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92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93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94" r:id="rId30"/>
    <p:sldId id="285" r:id="rId31"/>
    <p:sldId id="286" r:id="rId32"/>
    <p:sldId id="287" r:id="rId33"/>
    <p:sldId id="288" r:id="rId34"/>
    <p:sldId id="289" r:id="rId35"/>
    <p:sldId id="290" r:id="rId36"/>
    <p:sldId id="295" r:id="rId37"/>
  </p:sldIdLst>
  <p:sldSz cx="12190413" cy="6858000"/>
  <p:notesSz cx="6858000" cy="9144000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C0D8"/>
    <a:srgbClr val="F36969"/>
    <a:srgbClr val="F03E3E"/>
    <a:srgbClr val="E94945"/>
    <a:srgbClr val="E94743"/>
    <a:srgbClr val="EB5753"/>
    <a:srgbClr val="E94744"/>
    <a:srgbClr val="93E3FF"/>
    <a:srgbClr val="00FFFF"/>
    <a:srgbClr val="0092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93893" autoAdjust="0"/>
  </p:normalViewPr>
  <p:slideViewPr>
    <p:cSldViewPr>
      <p:cViewPr varScale="1">
        <p:scale>
          <a:sx n="86" d="100"/>
          <a:sy n="86" d="100"/>
        </p:scale>
        <p:origin x="75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266" y="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8C9-4F9F-AD16-CD87A8D95D56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0.45</c:v>
                </c:pt>
                <c:pt idx="1">
                  <c:v>0.55000000000000004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8C9-4F9F-AD16-CD87A8D95D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8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9C1-40F2-BA0F-8E9C90D5ACD4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9C1-40F2-BA0F-8E9C90D5ACD4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0.65000000000000013</c:v>
                </c:pt>
                <c:pt idx="1">
                  <c:v>0.35000000000000003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9C1-40F2-BA0F-8E9C90D5AC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8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2B7-411B-B904-B81B156674DF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2B7-411B-B904-B81B156674DF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0.56000000000000005</c:v>
                </c:pt>
                <c:pt idx="1">
                  <c:v>0.44000000000000006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2B7-411B-B904-B81B156674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8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47F-4F07-B685-703CA82FC335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47F-4F07-B685-703CA82FC335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</c:v>
                </c:pt>
                <c:pt idx="1">
                  <c:v>0.19999999999999998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47F-4F07-B685-703CA82FC3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8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FAAD1-CBB3-416C-B1FB-C261FB74C8EB}" type="datetimeFigureOut">
              <a:rPr lang="zh-CN" altLang="en-US" smtClean="0"/>
              <a:pPr/>
              <a:t>2018/5/30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718D3D-07AE-4564-9533-ACB9AC9C29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2536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18D3D-07AE-4564-9533-ACB9AC9C2963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7331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18D3D-07AE-4564-9533-ACB9AC9C2963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0722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18D3D-07AE-4564-9533-ACB9AC9C2963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1253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97030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3432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07258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3872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8852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8657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90545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2838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18D3D-07AE-4564-9533-ACB9AC9C2963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3780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92753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18014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99262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4440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688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08375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9365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18D3D-07AE-4564-9533-ACB9AC9C2963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73538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12613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21027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18D3D-07AE-4564-9533-ACB9AC9C2963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29943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60548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506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37132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8402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10240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18D3D-07AE-4564-9533-ACB9AC9C2963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18364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11350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33162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6443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34029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43184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20773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18D3D-07AE-4564-9533-ACB9AC9C2963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705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479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990" y="6329631"/>
            <a:ext cx="504055" cy="469909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5990" y="6623393"/>
            <a:ext cx="1552712" cy="30776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>
                    <a:alpha val="35000"/>
                  </a:schemeClr>
                </a:solidFill>
                <a:latin typeface="+mn-ea"/>
              </a:rPr>
              <a:t>您的公司</a:t>
            </a:r>
            <a:r>
              <a:rPr lang="en-US" altLang="zh-CN" sz="1400" dirty="0" smtClean="0">
                <a:solidFill>
                  <a:schemeClr val="bg1">
                    <a:alpha val="35000"/>
                  </a:schemeClr>
                </a:solidFill>
                <a:latin typeface="+mn-ea"/>
              </a:rPr>
              <a:t>LOGO</a:t>
            </a:r>
            <a:endParaRPr lang="en-US" altLang="zh-CN" sz="1400" dirty="0">
              <a:solidFill>
                <a:schemeClr val="bg1">
                  <a:alpha val="35000"/>
                </a:schemeClr>
              </a:solidFill>
              <a:latin typeface="+mn-ea"/>
            </a:endParaRP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596802" y="6479377"/>
            <a:ext cx="434429" cy="144016"/>
          </a:xfrm>
          <a:prstGeom prst="rect">
            <a:avLst/>
          </a:prstGeom>
        </p:spPr>
        <p:txBody>
          <a:bodyPr vert="horz" lIns="0" tIns="0" rIns="0" bIns="45709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14FFB07-917D-5348-AE2D-F9A4E0AD1751}" type="slidenum">
              <a:rPr lang="en-US" sz="1400" smtClean="0">
                <a:solidFill>
                  <a:schemeClr val="accent1"/>
                </a:solidFill>
                <a:latin typeface="Impact" pitchFamily="34" charset="0"/>
              </a:rPr>
              <a:pPr/>
              <a:t>‹#›</a:t>
            </a:fld>
            <a:endParaRPr lang="en-US" sz="1400" dirty="0">
              <a:solidFill>
                <a:schemeClr val="accent1"/>
              </a:soli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19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638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758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374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167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</p:sldLayoutIdLst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8.jpeg"/><Relationship Id="rId5" Type="http://schemas.openxmlformats.org/officeDocument/2006/relationships/tags" Target="../tags/tag6.xml"/><Relationship Id="rId10" Type="http://schemas.openxmlformats.org/officeDocument/2006/relationships/image" Target="../media/image7.jpeg"/><Relationship Id="rId4" Type="http://schemas.openxmlformats.org/officeDocument/2006/relationships/tags" Target="../tags/tag5.xml"/><Relationship Id="rId9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tags" Target="../tags/tag2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tags" Target="../tags/tag20.xml"/><Relationship Id="rId5" Type="http://schemas.openxmlformats.org/officeDocument/2006/relationships/tags" Target="../tags/tag14.xml"/><Relationship Id="rId10" Type="http://schemas.openxmlformats.org/officeDocument/2006/relationships/tags" Target="../tags/tag19.xml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tags" Target="../tags/tag24.xml"/><Relationship Id="rId7" Type="http://schemas.openxmlformats.org/officeDocument/2006/relationships/image" Target="../media/image16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9.jpeg"/><Relationship Id="rId4" Type="http://schemas.openxmlformats.org/officeDocument/2006/relationships/tags" Target="../tags/tag25.xml"/><Relationship Id="rId9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image" Target="../media/image22.jpeg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image" Target="../media/image21.jpe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image" Target="../media/image20.jpeg"/><Relationship Id="rId5" Type="http://schemas.openxmlformats.org/officeDocument/2006/relationships/tags" Target="../tags/tag30.xml"/><Relationship Id="rId10" Type="http://schemas.openxmlformats.org/officeDocument/2006/relationships/notesSlide" Target="../notesSlides/notesSlide31.xml"/><Relationship Id="rId4" Type="http://schemas.openxmlformats.org/officeDocument/2006/relationships/tags" Target="../tags/tag29.xml"/><Relationship Id="rId9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" t="983" r="2555" b="2515"/>
          <a:stretch/>
        </p:blipFill>
        <p:spPr>
          <a:xfrm>
            <a:off x="-1" y="447"/>
            <a:ext cx="12190413" cy="6857107"/>
          </a:xfrm>
          <a:prstGeom prst="rect">
            <a:avLst/>
          </a:prstGeom>
        </p:spPr>
      </p:pic>
      <p:sp>
        <p:nvSpPr>
          <p:cNvPr id="3" name="TextBox 22"/>
          <p:cNvSpPr txBox="1"/>
          <p:nvPr/>
        </p:nvSpPr>
        <p:spPr>
          <a:xfrm>
            <a:off x="1342678" y="4301010"/>
            <a:ext cx="99404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开学第一天</a:t>
            </a:r>
            <a:r>
              <a:rPr lang="en-US" altLang="zh-CN" sz="6600" b="1" dirty="0" err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6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</a:p>
        </p:txBody>
      </p:sp>
      <p:sp>
        <p:nvSpPr>
          <p:cNvPr id="23" name="标题 4"/>
          <p:cNvSpPr txBox="1">
            <a:spLocks/>
          </p:cNvSpPr>
          <p:nvPr/>
        </p:nvSpPr>
        <p:spPr>
          <a:xfrm>
            <a:off x="3159351" y="5390790"/>
            <a:ext cx="5918010" cy="558490"/>
          </a:xfrm>
          <a:prstGeom prst="rect">
            <a:avLst/>
          </a:prstGeom>
        </p:spPr>
        <p:txBody>
          <a:bodyPr vert="horz" lIns="91419" tIns="45709" rIns="91419" bIns="45709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chemeClr val="accent2"/>
                </a:solidFill>
                <a:latin typeface="+mn-ea"/>
                <a:ea typeface="+mn-ea"/>
              </a:rPr>
              <a:t>简洁实用</a:t>
            </a:r>
            <a:r>
              <a:rPr lang="en-US" altLang="zh-CN" sz="2000" dirty="0">
                <a:solidFill>
                  <a:schemeClr val="accent2"/>
                </a:solidFill>
                <a:latin typeface="+mn-ea"/>
                <a:ea typeface="+mn-ea"/>
              </a:rPr>
              <a:t>·</a:t>
            </a:r>
            <a:r>
              <a:rPr lang="zh-CN" altLang="en-US" sz="2000" dirty="0" smtClean="0">
                <a:solidFill>
                  <a:schemeClr val="accent2"/>
                </a:solidFill>
                <a:latin typeface="+mn-ea"/>
                <a:ea typeface="+mn-ea"/>
              </a:rPr>
              <a:t>适用于教育教学</a:t>
            </a:r>
            <a:r>
              <a:rPr lang="en-US" altLang="zh-CN" sz="2000" dirty="0" smtClean="0">
                <a:solidFill>
                  <a:schemeClr val="accent2"/>
                </a:solidFill>
                <a:latin typeface="+mn-ea"/>
                <a:ea typeface="+mn-ea"/>
              </a:rPr>
              <a:t>/</a:t>
            </a:r>
            <a:r>
              <a:rPr lang="zh-CN" altLang="en-US" sz="2000" dirty="0">
                <a:solidFill>
                  <a:schemeClr val="accent2"/>
                </a:solidFill>
                <a:latin typeface="+mn-ea"/>
                <a:ea typeface="+mn-ea"/>
              </a:rPr>
              <a:t>工作汇报</a:t>
            </a:r>
            <a:r>
              <a:rPr lang="en-US" altLang="zh-CN" sz="2000" dirty="0">
                <a:solidFill>
                  <a:schemeClr val="accent2"/>
                </a:solidFill>
                <a:latin typeface="+mn-ea"/>
                <a:ea typeface="+mn-ea"/>
              </a:rPr>
              <a:t>/</a:t>
            </a:r>
            <a:r>
              <a:rPr lang="zh-CN" altLang="en-US" sz="2000" dirty="0">
                <a:solidFill>
                  <a:schemeClr val="accent2"/>
                </a:solidFill>
                <a:latin typeface="+mn-ea"/>
                <a:ea typeface="+mn-ea"/>
              </a:rPr>
              <a:t>新年计划等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4052161" y="6193520"/>
            <a:ext cx="1863525" cy="444043"/>
            <a:chOff x="3064847" y="6222974"/>
            <a:chExt cx="1863525" cy="444043"/>
          </a:xfrm>
        </p:grpSpPr>
        <p:sp>
          <p:nvSpPr>
            <p:cNvPr id="25" name="矩形 24"/>
            <p:cNvSpPr/>
            <p:nvPr/>
          </p:nvSpPr>
          <p:spPr>
            <a:xfrm>
              <a:off x="3160787" y="6222974"/>
              <a:ext cx="1654281" cy="444043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26" name="文本框 9"/>
            <p:cNvSpPr txBox="1"/>
            <p:nvPr/>
          </p:nvSpPr>
          <p:spPr>
            <a:xfrm>
              <a:off x="3064847" y="6236089"/>
              <a:ext cx="18635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accent2"/>
                  </a:solidFill>
                </a:rPr>
                <a:t>汇报人：</a:t>
              </a:r>
              <a:r>
                <a:rPr lang="en-US" altLang="zh-CN" sz="2000" dirty="0" smtClean="0">
                  <a:solidFill>
                    <a:schemeClr val="accent2"/>
                  </a:solidFill>
                </a:rPr>
                <a:t>xxx</a:t>
              </a:r>
              <a:endParaRPr lang="zh-CN" altLang="en-US" sz="20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415071" y="6184668"/>
            <a:ext cx="1863525" cy="444043"/>
            <a:chOff x="3056164" y="6222974"/>
            <a:chExt cx="1863525" cy="444043"/>
          </a:xfrm>
        </p:grpSpPr>
        <p:sp>
          <p:nvSpPr>
            <p:cNvPr id="28" name="矩形 27"/>
            <p:cNvSpPr/>
            <p:nvPr/>
          </p:nvSpPr>
          <p:spPr>
            <a:xfrm>
              <a:off x="3160787" y="6222974"/>
              <a:ext cx="1654281" cy="444043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29" name="文本框 132"/>
            <p:cNvSpPr txBox="1"/>
            <p:nvPr/>
          </p:nvSpPr>
          <p:spPr>
            <a:xfrm>
              <a:off x="3056164" y="6222974"/>
              <a:ext cx="18635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accent2"/>
                  </a:solidFill>
                </a:rPr>
                <a:t>时间</a:t>
              </a:r>
              <a:r>
                <a:rPr lang="zh-CN" altLang="en-US" sz="2000" dirty="0" smtClean="0">
                  <a:solidFill>
                    <a:schemeClr val="accent2"/>
                  </a:solidFill>
                </a:rPr>
                <a:t>：</a:t>
              </a:r>
              <a:r>
                <a:rPr lang="en-US" altLang="zh-CN" sz="2000" dirty="0" smtClean="0">
                  <a:solidFill>
                    <a:schemeClr val="accent2"/>
                  </a:solidFill>
                </a:rPr>
                <a:t>20xx.3</a:t>
              </a:r>
              <a:endParaRPr lang="zh-CN" altLang="en-US" sz="20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148101" y="260648"/>
            <a:ext cx="504344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开学啦！</a:t>
            </a:r>
            <a:endParaRPr lang="zh-CN" altLang="en-US" sz="880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" name="清新音乐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55315" y="-6754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63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5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50"/>
                            </p:stCondLst>
                            <p:childTnLst>
                              <p:par>
                                <p:cTn id="3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  <p:bldP spid="2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630" y="1898269"/>
            <a:ext cx="3010091" cy="3203252"/>
          </a:xfrm>
          <a:prstGeom prst="rect">
            <a:avLst/>
          </a:prstGeom>
        </p:spPr>
      </p:pic>
      <p:sp>
        <p:nvSpPr>
          <p:cNvPr id="45" name="TextBox 36"/>
          <p:cNvSpPr txBox="1"/>
          <p:nvPr/>
        </p:nvSpPr>
        <p:spPr>
          <a:xfrm>
            <a:off x="1391233" y="2803575"/>
            <a:ext cx="21116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pc="400" dirty="0">
                <a:solidFill>
                  <a:schemeClr val="accent1"/>
                </a:solidFill>
                <a:latin typeface="+mn-ea"/>
              </a:rPr>
              <a:t>目录页</a:t>
            </a:r>
          </a:p>
        </p:txBody>
      </p:sp>
      <p:sp>
        <p:nvSpPr>
          <p:cNvPr id="51" name="圆角矩形 3"/>
          <p:cNvSpPr/>
          <p:nvPr/>
        </p:nvSpPr>
        <p:spPr>
          <a:xfrm>
            <a:off x="6527254" y="1494923"/>
            <a:ext cx="4318876" cy="671826"/>
          </a:xfrm>
          <a:custGeom>
            <a:avLst/>
            <a:gdLst/>
            <a:ahLst/>
            <a:cxnLst/>
            <a:rect l="l" t="t" r="r" b="b"/>
            <a:pathLst>
              <a:path w="3374954" h="511044">
                <a:moveTo>
                  <a:pt x="0" y="0"/>
                </a:moveTo>
                <a:lnTo>
                  <a:pt x="3312637" y="0"/>
                </a:lnTo>
                <a:cubicBezTo>
                  <a:pt x="3347054" y="0"/>
                  <a:pt x="3374954" y="27900"/>
                  <a:pt x="3374954" y="62317"/>
                </a:cubicBezTo>
                <a:lnTo>
                  <a:pt x="3374954" y="448727"/>
                </a:lnTo>
                <a:cubicBezTo>
                  <a:pt x="3374954" y="483144"/>
                  <a:pt x="3347054" y="511044"/>
                  <a:pt x="3312637" y="511044"/>
                </a:cubicBezTo>
                <a:lnTo>
                  <a:pt x="0" y="511044"/>
                </a:lnTo>
                <a:lnTo>
                  <a:pt x="255522" y="255522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3077" tIns="66539" rIns="133077" bIns="66539" rtlCol="0" anchor="ctr"/>
          <a:lstStyle/>
          <a:p>
            <a:pPr algn="ctr"/>
            <a:endParaRPr lang="zh-CN" altLang="en-US" sz="36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2" name="圆角矩形 1"/>
          <p:cNvSpPr/>
          <p:nvPr/>
        </p:nvSpPr>
        <p:spPr>
          <a:xfrm>
            <a:off x="5375427" y="1494923"/>
            <a:ext cx="1343799" cy="671826"/>
          </a:xfrm>
          <a:custGeom>
            <a:avLst/>
            <a:gdLst/>
            <a:ahLst/>
            <a:cxnLst/>
            <a:rect l="l" t="t" r="r" b="b"/>
            <a:pathLst>
              <a:path w="1008112" h="511044">
                <a:moveTo>
                  <a:pt x="62317" y="0"/>
                </a:moveTo>
                <a:lnTo>
                  <a:pt x="432048" y="0"/>
                </a:lnTo>
                <a:lnTo>
                  <a:pt x="576064" y="0"/>
                </a:lnTo>
                <a:lnTo>
                  <a:pt x="752590" y="0"/>
                </a:lnTo>
                <a:lnTo>
                  <a:pt x="1008112" y="255522"/>
                </a:lnTo>
                <a:lnTo>
                  <a:pt x="752590" y="511044"/>
                </a:lnTo>
                <a:lnTo>
                  <a:pt x="576064" y="511044"/>
                </a:lnTo>
                <a:lnTo>
                  <a:pt x="432048" y="511044"/>
                </a:lnTo>
                <a:lnTo>
                  <a:pt x="62317" y="511044"/>
                </a:lnTo>
                <a:cubicBezTo>
                  <a:pt x="27900" y="511044"/>
                  <a:pt x="0" y="483144"/>
                  <a:pt x="0" y="448727"/>
                </a:cubicBezTo>
                <a:lnTo>
                  <a:pt x="0" y="62317"/>
                </a:lnTo>
                <a:cubicBezTo>
                  <a:pt x="0" y="27900"/>
                  <a:pt x="27900" y="0"/>
                  <a:pt x="6231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3077" tIns="66539" rIns="431888" bIns="66539" rtlCol="0" anchor="ctr"/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微软雅黑" pitchFamily="34" charset="-122"/>
              </a:rPr>
              <a:t>01</a:t>
            </a:r>
          </a:p>
        </p:txBody>
      </p:sp>
      <p:sp>
        <p:nvSpPr>
          <p:cNvPr id="53" name="矩形 52"/>
          <p:cNvSpPr/>
          <p:nvPr/>
        </p:nvSpPr>
        <p:spPr>
          <a:xfrm>
            <a:off x="7204555" y="1507670"/>
            <a:ext cx="29642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600" b="1" dirty="0" smtClean="0">
                <a:solidFill>
                  <a:schemeClr val="accent1"/>
                </a:solidFill>
                <a:latin typeface="方正正粗黑简体"/>
              </a:rPr>
              <a:t>年度工作概况</a:t>
            </a:r>
            <a:endParaRPr lang="zh-CN" altLang="en-US" sz="3600" b="1" dirty="0">
              <a:solidFill>
                <a:schemeClr val="accent1"/>
              </a:solidFill>
              <a:latin typeface="方正正粗黑简体"/>
            </a:endParaRPr>
          </a:p>
        </p:txBody>
      </p:sp>
      <p:sp>
        <p:nvSpPr>
          <p:cNvPr id="54" name="圆角矩形 3"/>
          <p:cNvSpPr/>
          <p:nvPr/>
        </p:nvSpPr>
        <p:spPr>
          <a:xfrm>
            <a:off x="6527254" y="2541452"/>
            <a:ext cx="4318876" cy="671826"/>
          </a:xfrm>
          <a:custGeom>
            <a:avLst/>
            <a:gdLst/>
            <a:ahLst/>
            <a:cxnLst/>
            <a:rect l="l" t="t" r="r" b="b"/>
            <a:pathLst>
              <a:path w="3374954" h="511044">
                <a:moveTo>
                  <a:pt x="0" y="0"/>
                </a:moveTo>
                <a:lnTo>
                  <a:pt x="3312637" y="0"/>
                </a:lnTo>
                <a:cubicBezTo>
                  <a:pt x="3347054" y="0"/>
                  <a:pt x="3374954" y="27900"/>
                  <a:pt x="3374954" y="62317"/>
                </a:cubicBezTo>
                <a:lnTo>
                  <a:pt x="3374954" y="448727"/>
                </a:lnTo>
                <a:cubicBezTo>
                  <a:pt x="3374954" y="483144"/>
                  <a:pt x="3347054" y="511044"/>
                  <a:pt x="3312637" y="511044"/>
                </a:cubicBezTo>
                <a:lnTo>
                  <a:pt x="0" y="511044"/>
                </a:lnTo>
                <a:lnTo>
                  <a:pt x="255522" y="255522"/>
                </a:lnTo>
                <a:close/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3077" tIns="66539" rIns="133077" bIns="66539" rtlCol="0" anchor="ctr"/>
          <a:lstStyle/>
          <a:p>
            <a:pPr algn="ctr"/>
            <a:endParaRPr lang="en-US" altLang="zh-CN" sz="36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55" name="圆角矩形 1"/>
          <p:cNvSpPr/>
          <p:nvPr/>
        </p:nvSpPr>
        <p:spPr>
          <a:xfrm>
            <a:off x="5375427" y="2541452"/>
            <a:ext cx="1343799" cy="671826"/>
          </a:xfrm>
          <a:custGeom>
            <a:avLst/>
            <a:gdLst/>
            <a:ahLst/>
            <a:cxnLst/>
            <a:rect l="l" t="t" r="r" b="b"/>
            <a:pathLst>
              <a:path w="1008112" h="511044">
                <a:moveTo>
                  <a:pt x="62317" y="0"/>
                </a:moveTo>
                <a:lnTo>
                  <a:pt x="432048" y="0"/>
                </a:lnTo>
                <a:lnTo>
                  <a:pt x="576064" y="0"/>
                </a:lnTo>
                <a:lnTo>
                  <a:pt x="752590" y="0"/>
                </a:lnTo>
                <a:lnTo>
                  <a:pt x="1008112" y="255522"/>
                </a:lnTo>
                <a:lnTo>
                  <a:pt x="752590" y="511044"/>
                </a:lnTo>
                <a:lnTo>
                  <a:pt x="576064" y="511044"/>
                </a:lnTo>
                <a:lnTo>
                  <a:pt x="432048" y="511044"/>
                </a:lnTo>
                <a:lnTo>
                  <a:pt x="62317" y="511044"/>
                </a:lnTo>
                <a:cubicBezTo>
                  <a:pt x="27900" y="511044"/>
                  <a:pt x="0" y="483144"/>
                  <a:pt x="0" y="448727"/>
                </a:cubicBezTo>
                <a:lnTo>
                  <a:pt x="0" y="62317"/>
                </a:lnTo>
                <a:cubicBezTo>
                  <a:pt x="0" y="27900"/>
                  <a:pt x="27900" y="0"/>
                  <a:pt x="623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3077" tIns="66539" rIns="431888" bIns="66539" rtlCol="0" anchor="ctr"/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微软雅黑" pitchFamily="34" charset="-122"/>
              </a:rPr>
              <a:t>02</a:t>
            </a:r>
          </a:p>
        </p:txBody>
      </p:sp>
      <p:sp>
        <p:nvSpPr>
          <p:cNvPr id="56" name="矩形 55"/>
          <p:cNvSpPr/>
          <p:nvPr/>
        </p:nvSpPr>
        <p:spPr>
          <a:xfrm>
            <a:off x="7200698" y="2566645"/>
            <a:ext cx="29642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600" b="1" dirty="0">
                <a:solidFill>
                  <a:schemeClr val="accent2"/>
                </a:solidFill>
                <a:latin typeface="方正正粗黑简体"/>
              </a:rPr>
              <a:t>工作完成情况</a:t>
            </a:r>
            <a:endParaRPr lang="en-US" altLang="zh-CN" sz="3600" b="1" dirty="0">
              <a:solidFill>
                <a:schemeClr val="accent2"/>
              </a:solidFill>
              <a:latin typeface="方正正粗黑简体"/>
            </a:endParaRPr>
          </a:p>
        </p:txBody>
      </p:sp>
      <p:sp>
        <p:nvSpPr>
          <p:cNvPr id="57" name="圆角矩形 3"/>
          <p:cNvSpPr/>
          <p:nvPr/>
        </p:nvSpPr>
        <p:spPr>
          <a:xfrm>
            <a:off x="6527254" y="3597293"/>
            <a:ext cx="4318876" cy="671826"/>
          </a:xfrm>
          <a:custGeom>
            <a:avLst/>
            <a:gdLst/>
            <a:ahLst/>
            <a:cxnLst/>
            <a:rect l="l" t="t" r="r" b="b"/>
            <a:pathLst>
              <a:path w="3374954" h="511044">
                <a:moveTo>
                  <a:pt x="0" y="0"/>
                </a:moveTo>
                <a:lnTo>
                  <a:pt x="3312637" y="0"/>
                </a:lnTo>
                <a:cubicBezTo>
                  <a:pt x="3347054" y="0"/>
                  <a:pt x="3374954" y="27900"/>
                  <a:pt x="3374954" y="62317"/>
                </a:cubicBezTo>
                <a:lnTo>
                  <a:pt x="3374954" y="448727"/>
                </a:lnTo>
                <a:cubicBezTo>
                  <a:pt x="3374954" y="483144"/>
                  <a:pt x="3347054" y="511044"/>
                  <a:pt x="3312637" y="511044"/>
                </a:cubicBezTo>
                <a:lnTo>
                  <a:pt x="0" y="511044"/>
                </a:lnTo>
                <a:lnTo>
                  <a:pt x="255522" y="255522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3077" tIns="66539" rIns="133077" bIns="66539" rtlCol="0" anchor="ctr"/>
          <a:lstStyle/>
          <a:p>
            <a:pPr algn="ctr"/>
            <a:endParaRPr lang="en-US" altLang="zh-CN" sz="3600" b="1" dirty="0">
              <a:solidFill>
                <a:schemeClr val="accent3"/>
              </a:solidFill>
              <a:latin typeface="+mn-ea"/>
            </a:endParaRPr>
          </a:p>
        </p:txBody>
      </p:sp>
      <p:sp>
        <p:nvSpPr>
          <p:cNvPr id="58" name="圆角矩形 1"/>
          <p:cNvSpPr/>
          <p:nvPr/>
        </p:nvSpPr>
        <p:spPr>
          <a:xfrm>
            <a:off x="5375427" y="3597293"/>
            <a:ext cx="1343799" cy="671826"/>
          </a:xfrm>
          <a:custGeom>
            <a:avLst/>
            <a:gdLst/>
            <a:ahLst/>
            <a:cxnLst/>
            <a:rect l="l" t="t" r="r" b="b"/>
            <a:pathLst>
              <a:path w="1008112" h="511044">
                <a:moveTo>
                  <a:pt x="62317" y="0"/>
                </a:moveTo>
                <a:lnTo>
                  <a:pt x="432048" y="0"/>
                </a:lnTo>
                <a:lnTo>
                  <a:pt x="576064" y="0"/>
                </a:lnTo>
                <a:lnTo>
                  <a:pt x="752590" y="0"/>
                </a:lnTo>
                <a:lnTo>
                  <a:pt x="1008112" y="255522"/>
                </a:lnTo>
                <a:lnTo>
                  <a:pt x="752590" y="511044"/>
                </a:lnTo>
                <a:lnTo>
                  <a:pt x="576064" y="511044"/>
                </a:lnTo>
                <a:lnTo>
                  <a:pt x="432048" y="511044"/>
                </a:lnTo>
                <a:lnTo>
                  <a:pt x="62317" y="511044"/>
                </a:lnTo>
                <a:cubicBezTo>
                  <a:pt x="27900" y="511044"/>
                  <a:pt x="0" y="483144"/>
                  <a:pt x="0" y="448727"/>
                </a:cubicBezTo>
                <a:lnTo>
                  <a:pt x="0" y="62317"/>
                </a:lnTo>
                <a:cubicBezTo>
                  <a:pt x="0" y="27900"/>
                  <a:pt x="27900" y="0"/>
                  <a:pt x="6231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3077" tIns="66539" rIns="431888" bIns="66539" rtlCol="0" anchor="ctr"/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微软雅黑" pitchFamily="34" charset="-122"/>
              </a:rPr>
              <a:t>03</a:t>
            </a:r>
          </a:p>
        </p:txBody>
      </p:sp>
      <p:sp>
        <p:nvSpPr>
          <p:cNvPr id="59" name="矩形 58"/>
          <p:cNvSpPr/>
          <p:nvPr/>
        </p:nvSpPr>
        <p:spPr>
          <a:xfrm>
            <a:off x="7200697" y="3610040"/>
            <a:ext cx="29642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600" b="1" dirty="0">
                <a:solidFill>
                  <a:schemeClr val="accent3"/>
                </a:solidFill>
                <a:latin typeface="方正正粗黑简体"/>
              </a:rPr>
              <a:t>成功项目展示</a:t>
            </a:r>
            <a:endParaRPr lang="en-US" altLang="zh-CN" sz="3600" b="1" dirty="0">
              <a:solidFill>
                <a:schemeClr val="accent3"/>
              </a:solidFill>
              <a:latin typeface="方正正粗黑简体"/>
            </a:endParaRPr>
          </a:p>
        </p:txBody>
      </p:sp>
      <p:sp>
        <p:nvSpPr>
          <p:cNvPr id="60" name="圆角矩形 3"/>
          <p:cNvSpPr/>
          <p:nvPr/>
        </p:nvSpPr>
        <p:spPr>
          <a:xfrm>
            <a:off x="6527254" y="4653136"/>
            <a:ext cx="4318876" cy="671826"/>
          </a:xfrm>
          <a:custGeom>
            <a:avLst/>
            <a:gdLst/>
            <a:ahLst/>
            <a:cxnLst/>
            <a:rect l="l" t="t" r="r" b="b"/>
            <a:pathLst>
              <a:path w="3374954" h="511044">
                <a:moveTo>
                  <a:pt x="0" y="0"/>
                </a:moveTo>
                <a:lnTo>
                  <a:pt x="3312637" y="0"/>
                </a:lnTo>
                <a:cubicBezTo>
                  <a:pt x="3347054" y="0"/>
                  <a:pt x="3374954" y="27900"/>
                  <a:pt x="3374954" y="62317"/>
                </a:cubicBezTo>
                <a:lnTo>
                  <a:pt x="3374954" y="448727"/>
                </a:lnTo>
                <a:cubicBezTo>
                  <a:pt x="3374954" y="483144"/>
                  <a:pt x="3347054" y="511044"/>
                  <a:pt x="3312637" y="511044"/>
                </a:cubicBezTo>
                <a:lnTo>
                  <a:pt x="0" y="511044"/>
                </a:lnTo>
                <a:lnTo>
                  <a:pt x="255522" y="255522"/>
                </a:lnTo>
                <a:close/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3077" tIns="66539" rIns="133077" bIns="66539" rtlCol="0" anchor="ctr"/>
          <a:lstStyle/>
          <a:p>
            <a:pPr algn="ctr"/>
            <a:endParaRPr lang="en-US" altLang="zh-CN" sz="3600" b="1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61" name="圆角矩形 1"/>
          <p:cNvSpPr/>
          <p:nvPr/>
        </p:nvSpPr>
        <p:spPr>
          <a:xfrm>
            <a:off x="5375427" y="4653136"/>
            <a:ext cx="1343799" cy="671826"/>
          </a:xfrm>
          <a:custGeom>
            <a:avLst/>
            <a:gdLst/>
            <a:ahLst/>
            <a:cxnLst/>
            <a:rect l="l" t="t" r="r" b="b"/>
            <a:pathLst>
              <a:path w="1008112" h="511044">
                <a:moveTo>
                  <a:pt x="62317" y="0"/>
                </a:moveTo>
                <a:lnTo>
                  <a:pt x="432048" y="0"/>
                </a:lnTo>
                <a:lnTo>
                  <a:pt x="576064" y="0"/>
                </a:lnTo>
                <a:lnTo>
                  <a:pt x="752590" y="0"/>
                </a:lnTo>
                <a:lnTo>
                  <a:pt x="1008112" y="255522"/>
                </a:lnTo>
                <a:lnTo>
                  <a:pt x="752590" y="511044"/>
                </a:lnTo>
                <a:lnTo>
                  <a:pt x="576064" y="511044"/>
                </a:lnTo>
                <a:lnTo>
                  <a:pt x="432048" y="511044"/>
                </a:lnTo>
                <a:lnTo>
                  <a:pt x="62317" y="511044"/>
                </a:lnTo>
                <a:cubicBezTo>
                  <a:pt x="27900" y="511044"/>
                  <a:pt x="0" y="483144"/>
                  <a:pt x="0" y="448727"/>
                </a:cubicBezTo>
                <a:lnTo>
                  <a:pt x="0" y="62317"/>
                </a:lnTo>
                <a:cubicBezTo>
                  <a:pt x="0" y="27900"/>
                  <a:pt x="27900" y="0"/>
                  <a:pt x="6231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3077" tIns="66539" rIns="431888" bIns="66539" rtlCol="0" anchor="ctr"/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微软雅黑" pitchFamily="34" charset="-122"/>
              </a:rPr>
              <a:t>04</a:t>
            </a:r>
          </a:p>
        </p:txBody>
      </p:sp>
      <p:sp>
        <p:nvSpPr>
          <p:cNvPr id="62" name="矩形 61"/>
          <p:cNvSpPr/>
          <p:nvPr/>
        </p:nvSpPr>
        <p:spPr>
          <a:xfrm>
            <a:off x="7200696" y="4665883"/>
            <a:ext cx="29642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600" b="1" dirty="0">
                <a:solidFill>
                  <a:schemeClr val="accent4"/>
                </a:solidFill>
                <a:latin typeface="方正正粗黑简体"/>
              </a:rPr>
              <a:t>下步工作计划</a:t>
            </a:r>
            <a:endParaRPr lang="en-US" altLang="zh-CN" sz="3600" b="1" dirty="0">
              <a:solidFill>
                <a:schemeClr val="accent4"/>
              </a:solidFill>
              <a:latin typeface="方正正粗黑简体"/>
            </a:endParaRPr>
          </a:p>
        </p:txBody>
      </p:sp>
    </p:spTree>
    <p:extLst>
      <p:ext uri="{BB962C8B-B14F-4D97-AF65-F5344CB8AC3E}">
        <p14:creationId xmlns:p14="http://schemas.microsoft.com/office/powerpoint/2010/main" val="237997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25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75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2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51" grpId="0" animBg="1"/>
      <p:bldP spid="52" grpId="0" animBg="1"/>
      <p:bldP spid="53" grpId="0"/>
      <p:bldP spid="54" grpId="0" animBg="1"/>
      <p:bldP spid="55" grpId="0" animBg="1"/>
      <p:bldP spid="56" grpId="0"/>
      <p:bldP spid="57" grpId="0" animBg="1"/>
      <p:bldP spid="58" grpId="0" animBg="1"/>
      <p:bldP spid="59" grpId="0"/>
      <p:bldP spid="60" grpId="0" animBg="1"/>
      <p:bldP spid="61" grpId="0" animBg="1"/>
      <p:bldP spid="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325" y="2492896"/>
            <a:ext cx="2369872" cy="2521949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926854" y="2851487"/>
            <a:ext cx="1584176" cy="1357407"/>
            <a:chOff x="2514895" y="3033632"/>
            <a:chExt cx="1584176" cy="1357407"/>
          </a:xfrm>
        </p:grpSpPr>
        <p:sp>
          <p:nvSpPr>
            <p:cNvPr id="3" name="文本框 2"/>
            <p:cNvSpPr txBox="1"/>
            <p:nvPr/>
          </p:nvSpPr>
          <p:spPr>
            <a:xfrm>
              <a:off x="2514895" y="3033632"/>
              <a:ext cx="15841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chemeClr val="accent1"/>
                  </a:solidFill>
                  <a:latin typeface="Impact" panose="020B0806030902050204" pitchFamily="34" charset="0"/>
                </a:rPr>
                <a:t>PART</a:t>
              </a:r>
              <a:endParaRPr lang="zh-CN" altLang="en-US" sz="4800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802927" y="3683153"/>
              <a:ext cx="108012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accent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4000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431259" y="470900"/>
            <a:ext cx="496751" cy="4967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199"/>
          </a:p>
        </p:txBody>
      </p:sp>
      <p:sp>
        <p:nvSpPr>
          <p:cNvPr id="13" name="矩形 12"/>
          <p:cNvSpPr/>
          <p:nvPr/>
        </p:nvSpPr>
        <p:spPr>
          <a:xfrm>
            <a:off x="676006" y="737252"/>
            <a:ext cx="331167" cy="3311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199"/>
          </a:p>
        </p:txBody>
      </p:sp>
      <p:sp>
        <p:nvSpPr>
          <p:cNvPr id="14" name="TextBox 36"/>
          <p:cNvSpPr txBox="1"/>
          <p:nvPr/>
        </p:nvSpPr>
        <p:spPr>
          <a:xfrm>
            <a:off x="1103157" y="457705"/>
            <a:ext cx="2111685" cy="707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spc="400" dirty="0" smtClean="0">
                <a:solidFill>
                  <a:schemeClr val="accent1"/>
                </a:solidFill>
                <a:latin typeface="+mn-ea"/>
              </a:rPr>
              <a:t>章节页</a:t>
            </a:r>
            <a:endParaRPr lang="zh-CN" altLang="en-US" sz="4000" b="1" spc="4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5334872" y="2819084"/>
            <a:ext cx="4878193" cy="1046436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chemeClr val="accent3"/>
                </a:solidFill>
                <a:latin typeface="+mn-ea"/>
                <a:cs typeface="方正豪体简体" panose="03000509000000000000" pitchFamily="65" charset="-122"/>
              </a:rPr>
              <a:t>年度工作概况</a:t>
            </a:r>
            <a:endParaRPr lang="zh-CN" altLang="en-US" sz="6000" b="1" dirty="0">
              <a:solidFill>
                <a:schemeClr val="accent3"/>
              </a:solidFill>
              <a:latin typeface="+mn-ea"/>
              <a:cs typeface="方正豪体简体" panose="03000509000000000000" pitchFamily="65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5520629" y="3871378"/>
            <a:ext cx="480305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18"/>
          <p:cNvSpPr txBox="1"/>
          <p:nvPr/>
        </p:nvSpPr>
        <p:spPr>
          <a:xfrm>
            <a:off x="5435321" y="3946482"/>
            <a:ext cx="4913341" cy="683260"/>
          </a:xfrm>
          <a:prstGeom prst="rect">
            <a:avLst/>
          </a:prstGeom>
          <a:noFill/>
        </p:spPr>
        <p:txBody>
          <a:bodyPr wrap="square" lIns="121917" tIns="60958" rIns="121917" bIns="60958">
            <a:spAutoFit/>
          </a:bodyPr>
          <a:lstStyle/>
          <a:p>
            <a: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/>
              </a:rPr>
              <a:t>点击此处添加文本内容，如关键词、部分简单介绍等。点击此处添加文本内容，如关键词、部分简单介绍等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等线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等线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646" y="4941168"/>
            <a:ext cx="1996318" cy="183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969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6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3263263" y="1862760"/>
            <a:ext cx="0" cy="3495388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5919213" y="1862760"/>
            <a:ext cx="0" cy="3495388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8575163" y="1862760"/>
            <a:ext cx="0" cy="3495388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>
            <a:off x="1103530" y="1632031"/>
            <a:ext cx="1663517" cy="1749227"/>
            <a:chOff x="1211796" y="1534609"/>
            <a:chExt cx="1247800" cy="1311920"/>
          </a:xfrm>
        </p:grpSpPr>
        <p:graphicFrame>
          <p:nvGraphicFramePr>
            <p:cNvPr id="28" name="图表 27"/>
            <p:cNvGraphicFramePr/>
            <p:nvPr>
              <p:extLst/>
            </p:nvPr>
          </p:nvGraphicFramePr>
          <p:xfrm>
            <a:off x="1211796" y="1534609"/>
            <a:ext cx="1247800" cy="13119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9" name="椭圆 28"/>
            <p:cNvSpPr/>
            <p:nvPr/>
          </p:nvSpPr>
          <p:spPr>
            <a:xfrm>
              <a:off x="1462886" y="1819275"/>
              <a:ext cx="745620" cy="7456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1741671" y="1920875"/>
              <a:ext cx="188050" cy="238540"/>
            </a:xfrm>
            <a:custGeom>
              <a:avLst/>
              <a:gdLst>
                <a:gd name="T0" fmla="*/ 259322 w 2665412"/>
                <a:gd name="T1" fmla="*/ 2895285 h 3382963"/>
                <a:gd name="T2" fmla="*/ 511017 w 2665412"/>
                <a:gd name="T3" fmla="*/ 3155147 h 3382963"/>
                <a:gd name="T4" fmla="*/ 770965 w 2665412"/>
                <a:gd name="T5" fmla="*/ 2903852 h 3382963"/>
                <a:gd name="T6" fmla="*/ 519587 w 2665412"/>
                <a:gd name="T7" fmla="*/ 2643989 h 3382963"/>
                <a:gd name="T8" fmla="*/ 875071 w 2665412"/>
                <a:gd name="T9" fmla="*/ 2732514 h 3382963"/>
                <a:gd name="T10" fmla="*/ 732560 w 2665412"/>
                <a:gd name="T11" fmla="*/ 3231615 h 3382963"/>
                <a:gd name="T12" fmla="*/ 265987 w 2665412"/>
                <a:gd name="T13" fmla="*/ 3315697 h 3382963"/>
                <a:gd name="T14" fmla="*/ 147598 w 2665412"/>
                <a:gd name="T15" fmla="*/ 2750917 h 3382963"/>
                <a:gd name="T16" fmla="*/ 1831415 w 2665412"/>
                <a:gd name="T17" fmla="*/ 2257426 h 3382963"/>
                <a:gd name="T18" fmla="*/ 1993961 w 2665412"/>
                <a:gd name="T19" fmla="*/ 2438401 h 3382963"/>
                <a:gd name="T20" fmla="*/ 1847258 w 2665412"/>
                <a:gd name="T21" fmla="*/ 2409508 h 3382963"/>
                <a:gd name="T22" fmla="*/ 1685662 w 2665412"/>
                <a:gd name="T23" fmla="*/ 2468563 h 3382963"/>
                <a:gd name="T24" fmla="*/ 1995229 w 2665412"/>
                <a:gd name="T25" fmla="*/ 2640966 h 3382963"/>
                <a:gd name="T26" fmla="*/ 1952137 w 2665412"/>
                <a:gd name="T27" fmla="*/ 2838768 h 3382963"/>
                <a:gd name="T28" fmla="*/ 1735409 w 2665412"/>
                <a:gd name="T29" fmla="*/ 2918143 h 3382963"/>
                <a:gd name="T30" fmla="*/ 1580784 w 2665412"/>
                <a:gd name="T31" fmla="*/ 2728596 h 3382963"/>
                <a:gd name="T32" fmla="*/ 1742380 w 2665412"/>
                <a:gd name="T33" fmla="*/ 2773998 h 3382963"/>
                <a:gd name="T34" fmla="*/ 1881478 w 2665412"/>
                <a:gd name="T35" fmla="*/ 2691766 h 3382963"/>
                <a:gd name="T36" fmla="*/ 1563357 w 2665412"/>
                <a:gd name="T37" fmla="*/ 2467293 h 3382963"/>
                <a:gd name="T38" fmla="*/ 1692634 w 2665412"/>
                <a:gd name="T39" fmla="*/ 2322831 h 3382963"/>
                <a:gd name="T40" fmla="*/ 1625723 w 2665412"/>
                <a:gd name="T41" fmla="*/ 2198771 h 3382963"/>
                <a:gd name="T42" fmla="*/ 1410098 w 2665412"/>
                <a:gd name="T43" fmla="*/ 2430592 h 3382963"/>
                <a:gd name="T44" fmla="*/ 1421847 w 2665412"/>
                <a:gd name="T45" fmla="*/ 2757048 h 3382963"/>
                <a:gd name="T46" fmla="*/ 1653351 w 2665412"/>
                <a:gd name="T47" fmla="*/ 2972991 h 3382963"/>
                <a:gd name="T48" fmla="*/ 1980125 w 2665412"/>
                <a:gd name="T49" fmla="*/ 2960924 h 3382963"/>
                <a:gd name="T50" fmla="*/ 2195433 w 2665412"/>
                <a:gd name="T51" fmla="*/ 2729420 h 3382963"/>
                <a:gd name="T52" fmla="*/ 2184001 w 2665412"/>
                <a:gd name="T53" fmla="*/ 2402964 h 3382963"/>
                <a:gd name="T54" fmla="*/ 1952179 w 2665412"/>
                <a:gd name="T55" fmla="*/ 2187021 h 3382963"/>
                <a:gd name="T56" fmla="*/ 2156055 w 2665412"/>
                <a:gd name="T57" fmla="*/ 2032367 h 3382963"/>
                <a:gd name="T58" fmla="*/ 2395816 w 2665412"/>
                <a:gd name="T59" fmla="*/ 2850094 h 3382963"/>
                <a:gd name="T60" fmla="*/ 1619054 w 2665412"/>
                <a:gd name="T61" fmla="*/ 3205130 h 3382963"/>
                <a:gd name="T62" fmla="*/ 1161763 w 2665412"/>
                <a:gd name="T63" fmla="*/ 2697981 h 3382963"/>
                <a:gd name="T64" fmla="*/ 1590474 w 2665412"/>
                <a:gd name="T65" fmla="*/ 1963774 h 3382963"/>
                <a:gd name="T66" fmla="*/ 247746 w 2665412"/>
                <a:gd name="T67" fmla="*/ 2374875 h 3382963"/>
                <a:gd name="T68" fmla="*/ 90506 w 2665412"/>
                <a:gd name="T69" fmla="*/ 2382501 h 3382963"/>
                <a:gd name="T70" fmla="*/ 82882 w 2665412"/>
                <a:gd name="T71" fmla="*/ 2224911 h 3382963"/>
                <a:gd name="T72" fmla="*/ 1925231 w 2665412"/>
                <a:gd name="T73" fmla="*/ 1275421 h 3382963"/>
                <a:gd name="T74" fmla="*/ 2142932 w 2665412"/>
                <a:gd name="T75" fmla="*/ 1565745 h 3382963"/>
                <a:gd name="T76" fmla="*/ 2433411 w 2665412"/>
                <a:gd name="T77" fmla="*/ 1348081 h 3382963"/>
                <a:gd name="T78" fmla="*/ 2215710 w 2665412"/>
                <a:gd name="T79" fmla="*/ 1057758 h 3382963"/>
                <a:gd name="T80" fmla="*/ 2557039 w 2665412"/>
                <a:gd name="T81" fmla="*/ 1184676 h 3382963"/>
                <a:gd name="T82" fmla="*/ 2359043 w 2665412"/>
                <a:gd name="T83" fmla="*/ 1666644 h 3382963"/>
                <a:gd name="T84" fmla="*/ 1943029 w 2665412"/>
                <a:gd name="T85" fmla="*/ 1631742 h 3382963"/>
                <a:gd name="T86" fmla="*/ 1831795 w 2665412"/>
                <a:gd name="T87" fmla="*/ 1117727 h 3382963"/>
                <a:gd name="T88" fmla="*/ 1543971 w 2665412"/>
                <a:gd name="T89" fmla="*/ 596250 h 3382963"/>
                <a:gd name="T90" fmla="*/ 1297460 w 2665412"/>
                <a:gd name="T91" fmla="*/ 948099 h 3382963"/>
                <a:gd name="T92" fmla="*/ 1031888 w 2665412"/>
                <a:gd name="T93" fmla="*/ 755548 h 3382963"/>
                <a:gd name="T94" fmla="*/ 814631 w 2665412"/>
                <a:gd name="T95" fmla="*/ 602286 h 3382963"/>
                <a:gd name="T96" fmla="*/ 863801 w 2665412"/>
                <a:gd name="T97" fmla="*/ 640380 h 3382963"/>
                <a:gd name="T98" fmla="*/ 958650 w 2665412"/>
                <a:gd name="T99" fmla="*/ 731486 h 3382963"/>
                <a:gd name="T100" fmla="*/ 915825 w 2665412"/>
                <a:gd name="T101" fmla="*/ 1047026 h 3382963"/>
                <a:gd name="T102" fmla="*/ 1093788 w 2665412"/>
                <a:gd name="T103" fmla="*/ 1742545 h 3382963"/>
                <a:gd name="T104" fmla="*/ 941203 w 2665412"/>
                <a:gd name="T105" fmla="*/ 2331086 h 3382963"/>
                <a:gd name="T106" fmla="*/ 804162 w 2665412"/>
                <a:gd name="T107" fmla="*/ 2246646 h 3382963"/>
                <a:gd name="T108" fmla="*/ 518978 w 2665412"/>
                <a:gd name="T109" fmla="*/ 1458116 h 3382963"/>
                <a:gd name="T110" fmla="*/ 425714 w 2665412"/>
                <a:gd name="T111" fmla="*/ 1302568 h 3382963"/>
                <a:gd name="T112" fmla="*/ 154488 w 2665412"/>
                <a:gd name="T113" fmla="*/ 951475 h 3382963"/>
                <a:gd name="T114" fmla="*/ 4758 w 2665412"/>
                <a:gd name="T115" fmla="*/ 912429 h 3382963"/>
                <a:gd name="T116" fmla="*/ 912333 w 2665412"/>
                <a:gd name="T117" fmla="*/ 0 h 3382963"/>
                <a:gd name="T118" fmla="*/ 1112519 w 2665412"/>
                <a:gd name="T119" fmla="*/ 199433 h 3382963"/>
                <a:gd name="T120" fmla="*/ 953005 w 2665412"/>
                <a:gd name="T121" fmla="*/ 526732 h 3382963"/>
                <a:gd name="T122" fmla="*/ 719772 w 2665412"/>
                <a:gd name="T123" fmla="*/ 209293 h 3382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65412" h="3382963">
                  <a:moveTo>
                    <a:pt x="506574" y="2643989"/>
                  </a:moveTo>
                  <a:lnTo>
                    <a:pt x="493243" y="2644624"/>
                  </a:lnTo>
                  <a:lnTo>
                    <a:pt x="480230" y="2646210"/>
                  </a:lnTo>
                  <a:lnTo>
                    <a:pt x="467217" y="2648431"/>
                  </a:lnTo>
                  <a:lnTo>
                    <a:pt x="454521" y="2650970"/>
                  </a:lnTo>
                  <a:lnTo>
                    <a:pt x="442460" y="2654460"/>
                  </a:lnTo>
                  <a:lnTo>
                    <a:pt x="430399" y="2658585"/>
                  </a:lnTo>
                  <a:lnTo>
                    <a:pt x="418655" y="2663027"/>
                  </a:lnTo>
                  <a:lnTo>
                    <a:pt x="407229" y="2667786"/>
                  </a:lnTo>
                  <a:lnTo>
                    <a:pt x="396120" y="2673180"/>
                  </a:lnTo>
                  <a:lnTo>
                    <a:pt x="385328" y="2679526"/>
                  </a:lnTo>
                  <a:lnTo>
                    <a:pt x="374854" y="2685872"/>
                  </a:lnTo>
                  <a:lnTo>
                    <a:pt x="364380" y="2692852"/>
                  </a:lnTo>
                  <a:lnTo>
                    <a:pt x="354858" y="2700784"/>
                  </a:lnTo>
                  <a:lnTo>
                    <a:pt x="345336" y="2708717"/>
                  </a:lnTo>
                  <a:lnTo>
                    <a:pt x="336449" y="2717284"/>
                  </a:lnTo>
                  <a:lnTo>
                    <a:pt x="327562" y="2725533"/>
                  </a:lnTo>
                  <a:lnTo>
                    <a:pt x="319310" y="2735052"/>
                  </a:lnTo>
                  <a:lnTo>
                    <a:pt x="312010" y="2744571"/>
                  </a:lnTo>
                  <a:lnTo>
                    <a:pt x="304710" y="2754724"/>
                  </a:lnTo>
                  <a:lnTo>
                    <a:pt x="298044" y="2764878"/>
                  </a:lnTo>
                  <a:lnTo>
                    <a:pt x="291696" y="2775348"/>
                  </a:lnTo>
                  <a:lnTo>
                    <a:pt x="285983" y="2786136"/>
                  </a:lnTo>
                  <a:lnTo>
                    <a:pt x="280905" y="2797241"/>
                  </a:lnTo>
                  <a:lnTo>
                    <a:pt x="276144" y="2808981"/>
                  </a:lnTo>
                  <a:lnTo>
                    <a:pt x="272018" y="2820721"/>
                  </a:lnTo>
                  <a:lnTo>
                    <a:pt x="268209" y="2832461"/>
                  </a:lnTo>
                  <a:lnTo>
                    <a:pt x="265353" y="2844835"/>
                  </a:lnTo>
                  <a:lnTo>
                    <a:pt x="263131" y="2857210"/>
                  </a:lnTo>
                  <a:lnTo>
                    <a:pt x="261226" y="2869584"/>
                  </a:lnTo>
                  <a:lnTo>
                    <a:pt x="259957" y="2882276"/>
                  </a:lnTo>
                  <a:lnTo>
                    <a:pt x="259322" y="2895285"/>
                  </a:lnTo>
                  <a:lnTo>
                    <a:pt x="259639" y="2908294"/>
                  </a:lnTo>
                  <a:lnTo>
                    <a:pt x="260274" y="2921620"/>
                  </a:lnTo>
                  <a:lnTo>
                    <a:pt x="261861" y="2934629"/>
                  </a:lnTo>
                  <a:lnTo>
                    <a:pt x="264083" y="2947638"/>
                  </a:lnTo>
                  <a:lnTo>
                    <a:pt x="266622" y="2960330"/>
                  </a:lnTo>
                  <a:lnTo>
                    <a:pt x="270113" y="2972704"/>
                  </a:lnTo>
                  <a:lnTo>
                    <a:pt x="273922" y="2984444"/>
                  </a:lnTo>
                  <a:lnTo>
                    <a:pt x="278366" y="2996501"/>
                  </a:lnTo>
                  <a:lnTo>
                    <a:pt x="283444" y="3007924"/>
                  </a:lnTo>
                  <a:lnTo>
                    <a:pt x="288840" y="3019029"/>
                  </a:lnTo>
                  <a:lnTo>
                    <a:pt x="294870" y="3029817"/>
                  </a:lnTo>
                  <a:lnTo>
                    <a:pt x="301536" y="3040605"/>
                  </a:lnTo>
                  <a:lnTo>
                    <a:pt x="308836" y="3050441"/>
                  </a:lnTo>
                  <a:lnTo>
                    <a:pt x="316136" y="3060277"/>
                  </a:lnTo>
                  <a:lnTo>
                    <a:pt x="323753" y="3069478"/>
                  </a:lnTo>
                  <a:lnTo>
                    <a:pt x="332323" y="3078680"/>
                  </a:lnTo>
                  <a:lnTo>
                    <a:pt x="341210" y="3087247"/>
                  </a:lnTo>
                  <a:lnTo>
                    <a:pt x="350732" y="3095496"/>
                  </a:lnTo>
                  <a:lnTo>
                    <a:pt x="360254" y="3103429"/>
                  </a:lnTo>
                  <a:lnTo>
                    <a:pt x="370411" y="3110409"/>
                  </a:lnTo>
                  <a:lnTo>
                    <a:pt x="380250" y="3117072"/>
                  </a:lnTo>
                  <a:lnTo>
                    <a:pt x="391041" y="3123418"/>
                  </a:lnTo>
                  <a:lnTo>
                    <a:pt x="401833" y="3128812"/>
                  </a:lnTo>
                  <a:lnTo>
                    <a:pt x="412942" y="3134206"/>
                  </a:lnTo>
                  <a:lnTo>
                    <a:pt x="424685" y="3138965"/>
                  </a:lnTo>
                  <a:lnTo>
                    <a:pt x="436429" y="3143090"/>
                  </a:lnTo>
                  <a:lnTo>
                    <a:pt x="448173" y="3146580"/>
                  </a:lnTo>
                  <a:lnTo>
                    <a:pt x="460551" y="3149753"/>
                  </a:lnTo>
                  <a:lnTo>
                    <a:pt x="472930" y="3151974"/>
                  </a:lnTo>
                  <a:lnTo>
                    <a:pt x="485626" y="3153878"/>
                  </a:lnTo>
                  <a:lnTo>
                    <a:pt x="498004" y="3154830"/>
                  </a:lnTo>
                  <a:lnTo>
                    <a:pt x="511017" y="3155147"/>
                  </a:lnTo>
                  <a:lnTo>
                    <a:pt x="524030" y="3155147"/>
                  </a:lnTo>
                  <a:lnTo>
                    <a:pt x="537044" y="3154513"/>
                  </a:lnTo>
                  <a:lnTo>
                    <a:pt x="550374" y="3152926"/>
                  </a:lnTo>
                  <a:lnTo>
                    <a:pt x="563070" y="3150705"/>
                  </a:lnTo>
                  <a:lnTo>
                    <a:pt x="575766" y="3148167"/>
                  </a:lnTo>
                  <a:lnTo>
                    <a:pt x="588462" y="3144994"/>
                  </a:lnTo>
                  <a:lnTo>
                    <a:pt x="600206" y="3141186"/>
                  </a:lnTo>
                  <a:lnTo>
                    <a:pt x="612267" y="3136744"/>
                  </a:lnTo>
                  <a:lnTo>
                    <a:pt x="623693" y="3131668"/>
                  </a:lnTo>
                  <a:lnTo>
                    <a:pt x="634802" y="3125956"/>
                  </a:lnTo>
                  <a:lnTo>
                    <a:pt x="645593" y="3119928"/>
                  </a:lnTo>
                  <a:lnTo>
                    <a:pt x="656067" y="3113265"/>
                  </a:lnTo>
                  <a:lnTo>
                    <a:pt x="665907" y="3106284"/>
                  </a:lnTo>
                  <a:lnTo>
                    <a:pt x="676063" y="3098986"/>
                  </a:lnTo>
                  <a:lnTo>
                    <a:pt x="685268" y="3090737"/>
                  </a:lnTo>
                  <a:lnTo>
                    <a:pt x="694155" y="3082487"/>
                  </a:lnTo>
                  <a:lnTo>
                    <a:pt x="702725" y="3073603"/>
                  </a:lnTo>
                  <a:lnTo>
                    <a:pt x="710977" y="3064402"/>
                  </a:lnTo>
                  <a:lnTo>
                    <a:pt x="718594" y="3054566"/>
                  </a:lnTo>
                  <a:lnTo>
                    <a:pt x="725894" y="3045047"/>
                  </a:lnTo>
                  <a:lnTo>
                    <a:pt x="732560" y="3034576"/>
                  </a:lnTo>
                  <a:lnTo>
                    <a:pt x="738908" y="3023788"/>
                  </a:lnTo>
                  <a:lnTo>
                    <a:pt x="744621" y="3013000"/>
                  </a:lnTo>
                  <a:lnTo>
                    <a:pt x="750017" y="3001895"/>
                  </a:lnTo>
                  <a:lnTo>
                    <a:pt x="754460" y="2990472"/>
                  </a:lnTo>
                  <a:lnTo>
                    <a:pt x="758586" y="2979050"/>
                  </a:lnTo>
                  <a:lnTo>
                    <a:pt x="762078" y="2966676"/>
                  </a:lnTo>
                  <a:lnTo>
                    <a:pt x="765252" y="2954618"/>
                  </a:lnTo>
                  <a:lnTo>
                    <a:pt x="767473" y="2942244"/>
                  </a:lnTo>
                  <a:lnTo>
                    <a:pt x="769378" y="2929870"/>
                  </a:lnTo>
                  <a:lnTo>
                    <a:pt x="770330" y="2916861"/>
                  </a:lnTo>
                  <a:lnTo>
                    <a:pt x="770965" y="2903852"/>
                  </a:lnTo>
                  <a:lnTo>
                    <a:pt x="770647" y="2890843"/>
                  </a:lnTo>
                  <a:lnTo>
                    <a:pt x="770013" y="2877834"/>
                  </a:lnTo>
                  <a:lnTo>
                    <a:pt x="768426" y="2864507"/>
                  </a:lnTo>
                  <a:lnTo>
                    <a:pt x="766521" y="2851816"/>
                  </a:lnTo>
                  <a:lnTo>
                    <a:pt x="763982" y="2839441"/>
                  </a:lnTo>
                  <a:lnTo>
                    <a:pt x="760808" y="2827067"/>
                  </a:lnTo>
                  <a:lnTo>
                    <a:pt x="756682" y="2814692"/>
                  </a:lnTo>
                  <a:lnTo>
                    <a:pt x="752238" y="2802953"/>
                  </a:lnTo>
                  <a:lnTo>
                    <a:pt x="747160" y="2791530"/>
                  </a:lnTo>
                  <a:lnTo>
                    <a:pt x="741764" y="2780108"/>
                  </a:lnTo>
                  <a:lnTo>
                    <a:pt x="735416" y="2769637"/>
                  </a:lnTo>
                  <a:lnTo>
                    <a:pt x="729068" y="2759166"/>
                  </a:lnTo>
                  <a:lnTo>
                    <a:pt x="722086" y="2749013"/>
                  </a:lnTo>
                  <a:lnTo>
                    <a:pt x="714468" y="2739177"/>
                  </a:lnTo>
                  <a:lnTo>
                    <a:pt x="706533" y="2729658"/>
                  </a:lnTo>
                  <a:lnTo>
                    <a:pt x="697964" y="2720774"/>
                  </a:lnTo>
                  <a:lnTo>
                    <a:pt x="689394" y="2712207"/>
                  </a:lnTo>
                  <a:lnTo>
                    <a:pt x="680189" y="2704275"/>
                  </a:lnTo>
                  <a:lnTo>
                    <a:pt x="670350" y="2696342"/>
                  </a:lnTo>
                  <a:lnTo>
                    <a:pt x="660511" y="2689362"/>
                  </a:lnTo>
                  <a:lnTo>
                    <a:pt x="650037" y="2682382"/>
                  </a:lnTo>
                  <a:lnTo>
                    <a:pt x="639563" y="2676353"/>
                  </a:lnTo>
                  <a:lnTo>
                    <a:pt x="628771" y="2670324"/>
                  </a:lnTo>
                  <a:lnTo>
                    <a:pt x="617662" y="2665248"/>
                  </a:lnTo>
                  <a:lnTo>
                    <a:pt x="606236" y="2660171"/>
                  </a:lnTo>
                  <a:lnTo>
                    <a:pt x="594175" y="2656364"/>
                  </a:lnTo>
                  <a:lnTo>
                    <a:pt x="582431" y="2652873"/>
                  </a:lnTo>
                  <a:lnTo>
                    <a:pt x="570053" y="2650018"/>
                  </a:lnTo>
                  <a:lnTo>
                    <a:pt x="557992" y="2647479"/>
                  </a:lnTo>
                  <a:lnTo>
                    <a:pt x="545296" y="2645576"/>
                  </a:lnTo>
                  <a:lnTo>
                    <a:pt x="532600" y="2644306"/>
                  </a:lnTo>
                  <a:lnTo>
                    <a:pt x="519587" y="2643989"/>
                  </a:lnTo>
                  <a:lnTo>
                    <a:pt x="506574" y="2643989"/>
                  </a:lnTo>
                  <a:close/>
                  <a:moveTo>
                    <a:pt x="552279" y="2413000"/>
                  </a:moveTo>
                  <a:lnTo>
                    <a:pt x="560214" y="2505650"/>
                  </a:lnTo>
                  <a:lnTo>
                    <a:pt x="569736" y="2506602"/>
                  </a:lnTo>
                  <a:lnTo>
                    <a:pt x="578940" y="2508188"/>
                  </a:lnTo>
                  <a:lnTo>
                    <a:pt x="588779" y="2510092"/>
                  </a:lnTo>
                  <a:lnTo>
                    <a:pt x="597984" y="2511678"/>
                  </a:lnTo>
                  <a:lnTo>
                    <a:pt x="607506" y="2513582"/>
                  </a:lnTo>
                  <a:lnTo>
                    <a:pt x="617028" y="2516120"/>
                  </a:lnTo>
                  <a:lnTo>
                    <a:pt x="626232" y="2518976"/>
                  </a:lnTo>
                  <a:lnTo>
                    <a:pt x="635119" y="2521514"/>
                  </a:lnTo>
                  <a:lnTo>
                    <a:pt x="644006" y="2524370"/>
                  </a:lnTo>
                  <a:lnTo>
                    <a:pt x="653211" y="2527860"/>
                  </a:lnTo>
                  <a:lnTo>
                    <a:pt x="661780" y="2531033"/>
                  </a:lnTo>
                  <a:lnTo>
                    <a:pt x="670668" y="2534841"/>
                  </a:lnTo>
                  <a:lnTo>
                    <a:pt x="679237" y="2538648"/>
                  </a:lnTo>
                  <a:lnTo>
                    <a:pt x="687807" y="2542773"/>
                  </a:lnTo>
                  <a:lnTo>
                    <a:pt x="696377" y="2547215"/>
                  </a:lnTo>
                  <a:lnTo>
                    <a:pt x="704629" y="2551657"/>
                  </a:lnTo>
                  <a:lnTo>
                    <a:pt x="764299" y="2480266"/>
                  </a:lnTo>
                  <a:lnTo>
                    <a:pt x="884275" y="2581165"/>
                  </a:lnTo>
                  <a:lnTo>
                    <a:pt x="824922" y="2651921"/>
                  </a:lnTo>
                  <a:lnTo>
                    <a:pt x="830953" y="2659219"/>
                  </a:lnTo>
                  <a:lnTo>
                    <a:pt x="836348" y="2666517"/>
                  </a:lnTo>
                  <a:lnTo>
                    <a:pt x="842062" y="2674449"/>
                  </a:lnTo>
                  <a:lnTo>
                    <a:pt x="847140" y="2682382"/>
                  </a:lnTo>
                  <a:lnTo>
                    <a:pt x="852536" y="2690314"/>
                  </a:lnTo>
                  <a:lnTo>
                    <a:pt x="857297" y="2698563"/>
                  </a:lnTo>
                  <a:lnTo>
                    <a:pt x="862057" y="2706813"/>
                  </a:lnTo>
                  <a:lnTo>
                    <a:pt x="866501" y="2715380"/>
                  </a:lnTo>
                  <a:lnTo>
                    <a:pt x="870945" y="2723947"/>
                  </a:lnTo>
                  <a:lnTo>
                    <a:pt x="875071" y="2732514"/>
                  </a:lnTo>
                  <a:lnTo>
                    <a:pt x="879197" y="2741398"/>
                  </a:lnTo>
                  <a:lnTo>
                    <a:pt x="883006" y="2750282"/>
                  </a:lnTo>
                  <a:lnTo>
                    <a:pt x="886497" y="2759166"/>
                  </a:lnTo>
                  <a:lnTo>
                    <a:pt x="889671" y="2768050"/>
                  </a:lnTo>
                  <a:lnTo>
                    <a:pt x="892845" y="2777252"/>
                  </a:lnTo>
                  <a:lnTo>
                    <a:pt x="896019" y="2786453"/>
                  </a:lnTo>
                  <a:lnTo>
                    <a:pt x="986794" y="2779156"/>
                  </a:lnTo>
                  <a:lnTo>
                    <a:pt x="1000125" y="2934629"/>
                  </a:lnTo>
                  <a:lnTo>
                    <a:pt x="909667" y="2942879"/>
                  </a:lnTo>
                  <a:lnTo>
                    <a:pt x="908397" y="2952397"/>
                  </a:lnTo>
                  <a:lnTo>
                    <a:pt x="907128" y="2962233"/>
                  </a:lnTo>
                  <a:lnTo>
                    <a:pt x="905541" y="2971752"/>
                  </a:lnTo>
                  <a:lnTo>
                    <a:pt x="903636" y="2981588"/>
                  </a:lnTo>
                  <a:lnTo>
                    <a:pt x="901415" y="2990790"/>
                  </a:lnTo>
                  <a:lnTo>
                    <a:pt x="899193" y="3000309"/>
                  </a:lnTo>
                  <a:lnTo>
                    <a:pt x="896654" y="3009827"/>
                  </a:lnTo>
                  <a:lnTo>
                    <a:pt x="893797" y="3019029"/>
                  </a:lnTo>
                  <a:lnTo>
                    <a:pt x="890623" y="3027913"/>
                  </a:lnTo>
                  <a:lnTo>
                    <a:pt x="887449" y="3036797"/>
                  </a:lnTo>
                  <a:lnTo>
                    <a:pt x="883958" y="3045999"/>
                  </a:lnTo>
                  <a:lnTo>
                    <a:pt x="880149" y="3054566"/>
                  </a:lnTo>
                  <a:lnTo>
                    <a:pt x="876658" y="3063450"/>
                  </a:lnTo>
                  <a:lnTo>
                    <a:pt x="872532" y="3072017"/>
                  </a:lnTo>
                  <a:lnTo>
                    <a:pt x="868088" y="3080584"/>
                  </a:lnTo>
                  <a:lnTo>
                    <a:pt x="863644" y="3089150"/>
                  </a:lnTo>
                  <a:lnTo>
                    <a:pt x="933154" y="3147532"/>
                  </a:lnTo>
                  <a:lnTo>
                    <a:pt x="831905" y="3267151"/>
                  </a:lnTo>
                  <a:lnTo>
                    <a:pt x="763347" y="3209404"/>
                  </a:lnTo>
                  <a:lnTo>
                    <a:pt x="755730" y="3215433"/>
                  </a:lnTo>
                  <a:lnTo>
                    <a:pt x="748112" y="3221144"/>
                  </a:lnTo>
                  <a:lnTo>
                    <a:pt x="740177" y="3226538"/>
                  </a:lnTo>
                  <a:lnTo>
                    <a:pt x="732560" y="3231615"/>
                  </a:lnTo>
                  <a:lnTo>
                    <a:pt x="724307" y="3237009"/>
                  </a:lnTo>
                  <a:lnTo>
                    <a:pt x="716055" y="3242085"/>
                  </a:lnTo>
                  <a:lnTo>
                    <a:pt x="707485" y="3246527"/>
                  </a:lnTo>
                  <a:lnTo>
                    <a:pt x="698916" y="3251287"/>
                  </a:lnTo>
                  <a:lnTo>
                    <a:pt x="690346" y="3256046"/>
                  </a:lnTo>
                  <a:lnTo>
                    <a:pt x="681459" y="3259854"/>
                  </a:lnTo>
                  <a:lnTo>
                    <a:pt x="672572" y="3263979"/>
                  </a:lnTo>
                  <a:lnTo>
                    <a:pt x="663685" y="3267786"/>
                  </a:lnTo>
                  <a:lnTo>
                    <a:pt x="654480" y="3271276"/>
                  </a:lnTo>
                  <a:lnTo>
                    <a:pt x="645593" y="3274449"/>
                  </a:lnTo>
                  <a:lnTo>
                    <a:pt x="635754" y="3277305"/>
                  </a:lnTo>
                  <a:lnTo>
                    <a:pt x="626549" y="3280478"/>
                  </a:lnTo>
                  <a:lnTo>
                    <a:pt x="634484" y="3369637"/>
                  </a:lnTo>
                  <a:lnTo>
                    <a:pt x="478008" y="3382963"/>
                  </a:lnTo>
                  <a:lnTo>
                    <a:pt x="470390" y="3293804"/>
                  </a:lnTo>
                  <a:lnTo>
                    <a:pt x="460551" y="3292535"/>
                  </a:lnTo>
                  <a:lnTo>
                    <a:pt x="451029" y="3291266"/>
                  </a:lnTo>
                  <a:lnTo>
                    <a:pt x="441190" y="3289362"/>
                  </a:lnTo>
                  <a:lnTo>
                    <a:pt x="431668" y="3287458"/>
                  </a:lnTo>
                  <a:lnTo>
                    <a:pt x="421829" y="3285237"/>
                  </a:lnTo>
                  <a:lnTo>
                    <a:pt x="412624" y="3283016"/>
                  </a:lnTo>
                  <a:lnTo>
                    <a:pt x="403420" y="3280478"/>
                  </a:lnTo>
                  <a:lnTo>
                    <a:pt x="394215" y="3277305"/>
                  </a:lnTo>
                  <a:lnTo>
                    <a:pt x="384693" y="3274449"/>
                  </a:lnTo>
                  <a:lnTo>
                    <a:pt x="375806" y="3271276"/>
                  </a:lnTo>
                  <a:lnTo>
                    <a:pt x="366919" y="3267786"/>
                  </a:lnTo>
                  <a:lnTo>
                    <a:pt x="358032" y="3263979"/>
                  </a:lnTo>
                  <a:lnTo>
                    <a:pt x="349145" y="3259854"/>
                  </a:lnTo>
                  <a:lnTo>
                    <a:pt x="340575" y="3256046"/>
                  </a:lnTo>
                  <a:lnTo>
                    <a:pt x="332006" y="3251921"/>
                  </a:lnTo>
                  <a:lnTo>
                    <a:pt x="323436" y="3246845"/>
                  </a:lnTo>
                  <a:lnTo>
                    <a:pt x="265987" y="3315697"/>
                  </a:lnTo>
                  <a:lnTo>
                    <a:pt x="146012" y="3214798"/>
                  </a:lnTo>
                  <a:lnTo>
                    <a:pt x="204412" y="3145628"/>
                  </a:lnTo>
                  <a:lnTo>
                    <a:pt x="198382" y="3138331"/>
                  </a:lnTo>
                  <a:lnTo>
                    <a:pt x="192669" y="3130398"/>
                  </a:lnTo>
                  <a:lnTo>
                    <a:pt x="187273" y="3122466"/>
                  </a:lnTo>
                  <a:lnTo>
                    <a:pt x="181877" y="3114851"/>
                  </a:lnTo>
                  <a:lnTo>
                    <a:pt x="176799" y="3106602"/>
                  </a:lnTo>
                  <a:lnTo>
                    <a:pt x="172038" y="3098352"/>
                  </a:lnTo>
                  <a:lnTo>
                    <a:pt x="167277" y="3089785"/>
                  </a:lnTo>
                  <a:lnTo>
                    <a:pt x="162834" y="3081853"/>
                  </a:lnTo>
                  <a:lnTo>
                    <a:pt x="158390" y="3072969"/>
                  </a:lnTo>
                  <a:lnTo>
                    <a:pt x="154264" y="3064402"/>
                  </a:lnTo>
                  <a:lnTo>
                    <a:pt x="150455" y="3055517"/>
                  </a:lnTo>
                  <a:lnTo>
                    <a:pt x="146646" y="3046633"/>
                  </a:lnTo>
                  <a:lnTo>
                    <a:pt x="143155" y="3037114"/>
                  </a:lnTo>
                  <a:lnTo>
                    <a:pt x="139664" y="3028230"/>
                  </a:lnTo>
                  <a:lnTo>
                    <a:pt x="136807" y="3018711"/>
                  </a:lnTo>
                  <a:lnTo>
                    <a:pt x="133633" y="3009193"/>
                  </a:lnTo>
                  <a:lnTo>
                    <a:pt x="43175" y="3017125"/>
                  </a:lnTo>
                  <a:lnTo>
                    <a:pt x="30162" y="2861334"/>
                  </a:lnTo>
                  <a:lnTo>
                    <a:pt x="121255" y="2853402"/>
                  </a:lnTo>
                  <a:lnTo>
                    <a:pt x="122207" y="2843249"/>
                  </a:lnTo>
                  <a:lnTo>
                    <a:pt x="123794" y="2833730"/>
                  </a:lnTo>
                  <a:lnTo>
                    <a:pt x="125698" y="2824529"/>
                  </a:lnTo>
                  <a:lnTo>
                    <a:pt x="127285" y="2814692"/>
                  </a:lnTo>
                  <a:lnTo>
                    <a:pt x="129824" y="2805491"/>
                  </a:lnTo>
                  <a:lnTo>
                    <a:pt x="132046" y="2796290"/>
                  </a:lnTo>
                  <a:lnTo>
                    <a:pt x="134903" y="2787088"/>
                  </a:lnTo>
                  <a:lnTo>
                    <a:pt x="137442" y="2777569"/>
                  </a:lnTo>
                  <a:lnTo>
                    <a:pt x="140298" y="2768685"/>
                  </a:lnTo>
                  <a:lnTo>
                    <a:pt x="143790" y="2759801"/>
                  </a:lnTo>
                  <a:lnTo>
                    <a:pt x="147598" y="2750917"/>
                  </a:lnTo>
                  <a:lnTo>
                    <a:pt x="151090" y="2742032"/>
                  </a:lnTo>
                  <a:lnTo>
                    <a:pt x="154899" y="2733466"/>
                  </a:lnTo>
                  <a:lnTo>
                    <a:pt x="159025" y="2724899"/>
                  </a:lnTo>
                  <a:lnTo>
                    <a:pt x="167912" y="2707765"/>
                  </a:lnTo>
                  <a:lnTo>
                    <a:pt x="97450" y="2648749"/>
                  </a:lnTo>
                  <a:lnTo>
                    <a:pt x="198382" y="2528812"/>
                  </a:lnTo>
                  <a:lnTo>
                    <a:pt x="269161" y="2588780"/>
                  </a:lnTo>
                  <a:lnTo>
                    <a:pt x="284079" y="2577675"/>
                  </a:lnTo>
                  <a:lnTo>
                    <a:pt x="299631" y="2566887"/>
                  </a:lnTo>
                  <a:lnTo>
                    <a:pt x="307884" y="2561493"/>
                  </a:lnTo>
                  <a:lnTo>
                    <a:pt x="315819" y="2556734"/>
                  </a:lnTo>
                  <a:lnTo>
                    <a:pt x="324388" y="2552292"/>
                  </a:lnTo>
                  <a:lnTo>
                    <a:pt x="332323" y="2547532"/>
                  </a:lnTo>
                  <a:lnTo>
                    <a:pt x="340893" y="2543407"/>
                  </a:lnTo>
                  <a:lnTo>
                    <a:pt x="349463" y="2539283"/>
                  </a:lnTo>
                  <a:lnTo>
                    <a:pt x="358350" y="2535158"/>
                  </a:lnTo>
                  <a:lnTo>
                    <a:pt x="367237" y="2531350"/>
                  </a:lnTo>
                  <a:lnTo>
                    <a:pt x="376124" y="2528177"/>
                  </a:lnTo>
                  <a:lnTo>
                    <a:pt x="385646" y="2524687"/>
                  </a:lnTo>
                  <a:lnTo>
                    <a:pt x="394533" y="2521832"/>
                  </a:lnTo>
                  <a:lnTo>
                    <a:pt x="403737" y="2518976"/>
                  </a:lnTo>
                  <a:lnTo>
                    <a:pt x="396120" y="2426327"/>
                  </a:lnTo>
                  <a:lnTo>
                    <a:pt x="552279" y="2413000"/>
                  </a:lnTo>
                  <a:close/>
                  <a:moveTo>
                    <a:pt x="1753153" y="2246313"/>
                  </a:moveTo>
                  <a:lnTo>
                    <a:pt x="1813988" y="2246313"/>
                  </a:lnTo>
                  <a:lnTo>
                    <a:pt x="1817474" y="2246631"/>
                  </a:lnTo>
                  <a:lnTo>
                    <a:pt x="1820959" y="2247583"/>
                  </a:lnTo>
                  <a:lnTo>
                    <a:pt x="1823811" y="2248536"/>
                  </a:lnTo>
                  <a:lnTo>
                    <a:pt x="1826346" y="2250441"/>
                  </a:lnTo>
                  <a:lnTo>
                    <a:pt x="1828564" y="2252346"/>
                  </a:lnTo>
                  <a:lnTo>
                    <a:pt x="1830148" y="2254886"/>
                  </a:lnTo>
                  <a:lnTo>
                    <a:pt x="1831415" y="2257426"/>
                  </a:lnTo>
                  <a:lnTo>
                    <a:pt x="1831732" y="2259966"/>
                  </a:lnTo>
                  <a:lnTo>
                    <a:pt x="1831732" y="2310766"/>
                  </a:lnTo>
                  <a:lnTo>
                    <a:pt x="1842188" y="2312036"/>
                  </a:lnTo>
                  <a:lnTo>
                    <a:pt x="1852011" y="2313623"/>
                  </a:lnTo>
                  <a:lnTo>
                    <a:pt x="1862467" y="2315528"/>
                  </a:lnTo>
                  <a:lnTo>
                    <a:pt x="1871973" y="2317751"/>
                  </a:lnTo>
                  <a:lnTo>
                    <a:pt x="1880528" y="2319973"/>
                  </a:lnTo>
                  <a:lnTo>
                    <a:pt x="1889400" y="2322513"/>
                  </a:lnTo>
                  <a:lnTo>
                    <a:pt x="1897955" y="2325371"/>
                  </a:lnTo>
                  <a:lnTo>
                    <a:pt x="1907460" y="2328863"/>
                  </a:lnTo>
                  <a:lnTo>
                    <a:pt x="1916332" y="2332673"/>
                  </a:lnTo>
                  <a:lnTo>
                    <a:pt x="1925204" y="2336801"/>
                  </a:lnTo>
                  <a:lnTo>
                    <a:pt x="1934393" y="2341246"/>
                  </a:lnTo>
                  <a:lnTo>
                    <a:pt x="1942948" y="2345691"/>
                  </a:lnTo>
                  <a:lnTo>
                    <a:pt x="1951503" y="2350771"/>
                  </a:lnTo>
                  <a:lnTo>
                    <a:pt x="1960058" y="2355851"/>
                  </a:lnTo>
                  <a:lnTo>
                    <a:pt x="1967662" y="2361566"/>
                  </a:lnTo>
                  <a:lnTo>
                    <a:pt x="1975267" y="2367281"/>
                  </a:lnTo>
                  <a:lnTo>
                    <a:pt x="1982238" y="2372996"/>
                  </a:lnTo>
                  <a:lnTo>
                    <a:pt x="1988575" y="2379346"/>
                  </a:lnTo>
                  <a:lnTo>
                    <a:pt x="1994278" y="2385378"/>
                  </a:lnTo>
                  <a:lnTo>
                    <a:pt x="1999665" y="2392046"/>
                  </a:lnTo>
                  <a:lnTo>
                    <a:pt x="2002199" y="2396491"/>
                  </a:lnTo>
                  <a:lnTo>
                    <a:pt x="2004100" y="2401253"/>
                  </a:lnTo>
                  <a:lnTo>
                    <a:pt x="2005051" y="2406016"/>
                  </a:lnTo>
                  <a:lnTo>
                    <a:pt x="2005685" y="2411413"/>
                  </a:lnTo>
                  <a:lnTo>
                    <a:pt x="2005051" y="2416493"/>
                  </a:lnTo>
                  <a:lnTo>
                    <a:pt x="2003784" y="2421891"/>
                  </a:lnTo>
                  <a:lnTo>
                    <a:pt x="2001566" y="2427288"/>
                  </a:lnTo>
                  <a:lnTo>
                    <a:pt x="1998397" y="2432368"/>
                  </a:lnTo>
                  <a:lnTo>
                    <a:pt x="1996179" y="2435543"/>
                  </a:lnTo>
                  <a:lnTo>
                    <a:pt x="1993961" y="2438401"/>
                  </a:lnTo>
                  <a:lnTo>
                    <a:pt x="1991426" y="2441576"/>
                  </a:lnTo>
                  <a:lnTo>
                    <a:pt x="1988575" y="2444433"/>
                  </a:lnTo>
                  <a:lnTo>
                    <a:pt x="1985406" y="2447291"/>
                  </a:lnTo>
                  <a:lnTo>
                    <a:pt x="1982238" y="2449831"/>
                  </a:lnTo>
                  <a:lnTo>
                    <a:pt x="1978435" y="2452688"/>
                  </a:lnTo>
                  <a:lnTo>
                    <a:pt x="1974633" y="2454911"/>
                  </a:lnTo>
                  <a:lnTo>
                    <a:pt x="1971148" y="2457133"/>
                  </a:lnTo>
                  <a:lnTo>
                    <a:pt x="1967029" y="2459038"/>
                  </a:lnTo>
                  <a:lnTo>
                    <a:pt x="1962910" y="2460626"/>
                  </a:lnTo>
                  <a:lnTo>
                    <a:pt x="1958790" y="2462213"/>
                  </a:lnTo>
                  <a:lnTo>
                    <a:pt x="1954671" y="2463483"/>
                  </a:lnTo>
                  <a:lnTo>
                    <a:pt x="1950235" y="2464118"/>
                  </a:lnTo>
                  <a:lnTo>
                    <a:pt x="1945799" y="2464753"/>
                  </a:lnTo>
                  <a:lnTo>
                    <a:pt x="1941364" y="2464753"/>
                  </a:lnTo>
                  <a:lnTo>
                    <a:pt x="1936294" y="2464753"/>
                  </a:lnTo>
                  <a:lnTo>
                    <a:pt x="1931541" y="2464118"/>
                  </a:lnTo>
                  <a:lnTo>
                    <a:pt x="1926471" y="2462531"/>
                  </a:lnTo>
                  <a:lnTo>
                    <a:pt x="1922035" y="2460626"/>
                  </a:lnTo>
                  <a:lnTo>
                    <a:pt x="1917916" y="2458403"/>
                  </a:lnTo>
                  <a:lnTo>
                    <a:pt x="1914431" y="2455546"/>
                  </a:lnTo>
                  <a:lnTo>
                    <a:pt x="1910946" y="2452688"/>
                  </a:lnTo>
                  <a:lnTo>
                    <a:pt x="1908094" y="2448878"/>
                  </a:lnTo>
                  <a:lnTo>
                    <a:pt x="1904925" y="2445068"/>
                  </a:lnTo>
                  <a:lnTo>
                    <a:pt x="1903341" y="2443798"/>
                  </a:lnTo>
                  <a:lnTo>
                    <a:pt x="1897004" y="2438401"/>
                  </a:lnTo>
                  <a:lnTo>
                    <a:pt x="1890667" y="2433638"/>
                  </a:lnTo>
                  <a:lnTo>
                    <a:pt x="1883696" y="2429193"/>
                  </a:lnTo>
                  <a:lnTo>
                    <a:pt x="1876092" y="2424431"/>
                  </a:lnTo>
                  <a:lnTo>
                    <a:pt x="1868804" y="2419986"/>
                  </a:lnTo>
                  <a:lnTo>
                    <a:pt x="1861200" y="2415858"/>
                  </a:lnTo>
                  <a:lnTo>
                    <a:pt x="1853912" y="2412366"/>
                  </a:lnTo>
                  <a:lnTo>
                    <a:pt x="1847258" y="2409508"/>
                  </a:lnTo>
                  <a:lnTo>
                    <a:pt x="1840921" y="2407286"/>
                  </a:lnTo>
                  <a:lnTo>
                    <a:pt x="1834267" y="2405381"/>
                  </a:lnTo>
                  <a:lnTo>
                    <a:pt x="1827296" y="2403793"/>
                  </a:lnTo>
                  <a:lnTo>
                    <a:pt x="1820642" y="2402523"/>
                  </a:lnTo>
                  <a:lnTo>
                    <a:pt x="1813355" y="2401253"/>
                  </a:lnTo>
                  <a:lnTo>
                    <a:pt x="1806384" y="2400301"/>
                  </a:lnTo>
                  <a:lnTo>
                    <a:pt x="1799730" y="2399666"/>
                  </a:lnTo>
                  <a:lnTo>
                    <a:pt x="1792759" y="2399348"/>
                  </a:lnTo>
                  <a:lnTo>
                    <a:pt x="1786105" y="2399031"/>
                  </a:lnTo>
                  <a:lnTo>
                    <a:pt x="1776917" y="2399348"/>
                  </a:lnTo>
                  <a:lnTo>
                    <a:pt x="1767094" y="2400301"/>
                  </a:lnTo>
                  <a:lnTo>
                    <a:pt x="1756321" y="2401571"/>
                  </a:lnTo>
                  <a:lnTo>
                    <a:pt x="1745548" y="2404428"/>
                  </a:lnTo>
                  <a:lnTo>
                    <a:pt x="1740162" y="2405698"/>
                  </a:lnTo>
                  <a:lnTo>
                    <a:pt x="1734458" y="2407603"/>
                  </a:lnTo>
                  <a:lnTo>
                    <a:pt x="1729072" y="2409826"/>
                  </a:lnTo>
                  <a:lnTo>
                    <a:pt x="1723368" y="2412048"/>
                  </a:lnTo>
                  <a:lnTo>
                    <a:pt x="1717982" y="2414906"/>
                  </a:lnTo>
                  <a:lnTo>
                    <a:pt x="1712279" y="2418081"/>
                  </a:lnTo>
                  <a:lnTo>
                    <a:pt x="1706575" y="2421256"/>
                  </a:lnTo>
                  <a:lnTo>
                    <a:pt x="1701506" y="2425383"/>
                  </a:lnTo>
                  <a:lnTo>
                    <a:pt x="1698337" y="2427923"/>
                  </a:lnTo>
                  <a:lnTo>
                    <a:pt x="1695168" y="2431416"/>
                  </a:lnTo>
                  <a:lnTo>
                    <a:pt x="1692634" y="2434908"/>
                  </a:lnTo>
                  <a:lnTo>
                    <a:pt x="1690415" y="2438401"/>
                  </a:lnTo>
                  <a:lnTo>
                    <a:pt x="1688514" y="2442211"/>
                  </a:lnTo>
                  <a:lnTo>
                    <a:pt x="1686930" y="2446338"/>
                  </a:lnTo>
                  <a:lnTo>
                    <a:pt x="1686296" y="2450783"/>
                  </a:lnTo>
                  <a:lnTo>
                    <a:pt x="1685662" y="2455228"/>
                  </a:lnTo>
                  <a:lnTo>
                    <a:pt x="1685346" y="2459673"/>
                  </a:lnTo>
                  <a:lnTo>
                    <a:pt x="1685346" y="2464118"/>
                  </a:lnTo>
                  <a:lnTo>
                    <a:pt x="1685662" y="2468563"/>
                  </a:lnTo>
                  <a:lnTo>
                    <a:pt x="1686296" y="2473008"/>
                  </a:lnTo>
                  <a:lnTo>
                    <a:pt x="1687880" y="2477136"/>
                  </a:lnTo>
                  <a:lnTo>
                    <a:pt x="1689148" y="2481581"/>
                  </a:lnTo>
                  <a:lnTo>
                    <a:pt x="1691366" y="2485708"/>
                  </a:lnTo>
                  <a:lnTo>
                    <a:pt x="1693584" y="2489518"/>
                  </a:lnTo>
                  <a:lnTo>
                    <a:pt x="1698654" y="2495233"/>
                  </a:lnTo>
                  <a:lnTo>
                    <a:pt x="1703723" y="2500631"/>
                  </a:lnTo>
                  <a:lnTo>
                    <a:pt x="1709427" y="2505076"/>
                  </a:lnTo>
                  <a:lnTo>
                    <a:pt x="1715130" y="2508568"/>
                  </a:lnTo>
                  <a:lnTo>
                    <a:pt x="1721784" y="2512378"/>
                  </a:lnTo>
                  <a:lnTo>
                    <a:pt x="1729389" y="2515871"/>
                  </a:lnTo>
                  <a:lnTo>
                    <a:pt x="1745865" y="2522538"/>
                  </a:lnTo>
                  <a:lnTo>
                    <a:pt x="1750618" y="2524443"/>
                  </a:lnTo>
                  <a:lnTo>
                    <a:pt x="1778501" y="2534603"/>
                  </a:lnTo>
                  <a:lnTo>
                    <a:pt x="1797829" y="2542223"/>
                  </a:lnTo>
                  <a:lnTo>
                    <a:pt x="1816523" y="2549208"/>
                  </a:lnTo>
                  <a:lnTo>
                    <a:pt x="1827613" y="2553336"/>
                  </a:lnTo>
                  <a:lnTo>
                    <a:pt x="1854546" y="2562861"/>
                  </a:lnTo>
                  <a:lnTo>
                    <a:pt x="1868804" y="2568258"/>
                  </a:lnTo>
                  <a:lnTo>
                    <a:pt x="1882746" y="2573656"/>
                  </a:lnTo>
                  <a:lnTo>
                    <a:pt x="1897004" y="2579688"/>
                  </a:lnTo>
                  <a:lnTo>
                    <a:pt x="1911262" y="2585721"/>
                  </a:lnTo>
                  <a:lnTo>
                    <a:pt x="1925204" y="2592388"/>
                  </a:lnTo>
                  <a:lnTo>
                    <a:pt x="1938512" y="2599373"/>
                  </a:lnTo>
                  <a:lnTo>
                    <a:pt x="1951503" y="2606676"/>
                  </a:lnTo>
                  <a:lnTo>
                    <a:pt x="1964177" y="2614613"/>
                  </a:lnTo>
                  <a:lnTo>
                    <a:pt x="1969563" y="2618741"/>
                  </a:lnTo>
                  <a:lnTo>
                    <a:pt x="1975584" y="2622868"/>
                  </a:lnTo>
                  <a:lnTo>
                    <a:pt x="1980653" y="2627313"/>
                  </a:lnTo>
                  <a:lnTo>
                    <a:pt x="1986040" y="2631758"/>
                  </a:lnTo>
                  <a:lnTo>
                    <a:pt x="1990793" y="2636203"/>
                  </a:lnTo>
                  <a:lnTo>
                    <a:pt x="1995229" y="2640966"/>
                  </a:lnTo>
                  <a:lnTo>
                    <a:pt x="1999665" y="2645728"/>
                  </a:lnTo>
                  <a:lnTo>
                    <a:pt x="2003467" y="2651126"/>
                  </a:lnTo>
                  <a:lnTo>
                    <a:pt x="2006952" y="2656206"/>
                  </a:lnTo>
                  <a:lnTo>
                    <a:pt x="2010438" y="2661286"/>
                  </a:lnTo>
                  <a:lnTo>
                    <a:pt x="2012972" y="2667001"/>
                  </a:lnTo>
                  <a:lnTo>
                    <a:pt x="2015507" y="2672398"/>
                  </a:lnTo>
                  <a:lnTo>
                    <a:pt x="2017408" y="2677796"/>
                  </a:lnTo>
                  <a:lnTo>
                    <a:pt x="2019309" y="2682876"/>
                  </a:lnTo>
                  <a:lnTo>
                    <a:pt x="2020260" y="2688273"/>
                  </a:lnTo>
                  <a:lnTo>
                    <a:pt x="2021844" y="2693671"/>
                  </a:lnTo>
                  <a:lnTo>
                    <a:pt x="2022478" y="2699068"/>
                  </a:lnTo>
                  <a:lnTo>
                    <a:pt x="2023429" y="2704148"/>
                  </a:lnTo>
                  <a:lnTo>
                    <a:pt x="2023745" y="2709546"/>
                  </a:lnTo>
                  <a:lnTo>
                    <a:pt x="2024062" y="2714943"/>
                  </a:lnTo>
                  <a:lnTo>
                    <a:pt x="2024062" y="2720023"/>
                  </a:lnTo>
                  <a:lnTo>
                    <a:pt x="2024062" y="2725738"/>
                  </a:lnTo>
                  <a:lnTo>
                    <a:pt x="2023429" y="2730818"/>
                  </a:lnTo>
                  <a:lnTo>
                    <a:pt x="2022478" y="2736216"/>
                  </a:lnTo>
                  <a:lnTo>
                    <a:pt x="2021844" y="2741296"/>
                  </a:lnTo>
                  <a:lnTo>
                    <a:pt x="2020894" y="2746376"/>
                  </a:lnTo>
                  <a:lnTo>
                    <a:pt x="2019309" y="2751773"/>
                  </a:lnTo>
                  <a:lnTo>
                    <a:pt x="2017725" y="2756853"/>
                  </a:lnTo>
                  <a:lnTo>
                    <a:pt x="2014240" y="2767331"/>
                  </a:lnTo>
                  <a:lnTo>
                    <a:pt x="2009170" y="2777173"/>
                  </a:lnTo>
                  <a:lnTo>
                    <a:pt x="2004100" y="2787016"/>
                  </a:lnTo>
                  <a:lnTo>
                    <a:pt x="1997763" y="2796223"/>
                  </a:lnTo>
                  <a:lnTo>
                    <a:pt x="1990476" y="2805431"/>
                  </a:lnTo>
                  <a:lnTo>
                    <a:pt x="1982554" y="2814003"/>
                  </a:lnTo>
                  <a:lnTo>
                    <a:pt x="1973683" y="2822576"/>
                  </a:lnTo>
                  <a:lnTo>
                    <a:pt x="1964177" y="2830513"/>
                  </a:lnTo>
                  <a:lnTo>
                    <a:pt x="1958474" y="2834641"/>
                  </a:lnTo>
                  <a:lnTo>
                    <a:pt x="1952137" y="2838768"/>
                  </a:lnTo>
                  <a:lnTo>
                    <a:pt x="1945799" y="2842261"/>
                  </a:lnTo>
                  <a:lnTo>
                    <a:pt x="1938829" y="2845753"/>
                  </a:lnTo>
                  <a:lnTo>
                    <a:pt x="1931541" y="2848928"/>
                  </a:lnTo>
                  <a:lnTo>
                    <a:pt x="1923937" y="2852421"/>
                  </a:lnTo>
                  <a:lnTo>
                    <a:pt x="1915698" y="2854961"/>
                  </a:lnTo>
                  <a:lnTo>
                    <a:pt x="1907777" y="2857818"/>
                  </a:lnTo>
                  <a:lnTo>
                    <a:pt x="1899222" y="2860041"/>
                  </a:lnTo>
                  <a:lnTo>
                    <a:pt x="1890350" y="2862263"/>
                  </a:lnTo>
                  <a:lnTo>
                    <a:pt x="1880845" y="2864486"/>
                  </a:lnTo>
                  <a:lnTo>
                    <a:pt x="1871656" y="2866391"/>
                  </a:lnTo>
                  <a:lnTo>
                    <a:pt x="1862150" y="2867978"/>
                  </a:lnTo>
                  <a:lnTo>
                    <a:pt x="1852011" y="2869566"/>
                  </a:lnTo>
                  <a:lnTo>
                    <a:pt x="1842188" y="2870201"/>
                  </a:lnTo>
                  <a:lnTo>
                    <a:pt x="1831732" y="2871471"/>
                  </a:lnTo>
                  <a:lnTo>
                    <a:pt x="1831732" y="2918143"/>
                  </a:lnTo>
                  <a:lnTo>
                    <a:pt x="1831415" y="2921001"/>
                  </a:lnTo>
                  <a:lnTo>
                    <a:pt x="1830148" y="2923858"/>
                  </a:lnTo>
                  <a:lnTo>
                    <a:pt x="1828564" y="2926081"/>
                  </a:lnTo>
                  <a:lnTo>
                    <a:pt x="1826346" y="2928303"/>
                  </a:lnTo>
                  <a:lnTo>
                    <a:pt x="1823811" y="2929573"/>
                  </a:lnTo>
                  <a:lnTo>
                    <a:pt x="1820959" y="2931161"/>
                  </a:lnTo>
                  <a:lnTo>
                    <a:pt x="1817474" y="2931796"/>
                  </a:lnTo>
                  <a:lnTo>
                    <a:pt x="1813988" y="2932113"/>
                  </a:lnTo>
                  <a:lnTo>
                    <a:pt x="1753153" y="2932113"/>
                  </a:lnTo>
                  <a:lnTo>
                    <a:pt x="1749350" y="2931796"/>
                  </a:lnTo>
                  <a:lnTo>
                    <a:pt x="1745865" y="2931161"/>
                  </a:lnTo>
                  <a:lnTo>
                    <a:pt x="1743013" y="2929573"/>
                  </a:lnTo>
                  <a:lnTo>
                    <a:pt x="1740478" y="2928303"/>
                  </a:lnTo>
                  <a:lnTo>
                    <a:pt x="1738261" y="2926081"/>
                  </a:lnTo>
                  <a:lnTo>
                    <a:pt x="1736676" y="2923858"/>
                  </a:lnTo>
                  <a:lnTo>
                    <a:pt x="1735726" y="2921001"/>
                  </a:lnTo>
                  <a:lnTo>
                    <a:pt x="1735409" y="2918143"/>
                  </a:lnTo>
                  <a:lnTo>
                    <a:pt x="1735409" y="2867661"/>
                  </a:lnTo>
                  <a:lnTo>
                    <a:pt x="1722418" y="2865438"/>
                  </a:lnTo>
                  <a:lnTo>
                    <a:pt x="1708793" y="2863216"/>
                  </a:lnTo>
                  <a:lnTo>
                    <a:pt x="1696436" y="2860041"/>
                  </a:lnTo>
                  <a:lnTo>
                    <a:pt x="1683444" y="2857183"/>
                  </a:lnTo>
                  <a:lnTo>
                    <a:pt x="1670770" y="2853373"/>
                  </a:lnTo>
                  <a:lnTo>
                    <a:pt x="1658413" y="2849246"/>
                  </a:lnTo>
                  <a:lnTo>
                    <a:pt x="1646689" y="2844801"/>
                  </a:lnTo>
                  <a:lnTo>
                    <a:pt x="1635283" y="2840038"/>
                  </a:lnTo>
                  <a:lnTo>
                    <a:pt x="1624193" y="2834958"/>
                  </a:lnTo>
                  <a:lnTo>
                    <a:pt x="1613420" y="2829243"/>
                  </a:lnTo>
                  <a:lnTo>
                    <a:pt x="1603280" y="2823528"/>
                  </a:lnTo>
                  <a:lnTo>
                    <a:pt x="1594092" y="2816543"/>
                  </a:lnTo>
                  <a:lnTo>
                    <a:pt x="1585220" y="2809876"/>
                  </a:lnTo>
                  <a:lnTo>
                    <a:pt x="1576982" y="2802573"/>
                  </a:lnTo>
                  <a:lnTo>
                    <a:pt x="1569377" y="2794636"/>
                  </a:lnTo>
                  <a:lnTo>
                    <a:pt x="1566209" y="2790826"/>
                  </a:lnTo>
                  <a:lnTo>
                    <a:pt x="1563357" y="2786698"/>
                  </a:lnTo>
                  <a:lnTo>
                    <a:pt x="1560188" y="2782253"/>
                  </a:lnTo>
                  <a:lnTo>
                    <a:pt x="1558287" y="2777173"/>
                  </a:lnTo>
                  <a:lnTo>
                    <a:pt x="1557337" y="2772411"/>
                  </a:lnTo>
                  <a:lnTo>
                    <a:pt x="1557337" y="2767331"/>
                  </a:lnTo>
                  <a:lnTo>
                    <a:pt x="1557654" y="2761933"/>
                  </a:lnTo>
                  <a:lnTo>
                    <a:pt x="1559238" y="2756853"/>
                  </a:lnTo>
                  <a:lnTo>
                    <a:pt x="1561456" y="2751456"/>
                  </a:lnTo>
                  <a:lnTo>
                    <a:pt x="1564308" y="2746058"/>
                  </a:lnTo>
                  <a:lnTo>
                    <a:pt x="1566209" y="2743201"/>
                  </a:lnTo>
                  <a:lnTo>
                    <a:pt x="1568743" y="2740026"/>
                  </a:lnTo>
                  <a:lnTo>
                    <a:pt x="1571278" y="2737168"/>
                  </a:lnTo>
                  <a:lnTo>
                    <a:pt x="1574447" y="2734311"/>
                  </a:lnTo>
                  <a:lnTo>
                    <a:pt x="1577299" y="2731136"/>
                  </a:lnTo>
                  <a:lnTo>
                    <a:pt x="1580784" y="2728596"/>
                  </a:lnTo>
                  <a:lnTo>
                    <a:pt x="1583952" y="2726056"/>
                  </a:lnTo>
                  <a:lnTo>
                    <a:pt x="1587755" y="2723833"/>
                  </a:lnTo>
                  <a:lnTo>
                    <a:pt x="1591874" y="2721611"/>
                  </a:lnTo>
                  <a:lnTo>
                    <a:pt x="1595359" y="2719706"/>
                  </a:lnTo>
                  <a:lnTo>
                    <a:pt x="1599478" y="2717801"/>
                  </a:lnTo>
                  <a:lnTo>
                    <a:pt x="1603914" y="2716531"/>
                  </a:lnTo>
                  <a:lnTo>
                    <a:pt x="1608033" y="2715261"/>
                  </a:lnTo>
                  <a:lnTo>
                    <a:pt x="1612469" y="2714626"/>
                  </a:lnTo>
                  <a:lnTo>
                    <a:pt x="1616905" y="2713673"/>
                  </a:lnTo>
                  <a:lnTo>
                    <a:pt x="1621341" y="2713673"/>
                  </a:lnTo>
                  <a:lnTo>
                    <a:pt x="1626411" y="2713673"/>
                  </a:lnTo>
                  <a:lnTo>
                    <a:pt x="1631480" y="2714943"/>
                  </a:lnTo>
                  <a:lnTo>
                    <a:pt x="1635916" y="2715896"/>
                  </a:lnTo>
                  <a:lnTo>
                    <a:pt x="1640352" y="2717801"/>
                  </a:lnTo>
                  <a:lnTo>
                    <a:pt x="1644471" y="2720023"/>
                  </a:lnTo>
                  <a:lnTo>
                    <a:pt x="1648274" y="2723198"/>
                  </a:lnTo>
                  <a:lnTo>
                    <a:pt x="1651759" y="2726056"/>
                  </a:lnTo>
                  <a:lnTo>
                    <a:pt x="1654928" y="2729866"/>
                  </a:lnTo>
                  <a:lnTo>
                    <a:pt x="1657462" y="2733041"/>
                  </a:lnTo>
                  <a:lnTo>
                    <a:pt x="1658096" y="2733993"/>
                  </a:lnTo>
                  <a:lnTo>
                    <a:pt x="1659364" y="2734946"/>
                  </a:lnTo>
                  <a:lnTo>
                    <a:pt x="1665701" y="2740026"/>
                  </a:lnTo>
                  <a:lnTo>
                    <a:pt x="1671721" y="2744471"/>
                  </a:lnTo>
                  <a:lnTo>
                    <a:pt x="1678692" y="2748598"/>
                  </a:lnTo>
                  <a:lnTo>
                    <a:pt x="1685662" y="2752726"/>
                  </a:lnTo>
                  <a:lnTo>
                    <a:pt x="1692634" y="2756853"/>
                  </a:lnTo>
                  <a:lnTo>
                    <a:pt x="1699921" y="2760346"/>
                  </a:lnTo>
                  <a:lnTo>
                    <a:pt x="1707526" y="2763521"/>
                  </a:lnTo>
                  <a:lnTo>
                    <a:pt x="1714497" y="2766061"/>
                  </a:lnTo>
                  <a:lnTo>
                    <a:pt x="1720834" y="2768283"/>
                  </a:lnTo>
                  <a:lnTo>
                    <a:pt x="1731607" y="2771458"/>
                  </a:lnTo>
                  <a:lnTo>
                    <a:pt x="1742380" y="2773998"/>
                  </a:lnTo>
                  <a:lnTo>
                    <a:pt x="1753153" y="2776221"/>
                  </a:lnTo>
                  <a:lnTo>
                    <a:pt x="1764242" y="2778126"/>
                  </a:lnTo>
                  <a:lnTo>
                    <a:pt x="1775016" y="2779396"/>
                  </a:lnTo>
                  <a:lnTo>
                    <a:pt x="1785789" y="2780666"/>
                  </a:lnTo>
                  <a:lnTo>
                    <a:pt x="1795928" y="2780983"/>
                  </a:lnTo>
                  <a:lnTo>
                    <a:pt x="1806067" y="2781301"/>
                  </a:lnTo>
                  <a:lnTo>
                    <a:pt x="1817157" y="2780983"/>
                  </a:lnTo>
                  <a:lnTo>
                    <a:pt x="1827613" y="2780348"/>
                  </a:lnTo>
                  <a:lnTo>
                    <a:pt x="1837119" y="2778761"/>
                  </a:lnTo>
                  <a:lnTo>
                    <a:pt x="1845991" y="2776856"/>
                  </a:lnTo>
                  <a:lnTo>
                    <a:pt x="1854546" y="2774633"/>
                  </a:lnTo>
                  <a:lnTo>
                    <a:pt x="1862467" y="2771776"/>
                  </a:lnTo>
                  <a:lnTo>
                    <a:pt x="1869121" y="2768283"/>
                  </a:lnTo>
                  <a:lnTo>
                    <a:pt x="1875458" y="2764791"/>
                  </a:lnTo>
                  <a:lnTo>
                    <a:pt x="1879260" y="2761616"/>
                  </a:lnTo>
                  <a:lnTo>
                    <a:pt x="1882429" y="2758441"/>
                  </a:lnTo>
                  <a:lnTo>
                    <a:pt x="1885280" y="2754948"/>
                  </a:lnTo>
                  <a:lnTo>
                    <a:pt x="1888132" y="2751456"/>
                  </a:lnTo>
                  <a:lnTo>
                    <a:pt x="1890350" y="2747646"/>
                  </a:lnTo>
                  <a:lnTo>
                    <a:pt x="1892251" y="2743518"/>
                  </a:lnTo>
                  <a:lnTo>
                    <a:pt x="1893519" y="2739391"/>
                  </a:lnTo>
                  <a:lnTo>
                    <a:pt x="1894786" y="2734946"/>
                  </a:lnTo>
                  <a:lnTo>
                    <a:pt x="1895420" y="2730818"/>
                  </a:lnTo>
                  <a:lnTo>
                    <a:pt x="1895737" y="2726373"/>
                  </a:lnTo>
                  <a:lnTo>
                    <a:pt x="1895420" y="2721928"/>
                  </a:lnTo>
                  <a:lnTo>
                    <a:pt x="1895103" y="2717483"/>
                  </a:lnTo>
                  <a:lnTo>
                    <a:pt x="1893836" y="2713038"/>
                  </a:lnTo>
                  <a:lnTo>
                    <a:pt x="1892885" y="2708911"/>
                  </a:lnTo>
                  <a:lnTo>
                    <a:pt x="1890984" y="2704783"/>
                  </a:lnTo>
                  <a:lnTo>
                    <a:pt x="1888766" y="2700656"/>
                  </a:lnTo>
                  <a:lnTo>
                    <a:pt x="1885280" y="2696211"/>
                  </a:lnTo>
                  <a:lnTo>
                    <a:pt x="1881478" y="2691766"/>
                  </a:lnTo>
                  <a:lnTo>
                    <a:pt x="1876092" y="2687321"/>
                  </a:lnTo>
                  <a:lnTo>
                    <a:pt x="1870705" y="2682876"/>
                  </a:lnTo>
                  <a:lnTo>
                    <a:pt x="1864368" y="2678748"/>
                  </a:lnTo>
                  <a:lnTo>
                    <a:pt x="1857714" y="2674621"/>
                  </a:lnTo>
                  <a:lnTo>
                    <a:pt x="1850110" y="2671128"/>
                  </a:lnTo>
                  <a:lnTo>
                    <a:pt x="1842188" y="2667318"/>
                  </a:lnTo>
                  <a:lnTo>
                    <a:pt x="1817474" y="2657158"/>
                  </a:lnTo>
                  <a:lnTo>
                    <a:pt x="1720517" y="2617471"/>
                  </a:lnTo>
                  <a:lnTo>
                    <a:pt x="1673305" y="2597786"/>
                  </a:lnTo>
                  <a:lnTo>
                    <a:pt x="1644471" y="2585086"/>
                  </a:lnTo>
                  <a:lnTo>
                    <a:pt x="1639085" y="2582546"/>
                  </a:lnTo>
                  <a:lnTo>
                    <a:pt x="1634015" y="2580006"/>
                  </a:lnTo>
                  <a:lnTo>
                    <a:pt x="1624827" y="2574608"/>
                  </a:lnTo>
                  <a:lnTo>
                    <a:pt x="1615638" y="2567623"/>
                  </a:lnTo>
                  <a:lnTo>
                    <a:pt x="1607083" y="2560638"/>
                  </a:lnTo>
                  <a:lnTo>
                    <a:pt x="1598845" y="2552383"/>
                  </a:lnTo>
                  <a:lnTo>
                    <a:pt x="1591874" y="2544446"/>
                  </a:lnTo>
                  <a:lnTo>
                    <a:pt x="1588072" y="2540001"/>
                  </a:lnTo>
                  <a:lnTo>
                    <a:pt x="1585220" y="2534921"/>
                  </a:lnTo>
                  <a:lnTo>
                    <a:pt x="1581734" y="2530476"/>
                  </a:lnTo>
                  <a:lnTo>
                    <a:pt x="1579200" y="2525713"/>
                  </a:lnTo>
                  <a:lnTo>
                    <a:pt x="1576348" y="2520633"/>
                  </a:lnTo>
                  <a:lnTo>
                    <a:pt x="1574130" y="2515236"/>
                  </a:lnTo>
                  <a:lnTo>
                    <a:pt x="1571912" y="2510156"/>
                  </a:lnTo>
                  <a:lnTo>
                    <a:pt x="1570011" y="2505076"/>
                  </a:lnTo>
                  <a:lnTo>
                    <a:pt x="1568110" y="2499678"/>
                  </a:lnTo>
                  <a:lnTo>
                    <a:pt x="1566525" y="2494598"/>
                  </a:lnTo>
                  <a:lnTo>
                    <a:pt x="1565575" y="2488883"/>
                  </a:lnTo>
                  <a:lnTo>
                    <a:pt x="1564624" y="2483803"/>
                  </a:lnTo>
                  <a:lnTo>
                    <a:pt x="1563991" y="2478088"/>
                  </a:lnTo>
                  <a:lnTo>
                    <a:pt x="1563674" y="2473008"/>
                  </a:lnTo>
                  <a:lnTo>
                    <a:pt x="1563357" y="2467293"/>
                  </a:lnTo>
                  <a:lnTo>
                    <a:pt x="1563674" y="2461896"/>
                  </a:lnTo>
                  <a:lnTo>
                    <a:pt x="1563991" y="2456816"/>
                  </a:lnTo>
                  <a:lnTo>
                    <a:pt x="1564308" y="2451101"/>
                  </a:lnTo>
                  <a:lnTo>
                    <a:pt x="1565575" y="2446021"/>
                  </a:lnTo>
                  <a:lnTo>
                    <a:pt x="1566525" y="2440306"/>
                  </a:lnTo>
                  <a:lnTo>
                    <a:pt x="1567793" y="2435226"/>
                  </a:lnTo>
                  <a:lnTo>
                    <a:pt x="1569060" y="2429828"/>
                  </a:lnTo>
                  <a:lnTo>
                    <a:pt x="1570961" y="2424748"/>
                  </a:lnTo>
                  <a:lnTo>
                    <a:pt x="1573179" y="2419668"/>
                  </a:lnTo>
                  <a:lnTo>
                    <a:pt x="1575397" y="2414271"/>
                  </a:lnTo>
                  <a:lnTo>
                    <a:pt x="1577932" y="2409191"/>
                  </a:lnTo>
                  <a:lnTo>
                    <a:pt x="1580784" y="2404428"/>
                  </a:lnTo>
                  <a:lnTo>
                    <a:pt x="1583636" y="2399031"/>
                  </a:lnTo>
                  <a:lnTo>
                    <a:pt x="1586804" y="2394268"/>
                  </a:lnTo>
                  <a:lnTo>
                    <a:pt x="1590290" y="2389506"/>
                  </a:lnTo>
                  <a:lnTo>
                    <a:pt x="1594092" y="2385061"/>
                  </a:lnTo>
                  <a:lnTo>
                    <a:pt x="1598211" y="2379981"/>
                  </a:lnTo>
                  <a:lnTo>
                    <a:pt x="1602013" y="2375536"/>
                  </a:lnTo>
                  <a:lnTo>
                    <a:pt x="1606766" y="2371091"/>
                  </a:lnTo>
                  <a:lnTo>
                    <a:pt x="1611202" y="2367281"/>
                  </a:lnTo>
                  <a:lnTo>
                    <a:pt x="1615955" y="2363153"/>
                  </a:lnTo>
                  <a:lnTo>
                    <a:pt x="1621658" y="2358073"/>
                  </a:lnTo>
                  <a:lnTo>
                    <a:pt x="1627678" y="2353628"/>
                  </a:lnTo>
                  <a:lnTo>
                    <a:pt x="1634015" y="2349818"/>
                  </a:lnTo>
                  <a:lnTo>
                    <a:pt x="1640669" y="2345691"/>
                  </a:lnTo>
                  <a:lnTo>
                    <a:pt x="1647323" y="2341881"/>
                  </a:lnTo>
                  <a:lnTo>
                    <a:pt x="1654294" y="2338071"/>
                  </a:lnTo>
                  <a:lnTo>
                    <a:pt x="1661898" y="2334896"/>
                  </a:lnTo>
                  <a:lnTo>
                    <a:pt x="1669186" y="2331403"/>
                  </a:lnTo>
                  <a:lnTo>
                    <a:pt x="1676790" y="2328546"/>
                  </a:lnTo>
                  <a:lnTo>
                    <a:pt x="1684395" y="2325371"/>
                  </a:lnTo>
                  <a:lnTo>
                    <a:pt x="1692634" y="2322831"/>
                  </a:lnTo>
                  <a:lnTo>
                    <a:pt x="1700872" y="2320608"/>
                  </a:lnTo>
                  <a:lnTo>
                    <a:pt x="1709427" y="2318386"/>
                  </a:lnTo>
                  <a:lnTo>
                    <a:pt x="1717982" y="2316163"/>
                  </a:lnTo>
                  <a:lnTo>
                    <a:pt x="1726220" y="2314893"/>
                  </a:lnTo>
                  <a:lnTo>
                    <a:pt x="1735409" y="2312988"/>
                  </a:lnTo>
                  <a:lnTo>
                    <a:pt x="1735409" y="2259966"/>
                  </a:lnTo>
                  <a:lnTo>
                    <a:pt x="1735726" y="2257426"/>
                  </a:lnTo>
                  <a:lnTo>
                    <a:pt x="1736676" y="2254886"/>
                  </a:lnTo>
                  <a:lnTo>
                    <a:pt x="1738261" y="2252346"/>
                  </a:lnTo>
                  <a:lnTo>
                    <a:pt x="1740478" y="2250441"/>
                  </a:lnTo>
                  <a:lnTo>
                    <a:pt x="1743013" y="2248536"/>
                  </a:lnTo>
                  <a:lnTo>
                    <a:pt x="1745865" y="2247583"/>
                  </a:lnTo>
                  <a:lnTo>
                    <a:pt x="1749350" y="2246631"/>
                  </a:lnTo>
                  <a:lnTo>
                    <a:pt x="1753153" y="2246313"/>
                  </a:lnTo>
                  <a:close/>
                  <a:moveTo>
                    <a:pt x="1796891" y="2159710"/>
                  </a:moveTo>
                  <a:lnTo>
                    <a:pt x="1786093" y="2160028"/>
                  </a:lnTo>
                  <a:lnTo>
                    <a:pt x="1775296" y="2160663"/>
                  </a:lnTo>
                  <a:lnTo>
                    <a:pt x="1764817" y="2161298"/>
                  </a:lnTo>
                  <a:lnTo>
                    <a:pt x="1754337" y="2162251"/>
                  </a:lnTo>
                  <a:lnTo>
                    <a:pt x="1743540" y="2163839"/>
                  </a:lnTo>
                  <a:lnTo>
                    <a:pt x="1733695" y="2165427"/>
                  </a:lnTo>
                  <a:lnTo>
                    <a:pt x="1723216" y="2167332"/>
                  </a:lnTo>
                  <a:lnTo>
                    <a:pt x="1712736" y="2169555"/>
                  </a:lnTo>
                  <a:lnTo>
                    <a:pt x="1702892" y="2171778"/>
                  </a:lnTo>
                  <a:lnTo>
                    <a:pt x="1692730" y="2174318"/>
                  </a:lnTo>
                  <a:lnTo>
                    <a:pt x="1683202" y="2177177"/>
                  </a:lnTo>
                  <a:lnTo>
                    <a:pt x="1673040" y="2180352"/>
                  </a:lnTo>
                  <a:lnTo>
                    <a:pt x="1663513" y="2183528"/>
                  </a:lnTo>
                  <a:lnTo>
                    <a:pt x="1653669" y="2187021"/>
                  </a:lnTo>
                  <a:lnTo>
                    <a:pt x="1644460" y="2190514"/>
                  </a:lnTo>
                  <a:lnTo>
                    <a:pt x="1635250" y="2194643"/>
                  </a:lnTo>
                  <a:lnTo>
                    <a:pt x="1625723" y="2198771"/>
                  </a:lnTo>
                  <a:lnTo>
                    <a:pt x="1616514" y="2203217"/>
                  </a:lnTo>
                  <a:lnTo>
                    <a:pt x="1607622" y="2207663"/>
                  </a:lnTo>
                  <a:lnTo>
                    <a:pt x="1598730" y="2213061"/>
                  </a:lnTo>
                  <a:lnTo>
                    <a:pt x="1589839" y="2217825"/>
                  </a:lnTo>
                  <a:lnTo>
                    <a:pt x="1581264" y="2222906"/>
                  </a:lnTo>
                  <a:lnTo>
                    <a:pt x="1572690" y="2228622"/>
                  </a:lnTo>
                  <a:lnTo>
                    <a:pt x="1564116" y="2234020"/>
                  </a:lnTo>
                  <a:lnTo>
                    <a:pt x="1555859" y="2240054"/>
                  </a:lnTo>
                  <a:lnTo>
                    <a:pt x="1547920" y="2246088"/>
                  </a:lnTo>
                  <a:lnTo>
                    <a:pt x="1539981" y="2252439"/>
                  </a:lnTo>
                  <a:lnTo>
                    <a:pt x="1532042" y="2258473"/>
                  </a:lnTo>
                  <a:lnTo>
                    <a:pt x="1524420" y="2265459"/>
                  </a:lnTo>
                  <a:lnTo>
                    <a:pt x="1517117" y="2272128"/>
                  </a:lnTo>
                  <a:lnTo>
                    <a:pt x="1509495" y="2279114"/>
                  </a:lnTo>
                  <a:lnTo>
                    <a:pt x="1502509" y="2286101"/>
                  </a:lnTo>
                  <a:lnTo>
                    <a:pt x="1495522" y="2293405"/>
                  </a:lnTo>
                  <a:lnTo>
                    <a:pt x="1488853" y="2301026"/>
                  </a:lnTo>
                  <a:lnTo>
                    <a:pt x="1482185" y="2308648"/>
                  </a:lnTo>
                  <a:lnTo>
                    <a:pt x="1475833" y="2316269"/>
                  </a:lnTo>
                  <a:lnTo>
                    <a:pt x="1469482" y="2324526"/>
                  </a:lnTo>
                  <a:lnTo>
                    <a:pt x="1463131" y="2332465"/>
                  </a:lnTo>
                  <a:lnTo>
                    <a:pt x="1457415" y="2340722"/>
                  </a:lnTo>
                  <a:lnTo>
                    <a:pt x="1451698" y="2348978"/>
                  </a:lnTo>
                  <a:lnTo>
                    <a:pt x="1446300" y="2357553"/>
                  </a:lnTo>
                  <a:lnTo>
                    <a:pt x="1440901" y="2366444"/>
                  </a:lnTo>
                  <a:lnTo>
                    <a:pt x="1435820" y="2375019"/>
                  </a:lnTo>
                  <a:lnTo>
                    <a:pt x="1431057" y="2383910"/>
                  </a:lnTo>
                  <a:lnTo>
                    <a:pt x="1426293" y="2393120"/>
                  </a:lnTo>
                  <a:lnTo>
                    <a:pt x="1421847" y="2402012"/>
                  </a:lnTo>
                  <a:lnTo>
                    <a:pt x="1417719" y="2411221"/>
                  </a:lnTo>
                  <a:lnTo>
                    <a:pt x="1413591" y="2421065"/>
                  </a:lnTo>
                  <a:lnTo>
                    <a:pt x="1410098" y="2430592"/>
                  </a:lnTo>
                  <a:lnTo>
                    <a:pt x="1406287" y="2440437"/>
                  </a:lnTo>
                  <a:lnTo>
                    <a:pt x="1403111" y="2449964"/>
                  </a:lnTo>
                  <a:lnTo>
                    <a:pt x="1399936" y="2460126"/>
                  </a:lnTo>
                  <a:lnTo>
                    <a:pt x="1397395" y="2469653"/>
                  </a:lnTo>
                  <a:lnTo>
                    <a:pt x="1394855" y="2480132"/>
                  </a:lnTo>
                  <a:lnTo>
                    <a:pt x="1391996" y="2490294"/>
                  </a:lnTo>
                  <a:lnTo>
                    <a:pt x="1390091" y="2500456"/>
                  </a:lnTo>
                  <a:lnTo>
                    <a:pt x="1388503" y="2510936"/>
                  </a:lnTo>
                  <a:lnTo>
                    <a:pt x="1386598" y="2521416"/>
                  </a:lnTo>
                  <a:lnTo>
                    <a:pt x="1385328" y="2532213"/>
                  </a:lnTo>
                  <a:lnTo>
                    <a:pt x="1384375" y="2542692"/>
                  </a:lnTo>
                  <a:lnTo>
                    <a:pt x="1383422" y="2553172"/>
                  </a:lnTo>
                  <a:lnTo>
                    <a:pt x="1382787" y="2564604"/>
                  </a:lnTo>
                  <a:lnTo>
                    <a:pt x="1382787" y="2575401"/>
                  </a:lnTo>
                  <a:lnTo>
                    <a:pt x="1382787" y="2585881"/>
                  </a:lnTo>
                  <a:lnTo>
                    <a:pt x="1382787" y="2596678"/>
                  </a:lnTo>
                  <a:lnTo>
                    <a:pt x="1383422" y="2607475"/>
                  </a:lnTo>
                  <a:lnTo>
                    <a:pt x="1384375" y="2617955"/>
                  </a:lnTo>
                  <a:lnTo>
                    <a:pt x="1385328" y="2628434"/>
                  </a:lnTo>
                  <a:lnTo>
                    <a:pt x="1386598" y="2638914"/>
                  </a:lnTo>
                  <a:lnTo>
                    <a:pt x="1388503" y="2649076"/>
                  </a:lnTo>
                  <a:lnTo>
                    <a:pt x="1390091" y="2659556"/>
                  </a:lnTo>
                  <a:lnTo>
                    <a:pt x="1391996" y="2669718"/>
                  </a:lnTo>
                  <a:lnTo>
                    <a:pt x="1394855" y="2680197"/>
                  </a:lnTo>
                  <a:lnTo>
                    <a:pt x="1397077" y="2690042"/>
                  </a:lnTo>
                  <a:lnTo>
                    <a:pt x="1399936" y="2699886"/>
                  </a:lnTo>
                  <a:lnTo>
                    <a:pt x="1402794" y="2709731"/>
                  </a:lnTo>
                  <a:lnTo>
                    <a:pt x="1406287" y="2719575"/>
                  </a:lnTo>
                  <a:lnTo>
                    <a:pt x="1409462" y="2729102"/>
                  </a:lnTo>
                  <a:lnTo>
                    <a:pt x="1413591" y="2738312"/>
                  </a:lnTo>
                  <a:lnTo>
                    <a:pt x="1417402" y="2748156"/>
                  </a:lnTo>
                  <a:lnTo>
                    <a:pt x="1421847" y="2757048"/>
                  </a:lnTo>
                  <a:lnTo>
                    <a:pt x="1425976" y="2766257"/>
                  </a:lnTo>
                  <a:lnTo>
                    <a:pt x="1430739" y="2775149"/>
                  </a:lnTo>
                  <a:lnTo>
                    <a:pt x="1435503" y="2784041"/>
                  </a:lnTo>
                  <a:lnTo>
                    <a:pt x="1440266" y="2792932"/>
                  </a:lnTo>
                  <a:lnTo>
                    <a:pt x="1445982" y="2801507"/>
                  </a:lnTo>
                  <a:lnTo>
                    <a:pt x="1451063" y="2810081"/>
                  </a:lnTo>
                  <a:lnTo>
                    <a:pt x="1456779" y="2818655"/>
                  </a:lnTo>
                  <a:lnTo>
                    <a:pt x="1462813" y="2826912"/>
                  </a:lnTo>
                  <a:lnTo>
                    <a:pt x="1468529" y="2834851"/>
                  </a:lnTo>
                  <a:lnTo>
                    <a:pt x="1474881" y="2842790"/>
                  </a:lnTo>
                  <a:lnTo>
                    <a:pt x="1481549" y="2850729"/>
                  </a:lnTo>
                  <a:lnTo>
                    <a:pt x="1487901" y="2858351"/>
                  </a:lnTo>
                  <a:lnTo>
                    <a:pt x="1494887" y="2865972"/>
                  </a:lnTo>
                  <a:lnTo>
                    <a:pt x="1501873" y="2873276"/>
                  </a:lnTo>
                  <a:lnTo>
                    <a:pt x="1509177" y="2880262"/>
                  </a:lnTo>
                  <a:lnTo>
                    <a:pt x="1516164" y="2887249"/>
                  </a:lnTo>
                  <a:lnTo>
                    <a:pt x="1524103" y="2894235"/>
                  </a:lnTo>
                  <a:lnTo>
                    <a:pt x="1531407" y="2900904"/>
                  </a:lnTo>
                  <a:lnTo>
                    <a:pt x="1539346" y="2907255"/>
                  </a:lnTo>
                  <a:lnTo>
                    <a:pt x="1546968" y="2913289"/>
                  </a:lnTo>
                  <a:lnTo>
                    <a:pt x="1555224" y="2919323"/>
                  </a:lnTo>
                  <a:lnTo>
                    <a:pt x="1563481" y="2925356"/>
                  </a:lnTo>
                  <a:lnTo>
                    <a:pt x="1572055" y="2930755"/>
                  </a:lnTo>
                  <a:lnTo>
                    <a:pt x="1580629" y="2936471"/>
                  </a:lnTo>
                  <a:lnTo>
                    <a:pt x="1589203" y="2941552"/>
                  </a:lnTo>
                  <a:lnTo>
                    <a:pt x="1598095" y="2946951"/>
                  </a:lnTo>
                  <a:lnTo>
                    <a:pt x="1606987" y="2951714"/>
                  </a:lnTo>
                  <a:lnTo>
                    <a:pt x="1615879" y="2956478"/>
                  </a:lnTo>
                  <a:lnTo>
                    <a:pt x="1625088" y="2960606"/>
                  </a:lnTo>
                  <a:lnTo>
                    <a:pt x="1634298" y="2965052"/>
                  </a:lnTo>
                  <a:lnTo>
                    <a:pt x="1643824" y="2969180"/>
                  </a:lnTo>
                  <a:lnTo>
                    <a:pt x="1653351" y="2972991"/>
                  </a:lnTo>
                  <a:lnTo>
                    <a:pt x="1662878" y="2976167"/>
                  </a:lnTo>
                  <a:lnTo>
                    <a:pt x="1672723" y="2979660"/>
                  </a:lnTo>
                  <a:lnTo>
                    <a:pt x="1682567" y="2982518"/>
                  </a:lnTo>
                  <a:lnTo>
                    <a:pt x="1692730" y="2985376"/>
                  </a:lnTo>
                  <a:lnTo>
                    <a:pt x="1702892" y="2988234"/>
                  </a:lnTo>
                  <a:lnTo>
                    <a:pt x="1713054" y="2990457"/>
                  </a:lnTo>
                  <a:lnTo>
                    <a:pt x="1723216" y="2992680"/>
                  </a:lnTo>
                  <a:lnTo>
                    <a:pt x="1733695" y="2994585"/>
                  </a:lnTo>
                  <a:lnTo>
                    <a:pt x="1744493" y="2995856"/>
                  </a:lnTo>
                  <a:lnTo>
                    <a:pt x="1754655" y="2997443"/>
                  </a:lnTo>
                  <a:lnTo>
                    <a:pt x="1765452" y="2998396"/>
                  </a:lnTo>
                  <a:lnTo>
                    <a:pt x="1776249" y="2999349"/>
                  </a:lnTo>
                  <a:lnTo>
                    <a:pt x="1787046" y="2999666"/>
                  </a:lnTo>
                  <a:lnTo>
                    <a:pt x="1797843" y="2999984"/>
                  </a:lnTo>
                  <a:lnTo>
                    <a:pt x="1808958" y="2999984"/>
                  </a:lnTo>
                  <a:lnTo>
                    <a:pt x="1819438" y="2999666"/>
                  </a:lnTo>
                  <a:lnTo>
                    <a:pt x="1830235" y="2999349"/>
                  </a:lnTo>
                  <a:lnTo>
                    <a:pt x="1841032" y="2998396"/>
                  </a:lnTo>
                  <a:lnTo>
                    <a:pt x="1851512" y="2997443"/>
                  </a:lnTo>
                  <a:lnTo>
                    <a:pt x="1861674" y="2995856"/>
                  </a:lnTo>
                  <a:lnTo>
                    <a:pt x="1872153" y="2994585"/>
                  </a:lnTo>
                  <a:lnTo>
                    <a:pt x="1882633" y="2992680"/>
                  </a:lnTo>
                  <a:lnTo>
                    <a:pt x="1892795" y="2990457"/>
                  </a:lnTo>
                  <a:lnTo>
                    <a:pt x="1902639" y="2988234"/>
                  </a:lnTo>
                  <a:lnTo>
                    <a:pt x="1912801" y="2985376"/>
                  </a:lnTo>
                  <a:lnTo>
                    <a:pt x="1922646" y="2982836"/>
                  </a:lnTo>
                  <a:lnTo>
                    <a:pt x="1932490" y="2979660"/>
                  </a:lnTo>
                  <a:lnTo>
                    <a:pt x="1942017" y="2976484"/>
                  </a:lnTo>
                  <a:lnTo>
                    <a:pt x="1951862" y="2972991"/>
                  </a:lnTo>
                  <a:lnTo>
                    <a:pt x="1961389" y="2969180"/>
                  </a:lnTo>
                  <a:lnTo>
                    <a:pt x="1970598" y="2965052"/>
                  </a:lnTo>
                  <a:lnTo>
                    <a:pt x="1980125" y="2960924"/>
                  </a:lnTo>
                  <a:lnTo>
                    <a:pt x="1989334" y="2956478"/>
                  </a:lnTo>
                  <a:lnTo>
                    <a:pt x="1998226" y="2952032"/>
                  </a:lnTo>
                  <a:lnTo>
                    <a:pt x="2007118" y="2947268"/>
                  </a:lnTo>
                  <a:lnTo>
                    <a:pt x="2016010" y="2942187"/>
                  </a:lnTo>
                  <a:lnTo>
                    <a:pt x="2024584" y="2936789"/>
                  </a:lnTo>
                  <a:lnTo>
                    <a:pt x="2033158" y="2931390"/>
                  </a:lnTo>
                  <a:lnTo>
                    <a:pt x="2041415" y="2925674"/>
                  </a:lnTo>
                  <a:lnTo>
                    <a:pt x="2049354" y="2919640"/>
                  </a:lnTo>
                  <a:lnTo>
                    <a:pt x="2057610" y="2913924"/>
                  </a:lnTo>
                  <a:lnTo>
                    <a:pt x="2065867" y="2907573"/>
                  </a:lnTo>
                  <a:lnTo>
                    <a:pt x="2073489" y="2901222"/>
                  </a:lnTo>
                  <a:lnTo>
                    <a:pt x="2081110" y="2894553"/>
                  </a:lnTo>
                  <a:lnTo>
                    <a:pt x="2088414" y="2887884"/>
                  </a:lnTo>
                  <a:lnTo>
                    <a:pt x="2096036" y="2880580"/>
                  </a:lnTo>
                  <a:lnTo>
                    <a:pt x="2103022" y="2873594"/>
                  </a:lnTo>
                  <a:lnTo>
                    <a:pt x="2110008" y="2866290"/>
                  </a:lnTo>
                  <a:lnTo>
                    <a:pt x="2116677" y="2858668"/>
                  </a:lnTo>
                  <a:lnTo>
                    <a:pt x="2123346" y="2851364"/>
                  </a:lnTo>
                  <a:lnTo>
                    <a:pt x="2130015" y="2843425"/>
                  </a:lnTo>
                  <a:lnTo>
                    <a:pt x="2136049" y="2835804"/>
                  </a:lnTo>
                  <a:lnTo>
                    <a:pt x="2142400" y="2827547"/>
                  </a:lnTo>
                  <a:lnTo>
                    <a:pt x="2148434" y="2819290"/>
                  </a:lnTo>
                  <a:lnTo>
                    <a:pt x="2153832" y="2810716"/>
                  </a:lnTo>
                  <a:lnTo>
                    <a:pt x="2159548" y="2802459"/>
                  </a:lnTo>
                  <a:lnTo>
                    <a:pt x="2164629" y="2793885"/>
                  </a:lnTo>
                  <a:lnTo>
                    <a:pt x="2169393" y="2784993"/>
                  </a:lnTo>
                  <a:lnTo>
                    <a:pt x="2174474" y="2775784"/>
                  </a:lnTo>
                  <a:lnTo>
                    <a:pt x="2179237" y="2766892"/>
                  </a:lnTo>
                  <a:lnTo>
                    <a:pt x="2183683" y="2757683"/>
                  </a:lnTo>
                  <a:lnTo>
                    <a:pt x="2187811" y="2748474"/>
                  </a:lnTo>
                  <a:lnTo>
                    <a:pt x="2191622" y="2739264"/>
                  </a:lnTo>
                  <a:lnTo>
                    <a:pt x="2195433" y="2729420"/>
                  </a:lnTo>
                  <a:lnTo>
                    <a:pt x="2199244" y="2719893"/>
                  </a:lnTo>
                  <a:lnTo>
                    <a:pt x="2202102" y="2710048"/>
                  </a:lnTo>
                  <a:lnTo>
                    <a:pt x="2205595" y="2700204"/>
                  </a:lnTo>
                  <a:lnTo>
                    <a:pt x="2208136" y="2690042"/>
                  </a:lnTo>
                  <a:lnTo>
                    <a:pt x="2210676" y="2680197"/>
                  </a:lnTo>
                  <a:lnTo>
                    <a:pt x="2213217" y="2669718"/>
                  </a:lnTo>
                  <a:lnTo>
                    <a:pt x="2215122" y="2659556"/>
                  </a:lnTo>
                  <a:lnTo>
                    <a:pt x="2217027" y="2649076"/>
                  </a:lnTo>
                  <a:lnTo>
                    <a:pt x="2218615" y="2638279"/>
                  </a:lnTo>
                  <a:lnTo>
                    <a:pt x="2219885" y="2628117"/>
                  </a:lnTo>
                  <a:lnTo>
                    <a:pt x="2221156" y="2617320"/>
                  </a:lnTo>
                  <a:lnTo>
                    <a:pt x="2221791" y="2606523"/>
                  </a:lnTo>
                  <a:lnTo>
                    <a:pt x="2222743" y="2595725"/>
                  </a:lnTo>
                  <a:lnTo>
                    <a:pt x="2222743" y="2584611"/>
                  </a:lnTo>
                  <a:lnTo>
                    <a:pt x="2222743" y="2573814"/>
                  </a:lnTo>
                  <a:lnTo>
                    <a:pt x="2222743" y="2563016"/>
                  </a:lnTo>
                  <a:lnTo>
                    <a:pt x="2221791" y="2552537"/>
                  </a:lnTo>
                  <a:lnTo>
                    <a:pt x="2221156" y="2541740"/>
                  </a:lnTo>
                  <a:lnTo>
                    <a:pt x="2219885" y="2531260"/>
                  </a:lnTo>
                  <a:lnTo>
                    <a:pt x="2218933" y="2521098"/>
                  </a:lnTo>
                  <a:lnTo>
                    <a:pt x="2217027" y="2510618"/>
                  </a:lnTo>
                  <a:lnTo>
                    <a:pt x="2215122" y="2500139"/>
                  </a:lnTo>
                  <a:lnTo>
                    <a:pt x="2213217" y="2490294"/>
                  </a:lnTo>
                  <a:lnTo>
                    <a:pt x="2210994" y="2479815"/>
                  </a:lnTo>
                  <a:lnTo>
                    <a:pt x="2208453" y="2469970"/>
                  </a:lnTo>
                  <a:lnTo>
                    <a:pt x="2205595" y="2460126"/>
                  </a:lnTo>
                  <a:lnTo>
                    <a:pt x="2202419" y="2449964"/>
                  </a:lnTo>
                  <a:lnTo>
                    <a:pt x="2199244" y="2440437"/>
                  </a:lnTo>
                  <a:lnTo>
                    <a:pt x="2195751" y="2430910"/>
                  </a:lnTo>
                  <a:lnTo>
                    <a:pt x="2192257" y="2421383"/>
                  </a:lnTo>
                  <a:lnTo>
                    <a:pt x="2188129" y="2412174"/>
                  </a:lnTo>
                  <a:lnTo>
                    <a:pt x="2184001" y="2402964"/>
                  </a:lnTo>
                  <a:lnTo>
                    <a:pt x="2179555" y="2393437"/>
                  </a:lnTo>
                  <a:lnTo>
                    <a:pt x="2174791" y="2384546"/>
                  </a:lnTo>
                  <a:lnTo>
                    <a:pt x="2169710" y="2375654"/>
                  </a:lnTo>
                  <a:lnTo>
                    <a:pt x="2164947" y="2366762"/>
                  </a:lnTo>
                  <a:lnTo>
                    <a:pt x="2159866" y="2358188"/>
                  </a:lnTo>
                  <a:lnTo>
                    <a:pt x="2154150" y="2349614"/>
                  </a:lnTo>
                  <a:lnTo>
                    <a:pt x="2148751" y="2341357"/>
                  </a:lnTo>
                  <a:lnTo>
                    <a:pt x="2142717" y="2333418"/>
                  </a:lnTo>
                  <a:lnTo>
                    <a:pt x="2136684" y="2325161"/>
                  </a:lnTo>
                  <a:lnTo>
                    <a:pt x="2130332" y="2316905"/>
                  </a:lnTo>
                  <a:lnTo>
                    <a:pt x="2124299" y="2309283"/>
                  </a:lnTo>
                  <a:lnTo>
                    <a:pt x="2117312" y="2301661"/>
                  </a:lnTo>
                  <a:lnTo>
                    <a:pt x="2110643" y="2294357"/>
                  </a:lnTo>
                  <a:lnTo>
                    <a:pt x="2103657" y="2286736"/>
                  </a:lnTo>
                  <a:lnTo>
                    <a:pt x="2096671" y="2279750"/>
                  </a:lnTo>
                  <a:lnTo>
                    <a:pt x="2089367" y="2272763"/>
                  </a:lnTo>
                  <a:lnTo>
                    <a:pt x="2081745" y="2265777"/>
                  </a:lnTo>
                  <a:lnTo>
                    <a:pt x="2074124" y="2259425"/>
                  </a:lnTo>
                  <a:lnTo>
                    <a:pt x="2066185" y="2252757"/>
                  </a:lnTo>
                  <a:lnTo>
                    <a:pt x="2058245" y="2246405"/>
                  </a:lnTo>
                  <a:lnTo>
                    <a:pt x="2050306" y="2240372"/>
                  </a:lnTo>
                  <a:lnTo>
                    <a:pt x="2042050" y="2234338"/>
                  </a:lnTo>
                  <a:lnTo>
                    <a:pt x="2033793" y="2228939"/>
                  </a:lnTo>
                  <a:lnTo>
                    <a:pt x="2025219" y="2223223"/>
                  </a:lnTo>
                  <a:lnTo>
                    <a:pt x="2016327" y="2218142"/>
                  </a:lnTo>
                  <a:lnTo>
                    <a:pt x="2007753" y="2213061"/>
                  </a:lnTo>
                  <a:lnTo>
                    <a:pt x="1998861" y="2207980"/>
                  </a:lnTo>
                  <a:lnTo>
                    <a:pt x="1989652" y="2203534"/>
                  </a:lnTo>
                  <a:lnTo>
                    <a:pt x="1980760" y="2199088"/>
                  </a:lnTo>
                  <a:lnTo>
                    <a:pt x="1971551" y="2194643"/>
                  </a:lnTo>
                  <a:lnTo>
                    <a:pt x="1961706" y="2190832"/>
                  </a:lnTo>
                  <a:lnTo>
                    <a:pt x="1952179" y="2187021"/>
                  </a:lnTo>
                  <a:lnTo>
                    <a:pt x="1942335" y="2183528"/>
                  </a:lnTo>
                  <a:lnTo>
                    <a:pt x="1932808" y="2180352"/>
                  </a:lnTo>
                  <a:lnTo>
                    <a:pt x="1922963" y="2177177"/>
                  </a:lnTo>
                  <a:lnTo>
                    <a:pt x="1913119" y="2174318"/>
                  </a:lnTo>
                  <a:lnTo>
                    <a:pt x="1902639" y="2171778"/>
                  </a:lnTo>
                  <a:lnTo>
                    <a:pt x="1892795" y="2169555"/>
                  </a:lnTo>
                  <a:lnTo>
                    <a:pt x="1882315" y="2167332"/>
                  </a:lnTo>
                  <a:lnTo>
                    <a:pt x="1871836" y="2165427"/>
                  </a:lnTo>
                  <a:lnTo>
                    <a:pt x="1861356" y="2163839"/>
                  </a:lnTo>
                  <a:lnTo>
                    <a:pt x="1850559" y="2162251"/>
                  </a:lnTo>
                  <a:lnTo>
                    <a:pt x="1840397" y="2161298"/>
                  </a:lnTo>
                  <a:lnTo>
                    <a:pt x="1829600" y="2160663"/>
                  </a:lnTo>
                  <a:lnTo>
                    <a:pt x="1818167" y="2160028"/>
                  </a:lnTo>
                  <a:lnTo>
                    <a:pt x="1807688" y="2159710"/>
                  </a:lnTo>
                  <a:lnTo>
                    <a:pt x="1796891" y="2159710"/>
                  </a:lnTo>
                  <a:close/>
                  <a:moveTo>
                    <a:pt x="1703527" y="1784350"/>
                  </a:moveTo>
                  <a:lnTo>
                    <a:pt x="1960753" y="1793877"/>
                  </a:lnTo>
                  <a:lnTo>
                    <a:pt x="1955037" y="1945990"/>
                  </a:lnTo>
                  <a:lnTo>
                    <a:pt x="1970280" y="1950118"/>
                  </a:lnTo>
                  <a:lnTo>
                    <a:pt x="1985841" y="1954247"/>
                  </a:lnTo>
                  <a:lnTo>
                    <a:pt x="2000766" y="1959010"/>
                  </a:lnTo>
                  <a:lnTo>
                    <a:pt x="2016010" y="1963774"/>
                  </a:lnTo>
                  <a:lnTo>
                    <a:pt x="2030935" y="1969172"/>
                  </a:lnTo>
                  <a:lnTo>
                    <a:pt x="2045225" y="1975206"/>
                  </a:lnTo>
                  <a:lnTo>
                    <a:pt x="2059833" y="1980922"/>
                  </a:lnTo>
                  <a:lnTo>
                    <a:pt x="2074441" y="1987273"/>
                  </a:lnTo>
                  <a:lnTo>
                    <a:pt x="2088414" y="1993942"/>
                  </a:lnTo>
                  <a:lnTo>
                    <a:pt x="2102069" y="2001246"/>
                  </a:lnTo>
                  <a:lnTo>
                    <a:pt x="2116042" y="2008550"/>
                  </a:lnTo>
                  <a:lnTo>
                    <a:pt x="2129697" y="2016172"/>
                  </a:lnTo>
                  <a:lnTo>
                    <a:pt x="2143035" y="2024111"/>
                  </a:lnTo>
                  <a:lnTo>
                    <a:pt x="2156055" y="2032367"/>
                  </a:lnTo>
                  <a:lnTo>
                    <a:pt x="2169075" y="2041259"/>
                  </a:lnTo>
                  <a:lnTo>
                    <a:pt x="2181778" y="2050151"/>
                  </a:lnTo>
                  <a:lnTo>
                    <a:pt x="2293243" y="1945990"/>
                  </a:lnTo>
                  <a:lnTo>
                    <a:pt x="2468220" y="2134941"/>
                  </a:lnTo>
                  <a:lnTo>
                    <a:pt x="2357390" y="2237831"/>
                  </a:lnTo>
                  <a:lnTo>
                    <a:pt x="2365330" y="2251169"/>
                  </a:lnTo>
                  <a:lnTo>
                    <a:pt x="2373269" y="2264507"/>
                  </a:lnTo>
                  <a:lnTo>
                    <a:pt x="2380573" y="2278162"/>
                  </a:lnTo>
                  <a:lnTo>
                    <a:pt x="2387559" y="2292135"/>
                  </a:lnTo>
                  <a:lnTo>
                    <a:pt x="2394228" y="2306107"/>
                  </a:lnTo>
                  <a:lnTo>
                    <a:pt x="2400897" y="2320715"/>
                  </a:lnTo>
                  <a:lnTo>
                    <a:pt x="2406930" y="2335323"/>
                  </a:lnTo>
                  <a:lnTo>
                    <a:pt x="2412647" y="2349614"/>
                  </a:lnTo>
                  <a:lnTo>
                    <a:pt x="2418045" y="2364539"/>
                  </a:lnTo>
                  <a:lnTo>
                    <a:pt x="2423444" y="2379465"/>
                  </a:lnTo>
                  <a:lnTo>
                    <a:pt x="2427890" y="2394708"/>
                  </a:lnTo>
                  <a:lnTo>
                    <a:pt x="2432335" y="2409951"/>
                  </a:lnTo>
                  <a:lnTo>
                    <a:pt x="2435829" y="2425194"/>
                  </a:lnTo>
                  <a:lnTo>
                    <a:pt x="2439639" y="2440754"/>
                  </a:lnTo>
                  <a:lnTo>
                    <a:pt x="2443133" y="2456315"/>
                  </a:lnTo>
                  <a:lnTo>
                    <a:pt x="2445673" y="2472193"/>
                  </a:lnTo>
                  <a:lnTo>
                    <a:pt x="2595563" y="2477909"/>
                  </a:lnTo>
                  <a:lnTo>
                    <a:pt x="2586354" y="2735136"/>
                  </a:lnTo>
                  <a:lnTo>
                    <a:pt x="2437099" y="2729420"/>
                  </a:lnTo>
                  <a:lnTo>
                    <a:pt x="2432971" y="2744980"/>
                  </a:lnTo>
                  <a:lnTo>
                    <a:pt x="2428842" y="2760541"/>
                  </a:lnTo>
                  <a:lnTo>
                    <a:pt x="2424079" y="2776419"/>
                  </a:lnTo>
                  <a:lnTo>
                    <a:pt x="2419315" y="2791027"/>
                  </a:lnTo>
                  <a:lnTo>
                    <a:pt x="2413599" y="2806270"/>
                  </a:lnTo>
                  <a:lnTo>
                    <a:pt x="2408201" y="2821196"/>
                  </a:lnTo>
                  <a:lnTo>
                    <a:pt x="2402167" y="2835804"/>
                  </a:lnTo>
                  <a:lnTo>
                    <a:pt x="2395816" y="2850094"/>
                  </a:lnTo>
                  <a:lnTo>
                    <a:pt x="2388829" y="2864702"/>
                  </a:lnTo>
                  <a:lnTo>
                    <a:pt x="2381525" y="2878992"/>
                  </a:lnTo>
                  <a:lnTo>
                    <a:pt x="2374221" y="2892647"/>
                  </a:lnTo>
                  <a:lnTo>
                    <a:pt x="2366917" y="2906303"/>
                  </a:lnTo>
                  <a:lnTo>
                    <a:pt x="2358661" y="2919640"/>
                  </a:lnTo>
                  <a:lnTo>
                    <a:pt x="2350404" y="2932978"/>
                  </a:lnTo>
                  <a:lnTo>
                    <a:pt x="2341512" y="2945998"/>
                  </a:lnTo>
                  <a:lnTo>
                    <a:pt x="2332620" y="2958701"/>
                  </a:lnTo>
                  <a:lnTo>
                    <a:pt x="2433606" y="3067625"/>
                  </a:lnTo>
                  <a:lnTo>
                    <a:pt x="2245290" y="3242603"/>
                  </a:lnTo>
                  <a:lnTo>
                    <a:pt x="2144940" y="3134949"/>
                  </a:lnTo>
                  <a:lnTo>
                    <a:pt x="2131285" y="3143205"/>
                  </a:lnTo>
                  <a:lnTo>
                    <a:pt x="2117947" y="3150509"/>
                  </a:lnTo>
                  <a:lnTo>
                    <a:pt x="2103657" y="3157813"/>
                  </a:lnTo>
                  <a:lnTo>
                    <a:pt x="2089684" y="3165117"/>
                  </a:lnTo>
                  <a:lnTo>
                    <a:pt x="2075394" y="3172103"/>
                  </a:lnTo>
                  <a:lnTo>
                    <a:pt x="2061104" y="3178455"/>
                  </a:lnTo>
                  <a:lnTo>
                    <a:pt x="2046496" y="3184488"/>
                  </a:lnTo>
                  <a:lnTo>
                    <a:pt x="2031570" y="3190205"/>
                  </a:lnTo>
                  <a:lnTo>
                    <a:pt x="2016645" y="3195603"/>
                  </a:lnTo>
                  <a:lnTo>
                    <a:pt x="2001402" y="3200684"/>
                  </a:lnTo>
                  <a:lnTo>
                    <a:pt x="1986159" y="3205448"/>
                  </a:lnTo>
                  <a:lnTo>
                    <a:pt x="1970598" y="3209576"/>
                  </a:lnTo>
                  <a:lnTo>
                    <a:pt x="1955037" y="3213704"/>
                  </a:lnTo>
                  <a:lnTo>
                    <a:pt x="1939477" y="3217515"/>
                  </a:lnTo>
                  <a:lnTo>
                    <a:pt x="1923916" y="3220373"/>
                  </a:lnTo>
                  <a:lnTo>
                    <a:pt x="1908038" y="3223231"/>
                  </a:lnTo>
                  <a:lnTo>
                    <a:pt x="1902322" y="3370263"/>
                  </a:lnTo>
                  <a:lnTo>
                    <a:pt x="1645095" y="3360736"/>
                  </a:lnTo>
                  <a:lnTo>
                    <a:pt x="1650493" y="3213704"/>
                  </a:lnTo>
                  <a:lnTo>
                    <a:pt x="1634615" y="3209576"/>
                  </a:lnTo>
                  <a:lnTo>
                    <a:pt x="1619054" y="3205130"/>
                  </a:lnTo>
                  <a:lnTo>
                    <a:pt x="1603494" y="3200684"/>
                  </a:lnTo>
                  <a:lnTo>
                    <a:pt x="1588251" y="3195603"/>
                  </a:lnTo>
                  <a:lnTo>
                    <a:pt x="1573325" y="3189887"/>
                  </a:lnTo>
                  <a:lnTo>
                    <a:pt x="1558717" y="3184488"/>
                  </a:lnTo>
                  <a:lnTo>
                    <a:pt x="1543792" y="3178137"/>
                  </a:lnTo>
                  <a:lnTo>
                    <a:pt x="1529184" y="3171786"/>
                  </a:lnTo>
                  <a:lnTo>
                    <a:pt x="1515211" y="3164482"/>
                  </a:lnTo>
                  <a:lnTo>
                    <a:pt x="1500921" y="3157496"/>
                  </a:lnTo>
                  <a:lnTo>
                    <a:pt x="1486948" y="3150192"/>
                  </a:lnTo>
                  <a:lnTo>
                    <a:pt x="1472975" y="3142252"/>
                  </a:lnTo>
                  <a:lnTo>
                    <a:pt x="1459637" y="3134313"/>
                  </a:lnTo>
                  <a:lnTo>
                    <a:pt x="1446300" y="3125739"/>
                  </a:lnTo>
                  <a:lnTo>
                    <a:pt x="1433280" y="3117165"/>
                  </a:lnTo>
                  <a:lnTo>
                    <a:pt x="1420577" y="3107638"/>
                  </a:lnTo>
                  <a:lnTo>
                    <a:pt x="1312606" y="3207988"/>
                  </a:lnTo>
                  <a:lnTo>
                    <a:pt x="1137310" y="3019673"/>
                  </a:lnTo>
                  <a:lnTo>
                    <a:pt x="1245917" y="2918688"/>
                  </a:lnTo>
                  <a:lnTo>
                    <a:pt x="1238296" y="2905350"/>
                  </a:lnTo>
                  <a:lnTo>
                    <a:pt x="1230357" y="2891377"/>
                  </a:lnTo>
                  <a:lnTo>
                    <a:pt x="1223053" y="2877722"/>
                  </a:lnTo>
                  <a:lnTo>
                    <a:pt x="1216066" y="2863749"/>
                  </a:lnTo>
                  <a:lnTo>
                    <a:pt x="1209397" y="2849459"/>
                  </a:lnTo>
                  <a:lnTo>
                    <a:pt x="1203046" y="2834851"/>
                  </a:lnTo>
                  <a:lnTo>
                    <a:pt x="1197012" y="2820560"/>
                  </a:lnTo>
                  <a:lnTo>
                    <a:pt x="1191296" y="2805635"/>
                  </a:lnTo>
                  <a:lnTo>
                    <a:pt x="1186215" y="2790710"/>
                  </a:lnTo>
                  <a:lnTo>
                    <a:pt x="1181134" y="2775466"/>
                  </a:lnTo>
                  <a:lnTo>
                    <a:pt x="1176688" y="2760223"/>
                  </a:lnTo>
                  <a:lnTo>
                    <a:pt x="1172560" y="2744980"/>
                  </a:lnTo>
                  <a:lnTo>
                    <a:pt x="1168432" y="2729420"/>
                  </a:lnTo>
                  <a:lnTo>
                    <a:pt x="1164938" y="2713859"/>
                  </a:lnTo>
                  <a:lnTo>
                    <a:pt x="1161763" y="2697981"/>
                  </a:lnTo>
                  <a:lnTo>
                    <a:pt x="1159222" y="2682420"/>
                  </a:lnTo>
                  <a:lnTo>
                    <a:pt x="1009650" y="2676704"/>
                  </a:lnTo>
                  <a:lnTo>
                    <a:pt x="1019494" y="2419478"/>
                  </a:lnTo>
                  <a:lnTo>
                    <a:pt x="1169384" y="2425194"/>
                  </a:lnTo>
                  <a:lnTo>
                    <a:pt x="1173513" y="2409633"/>
                  </a:lnTo>
                  <a:lnTo>
                    <a:pt x="1177641" y="2393755"/>
                  </a:lnTo>
                  <a:lnTo>
                    <a:pt x="1182404" y="2378512"/>
                  </a:lnTo>
                  <a:lnTo>
                    <a:pt x="1187803" y="2363904"/>
                  </a:lnTo>
                  <a:lnTo>
                    <a:pt x="1193202" y="2348978"/>
                  </a:lnTo>
                  <a:lnTo>
                    <a:pt x="1198918" y="2334053"/>
                  </a:lnTo>
                  <a:lnTo>
                    <a:pt x="1205269" y="2319445"/>
                  </a:lnTo>
                  <a:lnTo>
                    <a:pt x="1211620" y="2305155"/>
                  </a:lnTo>
                  <a:lnTo>
                    <a:pt x="1218607" y="2290864"/>
                  </a:lnTo>
                  <a:lnTo>
                    <a:pt x="1225593" y="2277209"/>
                  </a:lnTo>
                  <a:lnTo>
                    <a:pt x="1233215" y="2263554"/>
                  </a:lnTo>
                  <a:lnTo>
                    <a:pt x="1240836" y="2249581"/>
                  </a:lnTo>
                  <a:lnTo>
                    <a:pt x="1248775" y="2236243"/>
                  </a:lnTo>
                  <a:lnTo>
                    <a:pt x="1257349" y="2223223"/>
                  </a:lnTo>
                  <a:lnTo>
                    <a:pt x="1265606" y="2210203"/>
                  </a:lnTo>
                  <a:lnTo>
                    <a:pt x="1274815" y="2197818"/>
                  </a:lnTo>
                  <a:lnTo>
                    <a:pt x="1171607" y="2086988"/>
                  </a:lnTo>
                  <a:lnTo>
                    <a:pt x="1360558" y="1912011"/>
                  </a:lnTo>
                  <a:lnTo>
                    <a:pt x="1464083" y="2023476"/>
                  </a:lnTo>
                  <a:lnTo>
                    <a:pt x="1477421" y="2015537"/>
                  </a:lnTo>
                  <a:lnTo>
                    <a:pt x="1491076" y="2007915"/>
                  </a:lnTo>
                  <a:lnTo>
                    <a:pt x="1504732" y="2000611"/>
                  </a:lnTo>
                  <a:lnTo>
                    <a:pt x="1518387" y="1993625"/>
                  </a:lnTo>
                  <a:lnTo>
                    <a:pt x="1532677" y="1986956"/>
                  </a:lnTo>
                  <a:lnTo>
                    <a:pt x="1546650" y="1980605"/>
                  </a:lnTo>
                  <a:lnTo>
                    <a:pt x="1561258" y="1974571"/>
                  </a:lnTo>
                  <a:lnTo>
                    <a:pt x="1575548" y="1969172"/>
                  </a:lnTo>
                  <a:lnTo>
                    <a:pt x="1590474" y="1963774"/>
                  </a:lnTo>
                  <a:lnTo>
                    <a:pt x="1605399" y="1958693"/>
                  </a:lnTo>
                  <a:lnTo>
                    <a:pt x="1620325" y="1954247"/>
                  </a:lnTo>
                  <a:lnTo>
                    <a:pt x="1635568" y="1950118"/>
                  </a:lnTo>
                  <a:lnTo>
                    <a:pt x="1650811" y="1945990"/>
                  </a:lnTo>
                  <a:lnTo>
                    <a:pt x="1666371" y="1942815"/>
                  </a:lnTo>
                  <a:lnTo>
                    <a:pt x="1681932" y="1939321"/>
                  </a:lnTo>
                  <a:lnTo>
                    <a:pt x="1697493" y="1936781"/>
                  </a:lnTo>
                  <a:lnTo>
                    <a:pt x="1703527" y="1784350"/>
                  </a:lnTo>
                  <a:close/>
                  <a:moveTo>
                    <a:pt x="499967" y="1495425"/>
                  </a:moveTo>
                  <a:lnTo>
                    <a:pt x="512673" y="1507816"/>
                  </a:lnTo>
                  <a:lnTo>
                    <a:pt x="526015" y="1520207"/>
                  </a:lnTo>
                  <a:lnTo>
                    <a:pt x="540309" y="1532916"/>
                  </a:lnTo>
                  <a:lnTo>
                    <a:pt x="555557" y="1545307"/>
                  </a:lnTo>
                  <a:lnTo>
                    <a:pt x="571122" y="1557381"/>
                  </a:lnTo>
                  <a:lnTo>
                    <a:pt x="587958" y="1569136"/>
                  </a:lnTo>
                  <a:lnTo>
                    <a:pt x="596217" y="1574220"/>
                  </a:lnTo>
                  <a:lnTo>
                    <a:pt x="604794" y="1579939"/>
                  </a:lnTo>
                  <a:lnTo>
                    <a:pt x="613371" y="1584705"/>
                  </a:lnTo>
                  <a:lnTo>
                    <a:pt x="622265" y="1589788"/>
                  </a:lnTo>
                  <a:lnTo>
                    <a:pt x="639736" y="1608851"/>
                  </a:lnTo>
                  <a:lnTo>
                    <a:pt x="657525" y="1628868"/>
                  </a:lnTo>
                  <a:lnTo>
                    <a:pt x="692150" y="1668583"/>
                  </a:lnTo>
                  <a:lnTo>
                    <a:pt x="641960" y="1916723"/>
                  </a:lnTo>
                  <a:lnTo>
                    <a:pt x="640054" y="1924030"/>
                  </a:lnTo>
                  <a:lnTo>
                    <a:pt x="637830" y="1931338"/>
                  </a:lnTo>
                  <a:lnTo>
                    <a:pt x="635289" y="1938328"/>
                  </a:lnTo>
                  <a:lnTo>
                    <a:pt x="631795" y="1945000"/>
                  </a:lnTo>
                  <a:lnTo>
                    <a:pt x="628618" y="1951672"/>
                  </a:lnTo>
                  <a:lnTo>
                    <a:pt x="624489" y="1958026"/>
                  </a:lnTo>
                  <a:lnTo>
                    <a:pt x="620041" y="1963745"/>
                  </a:lnTo>
                  <a:lnTo>
                    <a:pt x="615277" y="1969464"/>
                  </a:lnTo>
                  <a:lnTo>
                    <a:pt x="247746" y="2374875"/>
                  </a:lnTo>
                  <a:lnTo>
                    <a:pt x="244252" y="2379323"/>
                  </a:lnTo>
                  <a:lnTo>
                    <a:pt x="240122" y="2382818"/>
                  </a:lnTo>
                  <a:lnTo>
                    <a:pt x="235675" y="2386631"/>
                  </a:lnTo>
                  <a:lnTo>
                    <a:pt x="231228" y="2390126"/>
                  </a:lnTo>
                  <a:lnTo>
                    <a:pt x="226781" y="2393303"/>
                  </a:lnTo>
                  <a:lnTo>
                    <a:pt x="222334" y="2395845"/>
                  </a:lnTo>
                  <a:lnTo>
                    <a:pt x="217251" y="2399022"/>
                  </a:lnTo>
                  <a:lnTo>
                    <a:pt x="212486" y="2401246"/>
                  </a:lnTo>
                  <a:lnTo>
                    <a:pt x="207404" y="2403470"/>
                  </a:lnTo>
                  <a:lnTo>
                    <a:pt x="202639" y="2405377"/>
                  </a:lnTo>
                  <a:lnTo>
                    <a:pt x="197239" y="2406965"/>
                  </a:lnTo>
                  <a:lnTo>
                    <a:pt x="192156" y="2408236"/>
                  </a:lnTo>
                  <a:lnTo>
                    <a:pt x="187074" y="2409189"/>
                  </a:lnTo>
                  <a:lnTo>
                    <a:pt x="181673" y="2410460"/>
                  </a:lnTo>
                  <a:lnTo>
                    <a:pt x="176273" y="2411095"/>
                  </a:lnTo>
                  <a:lnTo>
                    <a:pt x="170873" y="2411413"/>
                  </a:lnTo>
                  <a:lnTo>
                    <a:pt x="165473" y="2411413"/>
                  </a:lnTo>
                  <a:lnTo>
                    <a:pt x="160073" y="2411413"/>
                  </a:lnTo>
                  <a:lnTo>
                    <a:pt x="154990" y="2411095"/>
                  </a:lnTo>
                  <a:lnTo>
                    <a:pt x="149272" y="2410460"/>
                  </a:lnTo>
                  <a:lnTo>
                    <a:pt x="144190" y="2409825"/>
                  </a:lnTo>
                  <a:lnTo>
                    <a:pt x="139107" y="2408554"/>
                  </a:lnTo>
                  <a:lnTo>
                    <a:pt x="133707" y="2406965"/>
                  </a:lnTo>
                  <a:lnTo>
                    <a:pt x="128625" y="2405377"/>
                  </a:lnTo>
                  <a:lnTo>
                    <a:pt x="123224" y="2403470"/>
                  </a:lnTo>
                  <a:lnTo>
                    <a:pt x="118459" y="2401246"/>
                  </a:lnTo>
                  <a:lnTo>
                    <a:pt x="113377" y="2399022"/>
                  </a:lnTo>
                  <a:lnTo>
                    <a:pt x="108612" y="2395845"/>
                  </a:lnTo>
                  <a:lnTo>
                    <a:pt x="104165" y="2392985"/>
                  </a:lnTo>
                  <a:lnTo>
                    <a:pt x="99082" y="2390126"/>
                  </a:lnTo>
                  <a:lnTo>
                    <a:pt x="94635" y="2386313"/>
                  </a:lnTo>
                  <a:lnTo>
                    <a:pt x="90506" y="2382501"/>
                  </a:lnTo>
                  <a:lnTo>
                    <a:pt x="86058" y="2378688"/>
                  </a:lnTo>
                  <a:lnTo>
                    <a:pt x="82564" y="2374875"/>
                  </a:lnTo>
                  <a:lnTo>
                    <a:pt x="78752" y="2370427"/>
                  </a:lnTo>
                  <a:lnTo>
                    <a:pt x="75258" y="2365661"/>
                  </a:lnTo>
                  <a:lnTo>
                    <a:pt x="72081" y="2361213"/>
                  </a:lnTo>
                  <a:lnTo>
                    <a:pt x="69222" y="2356448"/>
                  </a:lnTo>
                  <a:lnTo>
                    <a:pt x="66364" y="2351999"/>
                  </a:lnTo>
                  <a:lnTo>
                    <a:pt x="64140" y="2346916"/>
                  </a:lnTo>
                  <a:lnTo>
                    <a:pt x="61916" y="2342150"/>
                  </a:lnTo>
                  <a:lnTo>
                    <a:pt x="60328" y="2336749"/>
                  </a:lnTo>
                  <a:lnTo>
                    <a:pt x="58422" y="2331983"/>
                  </a:lnTo>
                  <a:lnTo>
                    <a:pt x="57151" y="2326900"/>
                  </a:lnTo>
                  <a:lnTo>
                    <a:pt x="55563" y="2321498"/>
                  </a:lnTo>
                  <a:lnTo>
                    <a:pt x="54928" y="2316097"/>
                  </a:lnTo>
                  <a:lnTo>
                    <a:pt x="54293" y="2310696"/>
                  </a:lnTo>
                  <a:lnTo>
                    <a:pt x="53975" y="2305612"/>
                  </a:lnTo>
                  <a:lnTo>
                    <a:pt x="53975" y="2299893"/>
                  </a:lnTo>
                  <a:lnTo>
                    <a:pt x="53975" y="2294810"/>
                  </a:lnTo>
                  <a:lnTo>
                    <a:pt x="54293" y="2289726"/>
                  </a:lnTo>
                  <a:lnTo>
                    <a:pt x="54928" y="2284007"/>
                  </a:lnTo>
                  <a:lnTo>
                    <a:pt x="55563" y="2278924"/>
                  </a:lnTo>
                  <a:lnTo>
                    <a:pt x="56834" y="2273523"/>
                  </a:lnTo>
                  <a:lnTo>
                    <a:pt x="58422" y="2268439"/>
                  </a:lnTo>
                  <a:lnTo>
                    <a:pt x="60328" y="2263355"/>
                  </a:lnTo>
                  <a:lnTo>
                    <a:pt x="61916" y="2257954"/>
                  </a:lnTo>
                  <a:lnTo>
                    <a:pt x="64140" y="2253188"/>
                  </a:lnTo>
                  <a:lnTo>
                    <a:pt x="66364" y="2248105"/>
                  </a:lnTo>
                  <a:lnTo>
                    <a:pt x="69222" y="2243021"/>
                  </a:lnTo>
                  <a:lnTo>
                    <a:pt x="72081" y="2238573"/>
                  </a:lnTo>
                  <a:lnTo>
                    <a:pt x="75258" y="2233807"/>
                  </a:lnTo>
                  <a:lnTo>
                    <a:pt x="78752" y="2229359"/>
                  </a:lnTo>
                  <a:lnTo>
                    <a:pt x="82882" y="2224911"/>
                  </a:lnTo>
                  <a:lnTo>
                    <a:pt x="429129" y="1842376"/>
                  </a:lnTo>
                  <a:lnTo>
                    <a:pt x="499967" y="1495425"/>
                  </a:lnTo>
                  <a:close/>
                  <a:moveTo>
                    <a:pt x="2178844" y="1055220"/>
                  </a:moveTo>
                  <a:lnTo>
                    <a:pt x="2166450" y="1055537"/>
                  </a:lnTo>
                  <a:lnTo>
                    <a:pt x="2154055" y="1056172"/>
                  </a:lnTo>
                  <a:lnTo>
                    <a:pt x="2141978" y="1058076"/>
                  </a:lnTo>
                  <a:lnTo>
                    <a:pt x="2129584" y="1059979"/>
                  </a:lnTo>
                  <a:lnTo>
                    <a:pt x="2117507" y="1062518"/>
                  </a:lnTo>
                  <a:lnTo>
                    <a:pt x="2105430" y="1066008"/>
                  </a:lnTo>
                  <a:lnTo>
                    <a:pt x="2093671" y="1070133"/>
                  </a:lnTo>
                  <a:lnTo>
                    <a:pt x="2081594" y="1074575"/>
                  </a:lnTo>
                  <a:lnTo>
                    <a:pt x="2070153" y="1079334"/>
                  </a:lnTo>
                  <a:lnTo>
                    <a:pt x="2058712" y="1085363"/>
                  </a:lnTo>
                  <a:lnTo>
                    <a:pt x="2047588" y="1091709"/>
                  </a:lnTo>
                  <a:lnTo>
                    <a:pt x="2036783" y="1098372"/>
                  </a:lnTo>
                  <a:lnTo>
                    <a:pt x="2025977" y="1105987"/>
                  </a:lnTo>
                  <a:lnTo>
                    <a:pt x="2015490" y="1114236"/>
                  </a:lnTo>
                  <a:lnTo>
                    <a:pt x="2005320" y="1122803"/>
                  </a:lnTo>
                  <a:lnTo>
                    <a:pt x="1996103" y="1132005"/>
                  </a:lnTo>
                  <a:lnTo>
                    <a:pt x="1987204" y="1141206"/>
                  </a:lnTo>
                  <a:lnTo>
                    <a:pt x="1978941" y="1151042"/>
                  </a:lnTo>
                  <a:lnTo>
                    <a:pt x="1971314" y="1161513"/>
                  </a:lnTo>
                  <a:lnTo>
                    <a:pt x="1964322" y="1171666"/>
                  </a:lnTo>
                  <a:lnTo>
                    <a:pt x="1957330" y="1182454"/>
                  </a:lnTo>
                  <a:lnTo>
                    <a:pt x="1951610" y="1193242"/>
                  </a:lnTo>
                  <a:lnTo>
                    <a:pt x="1945889" y="1204348"/>
                  </a:lnTo>
                  <a:lnTo>
                    <a:pt x="1941122" y="1216088"/>
                  </a:lnTo>
                  <a:lnTo>
                    <a:pt x="1936673" y="1227510"/>
                  </a:lnTo>
                  <a:lnTo>
                    <a:pt x="1932859" y="1239250"/>
                  </a:lnTo>
                  <a:lnTo>
                    <a:pt x="1929999" y="1251307"/>
                  </a:lnTo>
                  <a:lnTo>
                    <a:pt x="1927456" y="1263047"/>
                  </a:lnTo>
                  <a:lnTo>
                    <a:pt x="1925231" y="1275421"/>
                  </a:lnTo>
                  <a:lnTo>
                    <a:pt x="1923642" y="1287796"/>
                  </a:lnTo>
                  <a:lnTo>
                    <a:pt x="1923007" y="1299853"/>
                  </a:lnTo>
                  <a:lnTo>
                    <a:pt x="1922371" y="1312545"/>
                  </a:lnTo>
                  <a:lnTo>
                    <a:pt x="1923007" y="1324919"/>
                  </a:lnTo>
                  <a:lnTo>
                    <a:pt x="1923642" y="1336976"/>
                  </a:lnTo>
                  <a:lnTo>
                    <a:pt x="1925231" y="1349351"/>
                  </a:lnTo>
                  <a:lnTo>
                    <a:pt x="1927456" y="1361408"/>
                  </a:lnTo>
                  <a:lnTo>
                    <a:pt x="1929999" y="1373465"/>
                  </a:lnTo>
                  <a:lnTo>
                    <a:pt x="1933177" y="1385522"/>
                  </a:lnTo>
                  <a:lnTo>
                    <a:pt x="1936990" y="1397579"/>
                  </a:lnTo>
                  <a:lnTo>
                    <a:pt x="1941440" y="1409002"/>
                  </a:lnTo>
                  <a:lnTo>
                    <a:pt x="1946843" y="1420424"/>
                  </a:lnTo>
                  <a:lnTo>
                    <a:pt x="1952563" y="1432164"/>
                  </a:lnTo>
                  <a:lnTo>
                    <a:pt x="1958919" y="1443269"/>
                  </a:lnTo>
                  <a:lnTo>
                    <a:pt x="1965593" y="1454375"/>
                  </a:lnTo>
                  <a:lnTo>
                    <a:pt x="1973539" y="1465163"/>
                  </a:lnTo>
                  <a:lnTo>
                    <a:pt x="1981802" y="1475633"/>
                  </a:lnTo>
                  <a:lnTo>
                    <a:pt x="1990065" y="1485152"/>
                  </a:lnTo>
                  <a:lnTo>
                    <a:pt x="1999281" y="1494671"/>
                  </a:lnTo>
                  <a:lnTo>
                    <a:pt x="2008816" y="1503872"/>
                  </a:lnTo>
                  <a:lnTo>
                    <a:pt x="2018350" y="1511805"/>
                  </a:lnTo>
                  <a:lnTo>
                    <a:pt x="2028838" y="1519737"/>
                  </a:lnTo>
                  <a:lnTo>
                    <a:pt x="2039325" y="1526717"/>
                  </a:lnTo>
                  <a:lnTo>
                    <a:pt x="2049813" y="1533381"/>
                  </a:lnTo>
                  <a:lnTo>
                    <a:pt x="2060937" y="1539409"/>
                  </a:lnTo>
                  <a:lnTo>
                    <a:pt x="2072060" y="1544803"/>
                  </a:lnTo>
                  <a:lnTo>
                    <a:pt x="2083501" y="1549880"/>
                  </a:lnTo>
                  <a:lnTo>
                    <a:pt x="2094942" y="1554005"/>
                  </a:lnTo>
                  <a:lnTo>
                    <a:pt x="2107019" y="1557812"/>
                  </a:lnTo>
                  <a:lnTo>
                    <a:pt x="2118778" y="1560985"/>
                  </a:lnTo>
                  <a:lnTo>
                    <a:pt x="2130855" y="1563523"/>
                  </a:lnTo>
                  <a:lnTo>
                    <a:pt x="2142932" y="1565745"/>
                  </a:lnTo>
                  <a:lnTo>
                    <a:pt x="2155326" y="1567331"/>
                  </a:lnTo>
                  <a:lnTo>
                    <a:pt x="2167721" y="1567966"/>
                  </a:lnTo>
                  <a:lnTo>
                    <a:pt x="2179798" y="1568283"/>
                  </a:lnTo>
                  <a:lnTo>
                    <a:pt x="2192510" y="1567966"/>
                  </a:lnTo>
                  <a:lnTo>
                    <a:pt x="2204905" y="1567014"/>
                  </a:lnTo>
                  <a:lnTo>
                    <a:pt x="2216982" y="1565427"/>
                  </a:lnTo>
                  <a:lnTo>
                    <a:pt x="2229058" y="1563206"/>
                  </a:lnTo>
                  <a:lnTo>
                    <a:pt x="2241135" y="1560668"/>
                  </a:lnTo>
                  <a:lnTo>
                    <a:pt x="2253212" y="1557178"/>
                  </a:lnTo>
                  <a:lnTo>
                    <a:pt x="2264971" y="1553370"/>
                  </a:lnTo>
                  <a:lnTo>
                    <a:pt x="2277048" y="1548928"/>
                  </a:lnTo>
                  <a:lnTo>
                    <a:pt x="2288489" y="1543851"/>
                  </a:lnTo>
                  <a:lnTo>
                    <a:pt x="2299930" y="1538140"/>
                  </a:lnTo>
                  <a:lnTo>
                    <a:pt x="2311053" y="1532111"/>
                  </a:lnTo>
                  <a:lnTo>
                    <a:pt x="2321859" y="1524814"/>
                  </a:lnTo>
                  <a:lnTo>
                    <a:pt x="2332665" y="1517516"/>
                  </a:lnTo>
                  <a:lnTo>
                    <a:pt x="2343152" y="1509266"/>
                  </a:lnTo>
                  <a:lnTo>
                    <a:pt x="2353322" y="1500382"/>
                  </a:lnTo>
                  <a:lnTo>
                    <a:pt x="2362539" y="1491498"/>
                  </a:lnTo>
                  <a:lnTo>
                    <a:pt x="2371437" y="1482296"/>
                  </a:lnTo>
                  <a:lnTo>
                    <a:pt x="2379701" y="1472143"/>
                  </a:lnTo>
                  <a:lnTo>
                    <a:pt x="2387328" y="1462307"/>
                  </a:lnTo>
                  <a:lnTo>
                    <a:pt x="2394955" y="1451836"/>
                  </a:lnTo>
                  <a:lnTo>
                    <a:pt x="2400994" y="1441048"/>
                  </a:lnTo>
                  <a:lnTo>
                    <a:pt x="2407350" y="1430260"/>
                  </a:lnTo>
                  <a:lnTo>
                    <a:pt x="2412753" y="1419155"/>
                  </a:lnTo>
                  <a:lnTo>
                    <a:pt x="2417520" y="1407415"/>
                  </a:lnTo>
                  <a:lnTo>
                    <a:pt x="2421969" y="1395993"/>
                  </a:lnTo>
                  <a:lnTo>
                    <a:pt x="2425783" y="1384253"/>
                  </a:lnTo>
                  <a:lnTo>
                    <a:pt x="2428961" y="1372196"/>
                  </a:lnTo>
                  <a:lnTo>
                    <a:pt x="2431504" y="1360139"/>
                  </a:lnTo>
                  <a:lnTo>
                    <a:pt x="2433411" y="1348081"/>
                  </a:lnTo>
                  <a:lnTo>
                    <a:pt x="2435000" y="1336024"/>
                  </a:lnTo>
                  <a:lnTo>
                    <a:pt x="2435635" y="1323333"/>
                  </a:lnTo>
                  <a:lnTo>
                    <a:pt x="2435953" y="1310958"/>
                  </a:lnTo>
                  <a:lnTo>
                    <a:pt x="2435635" y="1298901"/>
                  </a:lnTo>
                  <a:lnTo>
                    <a:pt x="2435000" y="1286527"/>
                  </a:lnTo>
                  <a:lnTo>
                    <a:pt x="2433411" y="1274152"/>
                  </a:lnTo>
                  <a:lnTo>
                    <a:pt x="2431186" y="1262095"/>
                  </a:lnTo>
                  <a:lnTo>
                    <a:pt x="2428643" y="1250038"/>
                  </a:lnTo>
                  <a:lnTo>
                    <a:pt x="2425465" y="1237981"/>
                  </a:lnTo>
                  <a:lnTo>
                    <a:pt x="2421652" y="1225924"/>
                  </a:lnTo>
                  <a:lnTo>
                    <a:pt x="2416884" y="1214501"/>
                  </a:lnTo>
                  <a:lnTo>
                    <a:pt x="2411799" y="1203079"/>
                  </a:lnTo>
                  <a:lnTo>
                    <a:pt x="2406079" y="1191339"/>
                  </a:lnTo>
                  <a:lnTo>
                    <a:pt x="2399723" y="1180233"/>
                  </a:lnTo>
                  <a:lnTo>
                    <a:pt x="2393049" y="1169128"/>
                  </a:lnTo>
                  <a:lnTo>
                    <a:pt x="2385103" y="1158657"/>
                  </a:lnTo>
                  <a:lnTo>
                    <a:pt x="2376840" y="1148187"/>
                  </a:lnTo>
                  <a:lnTo>
                    <a:pt x="2368259" y="1138351"/>
                  </a:lnTo>
                  <a:lnTo>
                    <a:pt x="2359043" y="1128832"/>
                  </a:lnTo>
                  <a:lnTo>
                    <a:pt x="2349826" y="1120265"/>
                  </a:lnTo>
                  <a:lnTo>
                    <a:pt x="2340292" y="1111698"/>
                  </a:lnTo>
                  <a:lnTo>
                    <a:pt x="2329804" y="1103766"/>
                  </a:lnTo>
                  <a:lnTo>
                    <a:pt x="2319317" y="1096785"/>
                  </a:lnTo>
                  <a:lnTo>
                    <a:pt x="2308829" y="1090122"/>
                  </a:lnTo>
                  <a:lnTo>
                    <a:pt x="2297705" y="1084094"/>
                  </a:lnTo>
                  <a:lnTo>
                    <a:pt x="2286582" y="1078700"/>
                  </a:lnTo>
                  <a:lnTo>
                    <a:pt x="2275141" y="1073623"/>
                  </a:lnTo>
                  <a:lnTo>
                    <a:pt x="2263700" y="1069181"/>
                  </a:lnTo>
                  <a:lnTo>
                    <a:pt x="2251623" y="1065691"/>
                  </a:lnTo>
                  <a:lnTo>
                    <a:pt x="2239864" y="1062518"/>
                  </a:lnTo>
                  <a:lnTo>
                    <a:pt x="2227787" y="1059979"/>
                  </a:lnTo>
                  <a:lnTo>
                    <a:pt x="2215710" y="1057758"/>
                  </a:lnTo>
                  <a:lnTo>
                    <a:pt x="2203316" y="1056172"/>
                  </a:lnTo>
                  <a:lnTo>
                    <a:pt x="2190921" y="1055537"/>
                  </a:lnTo>
                  <a:lnTo>
                    <a:pt x="2178844" y="1055220"/>
                  </a:lnTo>
                  <a:close/>
                  <a:moveTo>
                    <a:pt x="2144839" y="823913"/>
                  </a:moveTo>
                  <a:lnTo>
                    <a:pt x="2301519" y="838826"/>
                  </a:lnTo>
                  <a:lnTo>
                    <a:pt x="2292938" y="930841"/>
                  </a:lnTo>
                  <a:lnTo>
                    <a:pt x="2302155" y="933379"/>
                  </a:lnTo>
                  <a:lnTo>
                    <a:pt x="2311053" y="936235"/>
                  </a:lnTo>
                  <a:lnTo>
                    <a:pt x="2319952" y="939725"/>
                  </a:lnTo>
                  <a:lnTo>
                    <a:pt x="2328851" y="943215"/>
                  </a:lnTo>
                  <a:lnTo>
                    <a:pt x="2338067" y="946706"/>
                  </a:lnTo>
                  <a:lnTo>
                    <a:pt x="2346330" y="950513"/>
                  </a:lnTo>
                  <a:lnTo>
                    <a:pt x="2354911" y="954638"/>
                  </a:lnTo>
                  <a:lnTo>
                    <a:pt x="2363492" y="959080"/>
                  </a:lnTo>
                  <a:lnTo>
                    <a:pt x="2372073" y="963522"/>
                  </a:lnTo>
                  <a:lnTo>
                    <a:pt x="2380654" y="968282"/>
                  </a:lnTo>
                  <a:lnTo>
                    <a:pt x="2388917" y="973358"/>
                  </a:lnTo>
                  <a:lnTo>
                    <a:pt x="2397180" y="978752"/>
                  </a:lnTo>
                  <a:lnTo>
                    <a:pt x="2405125" y="983829"/>
                  </a:lnTo>
                  <a:lnTo>
                    <a:pt x="2413071" y="989540"/>
                  </a:lnTo>
                  <a:lnTo>
                    <a:pt x="2420698" y="995569"/>
                  </a:lnTo>
                  <a:lnTo>
                    <a:pt x="2428643" y="1001280"/>
                  </a:lnTo>
                  <a:lnTo>
                    <a:pt x="2499197" y="943215"/>
                  </a:lnTo>
                  <a:lnTo>
                    <a:pt x="2599625" y="1063787"/>
                  </a:lnTo>
                  <a:lnTo>
                    <a:pt x="2529389" y="1122169"/>
                  </a:lnTo>
                  <a:lnTo>
                    <a:pt x="2533839" y="1130736"/>
                  </a:lnTo>
                  <a:lnTo>
                    <a:pt x="2538288" y="1139620"/>
                  </a:lnTo>
                  <a:lnTo>
                    <a:pt x="2542420" y="1148504"/>
                  </a:lnTo>
                  <a:lnTo>
                    <a:pt x="2546551" y="1157388"/>
                  </a:lnTo>
                  <a:lnTo>
                    <a:pt x="2550365" y="1166590"/>
                  </a:lnTo>
                  <a:lnTo>
                    <a:pt x="2553543" y="1175474"/>
                  </a:lnTo>
                  <a:lnTo>
                    <a:pt x="2557039" y="1184676"/>
                  </a:lnTo>
                  <a:lnTo>
                    <a:pt x="2559899" y="1193560"/>
                  </a:lnTo>
                  <a:lnTo>
                    <a:pt x="2562442" y="1203079"/>
                  </a:lnTo>
                  <a:lnTo>
                    <a:pt x="2564984" y="1212280"/>
                  </a:lnTo>
                  <a:lnTo>
                    <a:pt x="2567527" y="1221799"/>
                  </a:lnTo>
                  <a:lnTo>
                    <a:pt x="2569116" y="1231318"/>
                  </a:lnTo>
                  <a:lnTo>
                    <a:pt x="2571022" y="1240519"/>
                  </a:lnTo>
                  <a:lnTo>
                    <a:pt x="2572612" y="1249721"/>
                  </a:lnTo>
                  <a:lnTo>
                    <a:pt x="2574201" y="1259557"/>
                  </a:lnTo>
                  <a:lnTo>
                    <a:pt x="2575154" y="1269075"/>
                  </a:lnTo>
                  <a:lnTo>
                    <a:pt x="2665412" y="1277325"/>
                  </a:lnTo>
                  <a:lnTo>
                    <a:pt x="2650793" y="1433433"/>
                  </a:lnTo>
                  <a:lnTo>
                    <a:pt x="2561170" y="1425501"/>
                  </a:lnTo>
                  <a:lnTo>
                    <a:pt x="2558310" y="1434385"/>
                  </a:lnTo>
                  <a:lnTo>
                    <a:pt x="2555132" y="1443587"/>
                  </a:lnTo>
                  <a:lnTo>
                    <a:pt x="2552272" y="1452471"/>
                  </a:lnTo>
                  <a:lnTo>
                    <a:pt x="2548458" y="1461355"/>
                  </a:lnTo>
                  <a:lnTo>
                    <a:pt x="2544644" y="1470239"/>
                  </a:lnTo>
                  <a:lnTo>
                    <a:pt x="2540513" y="1479124"/>
                  </a:lnTo>
                  <a:lnTo>
                    <a:pt x="2536381" y="1488008"/>
                  </a:lnTo>
                  <a:lnTo>
                    <a:pt x="2531932" y="1496575"/>
                  </a:lnTo>
                  <a:lnTo>
                    <a:pt x="2527482" y="1505142"/>
                  </a:lnTo>
                  <a:lnTo>
                    <a:pt x="2522715" y="1513708"/>
                  </a:lnTo>
                  <a:lnTo>
                    <a:pt x="2517630" y="1521958"/>
                  </a:lnTo>
                  <a:lnTo>
                    <a:pt x="2512228" y="1530208"/>
                  </a:lnTo>
                  <a:lnTo>
                    <a:pt x="2506825" y="1538140"/>
                  </a:lnTo>
                  <a:lnTo>
                    <a:pt x="2501104" y="1546390"/>
                  </a:lnTo>
                  <a:lnTo>
                    <a:pt x="2495384" y="1554322"/>
                  </a:lnTo>
                  <a:lnTo>
                    <a:pt x="2489027" y="1561937"/>
                  </a:lnTo>
                  <a:lnTo>
                    <a:pt x="2546233" y="1631107"/>
                  </a:lnTo>
                  <a:lnTo>
                    <a:pt x="2425465" y="1731372"/>
                  </a:lnTo>
                  <a:lnTo>
                    <a:pt x="2367624" y="1662202"/>
                  </a:lnTo>
                  <a:lnTo>
                    <a:pt x="2359043" y="1666644"/>
                  </a:lnTo>
                  <a:lnTo>
                    <a:pt x="2350144" y="1671086"/>
                  </a:lnTo>
                  <a:lnTo>
                    <a:pt x="2341245" y="1675211"/>
                  </a:lnTo>
                  <a:lnTo>
                    <a:pt x="2332029" y="1679018"/>
                  </a:lnTo>
                  <a:lnTo>
                    <a:pt x="2323130" y="1682826"/>
                  </a:lnTo>
                  <a:lnTo>
                    <a:pt x="2313596" y="1685999"/>
                  </a:lnTo>
                  <a:lnTo>
                    <a:pt x="2304697" y="1689489"/>
                  </a:lnTo>
                  <a:lnTo>
                    <a:pt x="2295481" y="1692344"/>
                  </a:lnTo>
                  <a:lnTo>
                    <a:pt x="2286264" y="1694883"/>
                  </a:lnTo>
                  <a:lnTo>
                    <a:pt x="2277048" y="1697421"/>
                  </a:lnTo>
                  <a:lnTo>
                    <a:pt x="2267196" y="1699642"/>
                  </a:lnTo>
                  <a:lnTo>
                    <a:pt x="2257979" y="1701546"/>
                  </a:lnTo>
                  <a:lnTo>
                    <a:pt x="2248763" y="1703450"/>
                  </a:lnTo>
                  <a:lnTo>
                    <a:pt x="2238910" y="1705036"/>
                  </a:lnTo>
                  <a:lnTo>
                    <a:pt x="2229376" y="1706623"/>
                  </a:lnTo>
                  <a:lnTo>
                    <a:pt x="2220160" y="1707575"/>
                  </a:lnTo>
                  <a:lnTo>
                    <a:pt x="2211579" y="1797051"/>
                  </a:lnTo>
                  <a:lnTo>
                    <a:pt x="2054898" y="1782138"/>
                  </a:lnTo>
                  <a:lnTo>
                    <a:pt x="2063161" y="1692027"/>
                  </a:lnTo>
                  <a:lnTo>
                    <a:pt x="2054263" y="1689172"/>
                  </a:lnTo>
                  <a:lnTo>
                    <a:pt x="2045364" y="1685999"/>
                  </a:lnTo>
                  <a:lnTo>
                    <a:pt x="2035830" y="1682826"/>
                  </a:lnTo>
                  <a:lnTo>
                    <a:pt x="2027249" y="1679335"/>
                  </a:lnTo>
                  <a:lnTo>
                    <a:pt x="2018350" y="1675528"/>
                  </a:lnTo>
                  <a:lnTo>
                    <a:pt x="2009451" y="1671720"/>
                  </a:lnTo>
                  <a:lnTo>
                    <a:pt x="2000870" y="1667596"/>
                  </a:lnTo>
                  <a:lnTo>
                    <a:pt x="1992289" y="1663154"/>
                  </a:lnTo>
                  <a:lnTo>
                    <a:pt x="1984026" y="1658077"/>
                  </a:lnTo>
                  <a:lnTo>
                    <a:pt x="1975445" y="1653317"/>
                  </a:lnTo>
                  <a:lnTo>
                    <a:pt x="1967182" y="1648241"/>
                  </a:lnTo>
                  <a:lnTo>
                    <a:pt x="1958919" y="1642847"/>
                  </a:lnTo>
                  <a:lnTo>
                    <a:pt x="1950656" y="1637453"/>
                  </a:lnTo>
                  <a:lnTo>
                    <a:pt x="1943029" y="1631742"/>
                  </a:lnTo>
                  <a:lnTo>
                    <a:pt x="1935084" y="1626030"/>
                  </a:lnTo>
                  <a:lnTo>
                    <a:pt x="1927456" y="1620002"/>
                  </a:lnTo>
                  <a:lnTo>
                    <a:pt x="1857220" y="1678384"/>
                  </a:lnTo>
                  <a:lnTo>
                    <a:pt x="1756792" y="1556860"/>
                  </a:lnTo>
                  <a:lnTo>
                    <a:pt x="1827346" y="1498478"/>
                  </a:lnTo>
                  <a:lnTo>
                    <a:pt x="1822896" y="1489594"/>
                  </a:lnTo>
                  <a:lnTo>
                    <a:pt x="1818765" y="1481027"/>
                  </a:lnTo>
                  <a:lnTo>
                    <a:pt x="1814633" y="1472143"/>
                  </a:lnTo>
                  <a:lnTo>
                    <a:pt x="1810820" y="1463259"/>
                  </a:lnTo>
                  <a:lnTo>
                    <a:pt x="1807324" y="1454057"/>
                  </a:lnTo>
                  <a:lnTo>
                    <a:pt x="1803828" y="1445173"/>
                  </a:lnTo>
                  <a:lnTo>
                    <a:pt x="1800968" y="1436289"/>
                  </a:lnTo>
                  <a:lnTo>
                    <a:pt x="1797789" y="1426770"/>
                  </a:lnTo>
                  <a:lnTo>
                    <a:pt x="1795247" y="1417569"/>
                  </a:lnTo>
                  <a:lnTo>
                    <a:pt x="1792704" y="1408367"/>
                  </a:lnTo>
                  <a:lnTo>
                    <a:pt x="1790480" y="1399166"/>
                  </a:lnTo>
                  <a:lnTo>
                    <a:pt x="1788573" y="1389647"/>
                  </a:lnTo>
                  <a:lnTo>
                    <a:pt x="1786666" y="1380445"/>
                  </a:lnTo>
                  <a:lnTo>
                    <a:pt x="1785395" y="1371244"/>
                  </a:lnTo>
                  <a:lnTo>
                    <a:pt x="1783170" y="1352206"/>
                  </a:lnTo>
                  <a:lnTo>
                    <a:pt x="1690687" y="1343639"/>
                  </a:lnTo>
                  <a:lnTo>
                    <a:pt x="1705624" y="1186897"/>
                  </a:lnTo>
                  <a:lnTo>
                    <a:pt x="1798425" y="1195781"/>
                  </a:lnTo>
                  <a:lnTo>
                    <a:pt x="1801285" y="1186897"/>
                  </a:lnTo>
                  <a:lnTo>
                    <a:pt x="1804146" y="1178012"/>
                  </a:lnTo>
                  <a:lnTo>
                    <a:pt x="1807642" y="1169128"/>
                  </a:lnTo>
                  <a:lnTo>
                    <a:pt x="1810820" y="1160244"/>
                  </a:lnTo>
                  <a:lnTo>
                    <a:pt x="1814633" y="1151677"/>
                  </a:lnTo>
                  <a:lnTo>
                    <a:pt x="1818765" y="1142793"/>
                  </a:lnTo>
                  <a:lnTo>
                    <a:pt x="1822896" y="1134226"/>
                  </a:lnTo>
                  <a:lnTo>
                    <a:pt x="1827346" y="1125659"/>
                  </a:lnTo>
                  <a:lnTo>
                    <a:pt x="1831795" y="1117727"/>
                  </a:lnTo>
                  <a:lnTo>
                    <a:pt x="1836562" y="1109160"/>
                  </a:lnTo>
                  <a:lnTo>
                    <a:pt x="1841329" y="1100910"/>
                  </a:lnTo>
                  <a:lnTo>
                    <a:pt x="1846732" y="1092661"/>
                  </a:lnTo>
                  <a:lnTo>
                    <a:pt x="1852135" y="1085045"/>
                  </a:lnTo>
                  <a:lnTo>
                    <a:pt x="1857856" y="1077113"/>
                  </a:lnTo>
                  <a:lnTo>
                    <a:pt x="1863894" y="1069181"/>
                  </a:lnTo>
                  <a:lnTo>
                    <a:pt x="1869615" y="1061566"/>
                  </a:lnTo>
                  <a:lnTo>
                    <a:pt x="1810184" y="989858"/>
                  </a:lnTo>
                  <a:lnTo>
                    <a:pt x="1931588" y="889593"/>
                  </a:lnTo>
                  <a:lnTo>
                    <a:pt x="1990700" y="961301"/>
                  </a:lnTo>
                  <a:lnTo>
                    <a:pt x="1999599" y="956859"/>
                  </a:lnTo>
                  <a:lnTo>
                    <a:pt x="2008180" y="952734"/>
                  </a:lnTo>
                  <a:lnTo>
                    <a:pt x="2017079" y="948609"/>
                  </a:lnTo>
                  <a:lnTo>
                    <a:pt x="2025977" y="944485"/>
                  </a:lnTo>
                  <a:lnTo>
                    <a:pt x="2034876" y="941312"/>
                  </a:lnTo>
                  <a:lnTo>
                    <a:pt x="2043775" y="937504"/>
                  </a:lnTo>
                  <a:lnTo>
                    <a:pt x="2052673" y="934649"/>
                  </a:lnTo>
                  <a:lnTo>
                    <a:pt x="2061890" y="931476"/>
                  </a:lnTo>
                  <a:lnTo>
                    <a:pt x="2071424" y="928937"/>
                  </a:lnTo>
                  <a:lnTo>
                    <a:pt x="2080641" y="926399"/>
                  </a:lnTo>
                  <a:lnTo>
                    <a:pt x="2089539" y="924178"/>
                  </a:lnTo>
                  <a:lnTo>
                    <a:pt x="2099074" y="922274"/>
                  </a:lnTo>
                  <a:lnTo>
                    <a:pt x="2108608" y="920370"/>
                  </a:lnTo>
                  <a:lnTo>
                    <a:pt x="2117825" y="918784"/>
                  </a:lnTo>
                  <a:lnTo>
                    <a:pt x="2127041" y="917515"/>
                  </a:lnTo>
                  <a:lnTo>
                    <a:pt x="2136258" y="916246"/>
                  </a:lnTo>
                  <a:lnTo>
                    <a:pt x="2144839" y="823913"/>
                  </a:lnTo>
                  <a:close/>
                  <a:moveTo>
                    <a:pt x="1509345" y="590550"/>
                  </a:moveTo>
                  <a:lnTo>
                    <a:pt x="1518239" y="590550"/>
                  </a:lnTo>
                  <a:lnTo>
                    <a:pt x="1526817" y="591817"/>
                  </a:lnTo>
                  <a:lnTo>
                    <a:pt x="1535394" y="593400"/>
                  </a:lnTo>
                  <a:lnTo>
                    <a:pt x="1543971" y="596250"/>
                  </a:lnTo>
                  <a:lnTo>
                    <a:pt x="1551912" y="599417"/>
                  </a:lnTo>
                  <a:lnTo>
                    <a:pt x="1559854" y="603534"/>
                  </a:lnTo>
                  <a:lnTo>
                    <a:pt x="1566843" y="608601"/>
                  </a:lnTo>
                  <a:lnTo>
                    <a:pt x="1570655" y="611452"/>
                  </a:lnTo>
                  <a:lnTo>
                    <a:pt x="1574149" y="614302"/>
                  </a:lnTo>
                  <a:lnTo>
                    <a:pt x="1577326" y="617469"/>
                  </a:lnTo>
                  <a:lnTo>
                    <a:pt x="1580185" y="620953"/>
                  </a:lnTo>
                  <a:lnTo>
                    <a:pt x="1583362" y="624753"/>
                  </a:lnTo>
                  <a:lnTo>
                    <a:pt x="1586221" y="628237"/>
                  </a:lnTo>
                  <a:lnTo>
                    <a:pt x="1588762" y="632037"/>
                  </a:lnTo>
                  <a:lnTo>
                    <a:pt x="1591621" y="636154"/>
                  </a:lnTo>
                  <a:lnTo>
                    <a:pt x="1593845" y="640271"/>
                  </a:lnTo>
                  <a:lnTo>
                    <a:pt x="1595433" y="644388"/>
                  </a:lnTo>
                  <a:lnTo>
                    <a:pt x="1597339" y="648505"/>
                  </a:lnTo>
                  <a:lnTo>
                    <a:pt x="1598927" y="652305"/>
                  </a:lnTo>
                  <a:lnTo>
                    <a:pt x="1601151" y="660856"/>
                  </a:lnTo>
                  <a:lnTo>
                    <a:pt x="1603057" y="669724"/>
                  </a:lnTo>
                  <a:lnTo>
                    <a:pt x="1603375" y="678274"/>
                  </a:lnTo>
                  <a:lnTo>
                    <a:pt x="1603375" y="687142"/>
                  </a:lnTo>
                  <a:lnTo>
                    <a:pt x="1602104" y="696326"/>
                  </a:lnTo>
                  <a:lnTo>
                    <a:pt x="1600516" y="704560"/>
                  </a:lnTo>
                  <a:lnTo>
                    <a:pt x="1597657" y="712794"/>
                  </a:lnTo>
                  <a:lnTo>
                    <a:pt x="1594480" y="721028"/>
                  </a:lnTo>
                  <a:lnTo>
                    <a:pt x="1590350" y="728629"/>
                  </a:lnTo>
                  <a:lnTo>
                    <a:pt x="1585268" y="736229"/>
                  </a:lnTo>
                  <a:lnTo>
                    <a:pt x="1582409" y="739396"/>
                  </a:lnTo>
                  <a:lnTo>
                    <a:pt x="1579550" y="742880"/>
                  </a:lnTo>
                  <a:lnTo>
                    <a:pt x="1576373" y="746047"/>
                  </a:lnTo>
                  <a:lnTo>
                    <a:pt x="1572879" y="749531"/>
                  </a:lnTo>
                  <a:lnTo>
                    <a:pt x="1569384" y="752381"/>
                  </a:lnTo>
                  <a:lnTo>
                    <a:pt x="1565572" y="755231"/>
                  </a:lnTo>
                  <a:lnTo>
                    <a:pt x="1297460" y="948099"/>
                  </a:lnTo>
                  <a:lnTo>
                    <a:pt x="1293012" y="951266"/>
                  </a:lnTo>
                  <a:lnTo>
                    <a:pt x="1288247" y="953799"/>
                  </a:lnTo>
                  <a:lnTo>
                    <a:pt x="1283164" y="956333"/>
                  </a:lnTo>
                  <a:lnTo>
                    <a:pt x="1278399" y="958550"/>
                  </a:lnTo>
                  <a:lnTo>
                    <a:pt x="1273634" y="960450"/>
                  </a:lnTo>
                  <a:lnTo>
                    <a:pt x="1268869" y="962033"/>
                  </a:lnTo>
                  <a:lnTo>
                    <a:pt x="1263469" y="962983"/>
                  </a:lnTo>
                  <a:lnTo>
                    <a:pt x="1258386" y="964250"/>
                  </a:lnTo>
                  <a:lnTo>
                    <a:pt x="1253304" y="964884"/>
                  </a:lnTo>
                  <a:lnTo>
                    <a:pt x="1247903" y="965200"/>
                  </a:lnTo>
                  <a:lnTo>
                    <a:pt x="1242820" y="965200"/>
                  </a:lnTo>
                  <a:lnTo>
                    <a:pt x="1237102" y="964884"/>
                  </a:lnTo>
                  <a:lnTo>
                    <a:pt x="1232020" y="964567"/>
                  </a:lnTo>
                  <a:lnTo>
                    <a:pt x="1226937" y="963617"/>
                  </a:lnTo>
                  <a:lnTo>
                    <a:pt x="1221537" y="962667"/>
                  </a:lnTo>
                  <a:lnTo>
                    <a:pt x="1216454" y="961083"/>
                  </a:lnTo>
                  <a:lnTo>
                    <a:pt x="1006475" y="894894"/>
                  </a:lnTo>
                  <a:lnTo>
                    <a:pt x="1009652" y="885393"/>
                  </a:lnTo>
                  <a:lnTo>
                    <a:pt x="1013464" y="875259"/>
                  </a:lnTo>
                  <a:lnTo>
                    <a:pt x="1017911" y="862591"/>
                  </a:lnTo>
                  <a:lnTo>
                    <a:pt x="1022676" y="847706"/>
                  </a:lnTo>
                  <a:lnTo>
                    <a:pt x="1027123" y="832188"/>
                  </a:lnTo>
                  <a:lnTo>
                    <a:pt x="1029029" y="824271"/>
                  </a:lnTo>
                  <a:lnTo>
                    <a:pt x="1030935" y="816353"/>
                  </a:lnTo>
                  <a:lnTo>
                    <a:pt x="1031888" y="808753"/>
                  </a:lnTo>
                  <a:lnTo>
                    <a:pt x="1033159" y="801469"/>
                  </a:lnTo>
                  <a:lnTo>
                    <a:pt x="1033794" y="793868"/>
                  </a:lnTo>
                  <a:lnTo>
                    <a:pt x="1033794" y="786584"/>
                  </a:lnTo>
                  <a:lnTo>
                    <a:pt x="1033794" y="778666"/>
                  </a:lnTo>
                  <a:lnTo>
                    <a:pt x="1033477" y="770749"/>
                  </a:lnTo>
                  <a:lnTo>
                    <a:pt x="1032841" y="762832"/>
                  </a:lnTo>
                  <a:lnTo>
                    <a:pt x="1031888" y="755548"/>
                  </a:lnTo>
                  <a:lnTo>
                    <a:pt x="1029665" y="740980"/>
                  </a:lnTo>
                  <a:lnTo>
                    <a:pt x="1027441" y="727995"/>
                  </a:lnTo>
                  <a:lnTo>
                    <a:pt x="1025217" y="718178"/>
                  </a:lnTo>
                  <a:lnTo>
                    <a:pt x="1022994" y="708994"/>
                  </a:lnTo>
                  <a:lnTo>
                    <a:pt x="1227572" y="773599"/>
                  </a:lnTo>
                  <a:lnTo>
                    <a:pt x="1458835" y="607651"/>
                  </a:lnTo>
                  <a:lnTo>
                    <a:pt x="1462965" y="605118"/>
                  </a:lnTo>
                  <a:lnTo>
                    <a:pt x="1467095" y="602268"/>
                  </a:lnTo>
                  <a:lnTo>
                    <a:pt x="1470589" y="600051"/>
                  </a:lnTo>
                  <a:lnTo>
                    <a:pt x="1474719" y="598467"/>
                  </a:lnTo>
                  <a:lnTo>
                    <a:pt x="1479166" y="596567"/>
                  </a:lnTo>
                  <a:lnTo>
                    <a:pt x="1483296" y="594984"/>
                  </a:lnTo>
                  <a:lnTo>
                    <a:pt x="1491873" y="592767"/>
                  </a:lnTo>
                  <a:lnTo>
                    <a:pt x="1500768" y="591183"/>
                  </a:lnTo>
                  <a:lnTo>
                    <a:pt x="1509345" y="590550"/>
                  </a:lnTo>
                  <a:close/>
                  <a:moveTo>
                    <a:pt x="690596" y="539750"/>
                  </a:moveTo>
                  <a:lnTo>
                    <a:pt x="691548" y="539750"/>
                  </a:lnTo>
                  <a:lnTo>
                    <a:pt x="693769" y="540067"/>
                  </a:lnTo>
                  <a:lnTo>
                    <a:pt x="702016" y="540702"/>
                  </a:lnTo>
                  <a:lnTo>
                    <a:pt x="727394" y="541020"/>
                  </a:lnTo>
                  <a:lnTo>
                    <a:pt x="757531" y="541655"/>
                  </a:lnTo>
                  <a:lnTo>
                    <a:pt x="770854" y="541972"/>
                  </a:lnTo>
                  <a:lnTo>
                    <a:pt x="781640" y="543242"/>
                  </a:lnTo>
                  <a:lnTo>
                    <a:pt x="781957" y="543242"/>
                  </a:lnTo>
                  <a:lnTo>
                    <a:pt x="785763" y="546734"/>
                  </a:lnTo>
                  <a:lnTo>
                    <a:pt x="789887" y="552130"/>
                  </a:lnTo>
                  <a:lnTo>
                    <a:pt x="794646" y="558479"/>
                  </a:lnTo>
                  <a:lnTo>
                    <a:pt x="799404" y="566415"/>
                  </a:lnTo>
                  <a:lnTo>
                    <a:pt x="804797" y="576573"/>
                  </a:lnTo>
                  <a:lnTo>
                    <a:pt x="809872" y="588001"/>
                  </a:lnTo>
                  <a:lnTo>
                    <a:pt x="812093" y="594668"/>
                  </a:lnTo>
                  <a:lnTo>
                    <a:pt x="814631" y="602286"/>
                  </a:lnTo>
                  <a:lnTo>
                    <a:pt x="817169" y="609905"/>
                  </a:lnTo>
                  <a:lnTo>
                    <a:pt x="820024" y="618476"/>
                  </a:lnTo>
                  <a:lnTo>
                    <a:pt x="822244" y="627364"/>
                  </a:lnTo>
                  <a:lnTo>
                    <a:pt x="824465" y="637205"/>
                  </a:lnTo>
                  <a:lnTo>
                    <a:pt x="826685" y="647681"/>
                  </a:lnTo>
                  <a:lnTo>
                    <a:pt x="828906" y="658791"/>
                  </a:lnTo>
                  <a:lnTo>
                    <a:pt x="830809" y="670537"/>
                  </a:lnTo>
                  <a:lnTo>
                    <a:pt x="832395" y="683235"/>
                  </a:lnTo>
                  <a:lnTo>
                    <a:pt x="834299" y="696567"/>
                  </a:lnTo>
                  <a:lnTo>
                    <a:pt x="835885" y="710535"/>
                  </a:lnTo>
                  <a:lnTo>
                    <a:pt x="836836" y="725454"/>
                  </a:lnTo>
                  <a:lnTo>
                    <a:pt x="838105" y="741644"/>
                  </a:lnTo>
                  <a:lnTo>
                    <a:pt x="839057" y="757834"/>
                  </a:lnTo>
                  <a:lnTo>
                    <a:pt x="840009" y="775611"/>
                  </a:lnTo>
                  <a:lnTo>
                    <a:pt x="840326" y="794022"/>
                  </a:lnTo>
                  <a:lnTo>
                    <a:pt x="840643" y="813069"/>
                  </a:lnTo>
                  <a:lnTo>
                    <a:pt x="840326" y="833703"/>
                  </a:lnTo>
                  <a:lnTo>
                    <a:pt x="840326" y="854972"/>
                  </a:lnTo>
                  <a:lnTo>
                    <a:pt x="844767" y="839735"/>
                  </a:lnTo>
                  <a:lnTo>
                    <a:pt x="849208" y="824497"/>
                  </a:lnTo>
                  <a:lnTo>
                    <a:pt x="857456" y="794975"/>
                  </a:lnTo>
                  <a:lnTo>
                    <a:pt x="864435" y="767992"/>
                  </a:lnTo>
                  <a:lnTo>
                    <a:pt x="870145" y="742914"/>
                  </a:lnTo>
                  <a:lnTo>
                    <a:pt x="878710" y="705456"/>
                  </a:lnTo>
                  <a:lnTo>
                    <a:pt x="881248" y="694028"/>
                  </a:lnTo>
                  <a:lnTo>
                    <a:pt x="882517" y="688314"/>
                  </a:lnTo>
                  <a:lnTo>
                    <a:pt x="878076" y="679425"/>
                  </a:lnTo>
                  <a:lnTo>
                    <a:pt x="874586" y="670854"/>
                  </a:lnTo>
                  <a:lnTo>
                    <a:pt x="871097" y="663236"/>
                  </a:lnTo>
                  <a:lnTo>
                    <a:pt x="868559" y="655617"/>
                  </a:lnTo>
                  <a:lnTo>
                    <a:pt x="864752" y="644506"/>
                  </a:lnTo>
                  <a:lnTo>
                    <a:pt x="863801" y="640380"/>
                  </a:lnTo>
                  <a:lnTo>
                    <a:pt x="867290" y="637205"/>
                  </a:lnTo>
                  <a:lnTo>
                    <a:pt x="876489" y="629269"/>
                  </a:lnTo>
                  <a:lnTo>
                    <a:pt x="881882" y="624507"/>
                  </a:lnTo>
                  <a:lnTo>
                    <a:pt x="888227" y="619746"/>
                  </a:lnTo>
                  <a:lnTo>
                    <a:pt x="894571" y="615619"/>
                  </a:lnTo>
                  <a:lnTo>
                    <a:pt x="900598" y="611810"/>
                  </a:lnTo>
                  <a:lnTo>
                    <a:pt x="921535" y="619746"/>
                  </a:lnTo>
                  <a:lnTo>
                    <a:pt x="939300" y="659426"/>
                  </a:lnTo>
                  <a:lnTo>
                    <a:pt x="934224" y="671172"/>
                  </a:lnTo>
                  <a:lnTo>
                    <a:pt x="928514" y="683235"/>
                  </a:lnTo>
                  <a:lnTo>
                    <a:pt x="922487" y="695932"/>
                  </a:lnTo>
                  <a:lnTo>
                    <a:pt x="923439" y="707043"/>
                  </a:lnTo>
                  <a:lnTo>
                    <a:pt x="924073" y="720693"/>
                  </a:lnTo>
                  <a:lnTo>
                    <a:pt x="924708" y="736248"/>
                  </a:lnTo>
                  <a:lnTo>
                    <a:pt x="924073" y="753390"/>
                  </a:lnTo>
                  <a:lnTo>
                    <a:pt x="923439" y="790213"/>
                  </a:lnTo>
                  <a:lnTo>
                    <a:pt x="921852" y="827354"/>
                  </a:lnTo>
                  <a:lnTo>
                    <a:pt x="920266" y="862273"/>
                  </a:lnTo>
                  <a:lnTo>
                    <a:pt x="918680" y="891161"/>
                  </a:lnTo>
                  <a:lnTo>
                    <a:pt x="916777" y="918461"/>
                  </a:lnTo>
                  <a:lnTo>
                    <a:pt x="918680" y="913382"/>
                  </a:lnTo>
                  <a:lnTo>
                    <a:pt x="923756" y="899097"/>
                  </a:lnTo>
                  <a:lnTo>
                    <a:pt x="927245" y="888621"/>
                  </a:lnTo>
                  <a:lnTo>
                    <a:pt x="931369" y="876241"/>
                  </a:lnTo>
                  <a:lnTo>
                    <a:pt x="935493" y="862273"/>
                  </a:lnTo>
                  <a:lnTo>
                    <a:pt x="939934" y="846401"/>
                  </a:lnTo>
                  <a:lnTo>
                    <a:pt x="943741" y="828307"/>
                  </a:lnTo>
                  <a:lnTo>
                    <a:pt x="947865" y="809260"/>
                  </a:lnTo>
                  <a:lnTo>
                    <a:pt x="951672" y="788626"/>
                  </a:lnTo>
                  <a:lnTo>
                    <a:pt x="955161" y="766722"/>
                  </a:lnTo>
                  <a:lnTo>
                    <a:pt x="957699" y="743866"/>
                  </a:lnTo>
                  <a:lnTo>
                    <a:pt x="958650" y="731486"/>
                  </a:lnTo>
                  <a:lnTo>
                    <a:pt x="959919" y="719106"/>
                  </a:lnTo>
                  <a:lnTo>
                    <a:pt x="960554" y="707043"/>
                  </a:lnTo>
                  <a:lnTo>
                    <a:pt x="960871" y="694345"/>
                  </a:lnTo>
                  <a:lnTo>
                    <a:pt x="961188" y="681330"/>
                  </a:lnTo>
                  <a:lnTo>
                    <a:pt x="961188" y="668315"/>
                  </a:lnTo>
                  <a:lnTo>
                    <a:pt x="969119" y="649268"/>
                  </a:lnTo>
                  <a:lnTo>
                    <a:pt x="970705" y="651173"/>
                  </a:lnTo>
                  <a:lnTo>
                    <a:pt x="973877" y="656887"/>
                  </a:lnTo>
                  <a:lnTo>
                    <a:pt x="976098" y="661331"/>
                  </a:lnTo>
                  <a:lnTo>
                    <a:pt x="978636" y="666727"/>
                  </a:lnTo>
                  <a:lnTo>
                    <a:pt x="981808" y="673076"/>
                  </a:lnTo>
                  <a:lnTo>
                    <a:pt x="984663" y="681012"/>
                  </a:lnTo>
                  <a:lnTo>
                    <a:pt x="988152" y="690218"/>
                  </a:lnTo>
                  <a:lnTo>
                    <a:pt x="991007" y="700377"/>
                  </a:lnTo>
                  <a:lnTo>
                    <a:pt x="993862" y="712122"/>
                  </a:lnTo>
                  <a:lnTo>
                    <a:pt x="997035" y="724820"/>
                  </a:lnTo>
                  <a:lnTo>
                    <a:pt x="999572" y="739422"/>
                  </a:lnTo>
                  <a:lnTo>
                    <a:pt x="1002110" y="754977"/>
                  </a:lnTo>
                  <a:lnTo>
                    <a:pt x="1004013" y="772436"/>
                  </a:lnTo>
                  <a:lnTo>
                    <a:pt x="1005600" y="790848"/>
                  </a:lnTo>
                  <a:lnTo>
                    <a:pt x="1005282" y="796244"/>
                  </a:lnTo>
                  <a:lnTo>
                    <a:pt x="1004331" y="801958"/>
                  </a:lnTo>
                  <a:lnTo>
                    <a:pt x="1003062" y="809260"/>
                  </a:lnTo>
                  <a:lnTo>
                    <a:pt x="1000841" y="817196"/>
                  </a:lnTo>
                  <a:lnTo>
                    <a:pt x="997669" y="826085"/>
                  </a:lnTo>
                  <a:lnTo>
                    <a:pt x="994497" y="836243"/>
                  </a:lnTo>
                  <a:lnTo>
                    <a:pt x="985932" y="858781"/>
                  </a:lnTo>
                  <a:lnTo>
                    <a:pt x="964043" y="914969"/>
                  </a:lnTo>
                  <a:lnTo>
                    <a:pt x="951037" y="948301"/>
                  </a:lnTo>
                  <a:lnTo>
                    <a:pt x="937079" y="985442"/>
                  </a:lnTo>
                  <a:lnTo>
                    <a:pt x="922804" y="1025757"/>
                  </a:lnTo>
                  <a:lnTo>
                    <a:pt x="915825" y="1047026"/>
                  </a:lnTo>
                  <a:lnTo>
                    <a:pt x="908212" y="1068929"/>
                  </a:lnTo>
                  <a:lnTo>
                    <a:pt x="901233" y="1091785"/>
                  </a:lnTo>
                  <a:lnTo>
                    <a:pt x="894254" y="1115594"/>
                  </a:lnTo>
                  <a:lnTo>
                    <a:pt x="886958" y="1139719"/>
                  </a:lnTo>
                  <a:lnTo>
                    <a:pt x="880296" y="1165115"/>
                  </a:lnTo>
                  <a:lnTo>
                    <a:pt x="873634" y="1190510"/>
                  </a:lnTo>
                  <a:lnTo>
                    <a:pt x="867290" y="1217493"/>
                  </a:lnTo>
                  <a:lnTo>
                    <a:pt x="861580" y="1244476"/>
                  </a:lnTo>
                  <a:lnTo>
                    <a:pt x="855553" y="1272728"/>
                  </a:lnTo>
                  <a:lnTo>
                    <a:pt x="850477" y="1301298"/>
                  </a:lnTo>
                  <a:lnTo>
                    <a:pt x="845402" y="1330821"/>
                  </a:lnTo>
                  <a:lnTo>
                    <a:pt x="840960" y="1360343"/>
                  </a:lnTo>
                  <a:lnTo>
                    <a:pt x="836836" y="1391135"/>
                  </a:lnTo>
                  <a:lnTo>
                    <a:pt x="874586" y="1434307"/>
                  </a:lnTo>
                  <a:lnTo>
                    <a:pt x="949768" y="1522239"/>
                  </a:lnTo>
                  <a:lnTo>
                    <a:pt x="990373" y="1569856"/>
                  </a:lnTo>
                  <a:lnTo>
                    <a:pt x="1026219" y="1613028"/>
                  </a:lnTo>
                  <a:lnTo>
                    <a:pt x="1041129" y="1631122"/>
                  </a:lnTo>
                  <a:lnTo>
                    <a:pt x="1053500" y="1646042"/>
                  </a:lnTo>
                  <a:lnTo>
                    <a:pt x="1062065" y="1657470"/>
                  </a:lnTo>
                  <a:lnTo>
                    <a:pt x="1066824" y="1664137"/>
                  </a:lnTo>
                  <a:lnTo>
                    <a:pt x="1071582" y="1671755"/>
                  </a:lnTo>
                  <a:lnTo>
                    <a:pt x="1077292" y="1680326"/>
                  </a:lnTo>
                  <a:lnTo>
                    <a:pt x="1080147" y="1685088"/>
                  </a:lnTo>
                  <a:lnTo>
                    <a:pt x="1083002" y="1689850"/>
                  </a:lnTo>
                  <a:lnTo>
                    <a:pt x="1085540" y="1695564"/>
                  </a:lnTo>
                  <a:lnTo>
                    <a:pt x="1088395" y="1701913"/>
                  </a:lnTo>
                  <a:lnTo>
                    <a:pt x="1090616" y="1708579"/>
                  </a:lnTo>
                  <a:lnTo>
                    <a:pt x="1091884" y="1715880"/>
                  </a:lnTo>
                  <a:lnTo>
                    <a:pt x="1093471" y="1724134"/>
                  </a:lnTo>
                  <a:lnTo>
                    <a:pt x="1093788" y="1733022"/>
                  </a:lnTo>
                  <a:lnTo>
                    <a:pt x="1093788" y="1742545"/>
                  </a:lnTo>
                  <a:lnTo>
                    <a:pt x="1092836" y="1753021"/>
                  </a:lnTo>
                  <a:lnTo>
                    <a:pt x="1090933" y="1765084"/>
                  </a:lnTo>
                  <a:lnTo>
                    <a:pt x="1087761" y="1777147"/>
                  </a:lnTo>
                  <a:lnTo>
                    <a:pt x="1086809" y="1785083"/>
                  </a:lnTo>
                  <a:lnTo>
                    <a:pt x="1084271" y="1801272"/>
                  </a:lnTo>
                  <a:lnTo>
                    <a:pt x="1076340" y="1854920"/>
                  </a:lnTo>
                  <a:lnTo>
                    <a:pt x="1054452" y="2009516"/>
                  </a:lnTo>
                  <a:lnTo>
                    <a:pt x="1023681" y="2230139"/>
                  </a:lnTo>
                  <a:lnTo>
                    <a:pt x="1022730" y="2236488"/>
                  </a:lnTo>
                  <a:lnTo>
                    <a:pt x="1021461" y="2242520"/>
                  </a:lnTo>
                  <a:lnTo>
                    <a:pt x="1019875" y="2248551"/>
                  </a:lnTo>
                  <a:lnTo>
                    <a:pt x="1018289" y="2254582"/>
                  </a:lnTo>
                  <a:lnTo>
                    <a:pt x="1015751" y="2259979"/>
                  </a:lnTo>
                  <a:lnTo>
                    <a:pt x="1013530" y="2265693"/>
                  </a:lnTo>
                  <a:lnTo>
                    <a:pt x="1011310" y="2271407"/>
                  </a:lnTo>
                  <a:lnTo>
                    <a:pt x="1008455" y="2276486"/>
                  </a:lnTo>
                  <a:lnTo>
                    <a:pt x="1005917" y="2281248"/>
                  </a:lnTo>
                  <a:lnTo>
                    <a:pt x="1002427" y="2286009"/>
                  </a:lnTo>
                  <a:lnTo>
                    <a:pt x="999255" y="2291088"/>
                  </a:lnTo>
                  <a:lnTo>
                    <a:pt x="995766" y="2295533"/>
                  </a:lnTo>
                  <a:lnTo>
                    <a:pt x="992276" y="2299659"/>
                  </a:lnTo>
                  <a:lnTo>
                    <a:pt x="988470" y="2303469"/>
                  </a:lnTo>
                  <a:lnTo>
                    <a:pt x="984346" y="2307278"/>
                  </a:lnTo>
                  <a:lnTo>
                    <a:pt x="980222" y="2311087"/>
                  </a:lnTo>
                  <a:lnTo>
                    <a:pt x="975781" y="2314262"/>
                  </a:lnTo>
                  <a:lnTo>
                    <a:pt x="971339" y="2317436"/>
                  </a:lnTo>
                  <a:lnTo>
                    <a:pt x="966581" y="2320293"/>
                  </a:lnTo>
                  <a:lnTo>
                    <a:pt x="961823" y="2322833"/>
                  </a:lnTo>
                  <a:lnTo>
                    <a:pt x="956747" y="2325372"/>
                  </a:lnTo>
                  <a:lnTo>
                    <a:pt x="951989" y="2327277"/>
                  </a:lnTo>
                  <a:lnTo>
                    <a:pt x="946913" y="2329182"/>
                  </a:lnTo>
                  <a:lnTo>
                    <a:pt x="941203" y="2331086"/>
                  </a:lnTo>
                  <a:lnTo>
                    <a:pt x="936128" y="2332674"/>
                  </a:lnTo>
                  <a:lnTo>
                    <a:pt x="930418" y="2333309"/>
                  </a:lnTo>
                  <a:lnTo>
                    <a:pt x="925025" y="2334578"/>
                  </a:lnTo>
                  <a:lnTo>
                    <a:pt x="919315" y="2334896"/>
                  </a:lnTo>
                  <a:lnTo>
                    <a:pt x="913605" y="2335213"/>
                  </a:lnTo>
                  <a:lnTo>
                    <a:pt x="907577" y="2335213"/>
                  </a:lnTo>
                  <a:lnTo>
                    <a:pt x="901550" y="2334896"/>
                  </a:lnTo>
                  <a:lnTo>
                    <a:pt x="895523" y="2333943"/>
                  </a:lnTo>
                  <a:lnTo>
                    <a:pt x="889813" y="2333309"/>
                  </a:lnTo>
                  <a:lnTo>
                    <a:pt x="883786" y="2332356"/>
                  </a:lnTo>
                  <a:lnTo>
                    <a:pt x="878076" y="2330769"/>
                  </a:lnTo>
                  <a:lnTo>
                    <a:pt x="872683" y="2328864"/>
                  </a:lnTo>
                  <a:lnTo>
                    <a:pt x="867290" y="2326642"/>
                  </a:lnTo>
                  <a:lnTo>
                    <a:pt x="862214" y="2324420"/>
                  </a:lnTo>
                  <a:lnTo>
                    <a:pt x="857456" y="2321881"/>
                  </a:lnTo>
                  <a:lnTo>
                    <a:pt x="852698" y="2319341"/>
                  </a:lnTo>
                  <a:lnTo>
                    <a:pt x="848257" y="2316167"/>
                  </a:lnTo>
                  <a:lnTo>
                    <a:pt x="843815" y="2312992"/>
                  </a:lnTo>
                  <a:lnTo>
                    <a:pt x="839692" y="2309183"/>
                  </a:lnTo>
                  <a:lnTo>
                    <a:pt x="835568" y="2305373"/>
                  </a:lnTo>
                  <a:lnTo>
                    <a:pt x="831761" y="2301882"/>
                  </a:lnTo>
                  <a:lnTo>
                    <a:pt x="827954" y="2297755"/>
                  </a:lnTo>
                  <a:lnTo>
                    <a:pt x="824782" y="2293311"/>
                  </a:lnTo>
                  <a:lnTo>
                    <a:pt x="821293" y="2288866"/>
                  </a:lnTo>
                  <a:lnTo>
                    <a:pt x="818755" y="2283787"/>
                  </a:lnTo>
                  <a:lnTo>
                    <a:pt x="815900" y="2279026"/>
                  </a:lnTo>
                  <a:lnTo>
                    <a:pt x="813362" y="2274264"/>
                  </a:lnTo>
                  <a:lnTo>
                    <a:pt x="811141" y="2269185"/>
                  </a:lnTo>
                  <a:lnTo>
                    <a:pt x="809238" y="2263471"/>
                  </a:lnTo>
                  <a:lnTo>
                    <a:pt x="807335" y="2258392"/>
                  </a:lnTo>
                  <a:lnTo>
                    <a:pt x="805749" y="2252678"/>
                  </a:lnTo>
                  <a:lnTo>
                    <a:pt x="804162" y="2246646"/>
                  </a:lnTo>
                  <a:lnTo>
                    <a:pt x="803211" y="2241250"/>
                  </a:lnTo>
                  <a:lnTo>
                    <a:pt x="802576" y="2234901"/>
                  </a:lnTo>
                  <a:lnTo>
                    <a:pt x="801942" y="2228869"/>
                  </a:lnTo>
                  <a:lnTo>
                    <a:pt x="801625" y="2222838"/>
                  </a:lnTo>
                  <a:lnTo>
                    <a:pt x="801625" y="2216807"/>
                  </a:lnTo>
                  <a:lnTo>
                    <a:pt x="801942" y="2210458"/>
                  </a:lnTo>
                  <a:lnTo>
                    <a:pt x="802576" y="2204109"/>
                  </a:lnTo>
                  <a:lnTo>
                    <a:pt x="803211" y="2197443"/>
                  </a:lnTo>
                  <a:lnTo>
                    <a:pt x="833981" y="1990152"/>
                  </a:lnTo>
                  <a:lnTo>
                    <a:pt x="855235" y="1846032"/>
                  </a:lnTo>
                  <a:lnTo>
                    <a:pt x="861897" y="1797146"/>
                  </a:lnTo>
                  <a:lnTo>
                    <a:pt x="863801" y="1783178"/>
                  </a:lnTo>
                  <a:lnTo>
                    <a:pt x="864435" y="1777147"/>
                  </a:lnTo>
                  <a:lnTo>
                    <a:pt x="861897" y="1774290"/>
                  </a:lnTo>
                  <a:lnTo>
                    <a:pt x="855553" y="1767623"/>
                  </a:lnTo>
                  <a:lnTo>
                    <a:pt x="833030" y="1744133"/>
                  </a:lnTo>
                  <a:lnTo>
                    <a:pt x="763558" y="1673343"/>
                  </a:lnTo>
                  <a:lnTo>
                    <a:pt x="687424" y="1595886"/>
                  </a:lnTo>
                  <a:lnTo>
                    <a:pt x="657288" y="1564777"/>
                  </a:lnTo>
                  <a:lnTo>
                    <a:pt x="637620" y="1543825"/>
                  </a:lnTo>
                  <a:lnTo>
                    <a:pt x="624931" y="1537159"/>
                  </a:lnTo>
                  <a:lnTo>
                    <a:pt x="612876" y="1530175"/>
                  </a:lnTo>
                  <a:lnTo>
                    <a:pt x="600822" y="1523192"/>
                  </a:lnTo>
                  <a:lnTo>
                    <a:pt x="589719" y="1516208"/>
                  </a:lnTo>
                  <a:lnTo>
                    <a:pt x="578933" y="1508907"/>
                  </a:lnTo>
                  <a:lnTo>
                    <a:pt x="569100" y="1501605"/>
                  </a:lnTo>
                  <a:lnTo>
                    <a:pt x="559266" y="1494622"/>
                  </a:lnTo>
                  <a:lnTo>
                    <a:pt x="550383" y="1487003"/>
                  </a:lnTo>
                  <a:lnTo>
                    <a:pt x="541818" y="1480019"/>
                  </a:lnTo>
                  <a:lnTo>
                    <a:pt x="533570" y="1472718"/>
                  </a:lnTo>
                  <a:lnTo>
                    <a:pt x="525957" y="1465099"/>
                  </a:lnTo>
                  <a:lnTo>
                    <a:pt x="518978" y="1458116"/>
                  </a:lnTo>
                  <a:lnTo>
                    <a:pt x="511682" y="1451132"/>
                  </a:lnTo>
                  <a:lnTo>
                    <a:pt x="505655" y="1444148"/>
                  </a:lnTo>
                  <a:lnTo>
                    <a:pt x="499945" y="1436847"/>
                  </a:lnTo>
                  <a:lnTo>
                    <a:pt x="494235" y="1430181"/>
                  </a:lnTo>
                  <a:lnTo>
                    <a:pt x="489159" y="1423514"/>
                  </a:lnTo>
                  <a:lnTo>
                    <a:pt x="484718" y="1416848"/>
                  </a:lnTo>
                  <a:lnTo>
                    <a:pt x="480277" y="1410499"/>
                  </a:lnTo>
                  <a:lnTo>
                    <a:pt x="476470" y="1404150"/>
                  </a:lnTo>
                  <a:lnTo>
                    <a:pt x="473298" y="1397801"/>
                  </a:lnTo>
                  <a:lnTo>
                    <a:pt x="469808" y="1392405"/>
                  </a:lnTo>
                  <a:lnTo>
                    <a:pt x="464733" y="1381294"/>
                  </a:lnTo>
                  <a:lnTo>
                    <a:pt x="460926" y="1371453"/>
                  </a:lnTo>
                  <a:lnTo>
                    <a:pt x="458706" y="1362565"/>
                  </a:lnTo>
                  <a:lnTo>
                    <a:pt x="457754" y="1359073"/>
                  </a:lnTo>
                  <a:lnTo>
                    <a:pt x="457119" y="1355264"/>
                  </a:lnTo>
                  <a:lnTo>
                    <a:pt x="457119" y="1352089"/>
                  </a:lnTo>
                  <a:lnTo>
                    <a:pt x="457119" y="1349550"/>
                  </a:lnTo>
                  <a:lnTo>
                    <a:pt x="456802" y="1347010"/>
                  </a:lnTo>
                  <a:lnTo>
                    <a:pt x="456168" y="1344788"/>
                  </a:lnTo>
                  <a:lnTo>
                    <a:pt x="454264" y="1342566"/>
                  </a:lnTo>
                  <a:lnTo>
                    <a:pt x="452361" y="1340344"/>
                  </a:lnTo>
                  <a:lnTo>
                    <a:pt x="449823" y="1338439"/>
                  </a:lnTo>
                  <a:lnTo>
                    <a:pt x="446968" y="1336217"/>
                  </a:lnTo>
                  <a:lnTo>
                    <a:pt x="440624" y="1332408"/>
                  </a:lnTo>
                  <a:lnTo>
                    <a:pt x="434279" y="1328598"/>
                  </a:lnTo>
                  <a:lnTo>
                    <a:pt x="431107" y="1326376"/>
                  </a:lnTo>
                  <a:lnTo>
                    <a:pt x="428887" y="1324472"/>
                  </a:lnTo>
                  <a:lnTo>
                    <a:pt x="426666" y="1322250"/>
                  </a:lnTo>
                  <a:lnTo>
                    <a:pt x="425397" y="1319393"/>
                  </a:lnTo>
                  <a:lnTo>
                    <a:pt x="424128" y="1317170"/>
                  </a:lnTo>
                  <a:lnTo>
                    <a:pt x="424128" y="1314631"/>
                  </a:lnTo>
                  <a:lnTo>
                    <a:pt x="425714" y="1302568"/>
                  </a:lnTo>
                  <a:lnTo>
                    <a:pt x="427618" y="1289553"/>
                  </a:lnTo>
                  <a:lnTo>
                    <a:pt x="429521" y="1275268"/>
                  </a:lnTo>
                  <a:lnTo>
                    <a:pt x="432059" y="1260983"/>
                  </a:lnTo>
                  <a:lnTo>
                    <a:pt x="438086" y="1229873"/>
                  </a:lnTo>
                  <a:lnTo>
                    <a:pt x="445382" y="1196542"/>
                  </a:lnTo>
                  <a:lnTo>
                    <a:pt x="453313" y="1161623"/>
                  </a:lnTo>
                  <a:lnTo>
                    <a:pt x="462195" y="1125117"/>
                  </a:lnTo>
                  <a:lnTo>
                    <a:pt x="471712" y="1087658"/>
                  </a:lnTo>
                  <a:lnTo>
                    <a:pt x="481229" y="1049883"/>
                  </a:lnTo>
                  <a:lnTo>
                    <a:pt x="501531" y="974014"/>
                  </a:lnTo>
                  <a:lnTo>
                    <a:pt x="521199" y="901001"/>
                  </a:lnTo>
                  <a:lnTo>
                    <a:pt x="538963" y="833386"/>
                  </a:lnTo>
                  <a:lnTo>
                    <a:pt x="546577" y="803228"/>
                  </a:lnTo>
                  <a:lnTo>
                    <a:pt x="553238" y="775293"/>
                  </a:lnTo>
                  <a:lnTo>
                    <a:pt x="622710" y="754659"/>
                  </a:lnTo>
                  <a:lnTo>
                    <a:pt x="591305" y="753072"/>
                  </a:lnTo>
                  <a:lnTo>
                    <a:pt x="520881" y="750215"/>
                  </a:lnTo>
                  <a:lnTo>
                    <a:pt x="482497" y="748628"/>
                  </a:lnTo>
                  <a:lnTo>
                    <a:pt x="448554" y="747358"/>
                  </a:lnTo>
                  <a:lnTo>
                    <a:pt x="423494" y="747041"/>
                  </a:lnTo>
                  <a:lnTo>
                    <a:pt x="415563" y="747358"/>
                  </a:lnTo>
                  <a:lnTo>
                    <a:pt x="411439" y="747993"/>
                  </a:lnTo>
                  <a:lnTo>
                    <a:pt x="409853" y="748628"/>
                  </a:lnTo>
                  <a:lnTo>
                    <a:pt x="406364" y="750850"/>
                  </a:lnTo>
                  <a:lnTo>
                    <a:pt x="396847" y="757516"/>
                  </a:lnTo>
                  <a:lnTo>
                    <a:pt x="382889" y="767992"/>
                  </a:lnTo>
                  <a:lnTo>
                    <a:pt x="366393" y="781007"/>
                  </a:lnTo>
                  <a:lnTo>
                    <a:pt x="325472" y="812752"/>
                  </a:lnTo>
                  <a:lnTo>
                    <a:pt x="279791" y="849258"/>
                  </a:lnTo>
                  <a:lnTo>
                    <a:pt x="195093" y="917826"/>
                  </a:lnTo>
                  <a:lnTo>
                    <a:pt x="154805" y="951158"/>
                  </a:lnTo>
                  <a:lnTo>
                    <a:pt x="154488" y="951475"/>
                  </a:lnTo>
                  <a:lnTo>
                    <a:pt x="150681" y="954332"/>
                  </a:lnTo>
                  <a:lnTo>
                    <a:pt x="146875" y="957506"/>
                  </a:lnTo>
                  <a:lnTo>
                    <a:pt x="143068" y="960046"/>
                  </a:lnTo>
                  <a:lnTo>
                    <a:pt x="139261" y="962586"/>
                  </a:lnTo>
                  <a:lnTo>
                    <a:pt x="135454" y="964808"/>
                  </a:lnTo>
                  <a:lnTo>
                    <a:pt x="131013" y="966712"/>
                  </a:lnTo>
                  <a:lnTo>
                    <a:pt x="126889" y="968617"/>
                  </a:lnTo>
                  <a:lnTo>
                    <a:pt x="122766" y="969887"/>
                  </a:lnTo>
                  <a:lnTo>
                    <a:pt x="113883" y="972426"/>
                  </a:lnTo>
                  <a:lnTo>
                    <a:pt x="105318" y="974014"/>
                  </a:lnTo>
                  <a:lnTo>
                    <a:pt x="96436" y="975283"/>
                  </a:lnTo>
                  <a:lnTo>
                    <a:pt x="87554" y="974966"/>
                  </a:lnTo>
                  <a:lnTo>
                    <a:pt x="78671" y="974014"/>
                  </a:lnTo>
                  <a:lnTo>
                    <a:pt x="70106" y="972109"/>
                  </a:lnTo>
                  <a:lnTo>
                    <a:pt x="61541" y="969569"/>
                  </a:lnTo>
                  <a:lnTo>
                    <a:pt x="52976" y="966395"/>
                  </a:lnTo>
                  <a:lnTo>
                    <a:pt x="48852" y="964490"/>
                  </a:lnTo>
                  <a:lnTo>
                    <a:pt x="45363" y="962268"/>
                  </a:lnTo>
                  <a:lnTo>
                    <a:pt x="41239" y="959729"/>
                  </a:lnTo>
                  <a:lnTo>
                    <a:pt x="37432" y="956872"/>
                  </a:lnTo>
                  <a:lnTo>
                    <a:pt x="33626" y="954015"/>
                  </a:lnTo>
                  <a:lnTo>
                    <a:pt x="30453" y="951158"/>
                  </a:lnTo>
                  <a:lnTo>
                    <a:pt x="26647" y="947666"/>
                  </a:lnTo>
                  <a:lnTo>
                    <a:pt x="23792" y="944491"/>
                  </a:lnTo>
                  <a:lnTo>
                    <a:pt x="20302" y="940682"/>
                  </a:lnTo>
                  <a:lnTo>
                    <a:pt x="17764" y="936873"/>
                  </a:lnTo>
                  <a:lnTo>
                    <a:pt x="14909" y="933063"/>
                  </a:lnTo>
                  <a:lnTo>
                    <a:pt x="12689" y="929254"/>
                  </a:lnTo>
                  <a:lnTo>
                    <a:pt x="10468" y="925127"/>
                  </a:lnTo>
                  <a:lnTo>
                    <a:pt x="8248" y="921000"/>
                  </a:lnTo>
                  <a:lnTo>
                    <a:pt x="6662" y="916874"/>
                  </a:lnTo>
                  <a:lnTo>
                    <a:pt x="4758" y="912429"/>
                  </a:lnTo>
                  <a:lnTo>
                    <a:pt x="2538" y="903858"/>
                  </a:lnTo>
                  <a:lnTo>
                    <a:pt x="634" y="894970"/>
                  </a:lnTo>
                  <a:lnTo>
                    <a:pt x="0" y="886399"/>
                  </a:lnTo>
                  <a:lnTo>
                    <a:pt x="0" y="877511"/>
                  </a:lnTo>
                  <a:lnTo>
                    <a:pt x="952" y="868622"/>
                  </a:lnTo>
                  <a:lnTo>
                    <a:pt x="2538" y="859734"/>
                  </a:lnTo>
                  <a:lnTo>
                    <a:pt x="5075" y="851163"/>
                  </a:lnTo>
                  <a:lnTo>
                    <a:pt x="8882" y="842909"/>
                  </a:lnTo>
                  <a:lnTo>
                    <a:pt x="10785" y="838782"/>
                  </a:lnTo>
                  <a:lnTo>
                    <a:pt x="13006" y="834656"/>
                  </a:lnTo>
                  <a:lnTo>
                    <a:pt x="15544" y="831164"/>
                  </a:lnTo>
                  <a:lnTo>
                    <a:pt x="18082" y="827354"/>
                  </a:lnTo>
                  <a:lnTo>
                    <a:pt x="20937" y="823545"/>
                  </a:lnTo>
                  <a:lnTo>
                    <a:pt x="24109" y="820053"/>
                  </a:lnTo>
                  <a:lnTo>
                    <a:pt x="27281" y="816561"/>
                  </a:lnTo>
                  <a:lnTo>
                    <a:pt x="30771" y="813069"/>
                  </a:lnTo>
                  <a:lnTo>
                    <a:pt x="80575" y="775611"/>
                  </a:lnTo>
                  <a:lnTo>
                    <a:pt x="189700" y="694028"/>
                  </a:lnTo>
                  <a:lnTo>
                    <a:pt x="248386" y="650220"/>
                  </a:lnTo>
                  <a:lnTo>
                    <a:pt x="300094" y="612127"/>
                  </a:lnTo>
                  <a:lnTo>
                    <a:pt x="321348" y="596572"/>
                  </a:lnTo>
                  <a:lnTo>
                    <a:pt x="337843" y="585144"/>
                  </a:lnTo>
                  <a:lnTo>
                    <a:pt x="349263" y="577208"/>
                  </a:lnTo>
                  <a:lnTo>
                    <a:pt x="352436" y="574986"/>
                  </a:lnTo>
                  <a:lnTo>
                    <a:pt x="354022" y="574351"/>
                  </a:lnTo>
                  <a:lnTo>
                    <a:pt x="460926" y="562606"/>
                  </a:lnTo>
                  <a:lnTo>
                    <a:pt x="554190" y="552448"/>
                  </a:lnTo>
                  <a:lnTo>
                    <a:pt x="595112" y="548003"/>
                  </a:lnTo>
                  <a:lnTo>
                    <a:pt x="631275" y="544512"/>
                  </a:lnTo>
                  <a:lnTo>
                    <a:pt x="663315" y="541655"/>
                  </a:lnTo>
                  <a:lnTo>
                    <a:pt x="690596" y="539750"/>
                  </a:lnTo>
                  <a:close/>
                  <a:moveTo>
                    <a:pt x="912333" y="0"/>
                  </a:moveTo>
                  <a:lnTo>
                    <a:pt x="923772" y="0"/>
                  </a:lnTo>
                  <a:lnTo>
                    <a:pt x="935529" y="0"/>
                  </a:lnTo>
                  <a:lnTo>
                    <a:pt x="943791" y="636"/>
                  </a:lnTo>
                  <a:lnTo>
                    <a:pt x="952052" y="1908"/>
                  </a:lnTo>
                  <a:lnTo>
                    <a:pt x="960632" y="3817"/>
                  </a:lnTo>
                  <a:lnTo>
                    <a:pt x="969211" y="5407"/>
                  </a:lnTo>
                  <a:lnTo>
                    <a:pt x="977473" y="8270"/>
                  </a:lnTo>
                  <a:lnTo>
                    <a:pt x="986052" y="11451"/>
                  </a:lnTo>
                  <a:lnTo>
                    <a:pt x="993996" y="14949"/>
                  </a:lnTo>
                  <a:lnTo>
                    <a:pt x="1001940" y="19084"/>
                  </a:lnTo>
                  <a:lnTo>
                    <a:pt x="1010202" y="22901"/>
                  </a:lnTo>
                  <a:lnTo>
                    <a:pt x="1017828" y="27990"/>
                  </a:lnTo>
                  <a:lnTo>
                    <a:pt x="1025454" y="33080"/>
                  </a:lnTo>
                  <a:lnTo>
                    <a:pt x="1032762" y="39123"/>
                  </a:lnTo>
                  <a:lnTo>
                    <a:pt x="1039753" y="44848"/>
                  </a:lnTo>
                  <a:lnTo>
                    <a:pt x="1047061" y="51210"/>
                  </a:lnTo>
                  <a:lnTo>
                    <a:pt x="1053734" y="57889"/>
                  </a:lnTo>
                  <a:lnTo>
                    <a:pt x="1060407" y="65523"/>
                  </a:lnTo>
                  <a:lnTo>
                    <a:pt x="1066127" y="72839"/>
                  </a:lnTo>
                  <a:lnTo>
                    <a:pt x="1072164" y="80791"/>
                  </a:lnTo>
                  <a:lnTo>
                    <a:pt x="1077884" y="89061"/>
                  </a:lnTo>
                  <a:lnTo>
                    <a:pt x="1082968" y="97331"/>
                  </a:lnTo>
                  <a:lnTo>
                    <a:pt x="1087734" y="106555"/>
                  </a:lnTo>
                  <a:lnTo>
                    <a:pt x="1092183" y="115779"/>
                  </a:lnTo>
                  <a:lnTo>
                    <a:pt x="1096313" y="125003"/>
                  </a:lnTo>
                  <a:lnTo>
                    <a:pt x="1100127" y="134546"/>
                  </a:lnTo>
                  <a:lnTo>
                    <a:pt x="1103304" y="145042"/>
                  </a:lnTo>
                  <a:lnTo>
                    <a:pt x="1106164" y="155220"/>
                  </a:lnTo>
                  <a:lnTo>
                    <a:pt x="1108706" y="166035"/>
                  </a:lnTo>
                  <a:lnTo>
                    <a:pt x="1110612" y="176849"/>
                  </a:lnTo>
                  <a:lnTo>
                    <a:pt x="1111566" y="187982"/>
                  </a:lnTo>
                  <a:lnTo>
                    <a:pt x="1112519" y="199433"/>
                  </a:lnTo>
                  <a:lnTo>
                    <a:pt x="1112837" y="210883"/>
                  </a:lnTo>
                  <a:lnTo>
                    <a:pt x="1112519" y="222970"/>
                  </a:lnTo>
                  <a:lnTo>
                    <a:pt x="1110930" y="247144"/>
                  </a:lnTo>
                  <a:lnTo>
                    <a:pt x="1109024" y="271636"/>
                  </a:lnTo>
                  <a:lnTo>
                    <a:pt x="1106164" y="296764"/>
                  </a:lnTo>
                  <a:lnTo>
                    <a:pt x="1104575" y="308851"/>
                  </a:lnTo>
                  <a:lnTo>
                    <a:pt x="1102351" y="321574"/>
                  </a:lnTo>
                  <a:lnTo>
                    <a:pt x="1100444" y="333978"/>
                  </a:lnTo>
                  <a:lnTo>
                    <a:pt x="1097902" y="345747"/>
                  </a:lnTo>
                  <a:lnTo>
                    <a:pt x="1095360" y="358152"/>
                  </a:lnTo>
                  <a:lnTo>
                    <a:pt x="1092183" y="369921"/>
                  </a:lnTo>
                  <a:lnTo>
                    <a:pt x="1089323" y="381372"/>
                  </a:lnTo>
                  <a:lnTo>
                    <a:pt x="1085510" y="393140"/>
                  </a:lnTo>
                  <a:lnTo>
                    <a:pt x="1082014" y="404273"/>
                  </a:lnTo>
                  <a:lnTo>
                    <a:pt x="1077884" y="415406"/>
                  </a:lnTo>
                  <a:lnTo>
                    <a:pt x="1073753" y="425902"/>
                  </a:lnTo>
                  <a:lnTo>
                    <a:pt x="1068986" y="436080"/>
                  </a:lnTo>
                  <a:lnTo>
                    <a:pt x="1063585" y="445941"/>
                  </a:lnTo>
                  <a:lnTo>
                    <a:pt x="1058501" y="455483"/>
                  </a:lnTo>
                  <a:lnTo>
                    <a:pt x="1052463" y="464389"/>
                  </a:lnTo>
                  <a:lnTo>
                    <a:pt x="1046108" y="472977"/>
                  </a:lnTo>
                  <a:lnTo>
                    <a:pt x="1039753" y="481247"/>
                  </a:lnTo>
                  <a:lnTo>
                    <a:pt x="1032762" y="488563"/>
                  </a:lnTo>
                  <a:lnTo>
                    <a:pt x="1025454" y="495242"/>
                  </a:lnTo>
                  <a:lnTo>
                    <a:pt x="1017510" y="501922"/>
                  </a:lnTo>
                  <a:lnTo>
                    <a:pt x="1009248" y="507647"/>
                  </a:lnTo>
                  <a:lnTo>
                    <a:pt x="1000351" y="512736"/>
                  </a:lnTo>
                  <a:lnTo>
                    <a:pt x="991454" y="516871"/>
                  </a:lnTo>
                  <a:lnTo>
                    <a:pt x="981921" y="520688"/>
                  </a:lnTo>
                  <a:lnTo>
                    <a:pt x="971435" y="523551"/>
                  </a:lnTo>
                  <a:lnTo>
                    <a:pt x="960949" y="525778"/>
                  </a:lnTo>
                  <a:lnTo>
                    <a:pt x="953005" y="526732"/>
                  </a:lnTo>
                  <a:lnTo>
                    <a:pt x="944426" y="527050"/>
                  </a:lnTo>
                  <a:lnTo>
                    <a:pt x="935847" y="526414"/>
                  </a:lnTo>
                  <a:lnTo>
                    <a:pt x="926314" y="525141"/>
                  </a:lnTo>
                  <a:lnTo>
                    <a:pt x="917099" y="523233"/>
                  </a:lnTo>
                  <a:lnTo>
                    <a:pt x="907884" y="520688"/>
                  </a:lnTo>
                  <a:lnTo>
                    <a:pt x="898669" y="517190"/>
                  </a:lnTo>
                  <a:lnTo>
                    <a:pt x="888819" y="513373"/>
                  </a:lnTo>
                  <a:lnTo>
                    <a:pt x="879286" y="508283"/>
                  </a:lnTo>
                  <a:lnTo>
                    <a:pt x="869118" y="503194"/>
                  </a:lnTo>
                  <a:lnTo>
                    <a:pt x="859585" y="496833"/>
                  </a:lnTo>
                  <a:lnTo>
                    <a:pt x="849735" y="490153"/>
                  </a:lnTo>
                  <a:lnTo>
                    <a:pt x="840202" y="482837"/>
                  </a:lnTo>
                  <a:lnTo>
                    <a:pt x="830987" y="474886"/>
                  </a:lnTo>
                  <a:lnTo>
                    <a:pt x="821454" y="465979"/>
                  </a:lnTo>
                  <a:lnTo>
                    <a:pt x="812239" y="456755"/>
                  </a:lnTo>
                  <a:lnTo>
                    <a:pt x="803342" y="446577"/>
                  </a:lnTo>
                  <a:lnTo>
                    <a:pt x="794445" y="435762"/>
                  </a:lnTo>
                  <a:lnTo>
                    <a:pt x="786183" y="424630"/>
                  </a:lnTo>
                  <a:lnTo>
                    <a:pt x="778240" y="412225"/>
                  </a:lnTo>
                  <a:lnTo>
                    <a:pt x="770296" y="400138"/>
                  </a:lnTo>
                  <a:lnTo>
                    <a:pt x="762987" y="386779"/>
                  </a:lnTo>
                  <a:lnTo>
                    <a:pt x="756314" y="372784"/>
                  </a:lnTo>
                  <a:lnTo>
                    <a:pt x="749324" y="358470"/>
                  </a:lnTo>
                  <a:lnTo>
                    <a:pt x="743604" y="343203"/>
                  </a:lnTo>
                  <a:lnTo>
                    <a:pt x="738202" y="327617"/>
                  </a:lnTo>
                  <a:lnTo>
                    <a:pt x="733436" y="311077"/>
                  </a:lnTo>
                  <a:lnTo>
                    <a:pt x="728987" y="294219"/>
                  </a:lnTo>
                  <a:lnTo>
                    <a:pt x="725810" y="276725"/>
                  </a:lnTo>
                  <a:lnTo>
                    <a:pt x="722632" y="258595"/>
                  </a:lnTo>
                  <a:lnTo>
                    <a:pt x="720408" y="240146"/>
                  </a:lnTo>
                  <a:lnTo>
                    <a:pt x="719137" y="221062"/>
                  </a:lnTo>
                  <a:lnTo>
                    <a:pt x="719772" y="209293"/>
                  </a:lnTo>
                  <a:lnTo>
                    <a:pt x="721361" y="197206"/>
                  </a:lnTo>
                  <a:lnTo>
                    <a:pt x="722632" y="185756"/>
                  </a:lnTo>
                  <a:lnTo>
                    <a:pt x="724856" y="174623"/>
                  </a:lnTo>
                  <a:lnTo>
                    <a:pt x="727399" y="163490"/>
                  </a:lnTo>
                  <a:lnTo>
                    <a:pt x="730576" y="152676"/>
                  </a:lnTo>
                  <a:lnTo>
                    <a:pt x="734389" y="142179"/>
                  </a:lnTo>
                  <a:lnTo>
                    <a:pt x="737884" y="131683"/>
                  </a:lnTo>
                  <a:lnTo>
                    <a:pt x="742333" y="121823"/>
                  </a:lnTo>
                  <a:lnTo>
                    <a:pt x="746782" y="111962"/>
                  </a:lnTo>
                  <a:lnTo>
                    <a:pt x="752184" y="102420"/>
                  </a:lnTo>
                  <a:lnTo>
                    <a:pt x="757268" y="93514"/>
                  </a:lnTo>
                  <a:lnTo>
                    <a:pt x="763305" y="84290"/>
                  </a:lnTo>
                  <a:lnTo>
                    <a:pt x="769660" y="76338"/>
                  </a:lnTo>
                  <a:lnTo>
                    <a:pt x="776015" y="68068"/>
                  </a:lnTo>
                  <a:lnTo>
                    <a:pt x="783006" y="60116"/>
                  </a:lnTo>
                  <a:lnTo>
                    <a:pt x="790314" y="53118"/>
                  </a:lnTo>
                  <a:lnTo>
                    <a:pt x="797940" y="46121"/>
                  </a:lnTo>
                  <a:lnTo>
                    <a:pt x="805567" y="39759"/>
                  </a:lnTo>
                  <a:lnTo>
                    <a:pt x="813828" y="33398"/>
                  </a:lnTo>
                  <a:lnTo>
                    <a:pt x="822725" y="27990"/>
                  </a:lnTo>
                  <a:lnTo>
                    <a:pt x="831305" y="22901"/>
                  </a:lnTo>
                  <a:lnTo>
                    <a:pt x="840520" y="18130"/>
                  </a:lnTo>
                  <a:lnTo>
                    <a:pt x="849735" y="13995"/>
                  </a:lnTo>
                  <a:lnTo>
                    <a:pt x="859903" y="10496"/>
                  </a:lnTo>
                  <a:lnTo>
                    <a:pt x="870071" y="7316"/>
                  </a:lnTo>
                  <a:lnTo>
                    <a:pt x="879922" y="4771"/>
                  </a:lnTo>
                  <a:lnTo>
                    <a:pt x="890725" y="2544"/>
                  </a:lnTo>
                  <a:lnTo>
                    <a:pt x="901529" y="954"/>
                  </a:lnTo>
                  <a:lnTo>
                    <a:pt x="91233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1" name="TextBox 65"/>
            <p:cNvSpPr txBox="1"/>
            <p:nvPr/>
          </p:nvSpPr>
          <p:spPr>
            <a:xfrm>
              <a:off x="1403648" y="2084670"/>
              <a:ext cx="864096" cy="339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45%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783309" y="4274773"/>
            <a:ext cx="2303956" cy="1169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点击此处添加文本内容，如关键词、部分简单介绍等。点击此处添加文本内容，如关键词、部分简单介绍等。</a:t>
            </a:r>
          </a:p>
        </p:txBody>
      </p:sp>
      <p:sp>
        <p:nvSpPr>
          <p:cNvPr id="33" name="TextBox 68"/>
          <p:cNvSpPr txBox="1"/>
          <p:nvPr/>
        </p:nvSpPr>
        <p:spPr>
          <a:xfrm>
            <a:off x="1023304" y="3686960"/>
            <a:ext cx="1823965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 spc="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可行性一</a:t>
            </a:r>
            <a:endParaRPr lang="zh-CN" altLang="en-US" b="1" spc="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759481" y="1632031"/>
            <a:ext cx="1663517" cy="1749227"/>
            <a:chOff x="3086956" y="1534609"/>
            <a:chExt cx="1247800" cy="1311920"/>
          </a:xfrm>
        </p:grpSpPr>
        <p:graphicFrame>
          <p:nvGraphicFramePr>
            <p:cNvPr id="35" name="图表 34"/>
            <p:cNvGraphicFramePr/>
            <p:nvPr>
              <p:extLst/>
            </p:nvPr>
          </p:nvGraphicFramePr>
          <p:xfrm>
            <a:off x="3086956" y="1534609"/>
            <a:ext cx="1247800" cy="13119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6" name="椭圆 35"/>
            <p:cNvSpPr/>
            <p:nvPr/>
          </p:nvSpPr>
          <p:spPr>
            <a:xfrm>
              <a:off x="3338046" y="1817759"/>
              <a:ext cx="745620" cy="7456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KSO_Shape"/>
            <p:cNvSpPr>
              <a:spLocks/>
            </p:cNvSpPr>
            <p:nvPr/>
          </p:nvSpPr>
          <p:spPr bwMode="auto">
            <a:xfrm>
              <a:off x="3592662" y="1953584"/>
              <a:ext cx="236388" cy="179260"/>
            </a:xfrm>
            <a:custGeom>
              <a:avLst/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8" name="TextBox 73"/>
            <p:cNvSpPr txBox="1"/>
            <p:nvPr/>
          </p:nvSpPr>
          <p:spPr>
            <a:xfrm>
              <a:off x="3278808" y="2084670"/>
              <a:ext cx="864096" cy="339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65%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3439260" y="4274773"/>
            <a:ext cx="2303956" cy="1169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点击此处添加文本内容，如关键词、部分简单介绍等。点击此处添加文本内容，如关键词、部分简单介绍等。</a:t>
            </a:r>
          </a:p>
        </p:txBody>
      </p:sp>
      <p:sp>
        <p:nvSpPr>
          <p:cNvPr id="40" name="TextBox 75"/>
          <p:cNvSpPr txBox="1"/>
          <p:nvPr/>
        </p:nvSpPr>
        <p:spPr>
          <a:xfrm>
            <a:off x="3679256" y="3686960"/>
            <a:ext cx="1823965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可行性</a:t>
            </a:r>
            <a:r>
              <a:rPr lang="zh-CN" altLang="en-US" b="1" spc="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</a:t>
            </a:r>
            <a:endParaRPr lang="zh-CN" altLang="en-US" b="1" spc="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6415432" y="1632031"/>
            <a:ext cx="1663517" cy="1749227"/>
            <a:chOff x="4830091" y="1534609"/>
            <a:chExt cx="1247800" cy="1311920"/>
          </a:xfrm>
        </p:grpSpPr>
        <p:graphicFrame>
          <p:nvGraphicFramePr>
            <p:cNvPr id="42" name="图表 41"/>
            <p:cNvGraphicFramePr/>
            <p:nvPr>
              <p:extLst/>
            </p:nvPr>
          </p:nvGraphicFramePr>
          <p:xfrm>
            <a:off x="4830091" y="1534609"/>
            <a:ext cx="1247800" cy="13119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43" name="椭圆 42"/>
            <p:cNvSpPr/>
            <p:nvPr/>
          </p:nvSpPr>
          <p:spPr>
            <a:xfrm>
              <a:off x="5081181" y="1817759"/>
              <a:ext cx="745620" cy="7456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KSO_Shape"/>
            <p:cNvSpPr>
              <a:spLocks/>
            </p:cNvSpPr>
            <p:nvPr/>
          </p:nvSpPr>
          <p:spPr bwMode="auto">
            <a:xfrm>
              <a:off x="5349035" y="1953584"/>
              <a:ext cx="209912" cy="209912"/>
            </a:xfrm>
            <a:custGeom>
              <a:avLst/>
              <a:gdLst>
                <a:gd name="T0" fmla="*/ 1395413 w 2219325"/>
                <a:gd name="T1" fmla="*/ 1938020 h 2219325"/>
                <a:gd name="T2" fmla="*/ 1388316 w 2219325"/>
                <a:gd name="T3" fmla="*/ 2002466 h 2219325"/>
                <a:gd name="T4" fmla="*/ 1670304 w 2219325"/>
                <a:gd name="T5" fmla="*/ 1858614 h 2219325"/>
                <a:gd name="T6" fmla="*/ 1150620 w 2219325"/>
                <a:gd name="T7" fmla="*/ 2015808 h 2219325"/>
                <a:gd name="T8" fmla="*/ 1286510 w 2219325"/>
                <a:gd name="T9" fmla="*/ 1931988 h 2219325"/>
                <a:gd name="T10" fmla="*/ 1400810 w 2219325"/>
                <a:gd name="T11" fmla="*/ 1758633 h 2219325"/>
                <a:gd name="T12" fmla="*/ 848360 w 2219325"/>
                <a:gd name="T13" fmla="*/ 1816418 h 2219325"/>
                <a:gd name="T14" fmla="*/ 969645 w 2219325"/>
                <a:gd name="T15" fmla="*/ 1966278 h 2219325"/>
                <a:gd name="T16" fmla="*/ 388339 w 2219325"/>
                <a:gd name="T17" fmla="*/ 1704282 h 2219325"/>
                <a:gd name="T18" fmla="*/ 625234 w 2219325"/>
                <a:gd name="T19" fmla="*/ 1909105 h 2219325"/>
                <a:gd name="T20" fmla="*/ 900095 w 2219325"/>
                <a:gd name="T21" fmla="*/ 2020749 h 2219325"/>
                <a:gd name="T22" fmla="*/ 793433 w 2219325"/>
                <a:gd name="T23" fmla="*/ 1894840 h 2219325"/>
                <a:gd name="T24" fmla="*/ 1611947 w 2219325"/>
                <a:gd name="T25" fmla="*/ 1244918 h 2219325"/>
                <a:gd name="T26" fmla="*/ 1898577 w 2219325"/>
                <a:gd name="T27" fmla="*/ 1613535 h 2219325"/>
                <a:gd name="T28" fmla="*/ 2016438 w 2219325"/>
                <a:gd name="T29" fmla="*/ 1342906 h 2219325"/>
                <a:gd name="T30" fmla="*/ 1464945 w 2219325"/>
                <a:gd name="T31" fmla="*/ 1588135 h 2219325"/>
                <a:gd name="T32" fmla="*/ 1527810 w 2219325"/>
                <a:gd name="T33" fmla="*/ 1182688 h 2219325"/>
                <a:gd name="T34" fmla="*/ 727393 w 2219325"/>
                <a:gd name="T35" fmla="*/ 1480820 h 2219325"/>
                <a:gd name="T36" fmla="*/ 185422 w 2219325"/>
                <a:gd name="T37" fmla="*/ 1251450 h 2219325"/>
                <a:gd name="T38" fmla="*/ 287674 w 2219325"/>
                <a:gd name="T39" fmla="*/ 1555032 h 2219325"/>
                <a:gd name="T40" fmla="*/ 619125 w 2219325"/>
                <a:gd name="T41" fmla="*/ 1365568 h 2219325"/>
                <a:gd name="T42" fmla="*/ 1581467 w 2219325"/>
                <a:gd name="T43" fmla="*/ 739458 h 2219325"/>
                <a:gd name="T44" fmla="*/ 2043430 w 2219325"/>
                <a:gd name="T45" fmla="*/ 1036784 h 2219325"/>
                <a:gd name="T46" fmla="*/ 1963406 w 2219325"/>
                <a:gd name="T47" fmla="*/ 723993 h 2219325"/>
                <a:gd name="T48" fmla="*/ 1522095 w 2219325"/>
                <a:gd name="T49" fmla="*/ 943928 h 2219325"/>
                <a:gd name="T50" fmla="*/ 762000 w 2219325"/>
                <a:gd name="T51" fmla="*/ 606108 h 2219325"/>
                <a:gd name="T52" fmla="*/ 692467 w 2219325"/>
                <a:gd name="T53" fmla="*/ 1005840 h 2219325"/>
                <a:gd name="T54" fmla="*/ 239406 w 2219325"/>
                <a:gd name="T55" fmla="*/ 765910 h 2219325"/>
                <a:gd name="T56" fmla="*/ 175580 w 2219325"/>
                <a:gd name="T57" fmla="*/ 1068705 h 2219325"/>
                <a:gd name="T58" fmla="*/ 649287 w 2219325"/>
                <a:gd name="T59" fmla="*/ 684848 h 2219325"/>
                <a:gd name="T60" fmla="*/ 1378267 w 2219325"/>
                <a:gd name="T61" fmla="*/ 416878 h 2219325"/>
                <a:gd name="T62" fmla="*/ 1258887 w 2219325"/>
                <a:gd name="T63" fmla="*/ 261303 h 2219325"/>
                <a:gd name="T64" fmla="*/ 1047750 w 2219325"/>
                <a:gd name="T65" fmla="*/ 209550 h 2219325"/>
                <a:gd name="T66" fmla="*/ 914400 w 2219325"/>
                <a:gd name="T67" fmla="*/ 307023 h 2219325"/>
                <a:gd name="T68" fmla="*/ 804545 w 2219325"/>
                <a:gd name="T69" fmla="*/ 491490 h 2219325"/>
                <a:gd name="T70" fmla="*/ 725264 w 2219325"/>
                <a:gd name="T71" fmla="*/ 255919 h 2219325"/>
                <a:gd name="T72" fmla="*/ 464869 w 2219325"/>
                <a:gd name="T73" fmla="*/ 431844 h 2219325"/>
                <a:gd name="T74" fmla="*/ 779145 w 2219325"/>
                <a:gd name="T75" fmla="*/ 348298 h 2219325"/>
                <a:gd name="T76" fmla="*/ 889635 w 2219325"/>
                <a:gd name="T77" fmla="*/ 207963 h 2219325"/>
                <a:gd name="T78" fmla="*/ 1403033 w 2219325"/>
                <a:gd name="T79" fmla="*/ 291783 h 2219325"/>
                <a:gd name="T80" fmla="*/ 1832574 w 2219325"/>
                <a:gd name="T81" fmla="*/ 513773 h 2219325"/>
                <a:gd name="T82" fmla="*/ 1595679 w 2219325"/>
                <a:gd name="T83" fmla="*/ 308950 h 2219325"/>
                <a:gd name="T84" fmla="*/ 1315730 w 2219325"/>
                <a:gd name="T85" fmla="*/ 196178 h 2219325"/>
                <a:gd name="T86" fmla="*/ 1465580 w 2219325"/>
                <a:gd name="T87" fmla="*/ 58420 h 2219325"/>
                <a:gd name="T88" fmla="*/ 1794510 w 2219325"/>
                <a:gd name="T89" fmla="*/ 236855 h 2219325"/>
                <a:gd name="T90" fmla="*/ 2044383 w 2219325"/>
                <a:gd name="T91" fmla="*/ 511493 h 2219325"/>
                <a:gd name="T92" fmla="*/ 2190750 w 2219325"/>
                <a:gd name="T93" fmla="*/ 859473 h 2219325"/>
                <a:gd name="T94" fmla="*/ 2210435 w 2219325"/>
                <a:gd name="T95" fmla="*/ 1250950 h 2219325"/>
                <a:gd name="T96" fmla="*/ 2097723 w 2219325"/>
                <a:gd name="T97" fmla="*/ 1614805 h 2219325"/>
                <a:gd name="T98" fmla="*/ 1875473 w 2219325"/>
                <a:gd name="T99" fmla="*/ 1913255 h 2219325"/>
                <a:gd name="T100" fmla="*/ 1566227 w 2219325"/>
                <a:gd name="T101" fmla="*/ 2121535 h 2219325"/>
                <a:gd name="T102" fmla="*/ 1195070 w 2219325"/>
                <a:gd name="T103" fmla="*/ 2215833 h 2219325"/>
                <a:gd name="T104" fmla="*/ 805815 w 2219325"/>
                <a:gd name="T105" fmla="*/ 2177098 h 2219325"/>
                <a:gd name="T106" fmla="*/ 467043 w 2219325"/>
                <a:gd name="T107" fmla="*/ 2014538 h 2219325"/>
                <a:gd name="T108" fmla="*/ 204787 w 2219325"/>
                <a:gd name="T109" fmla="*/ 1751965 h 2219325"/>
                <a:gd name="T110" fmla="*/ 42227 w 2219325"/>
                <a:gd name="T111" fmla="*/ 1413510 h 2219325"/>
                <a:gd name="T112" fmla="*/ 3175 w 2219325"/>
                <a:gd name="T113" fmla="*/ 1024255 h 2219325"/>
                <a:gd name="T114" fmla="*/ 97790 w 2219325"/>
                <a:gd name="T115" fmla="*/ 653098 h 2219325"/>
                <a:gd name="T116" fmla="*/ 306387 w 2219325"/>
                <a:gd name="T117" fmla="*/ 344488 h 2219325"/>
                <a:gd name="T118" fmla="*/ 604520 w 2219325"/>
                <a:gd name="T119" fmla="*/ 121603 h 2219325"/>
                <a:gd name="T120" fmla="*/ 968375 w 2219325"/>
                <a:gd name="T121" fmla="*/ 9208 h 2219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19325" h="2219325">
                  <a:moveTo>
                    <a:pt x="1522095" y="1695768"/>
                  </a:moveTo>
                  <a:lnTo>
                    <a:pt x="1510983" y="1725295"/>
                  </a:lnTo>
                  <a:lnTo>
                    <a:pt x="1499553" y="1754188"/>
                  </a:lnTo>
                  <a:lnTo>
                    <a:pt x="1487170" y="1781810"/>
                  </a:lnTo>
                  <a:lnTo>
                    <a:pt x="1474153" y="1808480"/>
                  </a:lnTo>
                  <a:lnTo>
                    <a:pt x="1461135" y="1834515"/>
                  </a:lnTo>
                  <a:lnTo>
                    <a:pt x="1447165" y="1859280"/>
                  </a:lnTo>
                  <a:lnTo>
                    <a:pt x="1439863" y="1871345"/>
                  </a:lnTo>
                  <a:lnTo>
                    <a:pt x="1432877" y="1883093"/>
                  </a:lnTo>
                  <a:lnTo>
                    <a:pt x="1425575" y="1894840"/>
                  </a:lnTo>
                  <a:lnTo>
                    <a:pt x="1417955" y="1905953"/>
                  </a:lnTo>
                  <a:lnTo>
                    <a:pt x="1410653" y="1917065"/>
                  </a:lnTo>
                  <a:lnTo>
                    <a:pt x="1403033" y="1927860"/>
                  </a:lnTo>
                  <a:lnTo>
                    <a:pt x="1395413" y="1938020"/>
                  </a:lnTo>
                  <a:lnTo>
                    <a:pt x="1387157" y="1948498"/>
                  </a:lnTo>
                  <a:lnTo>
                    <a:pt x="1379537" y="1958023"/>
                  </a:lnTo>
                  <a:lnTo>
                    <a:pt x="1371600" y="1967865"/>
                  </a:lnTo>
                  <a:lnTo>
                    <a:pt x="1363027" y="1977390"/>
                  </a:lnTo>
                  <a:lnTo>
                    <a:pt x="1355090" y="1986280"/>
                  </a:lnTo>
                  <a:lnTo>
                    <a:pt x="1346517" y="1994853"/>
                  </a:lnTo>
                  <a:lnTo>
                    <a:pt x="1337945" y="2003425"/>
                  </a:lnTo>
                  <a:lnTo>
                    <a:pt x="1329690" y="2011680"/>
                  </a:lnTo>
                  <a:lnTo>
                    <a:pt x="1320800" y="2019300"/>
                  </a:lnTo>
                  <a:lnTo>
                    <a:pt x="1318516" y="2021258"/>
                  </a:lnTo>
                  <a:lnTo>
                    <a:pt x="1321630" y="2020566"/>
                  </a:lnTo>
                  <a:lnTo>
                    <a:pt x="1344176" y="2015168"/>
                  </a:lnTo>
                  <a:lnTo>
                    <a:pt x="1366405" y="2008817"/>
                  </a:lnTo>
                  <a:lnTo>
                    <a:pt x="1388316" y="2002466"/>
                  </a:lnTo>
                  <a:lnTo>
                    <a:pt x="1410227" y="1995479"/>
                  </a:lnTo>
                  <a:lnTo>
                    <a:pt x="1431821" y="1987858"/>
                  </a:lnTo>
                  <a:lnTo>
                    <a:pt x="1453415" y="1979602"/>
                  </a:lnTo>
                  <a:lnTo>
                    <a:pt x="1474691" y="1971345"/>
                  </a:lnTo>
                  <a:lnTo>
                    <a:pt x="1495332" y="1962136"/>
                  </a:lnTo>
                  <a:lnTo>
                    <a:pt x="1515973" y="1952610"/>
                  </a:lnTo>
                  <a:lnTo>
                    <a:pt x="1536296" y="1942448"/>
                  </a:lnTo>
                  <a:lnTo>
                    <a:pt x="1556302" y="1931651"/>
                  </a:lnTo>
                  <a:lnTo>
                    <a:pt x="1575991" y="1920537"/>
                  </a:lnTo>
                  <a:lnTo>
                    <a:pt x="1595679" y="1909105"/>
                  </a:lnTo>
                  <a:lnTo>
                    <a:pt x="1614415" y="1897038"/>
                  </a:lnTo>
                  <a:lnTo>
                    <a:pt x="1633468" y="1884653"/>
                  </a:lnTo>
                  <a:lnTo>
                    <a:pt x="1652203" y="1872268"/>
                  </a:lnTo>
                  <a:lnTo>
                    <a:pt x="1670304" y="1858614"/>
                  </a:lnTo>
                  <a:lnTo>
                    <a:pt x="1687770" y="1845276"/>
                  </a:lnTo>
                  <a:lnTo>
                    <a:pt x="1705553" y="1830986"/>
                  </a:lnTo>
                  <a:lnTo>
                    <a:pt x="1722383" y="1816379"/>
                  </a:lnTo>
                  <a:lnTo>
                    <a:pt x="1739531" y="1801454"/>
                  </a:lnTo>
                  <a:lnTo>
                    <a:pt x="1756044" y="1786529"/>
                  </a:lnTo>
                  <a:lnTo>
                    <a:pt x="1771921" y="1770651"/>
                  </a:lnTo>
                  <a:lnTo>
                    <a:pt x="1787481" y="1754456"/>
                  </a:lnTo>
                  <a:lnTo>
                    <a:pt x="1802724" y="1737943"/>
                  </a:lnTo>
                  <a:lnTo>
                    <a:pt x="1817967" y="1721430"/>
                  </a:lnTo>
                  <a:lnTo>
                    <a:pt x="1832574" y="1704282"/>
                  </a:lnTo>
                  <a:lnTo>
                    <a:pt x="1839112" y="1695768"/>
                  </a:lnTo>
                  <a:lnTo>
                    <a:pt x="1522095" y="1695768"/>
                  </a:lnTo>
                  <a:close/>
                  <a:moveTo>
                    <a:pt x="1150620" y="1695768"/>
                  </a:moveTo>
                  <a:lnTo>
                    <a:pt x="1150620" y="2015808"/>
                  </a:lnTo>
                  <a:lnTo>
                    <a:pt x="1160780" y="2012950"/>
                  </a:lnTo>
                  <a:lnTo>
                    <a:pt x="1170940" y="2010093"/>
                  </a:lnTo>
                  <a:lnTo>
                    <a:pt x="1181100" y="2006600"/>
                  </a:lnTo>
                  <a:lnTo>
                    <a:pt x="1191260" y="2002155"/>
                  </a:lnTo>
                  <a:lnTo>
                    <a:pt x="1201103" y="1997393"/>
                  </a:lnTo>
                  <a:lnTo>
                    <a:pt x="1210945" y="1992313"/>
                  </a:lnTo>
                  <a:lnTo>
                    <a:pt x="1220787" y="1986598"/>
                  </a:lnTo>
                  <a:lnTo>
                    <a:pt x="1230313" y="1979930"/>
                  </a:lnTo>
                  <a:lnTo>
                    <a:pt x="1240155" y="1973580"/>
                  </a:lnTo>
                  <a:lnTo>
                    <a:pt x="1249680" y="1966278"/>
                  </a:lnTo>
                  <a:lnTo>
                    <a:pt x="1258887" y="1958340"/>
                  </a:lnTo>
                  <a:lnTo>
                    <a:pt x="1268095" y="1950085"/>
                  </a:lnTo>
                  <a:lnTo>
                    <a:pt x="1277303" y="1941195"/>
                  </a:lnTo>
                  <a:lnTo>
                    <a:pt x="1286510" y="1931988"/>
                  </a:lnTo>
                  <a:lnTo>
                    <a:pt x="1295400" y="1922463"/>
                  </a:lnTo>
                  <a:lnTo>
                    <a:pt x="1304607" y="1912303"/>
                  </a:lnTo>
                  <a:lnTo>
                    <a:pt x="1313180" y="1902143"/>
                  </a:lnTo>
                  <a:lnTo>
                    <a:pt x="1321753" y="1890713"/>
                  </a:lnTo>
                  <a:lnTo>
                    <a:pt x="1330325" y="1879283"/>
                  </a:lnTo>
                  <a:lnTo>
                    <a:pt x="1338897" y="1867853"/>
                  </a:lnTo>
                  <a:lnTo>
                    <a:pt x="1346835" y="1855470"/>
                  </a:lnTo>
                  <a:lnTo>
                    <a:pt x="1355090" y="1842770"/>
                  </a:lnTo>
                  <a:lnTo>
                    <a:pt x="1363027" y="1829753"/>
                  </a:lnTo>
                  <a:lnTo>
                    <a:pt x="1370647" y="1816418"/>
                  </a:lnTo>
                  <a:lnTo>
                    <a:pt x="1378267" y="1802448"/>
                  </a:lnTo>
                  <a:lnTo>
                    <a:pt x="1386205" y="1788160"/>
                  </a:lnTo>
                  <a:lnTo>
                    <a:pt x="1393507" y="1773555"/>
                  </a:lnTo>
                  <a:lnTo>
                    <a:pt x="1400810" y="1758633"/>
                  </a:lnTo>
                  <a:lnTo>
                    <a:pt x="1407477" y="1743710"/>
                  </a:lnTo>
                  <a:lnTo>
                    <a:pt x="1414463" y="1727835"/>
                  </a:lnTo>
                  <a:lnTo>
                    <a:pt x="1421447" y="1711643"/>
                  </a:lnTo>
                  <a:lnTo>
                    <a:pt x="1428115" y="1695768"/>
                  </a:lnTo>
                  <a:lnTo>
                    <a:pt x="1150620" y="1695768"/>
                  </a:lnTo>
                  <a:close/>
                  <a:moveTo>
                    <a:pt x="791210" y="1695768"/>
                  </a:moveTo>
                  <a:lnTo>
                    <a:pt x="797560" y="1711643"/>
                  </a:lnTo>
                  <a:lnTo>
                    <a:pt x="804545" y="1727835"/>
                  </a:lnTo>
                  <a:lnTo>
                    <a:pt x="811213" y="1743710"/>
                  </a:lnTo>
                  <a:lnTo>
                    <a:pt x="818515" y="1758633"/>
                  </a:lnTo>
                  <a:lnTo>
                    <a:pt x="825817" y="1773555"/>
                  </a:lnTo>
                  <a:lnTo>
                    <a:pt x="833120" y="1788160"/>
                  </a:lnTo>
                  <a:lnTo>
                    <a:pt x="840740" y="1802448"/>
                  </a:lnTo>
                  <a:lnTo>
                    <a:pt x="848360" y="1816418"/>
                  </a:lnTo>
                  <a:lnTo>
                    <a:pt x="855980" y="1829753"/>
                  </a:lnTo>
                  <a:lnTo>
                    <a:pt x="864235" y="1842770"/>
                  </a:lnTo>
                  <a:lnTo>
                    <a:pt x="872173" y="1855470"/>
                  </a:lnTo>
                  <a:lnTo>
                    <a:pt x="880427" y="1867853"/>
                  </a:lnTo>
                  <a:lnTo>
                    <a:pt x="888683" y="1879283"/>
                  </a:lnTo>
                  <a:lnTo>
                    <a:pt x="897255" y="1890713"/>
                  </a:lnTo>
                  <a:lnTo>
                    <a:pt x="906145" y="1902143"/>
                  </a:lnTo>
                  <a:lnTo>
                    <a:pt x="914400" y="1912303"/>
                  </a:lnTo>
                  <a:lnTo>
                    <a:pt x="923290" y="1922463"/>
                  </a:lnTo>
                  <a:lnTo>
                    <a:pt x="932497" y="1931988"/>
                  </a:lnTo>
                  <a:lnTo>
                    <a:pt x="941387" y="1941195"/>
                  </a:lnTo>
                  <a:lnTo>
                    <a:pt x="950595" y="1950085"/>
                  </a:lnTo>
                  <a:lnTo>
                    <a:pt x="960120" y="1958340"/>
                  </a:lnTo>
                  <a:lnTo>
                    <a:pt x="969645" y="1966278"/>
                  </a:lnTo>
                  <a:lnTo>
                    <a:pt x="979170" y="1973580"/>
                  </a:lnTo>
                  <a:lnTo>
                    <a:pt x="988695" y="1979930"/>
                  </a:lnTo>
                  <a:lnTo>
                    <a:pt x="998220" y="1986598"/>
                  </a:lnTo>
                  <a:lnTo>
                    <a:pt x="1008380" y="1992313"/>
                  </a:lnTo>
                  <a:lnTo>
                    <a:pt x="1017905" y="1997393"/>
                  </a:lnTo>
                  <a:lnTo>
                    <a:pt x="1027747" y="2002155"/>
                  </a:lnTo>
                  <a:lnTo>
                    <a:pt x="1037907" y="2006600"/>
                  </a:lnTo>
                  <a:lnTo>
                    <a:pt x="1047750" y="2010093"/>
                  </a:lnTo>
                  <a:lnTo>
                    <a:pt x="1058227" y="2012950"/>
                  </a:lnTo>
                  <a:lnTo>
                    <a:pt x="1068705" y="2015808"/>
                  </a:lnTo>
                  <a:lnTo>
                    <a:pt x="1068705" y="1695768"/>
                  </a:lnTo>
                  <a:lnTo>
                    <a:pt x="791210" y="1695768"/>
                  </a:lnTo>
                  <a:close/>
                  <a:moveTo>
                    <a:pt x="381497" y="1695768"/>
                  </a:moveTo>
                  <a:lnTo>
                    <a:pt x="388339" y="1704282"/>
                  </a:lnTo>
                  <a:lnTo>
                    <a:pt x="402946" y="1721430"/>
                  </a:lnTo>
                  <a:lnTo>
                    <a:pt x="417871" y="1737943"/>
                  </a:lnTo>
                  <a:lnTo>
                    <a:pt x="432796" y="1754456"/>
                  </a:lnTo>
                  <a:lnTo>
                    <a:pt x="448674" y="1770651"/>
                  </a:lnTo>
                  <a:lnTo>
                    <a:pt x="464869" y="1786529"/>
                  </a:lnTo>
                  <a:lnTo>
                    <a:pt x="481382" y="1801454"/>
                  </a:lnTo>
                  <a:lnTo>
                    <a:pt x="497895" y="1816379"/>
                  </a:lnTo>
                  <a:lnTo>
                    <a:pt x="515043" y="1830986"/>
                  </a:lnTo>
                  <a:lnTo>
                    <a:pt x="532826" y="1845276"/>
                  </a:lnTo>
                  <a:lnTo>
                    <a:pt x="550609" y="1858614"/>
                  </a:lnTo>
                  <a:lnTo>
                    <a:pt x="568709" y="1872268"/>
                  </a:lnTo>
                  <a:lnTo>
                    <a:pt x="587128" y="1884653"/>
                  </a:lnTo>
                  <a:lnTo>
                    <a:pt x="605863" y="1897038"/>
                  </a:lnTo>
                  <a:lnTo>
                    <a:pt x="625234" y="1909105"/>
                  </a:lnTo>
                  <a:lnTo>
                    <a:pt x="644605" y="1920537"/>
                  </a:lnTo>
                  <a:lnTo>
                    <a:pt x="664293" y="1931651"/>
                  </a:lnTo>
                  <a:lnTo>
                    <a:pt x="684299" y="1942448"/>
                  </a:lnTo>
                  <a:lnTo>
                    <a:pt x="704623" y="1952610"/>
                  </a:lnTo>
                  <a:lnTo>
                    <a:pt x="725264" y="1962136"/>
                  </a:lnTo>
                  <a:lnTo>
                    <a:pt x="746222" y="1971345"/>
                  </a:lnTo>
                  <a:lnTo>
                    <a:pt x="767181" y="1979602"/>
                  </a:lnTo>
                  <a:lnTo>
                    <a:pt x="788457" y="1987858"/>
                  </a:lnTo>
                  <a:lnTo>
                    <a:pt x="810368" y="1995479"/>
                  </a:lnTo>
                  <a:lnTo>
                    <a:pt x="832279" y="2002466"/>
                  </a:lnTo>
                  <a:lnTo>
                    <a:pt x="854190" y="2008817"/>
                  </a:lnTo>
                  <a:lnTo>
                    <a:pt x="876419" y="2015168"/>
                  </a:lnTo>
                  <a:lnTo>
                    <a:pt x="899283" y="2020566"/>
                  </a:lnTo>
                  <a:lnTo>
                    <a:pt x="900095" y="2020749"/>
                  </a:lnTo>
                  <a:lnTo>
                    <a:pt x="898525" y="2019300"/>
                  </a:lnTo>
                  <a:lnTo>
                    <a:pt x="889635" y="2011680"/>
                  </a:lnTo>
                  <a:lnTo>
                    <a:pt x="881063" y="2003425"/>
                  </a:lnTo>
                  <a:lnTo>
                    <a:pt x="872490" y="1994853"/>
                  </a:lnTo>
                  <a:lnTo>
                    <a:pt x="864235" y="1986280"/>
                  </a:lnTo>
                  <a:lnTo>
                    <a:pt x="855980" y="1977390"/>
                  </a:lnTo>
                  <a:lnTo>
                    <a:pt x="847725" y="1967865"/>
                  </a:lnTo>
                  <a:lnTo>
                    <a:pt x="839470" y="1958023"/>
                  </a:lnTo>
                  <a:lnTo>
                    <a:pt x="831850" y="1948498"/>
                  </a:lnTo>
                  <a:lnTo>
                    <a:pt x="823913" y="1938020"/>
                  </a:lnTo>
                  <a:lnTo>
                    <a:pt x="816293" y="1927860"/>
                  </a:lnTo>
                  <a:lnTo>
                    <a:pt x="808355" y="1917065"/>
                  </a:lnTo>
                  <a:lnTo>
                    <a:pt x="801053" y="1905953"/>
                  </a:lnTo>
                  <a:lnTo>
                    <a:pt x="793433" y="1894840"/>
                  </a:lnTo>
                  <a:lnTo>
                    <a:pt x="786130" y="1883093"/>
                  </a:lnTo>
                  <a:lnTo>
                    <a:pt x="779145" y="1871345"/>
                  </a:lnTo>
                  <a:lnTo>
                    <a:pt x="771843" y="1859280"/>
                  </a:lnTo>
                  <a:lnTo>
                    <a:pt x="758190" y="1834515"/>
                  </a:lnTo>
                  <a:lnTo>
                    <a:pt x="745173" y="1808480"/>
                  </a:lnTo>
                  <a:lnTo>
                    <a:pt x="731837" y="1781810"/>
                  </a:lnTo>
                  <a:lnTo>
                    <a:pt x="719773" y="1754188"/>
                  </a:lnTo>
                  <a:lnTo>
                    <a:pt x="708025" y="1725295"/>
                  </a:lnTo>
                  <a:lnTo>
                    <a:pt x="696913" y="1695768"/>
                  </a:lnTo>
                  <a:lnTo>
                    <a:pt x="381497" y="1695768"/>
                  </a:lnTo>
                  <a:close/>
                  <a:moveTo>
                    <a:pt x="1615757" y="1150938"/>
                  </a:moveTo>
                  <a:lnTo>
                    <a:pt x="1615123" y="1182688"/>
                  </a:lnTo>
                  <a:lnTo>
                    <a:pt x="1613535" y="1213803"/>
                  </a:lnTo>
                  <a:lnTo>
                    <a:pt x="1611947" y="1244918"/>
                  </a:lnTo>
                  <a:lnTo>
                    <a:pt x="1609725" y="1275715"/>
                  </a:lnTo>
                  <a:lnTo>
                    <a:pt x="1607185" y="1305878"/>
                  </a:lnTo>
                  <a:lnTo>
                    <a:pt x="1603693" y="1336040"/>
                  </a:lnTo>
                  <a:lnTo>
                    <a:pt x="1600200" y="1365568"/>
                  </a:lnTo>
                  <a:lnTo>
                    <a:pt x="1596073" y="1394778"/>
                  </a:lnTo>
                  <a:lnTo>
                    <a:pt x="1591627" y="1423670"/>
                  </a:lnTo>
                  <a:lnTo>
                    <a:pt x="1586547" y="1451928"/>
                  </a:lnTo>
                  <a:lnTo>
                    <a:pt x="1581467" y="1479868"/>
                  </a:lnTo>
                  <a:lnTo>
                    <a:pt x="1576070" y="1507808"/>
                  </a:lnTo>
                  <a:lnTo>
                    <a:pt x="1569720" y="1534478"/>
                  </a:lnTo>
                  <a:lnTo>
                    <a:pt x="1563370" y="1561465"/>
                  </a:lnTo>
                  <a:lnTo>
                    <a:pt x="1556385" y="1587500"/>
                  </a:lnTo>
                  <a:lnTo>
                    <a:pt x="1549083" y="1613535"/>
                  </a:lnTo>
                  <a:lnTo>
                    <a:pt x="1898577" y="1613535"/>
                  </a:lnTo>
                  <a:lnTo>
                    <a:pt x="1898625" y="1613462"/>
                  </a:lnTo>
                  <a:lnTo>
                    <a:pt x="1910375" y="1594091"/>
                  </a:lnTo>
                  <a:lnTo>
                    <a:pt x="1922124" y="1574720"/>
                  </a:lnTo>
                  <a:lnTo>
                    <a:pt x="1933239" y="1555032"/>
                  </a:lnTo>
                  <a:lnTo>
                    <a:pt x="1943401" y="1535026"/>
                  </a:lnTo>
                  <a:lnTo>
                    <a:pt x="1953880" y="1514703"/>
                  </a:lnTo>
                  <a:lnTo>
                    <a:pt x="1963406" y="1493744"/>
                  </a:lnTo>
                  <a:lnTo>
                    <a:pt x="1972298" y="1473103"/>
                  </a:lnTo>
                  <a:lnTo>
                    <a:pt x="1981189" y="1452145"/>
                  </a:lnTo>
                  <a:lnTo>
                    <a:pt x="1989128" y="1430868"/>
                  </a:lnTo>
                  <a:lnTo>
                    <a:pt x="1997067" y="1408957"/>
                  </a:lnTo>
                  <a:lnTo>
                    <a:pt x="2003736" y="1387364"/>
                  </a:lnTo>
                  <a:lnTo>
                    <a:pt x="2010404" y="1365135"/>
                  </a:lnTo>
                  <a:lnTo>
                    <a:pt x="2016438" y="1342906"/>
                  </a:lnTo>
                  <a:lnTo>
                    <a:pt x="2021836" y="1320042"/>
                  </a:lnTo>
                  <a:lnTo>
                    <a:pt x="2026917" y="1297496"/>
                  </a:lnTo>
                  <a:lnTo>
                    <a:pt x="2031681" y="1274949"/>
                  </a:lnTo>
                  <a:lnTo>
                    <a:pt x="2035491" y="1251450"/>
                  </a:lnTo>
                  <a:lnTo>
                    <a:pt x="2038349" y="1228269"/>
                  </a:lnTo>
                  <a:lnTo>
                    <a:pt x="2041207" y="1204770"/>
                  </a:lnTo>
                  <a:lnTo>
                    <a:pt x="2043430" y="1180953"/>
                  </a:lnTo>
                  <a:lnTo>
                    <a:pt x="2044700" y="1157137"/>
                  </a:lnTo>
                  <a:lnTo>
                    <a:pt x="2044945" y="1150938"/>
                  </a:lnTo>
                  <a:lnTo>
                    <a:pt x="1615757" y="1150938"/>
                  </a:lnTo>
                  <a:close/>
                  <a:moveTo>
                    <a:pt x="1150620" y="1150938"/>
                  </a:moveTo>
                  <a:lnTo>
                    <a:pt x="1150620" y="1613535"/>
                  </a:lnTo>
                  <a:lnTo>
                    <a:pt x="1456690" y="1613535"/>
                  </a:lnTo>
                  <a:lnTo>
                    <a:pt x="1464945" y="1588135"/>
                  </a:lnTo>
                  <a:lnTo>
                    <a:pt x="1472247" y="1561783"/>
                  </a:lnTo>
                  <a:lnTo>
                    <a:pt x="1479233" y="1535430"/>
                  </a:lnTo>
                  <a:lnTo>
                    <a:pt x="1485583" y="1508125"/>
                  </a:lnTo>
                  <a:lnTo>
                    <a:pt x="1491615" y="1480820"/>
                  </a:lnTo>
                  <a:lnTo>
                    <a:pt x="1497013" y="1452880"/>
                  </a:lnTo>
                  <a:lnTo>
                    <a:pt x="1502410" y="1423988"/>
                  </a:lnTo>
                  <a:lnTo>
                    <a:pt x="1507490" y="1395095"/>
                  </a:lnTo>
                  <a:lnTo>
                    <a:pt x="1511617" y="1365885"/>
                  </a:lnTo>
                  <a:lnTo>
                    <a:pt x="1515745" y="1336358"/>
                  </a:lnTo>
                  <a:lnTo>
                    <a:pt x="1518920" y="1305878"/>
                  </a:lnTo>
                  <a:lnTo>
                    <a:pt x="1522095" y="1275715"/>
                  </a:lnTo>
                  <a:lnTo>
                    <a:pt x="1524317" y="1244918"/>
                  </a:lnTo>
                  <a:lnTo>
                    <a:pt x="1526857" y="1213803"/>
                  </a:lnTo>
                  <a:lnTo>
                    <a:pt x="1527810" y="1182688"/>
                  </a:lnTo>
                  <a:lnTo>
                    <a:pt x="1529080" y="1150938"/>
                  </a:lnTo>
                  <a:lnTo>
                    <a:pt x="1150620" y="1150938"/>
                  </a:lnTo>
                  <a:close/>
                  <a:moveTo>
                    <a:pt x="690245" y="1150938"/>
                  </a:moveTo>
                  <a:lnTo>
                    <a:pt x="691197" y="1182688"/>
                  </a:lnTo>
                  <a:lnTo>
                    <a:pt x="692467" y="1213803"/>
                  </a:lnTo>
                  <a:lnTo>
                    <a:pt x="694690" y="1244918"/>
                  </a:lnTo>
                  <a:lnTo>
                    <a:pt x="696913" y="1275715"/>
                  </a:lnTo>
                  <a:lnTo>
                    <a:pt x="700087" y="1305878"/>
                  </a:lnTo>
                  <a:lnTo>
                    <a:pt x="703580" y="1336358"/>
                  </a:lnTo>
                  <a:lnTo>
                    <a:pt x="707390" y="1365885"/>
                  </a:lnTo>
                  <a:lnTo>
                    <a:pt x="711517" y="1395095"/>
                  </a:lnTo>
                  <a:lnTo>
                    <a:pt x="716597" y="1423988"/>
                  </a:lnTo>
                  <a:lnTo>
                    <a:pt x="721677" y="1452880"/>
                  </a:lnTo>
                  <a:lnTo>
                    <a:pt x="727393" y="1480820"/>
                  </a:lnTo>
                  <a:lnTo>
                    <a:pt x="733425" y="1508125"/>
                  </a:lnTo>
                  <a:lnTo>
                    <a:pt x="740093" y="1535430"/>
                  </a:lnTo>
                  <a:lnTo>
                    <a:pt x="747077" y="1561783"/>
                  </a:lnTo>
                  <a:lnTo>
                    <a:pt x="754380" y="1588135"/>
                  </a:lnTo>
                  <a:lnTo>
                    <a:pt x="762000" y="1613535"/>
                  </a:lnTo>
                  <a:lnTo>
                    <a:pt x="1068705" y="1613535"/>
                  </a:lnTo>
                  <a:lnTo>
                    <a:pt x="1068705" y="1150938"/>
                  </a:lnTo>
                  <a:lnTo>
                    <a:pt x="690245" y="1150938"/>
                  </a:lnTo>
                  <a:close/>
                  <a:moveTo>
                    <a:pt x="175650" y="1150938"/>
                  </a:moveTo>
                  <a:lnTo>
                    <a:pt x="175895" y="1157137"/>
                  </a:lnTo>
                  <a:lnTo>
                    <a:pt x="177165" y="1180953"/>
                  </a:lnTo>
                  <a:lnTo>
                    <a:pt x="179706" y="1204770"/>
                  </a:lnTo>
                  <a:lnTo>
                    <a:pt x="182246" y="1228269"/>
                  </a:lnTo>
                  <a:lnTo>
                    <a:pt x="185422" y="1251450"/>
                  </a:lnTo>
                  <a:lnTo>
                    <a:pt x="189232" y="1274949"/>
                  </a:lnTo>
                  <a:lnTo>
                    <a:pt x="193678" y="1297496"/>
                  </a:lnTo>
                  <a:lnTo>
                    <a:pt x="198759" y="1320042"/>
                  </a:lnTo>
                  <a:lnTo>
                    <a:pt x="204158" y="1342906"/>
                  </a:lnTo>
                  <a:lnTo>
                    <a:pt x="210191" y="1365135"/>
                  </a:lnTo>
                  <a:lnTo>
                    <a:pt x="216860" y="1387364"/>
                  </a:lnTo>
                  <a:lnTo>
                    <a:pt x="223846" y="1408957"/>
                  </a:lnTo>
                  <a:lnTo>
                    <a:pt x="231467" y="1430868"/>
                  </a:lnTo>
                  <a:lnTo>
                    <a:pt x="239406" y="1452145"/>
                  </a:lnTo>
                  <a:lnTo>
                    <a:pt x="248298" y="1473103"/>
                  </a:lnTo>
                  <a:lnTo>
                    <a:pt x="257189" y="1493744"/>
                  </a:lnTo>
                  <a:lnTo>
                    <a:pt x="266716" y="1514703"/>
                  </a:lnTo>
                  <a:lnTo>
                    <a:pt x="277195" y="1535026"/>
                  </a:lnTo>
                  <a:lnTo>
                    <a:pt x="287674" y="1555032"/>
                  </a:lnTo>
                  <a:lnTo>
                    <a:pt x="298789" y="1574720"/>
                  </a:lnTo>
                  <a:lnTo>
                    <a:pt x="310221" y="1594091"/>
                  </a:lnTo>
                  <a:lnTo>
                    <a:pt x="322288" y="1613462"/>
                  </a:lnTo>
                  <a:lnTo>
                    <a:pt x="322335" y="1613535"/>
                  </a:lnTo>
                  <a:lnTo>
                    <a:pt x="670243" y="1613535"/>
                  </a:lnTo>
                  <a:lnTo>
                    <a:pt x="662940" y="1587500"/>
                  </a:lnTo>
                  <a:lnTo>
                    <a:pt x="655955" y="1561465"/>
                  </a:lnTo>
                  <a:lnTo>
                    <a:pt x="649287" y="1534478"/>
                  </a:lnTo>
                  <a:lnTo>
                    <a:pt x="643255" y="1507808"/>
                  </a:lnTo>
                  <a:lnTo>
                    <a:pt x="637540" y="1479868"/>
                  </a:lnTo>
                  <a:lnTo>
                    <a:pt x="632460" y="1451928"/>
                  </a:lnTo>
                  <a:lnTo>
                    <a:pt x="627380" y="1423670"/>
                  </a:lnTo>
                  <a:lnTo>
                    <a:pt x="622935" y="1394778"/>
                  </a:lnTo>
                  <a:lnTo>
                    <a:pt x="619125" y="1365568"/>
                  </a:lnTo>
                  <a:lnTo>
                    <a:pt x="614997" y="1336040"/>
                  </a:lnTo>
                  <a:lnTo>
                    <a:pt x="612140" y="1305878"/>
                  </a:lnTo>
                  <a:lnTo>
                    <a:pt x="609283" y="1275715"/>
                  </a:lnTo>
                  <a:lnTo>
                    <a:pt x="607060" y="1244918"/>
                  </a:lnTo>
                  <a:lnTo>
                    <a:pt x="605155" y="1213803"/>
                  </a:lnTo>
                  <a:lnTo>
                    <a:pt x="603885" y="1182688"/>
                  </a:lnTo>
                  <a:lnTo>
                    <a:pt x="603250" y="1150938"/>
                  </a:lnTo>
                  <a:lnTo>
                    <a:pt x="175650" y="1150938"/>
                  </a:lnTo>
                  <a:close/>
                  <a:moveTo>
                    <a:pt x="1549083" y="606108"/>
                  </a:moveTo>
                  <a:lnTo>
                    <a:pt x="1556385" y="631825"/>
                  </a:lnTo>
                  <a:lnTo>
                    <a:pt x="1563370" y="657860"/>
                  </a:lnTo>
                  <a:lnTo>
                    <a:pt x="1569720" y="684848"/>
                  </a:lnTo>
                  <a:lnTo>
                    <a:pt x="1576070" y="712153"/>
                  </a:lnTo>
                  <a:lnTo>
                    <a:pt x="1581467" y="739458"/>
                  </a:lnTo>
                  <a:lnTo>
                    <a:pt x="1586547" y="767398"/>
                  </a:lnTo>
                  <a:lnTo>
                    <a:pt x="1591627" y="795973"/>
                  </a:lnTo>
                  <a:lnTo>
                    <a:pt x="1596073" y="824865"/>
                  </a:lnTo>
                  <a:lnTo>
                    <a:pt x="1600200" y="854393"/>
                  </a:lnTo>
                  <a:lnTo>
                    <a:pt x="1603693" y="883920"/>
                  </a:lnTo>
                  <a:lnTo>
                    <a:pt x="1607185" y="914083"/>
                  </a:lnTo>
                  <a:lnTo>
                    <a:pt x="1609725" y="944245"/>
                  </a:lnTo>
                  <a:lnTo>
                    <a:pt x="1611947" y="974725"/>
                  </a:lnTo>
                  <a:lnTo>
                    <a:pt x="1613535" y="1005840"/>
                  </a:lnTo>
                  <a:lnTo>
                    <a:pt x="1615123" y="1036955"/>
                  </a:lnTo>
                  <a:lnTo>
                    <a:pt x="1615757" y="1068705"/>
                  </a:lnTo>
                  <a:lnTo>
                    <a:pt x="2045016" y="1068705"/>
                  </a:lnTo>
                  <a:lnTo>
                    <a:pt x="2044700" y="1060601"/>
                  </a:lnTo>
                  <a:lnTo>
                    <a:pt x="2043430" y="1036784"/>
                  </a:lnTo>
                  <a:lnTo>
                    <a:pt x="2041207" y="1013285"/>
                  </a:lnTo>
                  <a:lnTo>
                    <a:pt x="2038349" y="990104"/>
                  </a:lnTo>
                  <a:lnTo>
                    <a:pt x="2035491" y="966605"/>
                  </a:lnTo>
                  <a:lnTo>
                    <a:pt x="2031681" y="943423"/>
                  </a:lnTo>
                  <a:lnTo>
                    <a:pt x="2026917" y="920559"/>
                  </a:lnTo>
                  <a:lnTo>
                    <a:pt x="2021836" y="897695"/>
                  </a:lnTo>
                  <a:lnTo>
                    <a:pt x="2016438" y="875149"/>
                  </a:lnTo>
                  <a:lnTo>
                    <a:pt x="2010404" y="852920"/>
                  </a:lnTo>
                  <a:lnTo>
                    <a:pt x="2003736" y="831009"/>
                  </a:lnTo>
                  <a:lnTo>
                    <a:pt x="1997067" y="809098"/>
                  </a:lnTo>
                  <a:lnTo>
                    <a:pt x="1989128" y="787504"/>
                  </a:lnTo>
                  <a:lnTo>
                    <a:pt x="1981189" y="765910"/>
                  </a:lnTo>
                  <a:lnTo>
                    <a:pt x="1972298" y="744634"/>
                  </a:lnTo>
                  <a:lnTo>
                    <a:pt x="1963406" y="723993"/>
                  </a:lnTo>
                  <a:lnTo>
                    <a:pt x="1953880" y="703352"/>
                  </a:lnTo>
                  <a:lnTo>
                    <a:pt x="1943401" y="683029"/>
                  </a:lnTo>
                  <a:lnTo>
                    <a:pt x="1933239" y="663023"/>
                  </a:lnTo>
                  <a:lnTo>
                    <a:pt x="1922124" y="643335"/>
                  </a:lnTo>
                  <a:lnTo>
                    <a:pt x="1910375" y="623646"/>
                  </a:lnTo>
                  <a:lnTo>
                    <a:pt x="1899375" y="606108"/>
                  </a:lnTo>
                  <a:lnTo>
                    <a:pt x="1549083" y="606108"/>
                  </a:lnTo>
                  <a:close/>
                  <a:moveTo>
                    <a:pt x="1150620" y="606108"/>
                  </a:moveTo>
                  <a:lnTo>
                    <a:pt x="1150620" y="1068705"/>
                  </a:lnTo>
                  <a:lnTo>
                    <a:pt x="1529080" y="1068705"/>
                  </a:lnTo>
                  <a:lnTo>
                    <a:pt x="1527810" y="1036955"/>
                  </a:lnTo>
                  <a:lnTo>
                    <a:pt x="1526857" y="1005840"/>
                  </a:lnTo>
                  <a:lnTo>
                    <a:pt x="1524317" y="974725"/>
                  </a:lnTo>
                  <a:lnTo>
                    <a:pt x="1522095" y="943928"/>
                  </a:lnTo>
                  <a:lnTo>
                    <a:pt x="1518920" y="913448"/>
                  </a:lnTo>
                  <a:lnTo>
                    <a:pt x="1515745" y="883603"/>
                  </a:lnTo>
                  <a:lnTo>
                    <a:pt x="1511617" y="853758"/>
                  </a:lnTo>
                  <a:lnTo>
                    <a:pt x="1507490" y="824548"/>
                  </a:lnTo>
                  <a:lnTo>
                    <a:pt x="1502410" y="795655"/>
                  </a:lnTo>
                  <a:lnTo>
                    <a:pt x="1497013" y="767080"/>
                  </a:lnTo>
                  <a:lnTo>
                    <a:pt x="1491615" y="739140"/>
                  </a:lnTo>
                  <a:lnTo>
                    <a:pt x="1485583" y="711518"/>
                  </a:lnTo>
                  <a:lnTo>
                    <a:pt x="1479233" y="684213"/>
                  </a:lnTo>
                  <a:lnTo>
                    <a:pt x="1472247" y="657543"/>
                  </a:lnTo>
                  <a:lnTo>
                    <a:pt x="1464945" y="631508"/>
                  </a:lnTo>
                  <a:lnTo>
                    <a:pt x="1456690" y="606108"/>
                  </a:lnTo>
                  <a:lnTo>
                    <a:pt x="1150620" y="606108"/>
                  </a:lnTo>
                  <a:close/>
                  <a:moveTo>
                    <a:pt x="762000" y="606108"/>
                  </a:moveTo>
                  <a:lnTo>
                    <a:pt x="754380" y="631508"/>
                  </a:lnTo>
                  <a:lnTo>
                    <a:pt x="747077" y="657543"/>
                  </a:lnTo>
                  <a:lnTo>
                    <a:pt x="740093" y="684213"/>
                  </a:lnTo>
                  <a:lnTo>
                    <a:pt x="733425" y="711518"/>
                  </a:lnTo>
                  <a:lnTo>
                    <a:pt x="727393" y="739140"/>
                  </a:lnTo>
                  <a:lnTo>
                    <a:pt x="721677" y="767080"/>
                  </a:lnTo>
                  <a:lnTo>
                    <a:pt x="716597" y="795655"/>
                  </a:lnTo>
                  <a:lnTo>
                    <a:pt x="711517" y="824548"/>
                  </a:lnTo>
                  <a:lnTo>
                    <a:pt x="707390" y="853758"/>
                  </a:lnTo>
                  <a:lnTo>
                    <a:pt x="703580" y="883603"/>
                  </a:lnTo>
                  <a:lnTo>
                    <a:pt x="700087" y="913448"/>
                  </a:lnTo>
                  <a:lnTo>
                    <a:pt x="696913" y="943928"/>
                  </a:lnTo>
                  <a:lnTo>
                    <a:pt x="694690" y="974725"/>
                  </a:lnTo>
                  <a:lnTo>
                    <a:pt x="692467" y="1005840"/>
                  </a:lnTo>
                  <a:lnTo>
                    <a:pt x="691197" y="1036955"/>
                  </a:lnTo>
                  <a:lnTo>
                    <a:pt x="690245" y="1068705"/>
                  </a:lnTo>
                  <a:lnTo>
                    <a:pt x="1068705" y="1068705"/>
                  </a:lnTo>
                  <a:lnTo>
                    <a:pt x="1068705" y="606108"/>
                  </a:lnTo>
                  <a:lnTo>
                    <a:pt x="762000" y="606108"/>
                  </a:lnTo>
                  <a:close/>
                  <a:moveTo>
                    <a:pt x="321517" y="606108"/>
                  </a:moveTo>
                  <a:lnTo>
                    <a:pt x="310221" y="623646"/>
                  </a:lnTo>
                  <a:lnTo>
                    <a:pt x="298789" y="643335"/>
                  </a:lnTo>
                  <a:lnTo>
                    <a:pt x="287674" y="663023"/>
                  </a:lnTo>
                  <a:lnTo>
                    <a:pt x="277195" y="683029"/>
                  </a:lnTo>
                  <a:lnTo>
                    <a:pt x="266716" y="703352"/>
                  </a:lnTo>
                  <a:lnTo>
                    <a:pt x="257189" y="723993"/>
                  </a:lnTo>
                  <a:lnTo>
                    <a:pt x="248298" y="744634"/>
                  </a:lnTo>
                  <a:lnTo>
                    <a:pt x="239406" y="765910"/>
                  </a:lnTo>
                  <a:lnTo>
                    <a:pt x="231467" y="787504"/>
                  </a:lnTo>
                  <a:lnTo>
                    <a:pt x="223846" y="809098"/>
                  </a:lnTo>
                  <a:lnTo>
                    <a:pt x="216860" y="831009"/>
                  </a:lnTo>
                  <a:lnTo>
                    <a:pt x="210191" y="852920"/>
                  </a:lnTo>
                  <a:lnTo>
                    <a:pt x="204158" y="875149"/>
                  </a:lnTo>
                  <a:lnTo>
                    <a:pt x="198759" y="897695"/>
                  </a:lnTo>
                  <a:lnTo>
                    <a:pt x="193678" y="920559"/>
                  </a:lnTo>
                  <a:lnTo>
                    <a:pt x="189232" y="943423"/>
                  </a:lnTo>
                  <a:lnTo>
                    <a:pt x="185422" y="966605"/>
                  </a:lnTo>
                  <a:lnTo>
                    <a:pt x="182246" y="990104"/>
                  </a:lnTo>
                  <a:lnTo>
                    <a:pt x="179706" y="1013285"/>
                  </a:lnTo>
                  <a:lnTo>
                    <a:pt x="177165" y="1036784"/>
                  </a:lnTo>
                  <a:lnTo>
                    <a:pt x="175895" y="1060601"/>
                  </a:lnTo>
                  <a:lnTo>
                    <a:pt x="175580" y="1068705"/>
                  </a:lnTo>
                  <a:lnTo>
                    <a:pt x="603250" y="1068705"/>
                  </a:lnTo>
                  <a:lnTo>
                    <a:pt x="603885" y="1036955"/>
                  </a:lnTo>
                  <a:lnTo>
                    <a:pt x="605155" y="1005840"/>
                  </a:lnTo>
                  <a:lnTo>
                    <a:pt x="607060" y="974725"/>
                  </a:lnTo>
                  <a:lnTo>
                    <a:pt x="609283" y="944245"/>
                  </a:lnTo>
                  <a:lnTo>
                    <a:pt x="612140" y="914083"/>
                  </a:lnTo>
                  <a:lnTo>
                    <a:pt x="614997" y="883920"/>
                  </a:lnTo>
                  <a:lnTo>
                    <a:pt x="619125" y="854393"/>
                  </a:lnTo>
                  <a:lnTo>
                    <a:pt x="622935" y="824865"/>
                  </a:lnTo>
                  <a:lnTo>
                    <a:pt x="627380" y="795973"/>
                  </a:lnTo>
                  <a:lnTo>
                    <a:pt x="632460" y="767398"/>
                  </a:lnTo>
                  <a:lnTo>
                    <a:pt x="637540" y="739458"/>
                  </a:lnTo>
                  <a:lnTo>
                    <a:pt x="643255" y="712153"/>
                  </a:lnTo>
                  <a:lnTo>
                    <a:pt x="649287" y="684848"/>
                  </a:lnTo>
                  <a:lnTo>
                    <a:pt x="655955" y="657860"/>
                  </a:lnTo>
                  <a:lnTo>
                    <a:pt x="662940" y="631825"/>
                  </a:lnTo>
                  <a:lnTo>
                    <a:pt x="670243" y="606108"/>
                  </a:lnTo>
                  <a:lnTo>
                    <a:pt x="321517" y="606108"/>
                  </a:lnTo>
                  <a:close/>
                  <a:moveTo>
                    <a:pt x="1150620" y="203835"/>
                  </a:moveTo>
                  <a:lnTo>
                    <a:pt x="1150620" y="523875"/>
                  </a:lnTo>
                  <a:lnTo>
                    <a:pt x="1428115" y="523875"/>
                  </a:lnTo>
                  <a:lnTo>
                    <a:pt x="1421447" y="507683"/>
                  </a:lnTo>
                  <a:lnTo>
                    <a:pt x="1414463" y="491490"/>
                  </a:lnTo>
                  <a:lnTo>
                    <a:pt x="1407477" y="476250"/>
                  </a:lnTo>
                  <a:lnTo>
                    <a:pt x="1400810" y="460693"/>
                  </a:lnTo>
                  <a:lnTo>
                    <a:pt x="1393507" y="445770"/>
                  </a:lnTo>
                  <a:lnTo>
                    <a:pt x="1386205" y="431165"/>
                  </a:lnTo>
                  <a:lnTo>
                    <a:pt x="1378267" y="416878"/>
                  </a:lnTo>
                  <a:lnTo>
                    <a:pt x="1370647" y="403225"/>
                  </a:lnTo>
                  <a:lnTo>
                    <a:pt x="1363027" y="389890"/>
                  </a:lnTo>
                  <a:lnTo>
                    <a:pt x="1355090" y="376555"/>
                  </a:lnTo>
                  <a:lnTo>
                    <a:pt x="1346835" y="363855"/>
                  </a:lnTo>
                  <a:lnTo>
                    <a:pt x="1338897" y="352108"/>
                  </a:lnTo>
                  <a:lnTo>
                    <a:pt x="1330325" y="340043"/>
                  </a:lnTo>
                  <a:lnTo>
                    <a:pt x="1321753" y="328613"/>
                  </a:lnTo>
                  <a:lnTo>
                    <a:pt x="1313180" y="317818"/>
                  </a:lnTo>
                  <a:lnTo>
                    <a:pt x="1304607" y="307023"/>
                  </a:lnTo>
                  <a:lnTo>
                    <a:pt x="1295400" y="297180"/>
                  </a:lnTo>
                  <a:lnTo>
                    <a:pt x="1286510" y="287655"/>
                  </a:lnTo>
                  <a:lnTo>
                    <a:pt x="1277303" y="278448"/>
                  </a:lnTo>
                  <a:lnTo>
                    <a:pt x="1268095" y="269558"/>
                  </a:lnTo>
                  <a:lnTo>
                    <a:pt x="1258887" y="261303"/>
                  </a:lnTo>
                  <a:lnTo>
                    <a:pt x="1249680" y="253365"/>
                  </a:lnTo>
                  <a:lnTo>
                    <a:pt x="1240155" y="246063"/>
                  </a:lnTo>
                  <a:lnTo>
                    <a:pt x="1230313" y="239395"/>
                  </a:lnTo>
                  <a:lnTo>
                    <a:pt x="1220787" y="233045"/>
                  </a:lnTo>
                  <a:lnTo>
                    <a:pt x="1210945" y="227330"/>
                  </a:lnTo>
                  <a:lnTo>
                    <a:pt x="1201103" y="222250"/>
                  </a:lnTo>
                  <a:lnTo>
                    <a:pt x="1191260" y="217170"/>
                  </a:lnTo>
                  <a:lnTo>
                    <a:pt x="1181100" y="213043"/>
                  </a:lnTo>
                  <a:lnTo>
                    <a:pt x="1170940" y="209550"/>
                  </a:lnTo>
                  <a:lnTo>
                    <a:pt x="1160780" y="206375"/>
                  </a:lnTo>
                  <a:lnTo>
                    <a:pt x="1150620" y="203835"/>
                  </a:lnTo>
                  <a:close/>
                  <a:moveTo>
                    <a:pt x="1068705" y="203835"/>
                  </a:moveTo>
                  <a:lnTo>
                    <a:pt x="1058227" y="206375"/>
                  </a:lnTo>
                  <a:lnTo>
                    <a:pt x="1047750" y="209550"/>
                  </a:lnTo>
                  <a:lnTo>
                    <a:pt x="1037907" y="213043"/>
                  </a:lnTo>
                  <a:lnTo>
                    <a:pt x="1027747" y="217170"/>
                  </a:lnTo>
                  <a:lnTo>
                    <a:pt x="1017905" y="222250"/>
                  </a:lnTo>
                  <a:lnTo>
                    <a:pt x="1008380" y="227330"/>
                  </a:lnTo>
                  <a:lnTo>
                    <a:pt x="998220" y="233045"/>
                  </a:lnTo>
                  <a:lnTo>
                    <a:pt x="988695" y="239395"/>
                  </a:lnTo>
                  <a:lnTo>
                    <a:pt x="979170" y="246063"/>
                  </a:lnTo>
                  <a:lnTo>
                    <a:pt x="969645" y="253365"/>
                  </a:lnTo>
                  <a:lnTo>
                    <a:pt x="960120" y="261303"/>
                  </a:lnTo>
                  <a:lnTo>
                    <a:pt x="950595" y="269558"/>
                  </a:lnTo>
                  <a:lnTo>
                    <a:pt x="941387" y="278448"/>
                  </a:lnTo>
                  <a:lnTo>
                    <a:pt x="932497" y="287655"/>
                  </a:lnTo>
                  <a:lnTo>
                    <a:pt x="923290" y="297180"/>
                  </a:lnTo>
                  <a:lnTo>
                    <a:pt x="914400" y="307023"/>
                  </a:lnTo>
                  <a:lnTo>
                    <a:pt x="906145" y="317818"/>
                  </a:lnTo>
                  <a:lnTo>
                    <a:pt x="897255" y="328613"/>
                  </a:lnTo>
                  <a:lnTo>
                    <a:pt x="888683" y="340043"/>
                  </a:lnTo>
                  <a:lnTo>
                    <a:pt x="880427" y="352108"/>
                  </a:lnTo>
                  <a:lnTo>
                    <a:pt x="872173" y="363855"/>
                  </a:lnTo>
                  <a:lnTo>
                    <a:pt x="864235" y="376555"/>
                  </a:lnTo>
                  <a:lnTo>
                    <a:pt x="855980" y="389890"/>
                  </a:lnTo>
                  <a:lnTo>
                    <a:pt x="848360" y="403225"/>
                  </a:lnTo>
                  <a:lnTo>
                    <a:pt x="840740" y="416878"/>
                  </a:lnTo>
                  <a:lnTo>
                    <a:pt x="833120" y="431165"/>
                  </a:lnTo>
                  <a:lnTo>
                    <a:pt x="825817" y="445770"/>
                  </a:lnTo>
                  <a:lnTo>
                    <a:pt x="818515" y="460693"/>
                  </a:lnTo>
                  <a:lnTo>
                    <a:pt x="811213" y="476250"/>
                  </a:lnTo>
                  <a:lnTo>
                    <a:pt x="804545" y="491490"/>
                  </a:lnTo>
                  <a:lnTo>
                    <a:pt x="797560" y="507683"/>
                  </a:lnTo>
                  <a:lnTo>
                    <a:pt x="791210" y="523875"/>
                  </a:lnTo>
                  <a:lnTo>
                    <a:pt x="1068705" y="523875"/>
                  </a:lnTo>
                  <a:lnTo>
                    <a:pt x="1068705" y="203835"/>
                  </a:lnTo>
                  <a:close/>
                  <a:moveTo>
                    <a:pt x="902594" y="196743"/>
                  </a:moveTo>
                  <a:lnTo>
                    <a:pt x="899283" y="197489"/>
                  </a:lnTo>
                  <a:lnTo>
                    <a:pt x="876419" y="202887"/>
                  </a:lnTo>
                  <a:lnTo>
                    <a:pt x="854190" y="208921"/>
                  </a:lnTo>
                  <a:lnTo>
                    <a:pt x="832279" y="215589"/>
                  </a:lnTo>
                  <a:lnTo>
                    <a:pt x="810368" y="222258"/>
                  </a:lnTo>
                  <a:lnTo>
                    <a:pt x="788457" y="230197"/>
                  </a:lnTo>
                  <a:lnTo>
                    <a:pt x="767181" y="238136"/>
                  </a:lnTo>
                  <a:lnTo>
                    <a:pt x="746222" y="247027"/>
                  </a:lnTo>
                  <a:lnTo>
                    <a:pt x="725264" y="255919"/>
                  </a:lnTo>
                  <a:lnTo>
                    <a:pt x="704623" y="265445"/>
                  </a:lnTo>
                  <a:lnTo>
                    <a:pt x="684299" y="275925"/>
                  </a:lnTo>
                  <a:lnTo>
                    <a:pt x="664293" y="286086"/>
                  </a:lnTo>
                  <a:lnTo>
                    <a:pt x="644605" y="297201"/>
                  </a:lnTo>
                  <a:lnTo>
                    <a:pt x="625234" y="308950"/>
                  </a:lnTo>
                  <a:lnTo>
                    <a:pt x="605863" y="320700"/>
                  </a:lnTo>
                  <a:lnTo>
                    <a:pt x="587128" y="333084"/>
                  </a:lnTo>
                  <a:lnTo>
                    <a:pt x="568709" y="345786"/>
                  </a:lnTo>
                  <a:lnTo>
                    <a:pt x="550609" y="359124"/>
                  </a:lnTo>
                  <a:lnTo>
                    <a:pt x="532826" y="373096"/>
                  </a:lnTo>
                  <a:lnTo>
                    <a:pt x="515043" y="386751"/>
                  </a:lnTo>
                  <a:lnTo>
                    <a:pt x="497895" y="401358"/>
                  </a:lnTo>
                  <a:lnTo>
                    <a:pt x="481382" y="416601"/>
                  </a:lnTo>
                  <a:lnTo>
                    <a:pt x="464869" y="431844"/>
                  </a:lnTo>
                  <a:lnTo>
                    <a:pt x="448674" y="447404"/>
                  </a:lnTo>
                  <a:lnTo>
                    <a:pt x="432796" y="463281"/>
                  </a:lnTo>
                  <a:lnTo>
                    <a:pt x="417871" y="479794"/>
                  </a:lnTo>
                  <a:lnTo>
                    <a:pt x="402946" y="496942"/>
                  </a:lnTo>
                  <a:lnTo>
                    <a:pt x="388339" y="513773"/>
                  </a:lnTo>
                  <a:lnTo>
                    <a:pt x="380221" y="523875"/>
                  </a:lnTo>
                  <a:lnTo>
                    <a:pt x="696913" y="523875"/>
                  </a:lnTo>
                  <a:lnTo>
                    <a:pt x="708025" y="494348"/>
                  </a:lnTo>
                  <a:lnTo>
                    <a:pt x="719773" y="465455"/>
                  </a:lnTo>
                  <a:lnTo>
                    <a:pt x="731837" y="437833"/>
                  </a:lnTo>
                  <a:lnTo>
                    <a:pt x="745173" y="410845"/>
                  </a:lnTo>
                  <a:lnTo>
                    <a:pt x="758190" y="385128"/>
                  </a:lnTo>
                  <a:lnTo>
                    <a:pt x="771843" y="360045"/>
                  </a:lnTo>
                  <a:lnTo>
                    <a:pt x="779145" y="348298"/>
                  </a:lnTo>
                  <a:lnTo>
                    <a:pt x="786130" y="336233"/>
                  </a:lnTo>
                  <a:lnTo>
                    <a:pt x="793433" y="324803"/>
                  </a:lnTo>
                  <a:lnTo>
                    <a:pt x="801053" y="313690"/>
                  </a:lnTo>
                  <a:lnTo>
                    <a:pt x="808355" y="302578"/>
                  </a:lnTo>
                  <a:lnTo>
                    <a:pt x="816293" y="291783"/>
                  </a:lnTo>
                  <a:lnTo>
                    <a:pt x="823913" y="281305"/>
                  </a:lnTo>
                  <a:lnTo>
                    <a:pt x="831850" y="271145"/>
                  </a:lnTo>
                  <a:lnTo>
                    <a:pt x="839470" y="261303"/>
                  </a:lnTo>
                  <a:lnTo>
                    <a:pt x="847725" y="251778"/>
                  </a:lnTo>
                  <a:lnTo>
                    <a:pt x="855980" y="242570"/>
                  </a:lnTo>
                  <a:lnTo>
                    <a:pt x="864235" y="233363"/>
                  </a:lnTo>
                  <a:lnTo>
                    <a:pt x="872490" y="224473"/>
                  </a:lnTo>
                  <a:lnTo>
                    <a:pt x="881063" y="216535"/>
                  </a:lnTo>
                  <a:lnTo>
                    <a:pt x="889635" y="207963"/>
                  </a:lnTo>
                  <a:lnTo>
                    <a:pt x="898525" y="200343"/>
                  </a:lnTo>
                  <a:lnTo>
                    <a:pt x="902594" y="196743"/>
                  </a:lnTo>
                  <a:close/>
                  <a:moveTo>
                    <a:pt x="1315730" y="196178"/>
                  </a:moveTo>
                  <a:lnTo>
                    <a:pt x="1320800" y="200343"/>
                  </a:lnTo>
                  <a:lnTo>
                    <a:pt x="1329690" y="207963"/>
                  </a:lnTo>
                  <a:lnTo>
                    <a:pt x="1337945" y="216535"/>
                  </a:lnTo>
                  <a:lnTo>
                    <a:pt x="1346517" y="224473"/>
                  </a:lnTo>
                  <a:lnTo>
                    <a:pt x="1355090" y="233363"/>
                  </a:lnTo>
                  <a:lnTo>
                    <a:pt x="1363027" y="242570"/>
                  </a:lnTo>
                  <a:lnTo>
                    <a:pt x="1371600" y="251778"/>
                  </a:lnTo>
                  <a:lnTo>
                    <a:pt x="1379537" y="261303"/>
                  </a:lnTo>
                  <a:lnTo>
                    <a:pt x="1387157" y="271145"/>
                  </a:lnTo>
                  <a:lnTo>
                    <a:pt x="1395413" y="281305"/>
                  </a:lnTo>
                  <a:lnTo>
                    <a:pt x="1403033" y="291783"/>
                  </a:lnTo>
                  <a:lnTo>
                    <a:pt x="1410653" y="302578"/>
                  </a:lnTo>
                  <a:lnTo>
                    <a:pt x="1417955" y="313690"/>
                  </a:lnTo>
                  <a:lnTo>
                    <a:pt x="1425575" y="324803"/>
                  </a:lnTo>
                  <a:lnTo>
                    <a:pt x="1432877" y="336233"/>
                  </a:lnTo>
                  <a:lnTo>
                    <a:pt x="1439863" y="348298"/>
                  </a:lnTo>
                  <a:lnTo>
                    <a:pt x="1447165" y="360045"/>
                  </a:lnTo>
                  <a:lnTo>
                    <a:pt x="1461135" y="385128"/>
                  </a:lnTo>
                  <a:lnTo>
                    <a:pt x="1474153" y="410845"/>
                  </a:lnTo>
                  <a:lnTo>
                    <a:pt x="1487170" y="437833"/>
                  </a:lnTo>
                  <a:lnTo>
                    <a:pt x="1499553" y="465455"/>
                  </a:lnTo>
                  <a:lnTo>
                    <a:pt x="1510983" y="494348"/>
                  </a:lnTo>
                  <a:lnTo>
                    <a:pt x="1522095" y="523875"/>
                  </a:lnTo>
                  <a:lnTo>
                    <a:pt x="1840331" y="523875"/>
                  </a:lnTo>
                  <a:lnTo>
                    <a:pt x="1832574" y="513773"/>
                  </a:lnTo>
                  <a:lnTo>
                    <a:pt x="1817967" y="496942"/>
                  </a:lnTo>
                  <a:lnTo>
                    <a:pt x="1802724" y="479794"/>
                  </a:lnTo>
                  <a:lnTo>
                    <a:pt x="1787481" y="463281"/>
                  </a:lnTo>
                  <a:lnTo>
                    <a:pt x="1771921" y="447404"/>
                  </a:lnTo>
                  <a:lnTo>
                    <a:pt x="1756044" y="431844"/>
                  </a:lnTo>
                  <a:lnTo>
                    <a:pt x="1739531" y="416601"/>
                  </a:lnTo>
                  <a:lnTo>
                    <a:pt x="1722383" y="401358"/>
                  </a:lnTo>
                  <a:lnTo>
                    <a:pt x="1705553" y="386751"/>
                  </a:lnTo>
                  <a:lnTo>
                    <a:pt x="1687770" y="373096"/>
                  </a:lnTo>
                  <a:lnTo>
                    <a:pt x="1670304" y="359124"/>
                  </a:lnTo>
                  <a:lnTo>
                    <a:pt x="1652203" y="345786"/>
                  </a:lnTo>
                  <a:lnTo>
                    <a:pt x="1633468" y="333084"/>
                  </a:lnTo>
                  <a:lnTo>
                    <a:pt x="1614415" y="320700"/>
                  </a:lnTo>
                  <a:lnTo>
                    <a:pt x="1595679" y="308950"/>
                  </a:lnTo>
                  <a:lnTo>
                    <a:pt x="1575991" y="297201"/>
                  </a:lnTo>
                  <a:lnTo>
                    <a:pt x="1556302" y="286086"/>
                  </a:lnTo>
                  <a:lnTo>
                    <a:pt x="1536296" y="275925"/>
                  </a:lnTo>
                  <a:lnTo>
                    <a:pt x="1515973" y="265445"/>
                  </a:lnTo>
                  <a:lnTo>
                    <a:pt x="1495332" y="255919"/>
                  </a:lnTo>
                  <a:lnTo>
                    <a:pt x="1474691" y="247027"/>
                  </a:lnTo>
                  <a:lnTo>
                    <a:pt x="1453415" y="238136"/>
                  </a:lnTo>
                  <a:lnTo>
                    <a:pt x="1431821" y="230197"/>
                  </a:lnTo>
                  <a:lnTo>
                    <a:pt x="1410227" y="222258"/>
                  </a:lnTo>
                  <a:lnTo>
                    <a:pt x="1388316" y="215589"/>
                  </a:lnTo>
                  <a:lnTo>
                    <a:pt x="1366405" y="208921"/>
                  </a:lnTo>
                  <a:lnTo>
                    <a:pt x="1344176" y="202887"/>
                  </a:lnTo>
                  <a:lnTo>
                    <a:pt x="1321630" y="197489"/>
                  </a:lnTo>
                  <a:lnTo>
                    <a:pt x="1315730" y="196178"/>
                  </a:lnTo>
                  <a:close/>
                  <a:moveTo>
                    <a:pt x="1109345" y="0"/>
                  </a:moveTo>
                  <a:lnTo>
                    <a:pt x="1138237" y="318"/>
                  </a:lnTo>
                  <a:lnTo>
                    <a:pt x="1166495" y="1588"/>
                  </a:lnTo>
                  <a:lnTo>
                    <a:pt x="1195070" y="3493"/>
                  </a:lnTo>
                  <a:lnTo>
                    <a:pt x="1223010" y="5715"/>
                  </a:lnTo>
                  <a:lnTo>
                    <a:pt x="1250950" y="9208"/>
                  </a:lnTo>
                  <a:lnTo>
                    <a:pt x="1278573" y="13018"/>
                  </a:lnTo>
                  <a:lnTo>
                    <a:pt x="1306195" y="17780"/>
                  </a:lnTo>
                  <a:lnTo>
                    <a:pt x="1333183" y="22860"/>
                  </a:lnTo>
                  <a:lnTo>
                    <a:pt x="1360487" y="28575"/>
                  </a:lnTo>
                  <a:lnTo>
                    <a:pt x="1386840" y="34925"/>
                  </a:lnTo>
                  <a:lnTo>
                    <a:pt x="1413510" y="42228"/>
                  </a:lnTo>
                  <a:lnTo>
                    <a:pt x="1439545" y="50165"/>
                  </a:lnTo>
                  <a:lnTo>
                    <a:pt x="1465580" y="58420"/>
                  </a:lnTo>
                  <a:lnTo>
                    <a:pt x="1490980" y="67628"/>
                  </a:lnTo>
                  <a:lnTo>
                    <a:pt x="1516380" y="77153"/>
                  </a:lnTo>
                  <a:lnTo>
                    <a:pt x="1541463" y="87313"/>
                  </a:lnTo>
                  <a:lnTo>
                    <a:pt x="1566227" y="98108"/>
                  </a:lnTo>
                  <a:lnTo>
                    <a:pt x="1590675" y="109538"/>
                  </a:lnTo>
                  <a:lnTo>
                    <a:pt x="1614805" y="121603"/>
                  </a:lnTo>
                  <a:lnTo>
                    <a:pt x="1638617" y="134303"/>
                  </a:lnTo>
                  <a:lnTo>
                    <a:pt x="1662113" y="147320"/>
                  </a:lnTo>
                  <a:lnTo>
                    <a:pt x="1684973" y="160655"/>
                  </a:lnTo>
                  <a:lnTo>
                    <a:pt x="1707833" y="174943"/>
                  </a:lnTo>
                  <a:lnTo>
                    <a:pt x="1730057" y="189865"/>
                  </a:lnTo>
                  <a:lnTo>
                    <a:pt x="1751965" y="204788"/>
                  </a:lnTo>
                  <a:lnTo>
                    <a:pt x="1773555" y="220663"/>
                  </a:lnTo>
                  <a:lnTo>
                    <a:pt x="1794510" y="236855"/>
                  </a:lnTo>
                  <a:lnTo>
                    <a:pt x="1815465" y="253683"/>
                  </a:lnTo>
                  <a:lnTo>
                    <a:pt x="1835785" y="270510"/>
                  </a:lnTo>
                  <a:lnTo>
                    <a:pt x="1855787" y="288290"/>
                  </a:lnTo>
                  <a:lnTo>
                    <a:pt x="1875473" y="306705"/>
                  </a:lnTo>
                  <a:lnTo>
                    <a:pt x="1894205" y="325120"/>
                  </a:lnTo>
                  <a:lnTo>
                    <a:pt x="1912937" y="344488"/>
                  </a:lnTo>
                  <a:lnTo>
                    <a:pt x="1931035" y="363538"/>
                  </a:lnTo>
                  <a:lnTo>
                    <a:pt x="1948815" y="383540"/>
                  </a:lnTo>
                  <a:lnTo>
                    <a:pt x="1965643" y="403860"/>
                  </a:lnTo>
                  <a:lnTo>
                    <a:pt x="1982470" y="424815"/>
                  </a:lnTo>
                  <a:lnTo>
                    <a:pt x="1998663" y="445770"/>
                  </a:lnTo>
                  <a:lnTo>
                    <a:pt x="2014537" y="467360"/>
                  </a:lnTo>
                  <a:lnTo>
                    <a:pt x="2029777" y="489268"/>
                  </a:lnTo>
                  <a:lnTo>
                    <a:pt x="2044383" y="511493"/>
                  </a:lnTo>
                  <a:lnTo>
                    <a:pt x="2058670" y="534353"/>
                  </a:lnTo>
                  <a:lnTo>
                    <a:pt x="2072005" y="557213"/>
                  </a:lnTo>
                  <a:lnTo>
                    <a:pt x="2085023" y="580708"/>
                  </a:lnTo>
                  <a:lnTo>
                    <a:pt x="2097723" y="604520"/>
                  </a:lnTo>
                  <a:lnTo>
                    <a:pt x="2109787" y="628650"/>
                  </a:lnTo>
                  <a:lnTo>
                    <a:pt x="2121217" y="653098"/>
                  </a:lnTo>
                  <a:lnTo>
                    <a:pt x="2132013" y="677863"/>
                  </a:lnTo>
                  <a:lnTo>
                    <a:pt x="2142173" y="702945"/>
                  </a:lnTo>
                  <a:lnTo>
                    <a:pt x="2152015" y="728345"/>
                  </a:lnTo>
                  <a:lnTo>
                    <a:pt x="2160905" y="754063"/>
                  </a:lnTo>
                  <a:lnTo>
                    <a:pt x="2169160" y="779780"/>
                  </a:lnTo>
                  <a:lnTo>
                    <a:pt x="2177097" y="805815"/>
                  </a:lnTo>
                  <a:lnTo>
                    <a:pt x="2184400" y="832485"/>
                  </a:lnTo>
                  <a:lnTo>
                    <a:pt x="2190750" y="859473"/>
                  </a:lnTo>
                  <a:lnTo>
                    <a:pt x="2196465" y="886143"/>
                  </a:lnTo>
                  <a:lnTo>
                    <a:pt x="2201863" y="913448"/>
                  </a:lnTo>
                  <a:lnTo>
                    <a:pt x="2206307" y="940753"/>
                  </a:lnTo>
                  <a:lnTo>
                    <a:pt x="2210435" y="968375"/>
                  </a:lnTo>
                  <a:lnTo>
                    <a:pt x="2213610" y="996315"/>
                  </a:lnTo>
                  <a:lnTo>
                    <a:pt x="2215833" y="1024255"/>
                  </a:lnTo>
                  <a:lnTo>
                    <a:pt x="2217737" y="1052830"/>
                  </a:lnTo>
                  <a:lnTo>
                    <a:pt x="2219007" y="1081088"/>
                  </a:lnTo>
                  <a:lnTo>
                    <a:pt x="2219325" y="1109980"/>
                  </a:lnTo>
                  <a:lnTo>
                    <a:pt x="2219007" y="1138238"/>
                  </a:lnTo>
                  <a:lnTo>
                    <a:pt x="2217737" y="1166813"/>
                  </a:lnTo>
                  <a:lnTo>
                    <a:pt x="2215833" y="1195388"/>
                  </a:lnTo>
                  <a:lnTo>
                    <a:pt x="2213610" y="1223328"/>
                  </a:lnTo>
                  <a:lnTo>
                    <a:pt x="2210435" y="1250950"/>
                  </a:lnTo>
                  <a:lnTo>
                    <a:pt x="2206307" y="1278573"/>
                  </a:lnTo>
                  <a:lnTo>
                    <a:pt x="2201863" y="1306195"/>
                  </a:lnTo>
                  <a:lnTo>
                    <a:pt x="2196465" y="1333500"/>
                  </a:lnTo>
                  <a:lnTo>
                    <a:pt x="2190750" y="1360488"/>
                  </a:lnTo>
                  <a:lnTo>
                    <a:pt x="2184400" y="1387158"/>
                  </a:lnTo>
                  <a:lnTo>
                    <a:pt x="2177097" y="1413510"/>
                  </a:lnTo>
                  <a:lnTo>
                    <a:pt x="2169160" y="1439545"/>
                  </a:lnTo>
                  <a:lnTo>
                    <a:pt x="2160905" y="1465898"/>
                  </a:lnTo>
                  <a:lnTo>
                    <a:pt x="2152015" y="1491298"/>
                  </a:lnTo>
                  <a:lnTo>
                    <a:pt x="2142173" y="1516380"/>
                  </a:lnTo>
                  <a:lnTo>
                    <a:pt x="2132013" y="1541463"/>
                  </a:lnTo>
                  <a:lnTo>
                    <a:pt x="2121217" y="1566545"/>
                  </a:lnTo>
                  <a:lnTo>
                    <a:pt x="2109787" y="1590675"/>
                  </a:lnTo>
                  <a:lnTo>
                    <a:pt x="2097723" y="1614805"/>
                  </a:lnTo>
                  <a:lnTo>
                    <a:pt x="2085023" y="1638618"/>
                  </a:lnTo>
                  <a:lnTo>
                    <a:pt x="2072005" y="1662113"/>
                  </a:lnTo>
                  <a:lnTo>
                    <a:pt x="2058670" y="1685290"/>
                  </a:lnTo>
                  <a:lnTo>
                    <a:pt x="2044383" y="1707833"/>
                  </a:lnTo>
                  <a:lnTo>
                    <a:pt x="2029777" y="1730058"/>
                  </a:lnTo>
                  <a:lnTo>
                    <a:pt x="2014537" y="1751965"/>
                  </a:lnTo>
                  <a:lnTo>
                    <a:pt x="1998663" y="1773555"/>
                  </a:lnTo>
                  <a:lnTo>
                    <a:pt x="1982470" y="1794828"/>
                  </a:lnTo>
                  <a:lnTo>
                    <a:pt x="1965643" y="1815465"/>
                  </a:lnTo>
                  <a:lnTo>
                    <a:pt x="1948815" y="1835785"/>
                  </a:lnTo>
                  <a:lnTo>
                    <a:pt x="1931035" y="1855788"/>
                  </a:lnTo>
                  <a:lnTo>
                    <a:pt x="1912937" y="1875473"/>
                  </a:lnTo>
                  <a:lnTo>
                    <a:pt x="1894205" y="1894205"/>
                  </a:lnTo>
                  <a:lnTo>
                    <a:pt x="1875473" y="1913255"/>
                  </a:lnTo>
                  <a:lnTo>
                    <a:pt x="1855787" y="1931353"/>
                  </a:lnTo>
                  <a:lnTo>
                    <a:pt x="1835785" y="1948815"/>
                  </a:lnTo>
                  <a:lnTo>
                    <a:pt x="1815465" y="1966278"/>
                  </a:lnTo>
                  <a:lnTo>
                    <a:pt x="1794510" y="1982788"/>
                  </a:lnTo>
                  <a:lnTo>
                    <a:pt x="1773555" y="1998980"/>
                  </a:lnTo>
                  <a:lnTo>
                    <a:pt x="1751965" y="2014538"/>
                  </a:lnTo>
                  <a:lnTo>
                    <a:pt x="1730057" y="2030095"/>
                  </a:lnTo>
                  <a:lnTo>
                    <a:pt x="1707833" y="2044700"/>
                  </a:lnTo>
                  <a:lnTo>
                    <a:pt x="1684973" y="2058670"/>
                  </a:lnTo>
                  <a:lnTo>
                    <a:pt x="1662113" y="2072323"/>
                  </a:lnTo>
                  <a:lnTo>
                    <a:pt x="1638617" y="2085340"/>
                  </a:lnTo>
                  <a:lnTo>
                    <a:pt x="1614805" y="2098040"/>
                  </a:lnTo>
                  <a:lnTo>
                    <a:pt x="1590675" y="2109788"/>
                  </a:lnTo>
                  <a:lnTo>
                    <a:pt x="1566227" y="2121535"/>
                  </a:lnTo>
                  <a:lnTo>
                    <a:pt x="1541463" y="2132330"/>
                  </a:lnTo>
                  <a:lnTo>
                    <a:pt x="1516380" y="2142490"/>
                  </a:lnTo>
                  <a:lnTo>
                    <a:pt x="1490980" y="2152333"/>
                  </a:lnTo>
                  <a:lnTo>
                    <a:pt x="1465580" y="2160905"/>
                  </a:lnTo>
                  <a:lnTo>
                    <a:pt x="1439545" y="2169478"/>
                  </a:lnTo>
                  <a:lnTo>
                    <a:pt x="1413510" y="2177098"/>
                  </a:lnTo>
                  <a:lnTo>
                    <a:pt x="1386840" y="2184400"/>
                  </a:lnTo>
                  <a:lnTo>
                    <a:pt x="1360487" y="2191068"/>
                  </a:lnTo>
                  <a:lnTo>
                    <a:pt x="1333183" y="2196783"/>
                  </a:lnTo>
                  <a:lnTo>
                    <a:pt x="1306195" y="2202180"/>
                  </a:lnTo>
                  <a:lnTo>
                    <a:pt x="1278573" y="2206625"/>
                  </a:lnTo>
                  <a:lnTo>
                    <a:pt x="1250950" y="2210753"/>
                  </a:lnTo>
                  <a:lnTo>
                    <a:pt x="1223010" y="2213610"/>
                  </a:lnTo>
                  <a:lnTo>
                    <a:pt x="1195070" y="2215833"/>
                  </a:lnTo>
                  <a:lnTo>
                    <a:pt x="1166495" y="2218055"/>
                  </a:lnTo>
                  <a:lnTo>
                    <a:pt x="1138237" y="2219008"/>
                  </a:lnTo>
                  <a:lnTo>
                    <a:pt x="1109345" y="2219325"/>
                  </a:lnTo>
                  <a:lnTo>
                    <a:pt x="1081087" y="2219008"/>
                  </a:lnTo>
                  <a:lnTo>
                    <a:pt x="1052513" y="2218055"/>
                  </a:lnTo>
                  <a:lnTo>
                    <a:pt x="1023937" y="2215833"/>
                  </a:lnTo>
                  <a:lnTo>
                    <a:pt x="995997" y="2213610"/>
                  </a:lnTo>
                  <a:lnTo>
                    <a:pt x="968375" y="2210753"/>
                  </a:lnTo>
                  <a:lnTo>
                    <a:pt x="940753" y="2206625"/>
                  </a:lnTo>
                  <a:lnTo>
                    <a:pt x="913130" y="2202180"/>
                  </a:lnTo>
                  <a:lnTo>
                    <a:pt x="886143" y="2196783"/>
                  </a:lnTo>
                  <a:lnTo>
                    <a:pt x="858837" y="2191068"/>
                  </a:lnTo>
                  <a:lnTo>
                    <a:pt x="832167" y="2184400"/>
                  </a:lnTo>
                  <a:lnTo>
                    <a:pt x="805815" y="2177098"/>
                  </a:lnTo>
                  <a:lnTo>
                    <a:pt x="779780" y="2169478"/>
                  </a:lnTo>
                  <a:lnTo>
                    <a:pt x="753427" y="2160905"/>
                  </a:lnTo>
                  <a:lnTo>
                    <a:pt x="728027" y="2152333"/>
                  </a:lnTo>
                  <a:lnTo>
                    <a:pt x="702627" y="2142490"/>
                  </a:lnTo>
                  <a:lnTo>
                    <a:pt x="677863" y="2132330"/>
                  </a:lnTo>
                  <a:lnTo>
                    <a:pt x="652780" y="2121535"/>
                  </a:lnTo>
                  <a:lnTo>
                    <a:pt x="628650" y="2109788"/>
                  </a:lnTo>
                  <a:lnTo>
                    <a:pt x="604520" y="2098040"/>
                  </a:lnTo>
                  <a:lnTo>
                    <a:pt x="580707" y="2085340"/>
                  </a:lnTo>
                  <a:lnTo>
                    <a:pt x="557213" y="2072323"/>
                  </a:lnTo>
                  <a:lnTo>
                    <a:pt x="534035" y="2058670"/>
                  </a:lnTo>
                  <a:lnTo>
                    <a:pt x="511493" y="2044700"/>
                  </a:lnTo>
                  <a:lnTo>
                    <a:pt x="488950" y="2030095"/>
                  </a:lnTo>
                  <a:lnTo>
                    <a:pt x="467043" y="2014538"/>
                  </a:lnTo>
                  <a:lnTo>
                    <a:pt x="445770" y="1998980"/>
                  </a:lnTo>
                  <a:lnTo>
                    <a:pt x="424497" y="1982788"/>
                  </a:lnTo>
                  <a:lnTo>
                    <a:pt x="403860" y="1966278"/>
                  </a:lnTo>
                  <a:lnTo>
                    <a:pt x="383540" y="1948815"/>
                  </a:lnTo>
                  <a:lnTo>
                    <a:pt x="363537" y="1931353"/>
                  </a:lnTo>
                  <a:lnTo>
                    <a:pt x="344170" y="1913255"/>
                  </a:lnTo>
                  <a:lnTo>
                    <a:pt x="325120" y="1894205"/>
                  </a:lnTo>
                  <a:lnTo>
                    <a:pt x="306387" y="1875473"/>
                  </a:lnTo>
                  <a:lnTo>
                    <a:pt x="287973" y="1855788"/>
                  </a:lnTo>
                  <a:lnTo>
                    <a:pt x="270510" y="1835785"/>
                  </a:lnTo>
                  <a:lnTo>
                    <a:pt x="253365" y="1815465"/>
                  </a:lnTo>
                  <a:lnTo>
                    <a:pt x="236537" y="1794828"/>
                  </a:lnTo>
                  <a:lnTo>
                    <a:pt x="220345" y="1773555"/>
                  </a:lnTo>
                  <a:lnTo>
                    <a:pt x="204787" y="1751965"/>
                  </a:lnTo>
                  <a:lnTo>
                    <a:pt x="189230" y="1730058"/>
                  </a:lnTo>
                  <a:lnTo>
                    <a:pt x="174625" y="1707833"/>
                  </a:lnTo>
                  <a:lnTo>
                    <a:pt x="160655" y="1685290"/>
                  </a:lnTo>
                  <a:lnTo>
                    <a:pt x="147003" y="1662113"/>
                  </a:lnTo>
                  <a:lnTo>
                    <a:pt x="133985" y="1638618"/>
                  </a:lnTo>
                  <a:lnTo>
                    <a:pt x="121285" y="1614805"/>
                  </a:lnTo>
                  <a:lnTo>
                    <a:pt x="109537" y="1590675"/>
                  </a:lnTo>
                  <a:lnTo>
                    <a:pt x="97790" y="1566545"/>
                  </a:lnTo>
                  <a:lnTo>
                    <a:pt x="86995" y="1541463"/>
                  </a:lnTo>
                  <a:lnTo>
                    <a:pt x="77153" y="1516380"/>
                  </a:lnTo>
                  <a:lnTo>
                    <a:pt x="67627" y="1491298"/>
                  </a:lnTo>
                  <a:lnTo>
                    <a:pt x="58420" y="1465898"/>
                  </a:lnTo>
                  <a:lnTo>
                    <a:pt x="49847" y="1439545"/>
                  </a:lnTo>
                  <a:lnTo>
                    <a:pt x="42227" y="1413510"/>
                  </a:lnTo>
                  <a:lnTo>
                    <a:pt x="34925" y="1387158"/>
                  </a:lnTo>
                  <a:lnTo>
                    <a:pt x="28257" y="1360488"/>
                  </a:lnTo>
                  <a:lnTo>
                    <a:pt x="22543" y="1333500"/>
                  </a:lnTo>
                  <a:lnTo>
                    <a:pt x="17145" y="1306195"/>
                  </a:lnTo>
                  <a:lnTo>
                    <a:pt x="13017" y="1278573"/>
                  </a:lnTo>
                  <a:lnTo>
                    <a:pt x="9207" y="1250950"/>
                  </a:lnTo>
                  <a:lnTo>
                    <a:pt x="5715" y="1223328"/>
                  </a:lnTo>
                  <a:lnTo>
                    <a:pt x="3175" y="1195388"/>
                  </a:lnTo>
                  <a:lnTo>
                    <a:pt x="1270" y="1166813"/>
                  </a:lnTo>
                  <a:lnTo>
                    <a:pt x="317" y="1138238"/>
                  </a:lnTo>
                  <a:lnTo>
                    <a:pt x="0" y="1109980"/>
                  </a:lnTo>
                  <a:lnTo>
                    <a:pt x="317" y="1081088"/>
                  </a:lnTo>
                  <a:lnTo>
                    <a:pt x="1270" y="1052830"/>
                  </a:lnTo>
                  <a:lnTo>
                    <a:pt x="3175" y="1024255"/>
                  </a:lnTo>
                  <a:lnTo>
                    <a:pt x="5715" y="996315"/>
                  </a:lnTo>
                  <a:lnTo>
                    <a:pt x="9207" y="968375"/>
                  </a:lnTo>
                  <a:lnTo>
                    <a:pt x="13017" y="940753"/>
                  </a:lnTo>
                  <a:lnTo>
                    <a:pt x="17145" y="913448"/>
                  </a:lnTo>
                  <a:lnTo>
                    <a:pt x="22543" y="886143"/>
                  </a:lnTo>
                  <a:lnTo>
                    <a:pt x="28257" y="859473"/>
                  </a:lnTo>
                  <a:lnTo>
                    <a:pt x="34925" y="832485"/>
                  </a:lnTo>
                  <a:lnTo>
                    <a:pt x="42227" y="805815"/>
                  </a:lnTo>
                  <a:lnTo>
                    <a:pt x="49847" y="779780"/>
                  </a:lnTo>
                  <a:lnTo>
                    <a:pt x="58420" y="754063"/>
                  </a:lnTo>
                  <a:lnTo>
                    <a:pt x="67627" y="728345"/>
                  </a:lnTo>
                  <a:lnTo>
                    <a:pt x="77153" y="702945"/>
                  </a:lnTo>
                  <a:lnTo>
                    <a:pt x="86995" y="677863"/>
                  </a:lnTo>
                  <a:lnTo>
                    <a:pt x="97790" y="653098"/>
                  </a:lnTo>
                  <a:lnTo>
                    <a:pt x="109537" y="628650"/>
                  </a:lnTo>
                  <a:lnTo>
                    <a:pt x="121285" y="604520"/>
                  </a:lnTo>
                  <a:lnTo>
                    <a:pt x="133985" y="580708"/>
                  </a:lnTo>
                  <a:lnTo>
                    <a:pt x="147003" y="557213"/>
                  </a:lnTo>
                  <a:lnTo>
                    <a:pt x="160655" y="534353"/>
                  </a:lnTo>
                  <a:lnTo>
                    <a:pt x="174625" y="511493"/>
                  </a:lnTo>
                  <a:lnTo>
                    <a:pt x="189230" y="489268"/>
                  </a:lnTo>
                  <a:lnTo>
                    <a:pt x="204787" y="467360"/>
                  </a:lnTo>
                  <a:lnTo>
                    <a:pt x="220345" y="445770"/>
                  </a:lnTo>
                  <a:lnTo>
                    <a:pt x="236537" y="424815"/>
                  </a:lnTo>
                  <a:lnTo>
                    <a:pt x="253365" y="403860"/>
                  </a:lnTo>
                  <a:lnTo>
                    <a:pt x="270510" y="383540"/>
                  </a:lnTo>
                  <a:lnTo>
                    <a:pt x="287973" y="363538"/>
                  </a:lnTo>
                  <a:lnTo>
                    <a:pt x="306387" y="344488"/>
                  </a:lnTo>
                  <a:lnTo>
                    <a:pt x="325120" y="325120"/>
                  </a:lnTo>
                  <a:lnTo>
                    <a:pt x="344170" y="306705"/>
                  </a:lnTo>
                  <a:lnTo>
                    <a:pt x="363537" y="288290"/>
                  </a:lnTo>
                  <a:lnTo>
                    <a:pt x="383540" y="270510"/>
                  </a:lnTo>
                  <a:lnTo>
                    <a:pt x="403860" y="253683"/>
                  </a:lnTo>
                  <a:lnTo>
                    <a:pt x="424497" y="236855"/>
                  </a:lnTo>
                  <a:lnTo>
                    <a:pt x="445770" y="220663"/>
                  </a:lnTo>
                  <a:lnTo>
                    <a:pt x="467043" y="204788"/>
                  </a:lnTo>
                  <a:lnTo>
                    <a:pt x="488950" y="189865"/>
                  </a:lnTo>
                  <a:lnTo>
                    <a:pt x="511493" y="174943"/>
                  </a:lnTo>
                  <a:lnTo>
                    <a:pt x="534035" y="160655"/>
                  </a:lnTo>
                  <a:lnTo>
                    <a:pt x="557213" y="147320"/>
                  </a:lnTo>
                  <a:lnTo>
                    <a:pt x="580707" y="134303"/>
                  </a:lnTo>
                  <a:lnTo>
                    <a:pt x="604520" y="121603"/>
                  </a:lnTo>
                  <a:lnTo>
                    <a:pt x="628650" y="109538"/>
                  </a:lnTo>
                  <a:lnTo>
                    <a:pt x="652780" y="98108"/>
                  </a:lnTo>
                  <a:lnTo>
                    <a:pt x="677863" y="87313"/>
                  </a:lnTo>
                  <a:lnTo>
                    <a:pt x="702627" y="77153"/>
                  </a:lnTo>
                  <a:lnTo>
                    <a:pt x="728027" y="67628"/>
                  </a:lnTo>
                  <a:lnTo>
                    <a:pt x="753427" y="58420"/>
                  </a:lnTo>
                  <a:lnTo>
                    <a:pt x="779780" y="50165"/>
                  </a:lnTo>
                  <a:lnTo>
                    <a:pt x="805815" y="42228"/>
                  </a:lnTo>
                  <a:lnTo>
                    <a:pt x="832167" y="34925"/>
                  </a:lnTo>
                  <a:lnTo>
                    <a:pt x="858837" y="28575"/>
                  </a:lnTo>
                  <a:lnTo>
                    <a:pt x="886143" y="22860"/>
                  </a:lnTo>
                  <a:lnTo>
                    <a:pt x="913130" y="17780"/>
                  </a:lnTo>
                  <a:lnTo>
                    <a:pt x="940753" y="13018"/>
                  </a:lnTo>
                  <a:lnTo>
                    <a:pt x="968375" y="9208"/>
                  </a:lnTo>
                  <a:lnTo>
                    <a:pt x="995997" y="5715"/>
                  </a:lnTo>
                  <a:lnTo>
                    <a:pt x="1023937" y="3493"/>
                  </a:lnTo>
                  <a:lnTo>
                    <a:pt x="1052513" y="1588"/>
                  </a:lnTo>
                  <a:lnTo>
                    <a:pt x="1081087" y="318"/>
                  </a:lnTo>
                  <a:lnTo>
                    <a:pt x="110934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5" name="TextBox 80"/>
            <p:cNvSpPr txBox="1"/>
            <p:nvPr/>
          </p:nvSpPr>
          <p:spPr>
            <a:xfrm>
              <a:off x="5021943" y="2084670"/>
              <a:ext cx="864096" cy="339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56%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>
            <a:off x="6095210" y="4274773"/>
            <a:ext cx="2303956" cy="1169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点击此处添加文本内容，如关键词、部分简单介绍等。点击此处添加文本内容，如关键词、部分简单介绍等。</a:t>
            </a:r>
          </a:p>
        </p:txBody>
      </p:sp>
      <p:sp>
        <p:nvSpPr>
          <p:cNvPr id="47" name="TextBox 82"/>
          <p:cNvSpPr txBox="1"/>
          <p:nvPr/>
        </p:nvSpPr>
        <p:spPr>
          <a:xfrm>
            <a:off x="6335206" y="3686960"/>
            <a:ext cx="1823965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可行性</a:t>
            </a:r>
            <a:r>
              <a:rPr lang="zh-CN" altLang="en-US" b="1" spc="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</a:t>
            </a:r>
            <a:endParaRPr lang="zh-CN" altLang="en-US" b="1" spc="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9071380" y="1632031"/>
            <a:ext cx="1663517" cy="1749227"/>
            <a:chOff x="6684404" y="1534609"/>
            <a:chExt cx="1247800" cy="1311920"/>
          </a:xfrm>
        </p:grpSpPr>
        <p:sp>
          <p:nvSpPr>
            <p:cNvPr id="49" name="椭圆 48"/>
            <p:cNvSpPr/>
            <p:nvPr/>
          </p:nvSpPr>
          <p:spPr>
            <a:xfrm>
              <a:off x="6935494" y="1817759"/>
              <a:ext cx="745620" cy="7456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50" name="图表 49"/>
            <p:cNvGraphicFramePr/>
            <p:nvPr>
              <p:extLst/>
            </p:nvPr>
          </p:nvGraphicFramePr>
          <p:xfrm>
            <a:off x="6684404" y="1534609"/>
            <a:ext cx="1247800" cy="13119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51" name="KSO_Shape"/>
            <p:cNvSpPr>
              <a:spLocks/>
            </p:cNvSpPr>
            <p:nvPr/>
          </p:nvSpPr>
          <p:spPr bwMode="auto">
            <a:xfrm>
              <a:off x="7196633" y="1953584"/>
              <a:ext cx="223342" cy="223342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2" name="TextBox 87"/>
            <p:cNvSpPr txBox="1"/>
            <p:nvPr/>
          </p:nvSpPr>
          <p:spPr>
            <a:xfrm>
              <a:off x="6876256" y="2096614"/>
              <a:ext cx="864096" cy="339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80%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8751158" y="4274773"/>
            <a:ext cx="2303956" cy="1169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>
                <a:solidFill>
                  <a:srgbClr val="1F1F1F"/>
                </a:solidFill>
                <a:latin typeface="等线"/>
              </a:rPr>
              <a:t>点击此处添加文本内容，如关键词、部分简单介绍等。点击此处添加文本内容，如关键词、部分简单介绍等。</a:t>
            </a:r>
            <a:endParaRPr lang="zh-CN" altLang="en-US" sz="1400" dirty="0">
              <a:solidFill>
                <a:srgbClr val="1F1F1F"/>
              </a:solidFill>
              <a:latin typeface="等线"/>
            </a:endParaRPr>
          </a:p>
        </p:txBody>
      </p:sp>
      <p:sp>
        <p:nvSpPr>
          <p:cNvPr id="54" name="TextBox 89"/>
          <p:cNvSpPr txBox="1"/>
          <p:nvPr/>
        </p:nvSpPr>
        <p:spPr>
          <a:xfrm>
            <a:off x="8991154" y="3686960"/>
            <a:ext cx="1823965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可行性</a:t>
            </a:r>
            <a:r>
              <a:rPr lang="zh-CN" altLang="en-US" b="1" spc="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四</a:t>
            </a:r>
            <a:endParaRPr lang="zh-CN" altLang="en-US" b="1" spc="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868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75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75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7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7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125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125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  <p:bldP spid="32" grpId="0"/>
      <p:bldP spid="33" grpId="0"/>
      <p:bldP spid="39" grpId="0"/>
      <p:bldP spid="40" grpId="0"/>
      <p:bldP spid="46" grpId="0"/>
      <p:bldP spid="47" grpId="0"/>
      <p:bldP spid="53" grpId="0"/>
      <p:bldP spid="5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1010474" y="1428529"/>
            <a:ext cx="2568806" cy="2897700"/>
            <a:chOff x="1523502" y="1231669"/>
            <a:chExt cx="2101686" cy="2371322"/>
          </a:xfrm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 rot="5400000">
              <a:off x="1437798" y="1410016"/>
              <a:ext cx="2273094" cy="2014628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1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Freeform 5"/>
            <p:cNvSpPr>
              <a:spLocks/>
            </p:cNvSpPr>
            <p:nvPr/>
          </p:nvSpPr>
          <p:spPr bwMode="auto">
            <a:xfrm rot="5400000">
              <a:off x="1550419" y="1509831"/>
              <a:ext cx="2047852" cy="181499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blipFill dpi="0" rotWithShape="0">
              <a:blip r:embed="rId9" cstate="print"/>
              <a:srcRect/>
              <a:stretch>
                <a:fillRect l="-7658" r="-7658"/>
              </a:stretch>
            </a:blipFill>
            <a:ln w="19050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5400000">
              <a:off x="1388684" y="1366487"/>
              <a:ext cx="2371322" cy="210168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952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MH_Text_1"/>
          <p:cNvSpPr/>
          <p:nvPr>
            <p:custDataLst>
              <p:tags r:id="rId1"/>
            </p:custDataLst>
          </p:nvPr>
        </p:nvSpPr>
        <p:spPr>
          <a:xfrm>
            <a:off x="433311" y="4747335"/>
            <a:ext cx="3285121" cy="3873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marL="380990" indent="-380990" algn="ct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9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9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MH_Text_1"/>
          <p:cNvSpPr/>
          <p:nvPr>
            <p:custDataLst>
              <p:tags r:id="rId2"/>
            </p:custDataLst>
          </p:nvPr>
        </p:nvSpPr>
        <p:spPr>
          <a:xfrm>
            <a:off x="450285" y="5199247"/>
            <a:ext cx="3689184" cy="748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单击此处添加文字阐述，添加简短问题说明文字，具体说明文字在此处添加此处单击此处添加文字阐述</a:t>
            </a:r>
            <a:endParaRPr lang="en-US" altLang="zh-CN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754727" y="1428529"/>
            <a:ext cx="2568806" cy="2897700"/>
            <a:chOff x="1523503" y="1231669"/>
            <a:chExt cx="2101686" cy="2371322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 rot="5400000">
              <a:off x="1437798" y="1410016"/>
              <a:ext cx="2273094" cy="2014628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2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Freeform 5"/>
            <p:cNvSpPr>
              <a:spLocks/>
            </p:cNvSpPr>
            <p:nvPr/>
          </p:nvSpPr>
          <p:spPr bwMode="auto">
            <a:xfrm rot="5400000">
              <a:off x="1550419" y="1509831"/>
              <a:ext cx="2047852" cy="181499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blipFill dpi="0" rotWithShape="0">
              <a:blip r:embed="rId10" cstate="print"/>
              <a:srcRect/>
              <a:stretch>
                <a:fillRect l="-7658" r="-7658"/>
              </a:stretch>
            </a:blipFill>
            <a:ln w="19050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5"/>
            <p:cNvSpPr>
              <a:spLocks/>
            </p:cNvSpPr>
            <p:nvPr/>
          </p:nvSpPr>
          <p:spPr bwMode="auto">
            <a:xfrm rot="5400000">
              <a:off x="1388685" y="1366487"/>
              <a:ext cx="2371322" cy="210168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MH_Text_1"/>
          <p:cNvSpPr/>
          <p:nvPr>
            <p:custDataLst>
              <p:tags r:id="rId3"/>
            </p:custDataLst>
          </p:nvPr>
        </p:nvSpPr>
        <p:spPr>
          <a:xfrm>
            <a:off x="4177563" y="4747335"/>
            <a:ext cx="3285121" cy="3873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marL="380990" indent="-380990" algn="ctr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n"/>
            </a:pPr>
            <a:r>
              <a:rPr lang="zh-CN" altLang="en-US" sz="19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9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MH_Text_1"/>
          <p:cNvSpPr/>
          <p:nvPr>
            <p:custDataLst>
              <p:tags r:id="rId4"/>
            </p:custDataLst>
          </p:nvPr>
        </p:nvSpPr>
        <p:spPr>
          <a:xfrm>
            <a:off x="4194537" y="5199247"/>
            <a:ext cx="3689184" cy="748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单击此处添加文字阐述，添加简短问题说明文字，具体说明文字在此处添加此处单击此处添加文字阐述</a:t>
            </a:r>
            <a:endParaRPr lang="en-US" altLang="zh-CN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8539334" y="1368513"/>
            <a:ext cx="2568806" cy="2897700"/>
            <a:chOff x="1523502" y="1231669"/>
            <a:chExt cx="2101686" cy="2371322"/>
          </a:xfrm>
        </p:grpSpPr>
        <p:sp>
          <p:nvSpPr>
            <p:cNvPr id="35" name="Freeform 5"/>
            <p:cNvSpPr>
              <a:spLocks/>
            </p:cNvSpPr>
            <p:nvPr/>
          </p:nvSpPr>
          <p:spPr bwMode="auto">
            <a:xfrm rot="5400000">
              <a:off x="1437798" y="1410016"/>
              <a:ext cx="2273094" cy="2014628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3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Freeform 5"/>
            <p:cNvSpPr>
              <a:spLocks/>
            </p:cNvSpPr>
            <p:nvPr/>
          </p:nvSpPr>
          <p:spPr bwMode="auto">
            <a:xfrm rot="5400000">
              <a:off x="1550419" y="1509831"/>
              <a:ext cx="2047852" cy="181499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blipFill dpi="0" rotWithShape="0">
              <a:blip r:embed="rId11" cstate="print"/>
              <a:srcRect/>
              <a:stretch>
                <a:fillRect l="-7658" r="-7658"/>
              </a:stretch>
            </a:blipFill>
            <a:ln w="19050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5"/>
            <p:cNvSpPr>
              <a:spLocks/>
            </p:cNvSpPr>
            <p:nvPr/>
          </p:nvSpPr>
          <p:spPr bwMode="auto">
            <a:xfrm rot="5400000">
              <a:off x="1388684" y="1366487"/>
              <a:ext cx="2371322" cy="210168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952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MH_Text_1"/>
          <p:cNvSpPr/>
          <p:nvPr>
            <p:custDataLst>
              <p:tags r:id="rId5"/>
            </p:custDataLst>
          </p:nvPr>
        </p:nvSpPr>
        <p:spPr>
          <a:xfrm>
            <a:off x="7962171" y="4687319"/>
            <a:ext cx="3285121" cy="3873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marL="380990" indent="-380990" algn="ctr">
              <a:lnSpc>
                <a:spcPct val="120000"/>
              </a:lnSpc>
              <a:buClr>
                <a:schemeClr val="accent3"/>
              </a:buClr>
              <a:buFont typeface="Wingdings" panose="05000000000000000000" pitchFamily="2" charset="2"/>
              <a:buChar char="n"/>
            </a:pPr>
            <a:r>
              <a:rPr lang="zh-CN" altLang="en-US" sz="19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9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MH_Text_1"/>
          <p:cNvSpPr/>
          <p:nvPr>
            <p:custDataLst>
              <p:tags r:id="rId6"/>
            </p:custDataLst>
          </p:nvPr>
        </p:nvSpPr>
        <p:spPr>
          <a:xfrm>
            <a:off x="7979145" y="5139231"/>
            <a:ext cx="3689184" cy="748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单击此处添加文字阐述，添加简短问题说明文字，具体说明文字在此处添加此处单击此处添加文字阐述</a:t>
            </a:r>
            <a:endParaRPr lang="en-US" altLang="zh-CN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8580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15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65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65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450"/>
                            </p:stCondLst>
                            <p:childTnLst>
                              <p:par>
                                <p:cTn id="5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95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95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750"/>
                            </p:stCondLst>
                            <p:childTnLst>
                              <p:par>
                                <p:cTn id="6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  <p:bldP spid="26" grpId="0"/>
      <p:bldP spid="27" grpId="0"/>
      <p:bldP spid="32" grpId="0"/>
      <p:bldP spid="33" grpId="0"/>
      <p:bldP spid="54" grpId="0"/>
      <p:bldP spid="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sp>
        <p:nvSpPr>
          <p:cNvPr id="6" name="五角星 5"/>
          <p:cNvSpPr/>
          <p:nvPr/>
        </p:nvSpPr>
        <p:spPr>
          <a:xfrm>
            <a:off x="4078982" y="2277139"/>
            <a:ext cx="3745488" cy="3371378"/>
          </a:xfrm>
          <a:prstGeom prst="star5">
            <a:avLst>
              <a:gd name="adj" fmla="val 28825"/>
              <a:gd name="hf" fmla="val 105146"/>
              <a:gd name="vf" fmla="val 11055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11" tIns="58605" rIns="117211" bIns="58605"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5570896" y="2057689"/>
            <a:ext cx="746245" cy="671707"/>
            <a:chOff x="4210523" y="1366078"/>
            <a:chExt cx="559829" cy="559829"/>
          </a:xfrm>
        </p:grpSpPr>
        <p:sp>
          <p:nvSpPr>
            <p:cNvPr id="8" name="椭圆 7"/>
            <p:cNvSpPr/>
            <p:nvPr/>
          </p:nvSpPr>
          <p:spPr>
            <a:xfrm>
              <a:off x="4210523" y="1366078"/>
              <a:ext cx="559829" cy="55982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mpact" pitchFamily="34" charset="0"/>
              </a:endParaRPr>
            </a:p>
          </p:txBody>
        </p:sp>
        <p:sp>
          <p:nvSpPr>
            <p:cNvPr id="9" name="文本框 13"/>
            <p:cNvSpPr txBox="1"/>
            <p:nvPr/>
          </p:nvSpPr>
          <p:spPr>
            <a:xfrm>
              <a:off x="4250511" y="1475077"/>
              <a:ext cx="479854" cy="307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800" dirty="0">
                  <a:solidFill>
                    <a:schemeClr val="bg1"/>
                  </a:solidFill>
                  <a:latin typeface="Impact" pitchFamily="34" charset="0"/>
                  <a:ea typeface="微软雅黑" pitchFamily="34" charset="-122"/>
                </a:rPr>
                <a:t>01</a:t>
              </a:r>
              <a:endParaRPr lang="zh-CN" altLang="en-US" sz="180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451349" y="3245911"/>
            <a:ext cx="746245" cy="671707"/>
            <a:chOff x="5621230" y="2356392"/>
            <a:chExt cx="559829" cy="559829"/>
          </a:xfrm>
        </p:grpSpPr>
        <p:sp>
          <p:nvSpPr>
            <p:cNvPr id="11" name="椭圆 10"/>
            <p:cNvSpPr/>
            <p:nvPr/>
          </p:nvSpPr>
          <p:spPr>
            <a:xfrm>
              <a:off x="5621230" y="2356392"/>
              <a:ext cx="559829" cy="55982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mpact" pitchFamily="34" charset="0"/>
              </a:endParaRPr>
            </a:p>
          </p:txBody>
        </p:sp>
        <p:sp>
          <p:nvSpPr>
            <p:cNvPr id="12" name="文本框 13"/>
            <p:cNvSpPr txBox="1"/>
            <p:nvPr/>
          </p:nvSpPr>
          <p:spPr>
            <a:xfrm>
              <a:off x="5661218" y="2465390"/>
              <a:ext cx="479854" cy="307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800" dirty="0">
                  <a:solidFill>
                    <a:schemeClr val="bg1"/>
                  </a:solidFill>
                  <a:latin typeface="Impact" pitchFamily="34" charset="0"/>
                  <a:ea typeface="微软雅黑" pitchFamily="34" charset="-122"/>
                </a:rPr>
                <a:t>02</a:t>
              </a:r>
              <a:endParaRPr lang="zh-CN" altLang="en-US" sz="180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716998" y="5311877"/>
            <a:ext cx="746245" cy="671707"/>
            <a:chOff x="5070324" y="4078254"/>
            <a:chExt cx="559829" cy="559829"/>
          </a:xfrm>
        </p:grpSpPr>
        <p:sp>
          <p:nvSpPr>
            <p:cNvPr id="14" name="椭圆 13"/>
            <p:cNvSpPr/>
            <p:nvPr/>
          </p:nvSpPr>
          <p:spPr>
            <a:xfrm>
              <a:off x="5070324" y="4078254"/>
              <a:ext cx="559829" cy="559829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mpact" pitchFamily="34" charset="0"/>
              </a:endParaRPr>
            </a:p>
          </p:txBody>
        </p:sp>
        <p:sp>
          <p:nvSpPr>
            <p:cNvPr id="15" name="文本框 13"/>
            <p:cNvSpPr txBox="1"/>
            <p:nvPr/>
          </p:nvSpPr>
          <p:spPr>
            <a:xfrm>
              <a:off x="5110312" y="4187252"/>
              <a:ext cx="479854" cy="307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800" dirty="0">
                  <a:solidFill>
                    <a:schemeClr val="bg1"/>
                  </a:solidFill>
                  <a:latin typeface="Impact" pitchFamily="34" charset="0"/>
                  <a:ea typeface="微软雅黑" pitchFamily="34" charset="-122"/>
                </a:rPr>
                <a:t>03</a:t>
              </a:r>
              <a:endParaRPr lang="zh-CN" altLang="en-US" sz="180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398720" y="5311877"/>
            <a:ext cx="746245" cy="671707"/>
            <a:chOff x="3331162" y="4078254"/>
            <a:chExt cx="559829" cy="559829"/>
          </a:xfrm>
        </p:grpSpPr>
        <p:sp>
          <p:nvSpPr>
            <p:cNvPr id="17" name="椭圆 16"/>
            <p:cNvSpPr/>
            <p:nvPr/>
          </p:nvSpPr>
          <p:spPr>
            <a:xfrm>
              <a:off x="3331162" y="4078254"/>
              <a:ext cx="559829" cy="559829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mpact" pitchFamily="34" charset="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371150" y="4187252"/>
              <a:ext cx="479854" cy="307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800" dirty="0">
                  <a:solidFill>
                    <a:schemeClr val="bg1"/>
                  </a:solidFill>
                  <a:latin typeface="Impact" pitchFamily="34" charset="0"/>
                  <a:ea typeface="微软雅黑" pitchFamily="34" charset="-122"/>
                </a:rPr>
                <a:t>04</a:t>
              </a:r>
              <a:endParaRPr lang="zh-CN" altLang="en-US" sz="180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678751" y="3245911"/>
            <a:ext cx="746245" cy="671707"/>
            <a:chOff x="2791045" y="2356392"/>
            <a:chExt cx="559829" cy="559829"/>
          </a:xfrm>
        </p:grpSpPr>
        <p:sp>
          <p:nvSpPr>
            <p:cNvPr id="20" name="椭圆 19"/>
            <p:cNvSpPr/>
            <p:nvPr/>
          </p:nvSpPr>
          <p:spPr>
            <a:xfrm>
              <a:off x="2791045" y="2356392"/>
              <a:ext cx="559829" cy="559829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mpact" pitchFamily="34" charset="0"/>
              </a:endParaRPr>
            </a:p>
          </p:txBody>
        </p:sp>
        <p:sp>
          <p:nvSpPr>
            <p:cNvPr id="21" name="文本框 13"/>
            <p:cNvSpPr txBox="1"/>
            <p:nvPr/>
          </p:nvSpPr>
          <p:spPr>
            <a:xfrm>
              <a:off x="2831033" y="2465390"/>
              <a:ext cx="479854" cy="307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800" dirty="0">
                  <a:solidFill>
                    <a:schemeClr val="bg1"/>
                  </a:solidFill>
                  <a:latin typeface="Impact" pitchFamily="34" charset="0"/>
                  <a:ea typeface="微软雅黑" pitchFamily="34" charset="-122"/>
                </a:rPr>
                <a:t>05</a:t>
              </a:r>
              <a:endParaRPr lang="zh-CN" altLang="en-US" sz="180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</p:grpSp>
      <p:sp>
        <p:nvSpPr>
          <p:cNvPr id="22" name="文本框 7"/>
          <p:cNvSpPr txBox="1">
            <a:spLocks noChangeArrowheads="1"/>
          </p:cNvSpPr>
          <p:nvPr/>
        </p:nvSpPr>
        <p:spPr bwMode="auto">
          <a:xfrm>
            <a:off x="4527587" y="998755"/>
            <a:ext cx="3156908" cy="1036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7211" tIns="58605" rIns="117211" bIns="58605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添加文本信息</a:t>
            </a:r>
            <a:endParaRPr lang="en-US" altLang="zh-CN" sz="1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  <a:p>
            <a:pPr lvl="0" algn="ctr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</a:rPr>
              <a:t>单击此处添加文字阐述，添加简短问题说明文字，具体说明文字在此处。</a:t>
            </a: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+mn-ea"/>
              <a:ea typeface="+mn-ea"/>
            </a:endParaRPr>
          </a:p>
        </p:txBody>
      </p:sp>
      <p:sp>
        <p:nvSpPr>
          <p:cNvPr id="23" name="文本框 7"/>
          <p:cNvSpPr txBox="1">
            <a:spLocks noChangeArrowheads="1"/>
          </p:cNvSpPr>
          <p:nvPr/>
        </p:nvSpPr>
        <p:spPr bwMode="auto">
          <a:xfrm>
            <a:off x="8144290" y="3063374"/>
            <a:ext cx="2772966" cy="1036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7211" tIns="58605" rIns="117211" bIns="58605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添加文本信息</a:t>
            </a:r>
            <a:endParaRPr lang="en-US" altLang="zh-CN" sz="1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  <a:p>
            <a:pPr lvl="0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</a:rPr>
              <a:t>单击此处添加文字阐述，添加简短问题说明文字，具体说明文字在此处。</a:t>
            </a: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+mn-ea"/>
              <a:ea typeface="+mn-ea"/>
            </a:endParaRPr>
          </a:p>
        </p:txBody>
      </p:sp>
      <p:sp>
        <p:nvSpPr>
          <p:cNvPr id="24" name="文本框 7"/>
          <p:cNvSpPr txBox="1">
            <a:spLocks noChangeArrowheads="1"/>
          </p:cNvSpPr>
          <p:nvPr/>
        </p:nvSpPr>
        <p:spPr bwMode="auto">
          <a:xfrm>
            <a:off x="7684495" y="5099999"/>
            <a:ext cx="2772966" cy="1036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7211" tIns="58605" rIns="117211" bIns="58605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添加文本信息</a:t>
            </a:r>
            <a:endParaRPr lang="en-US" altLang="zh-CN" sz="1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  <a:p>
            <a:pPr lvl="0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</a:rPr>
              <a:t>单击此处添加文字阐述，添加简短问题说明文字，具体说明文字在此处。</a:t>
            </a: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+mn-ea"/>
              <a:ea typeface="+mn-ea"/>
            </a:endParaRPr>
          </a:p>
        </p:txBody>
      </p:sp>
      <p:sp>
        <p:nvSpPr>
          <p:cNvPr id="25" name="文本框 7"/>
          <p:cNvSpPr txBox="1">
            <a:spLocks noChangeArrowheads="1"/>
          </p:cNvSpPr>
          <p:nvPr/>
        </p:nvSpPr>
        <p:spPr bwMode="auto">
          <a:xfrm>
            <a:off x="959088" y="3063374"/>
            <a:ext cx="2772966" cy="1036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7211" tIns="58605" rIns="117211" bIns="58605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r" eaLnBrk="1" hangingPunct="1">
              <a:lnSpc>
                <a:spcPct val="120000"/>
              </a:lnSpc>
            </a:pP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添加文本信息</a:t>
            </a:r>
            <a:endParaRPr lang="en-US" altLang="zh-CN" sz="1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  <a:p>
            <a:pPr lvl="0" algn="r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</a:rPr>
              <a:t>单击此处添加文字阐述，添加简短问题说明文字，具体说明文字在此处。</a:t>
            </a: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+mn-ea"/>
              <a:ea typeface="+mn-ea"/>
            </a:endParaRPr>
          </a:p>
        </p:txBody>
      </p:sp>
      <p:sp>
        <p:nvSpPr>
          <p:cNvPr id="26" name="文本框 7"/>
          <p:cNvSpPr txBox="1">
            <a:spLocks noChangeArrowheads="1"/>
          </p:cNvSpPr>
          <p:nvPr/>
        </p:nvSpPr>
        <p:spPr bwMode="auto">
          <a:xfrm>
            <a:off x="1598727" y="5130128"/>
            <a:ext cx="2772966" cy="1036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7211" tIns="58605" rIns="117211" bIns="58605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0" algn="r">
              <a:lnSpc>
                <a:spcPct val="120000"/>
              </a:lnSpc>
            </a:pPr>
            <a:r>
              <a:rPr lang="zh-CN" altLang="en-US" sz="1800" b="1" dirty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ea typeface="+mn-ea"/>
              </a:rPr>
              <a:t>添加文本信息</a:t>
            </a:r>
            <a:endParaRPr lang="en-US" altLang="zh-CN" sz="1800" b="1" dirty="0">
              <a:solidFill>
                <a:prstClr val="black">
                  <a:lumMod val="85000"/>
                  <a:lumOff val="15000"/>
                </a:prstClr>
              </a:solidFill>
              <a:latin typeface="+mn-ea"/>
              <a:ea typeface="+mn-ea"/>
            </a:endParaRPr>
          </a:p>
          <a:p>
            <a:pPr lvl="0" algn="r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</a:rPr>
              <a:t>单击此处添加文字阐述，添加简短问题说明文字，具体说明文字在此处。</a:t>
            </a: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+mn-ea"/>
              <a:ea typeface="+mn-ea"/>
            </a:endParaRPr>
          </a:p>
        </p:txBody>
      </p:sp>
      <p:sp>
        <p:nvSpPr>
          <p:cNvPr id="27" name="TextBox 22"/>
          <p:cNvSpPr txBox="1"/>
          <p:nvPr/>
        </p:nvSpPr>
        <p:spPr>
          <a:xfrm>
            <a:off x="4972759" y="3679194"/>
            <a:ext cx="1871964" cy="979790"/>
          </a:xfrm>
          <a:prstGeom prst="rect">
            <a:avLst/>
          </a:prstGeom>
          <a:noFill/>
        </p:spPr>
        <p:txBody>
          <a:bodyPr wrap="square" lIns="117211" tIns="58605" rIns="117211" bIns="58605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+mj-ea"/>
                <a:ea typeface="+mj-ea"/>
              </a:rPr>
              <a:t>单击添加关键字</a:t>
            </a:r>
          </a:p>
        </p:txBody>
      </p:sp>
    </p:spTree>
    <p:extLst>
      <p:ext uri="{BB962C8B-B14F-4D97-AF65-F5344CB8AC3E}">
        <p14:creationId xmlns:p14="http://schemas.microsoft.com/office/powerpoint/2010/main" val="316914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5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5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350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  <p:bldP spid="6" grpId="0" animBg="1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895030" y="2420327"/>
            <a:ext cx="10155150" cy="2030560"/>
            <a:chOff x="895030" y="2420888"/>
            <a:chExt cx="10155150" cy="2031030"/>
          </a:xfrm>
        </p:grpSpPr>
        <p:sp>
          <p:nvSpPr>
            <p:cNvPr id="19" name="弧形 18"/>
            <p:cNvSpPr/>
            <p:nvPr/>
          </p:nvSpPr>
          <p:spPr>
            <a:xfrm>
              <a:off x="895030" y="2420888"/>
              <a:ext cx="2031030" cy="2031030"/>
            </a:xfrm>
            <a:prstGeom prst="arc">
              <a:avLst>
                <a:gd name="adj1" fmla="val 10844642"/>
                <a:gd name="adj2" fmla="val 0"/>
              </a:avLst>
            </a:prstGeom>
            <a:ln w="76200">
              <a:solidFill>
                <a:schemeClr val="accent1"/>
              </a:solidFill>
              <a:prstDash val="solid"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弧形 19"/>
            <p:cNvSpPr/>
            <p:nvPr/>
          </p:nvSpPr>
          <p:spPr>
            <a:xfrm>
              <a:off x="2926060" y="2420888"/>
              <a:ext cx="2031030" cy="2031030"/>
            </a:xfrm>
            <a:prstGeom prst="arc">
              <a:avLst>
                <a:gd name="adj1" fmla="val 10844642"/>
                <a:gd name="adj2" fmla="val 0"/>
              </a:avLst>
            </a:prstGeom>
            <a:ln w="76200">
              <a:solidFill>
                <a:schemeClr val="accent2"/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弧形 20"/>
            <p:cNvSpPr/>
            <p:nvPr/>
          </p:nvSpPr>
          <p:spPr>
            <a:xfrm>
              <a:off x="4957090" y="2420888"/>
              <a:ext cx="2031030" cy="2031030"/>
            </a:xfrm>
            <a:prstGeom prst="arc">
              <a:avLst>
                <a:gd name="adj1" fmla="val 10844642"/>
                <a:gd name="adj2" fmla="val 0"/>
              </a:avLst>
            </a:prstGeom>
            <a:ln w="76200">
              <a:solidFill>
                <a:schemeClr val="accent3"/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弧形 21"/>
            <p:cNvSpPr/>
            <p:nvPr/>
          </p:nvSpPr>
          <p:spPr>
            <a:xfrm>
              <a:off x="6988120" y="2420888"/>
              <a:ext cx="2031030" cy="2031030"/>
            </a:xfrm>
            <a:prstGeom prst="arc">
              <a:avLst>
                <a:gd name="adj1" fmla="val 10844642"/>
                <a:gd name="adj2" fmla="val 0"/>
              </a:avLst>
            </a:prstGeom>
            <a:ln w="76200">
              <a:solidFill>
                <a:schemeClr val="accent4"/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弧形 22"/>
            <p:cNvSpPr/>
            <p:nvPr/>
          </p:nvSpPr>
          <p:spPr>
            <a:xfrm>
              <a:off x="9019150" y="2420888"/>
              <a:ext cx="2031030" cy="2031030"/>
            </a:xfrm>
            <a:prstGeom prst="arc">
              <a:avLst>
                <a:gd name="adj1" fmla="val 10844642"/>
                <a:gd name="adj2" fmla="val 0"/>
              </a:avLst>
            </a:prstGeom>
            <a:ln w="76200">
              <a:solidFill>
                <a:schemeClr val="accent5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3328501" y="2823329"/>
              <a:ext cx="1226149" cy="122614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5359531" y="2823329"/>
              <a:ext cx="1226149" cy="122614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7390561" y="2823329"/>
              <a:ext cx="1226149" cy="122614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9421591" y="2823329"/>
              <a:ext cx="1226149" cy="122614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1297471" y="2823329"/>
              <a:ext cx="1226149" cy="122614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Freeform 100"/>
            <p:cNvSpPr>
              <a:spLocks/>
            </p:cNvSpPr>
            <p:nvPr/>
          </p:nvSpPr>
          <p:spPr bwMode="auto">
            <a:xfrm>
              <a:off x="1678665" y="3198161"/>
              <a:ext cx="422881" cy="476483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595959"/>
                </a:solidFill>
              </a:endParaRPr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3670575" y="3211562"/>
              <a:ext cx="542001" cy="449682"/>
            </a:xfrm>
            <a:custGeom>
              <a:avLst/>
              <a:gdLst/>
              <a:ahLst/>
              <a:cxnLst>
                <a:cxn ang="0">
                  <a:pos x="312" y="110"/>
                </a:cxn>
                <a:cxn ang="0">
                  <a:pos x="323" y="138"/>
                </a:cxn>
                <a:cxn ang="0">
                  <a:pos x="350" y="127"/>
                </a:cxn>
                <a:cxn ang="0">
                  <a:pos x="339" y="100"/>
                </a:cxn>
                <a:cxn ang="0">
                  <a:pos x="25" y="100"/>
                </a:cxn>
                <a:cxn ang="0">
                  <a:pos x="15" y="127"/>
                </a:cxn>
                <a:cxn ang="0">
                  <a:pos x="42" y="138"/>
                </a:cxn>
                <a:cxn ang="0">
                  <a:pos x="53" y="110"/>
                </a:cxn>
                <a:cxn ang="0">
                  <a:pos x="270" y="60"/>
                </a:cxn>
                <a:cxn ang="0">
                  <a:pos x="248" y="69"/>
                </a:cxn>
                <a:cxn ang="0">
                  <a:pos x="239" y="91"/>
                </a:cxn>
                <a:cxn ang="0">
                  <a:pos x="252" y="116"/>
                </a:cxn>
                <a:cxn ang="0">
                  <a:pos x="276" y="121"/>
                </a:cxn>
                <a:cxn ang="0">
                  <a:pos x="297" y="103"/>
                </a:cxn>
                <a:cxn ang="0">
                  <a:pos x="297" y="80"/>
                </a:cxn>
                <a:cxn ang="0">
                  <a:pos x="276" y="62"/>
                </a:cxn>
                <a:cxn ang="0">
                  <a:pos x="330" y="183"/>
                </a:cxn>
                <a:cxn ang="0">
                  <a:pos x="321" y="152"/>
                </a:cxn>
                <a:cxn ang="0">
                  <a:pos x="350" y="158"/>
                </a:cxn>
                <a:cxn ang="0">
                  <a:pos x="364" y="185"/>
                </a:cxn>
                <a:cxn ang="0">
                  <a:pos x="83" y="63"/>
                </a:cxn>
                <a:cxn ang="0">
                  <a:pos x="65" y="85"/>
                </a:cxn>
                <a:cxn ang="0">
                  <a:pos x="71" y="109"/>
                </a:cxn>
                <a:cxn ang="0">
                  <a:pos x="96" y="121"/>
                </a:cxn>
                <a:cxn ang="0">
                  <a:pos x="118" y="112"/>
                </a:cxn>
                <a:cxn ang="0">
                  <a:pos x="127" y="91"/>
                </a:cxn>
                <a:cxn ang="0">
                  <a:pos x="112" y="65"/>
                </a:cxn>
                <a:cxn ang="0">
                  <a:pos x="35" y="150"/>
                </a:cxn>
                <a:cxn ang="0">
                  <a:pos x="36" y="176"/>
                </a:cxn>
                <a:cxn ang="0">
                  <a:pos x="0" y="185"/>
                </a:cxn>
                <a:cxn ang="0">
                  <a:pos x="15" y="158"/>
                </a:cxn>
                <a:cxn ang="0">
                  <a:pos x="183" y="0"/>
                </a:cxn>
                <a:cxn ang="0">
                  <a:pos x="151" y="13"/>
                </a:cxn>
                <a:cxn ang="0">
                  <a:pos x="138" y="45"/>
                </a:cxn>
                <a:cxn ang="0">
                  <a:pos x="158" y="81"/>
                </a:cxn>
                <a:cxn ang="0">
                  <a:pos x="192" y="89"/>
                </a:cxn>
                <a:cxn ang="0">
                  <a:pos x="225" y="62"/>
                </a:cxn>
                <a:cxn ang="0">
                  <a:pos x="225" y="27"/>
                </a:cxn>
                <a:cxn ang="0">
                  <a:pos x="192" y="0"/>
                </a:cxn>
                <a:cxn ang="0">
                  <a:pos x="265" y="174"/>
                </a:cxn>
                <a:cxn ang="0">
                  <a:pos x="256" y="136"/>
                </a:cxn>
                <a:cxn ang="0">
                  <a:pos x="279" y="136"/>
                </a:cxn>
                <a:cxn ang="0">
                  <a:pos x="316" y="165"/>
                </a:cxn>
                <a:cxn ang="0">
                  <a:pos x="100" y="272"/>
                </a:cxn>
                <a:cxn ang="0">
                  <a:pos x="51" y="165"/>
                </a:cxn>
                <a:cxn ang="0">
                  <a:pos x="85" y="136"/>
                </a:cxn>
                <a:cxn ang="0">
                  <a:pos x="109" y="136"/>
                </a:cxn>
                <a:cxn ang="0">
                  <a:pos x="100" y="174"/>
                </a:cxn>
                <a:cxn ang="0">
                  <a:pos x="252" y="159"/>
                </a:cxn>
                <a:cxn ang="0">
                  <a:pos x="210" y="109"/>
                </a:cxn>
                <a:cxn ang="0">
                  <a:pos x="154" y="109"/>
                </a:cxn>
                <a:cxn ang="0">
                  <a:pos x="112" y="159"/>
                </a:cxn>
              </a:cxnLst>
              <a:rect l="0" t="0" r="r" b="b"/>
              <a:pathLst>
                <a:path w="364" h="301">
                  <a:moveTo>
                    <a:pt x="332" y="98"/>
                  </a:moveTo>
                  <a:lnTo>
                    <a:pt x="332" y="98"/>
                  </a:lnTo>
                  <a:lnTo>
                    <a:pt x="323" y="100"/>
                  </a:lnTo>
                  <a:lnTo>
                    <a:pt x="317" y="105"/>
                  </a:lnTo>
                  <a:lnTo>
                    <a:pt x="312" y="110"/>
                  </a:lnTo>
                  <a:lnTo>
                    <a:pt x="310" y="120"/>
                  </a:lnTo>
                  <a:lnTo>
                    <a:pt x="310" y="120"/>
                  </a:lnTo>
                  <a:lnTo>
                    <a:pt x="312" y="127"/>
                  </a:lnTo>
                  <a:lnTo>
                    <a:pt x="317" y="134"/>
                  </a:lnTo>
                  <a:lnTo>
                    <a:pt x="323" y="138"/>
                  </a:lnTo>
                  <a:lnTo>
                    <a:pt x="332" y="139"/>
                  </a:lnTo>
                  <a:lnTo>
                    <a:pt x="332" y="139"/>
                  </a:lnTo>
                  <a:lnTo>
                    <a:pt x="339" y="138"/>
                  </a:lnTo>
                  <a:lnTo>
                    <a:pt x="346" y="134"/>
                  </a:lnTo>
                  <a:lnTo>
                    <a:pt x="350" y="127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0" y="110"/>
                  </a:lnTo>
                  <a:lnTo>
                    <a:pt x="346" y="105"/>
                  </a:lnTo>
                  <a:lnTo>
                    <a:pt x="339" y="100"/>
                  </a:lnTo>
                  <a:lnTo>
                    <a:pt x="332" y="98"/>
                  </a:lnTo>
                  <a:lnTo>
                    <a:pt x="332" y="98"/>
                  </a:lnTo>
                  <a:close/>
                  <a:moveTo>
                    <a:pt x="35" y="98"/>
                  </a:moveTo>
                  <a:lnTo>
                    <a:pt x="35" y="98"/>
                  </a:lnTo>
                  <a:lnTo>
                    <a:pt x="25" y="100"/>
                  </a:lnTo>
                  <a:lnTo>
                    <a:pt x="20" y="105"/>
                  </a:lnTo>
                  <a:lnTo>
                    <a:pt x="15" y="110"/>
                  </a:lnTo>
                  <a:lnTo>
                    <a:pt x="13" y="120"/>
                  </a:lnTo>
                  <a:lnTo>
                    <a:pt x="13" y="120"/>
                  </a:lnTo>
                  <a:lnTo>
                    <a:pt x="15" y="127"/>
                  </a:lnTo>
                  <a:lnTo>
                    <a:pt x="20" y="134"/>
                  </a:lnTo>
                  <a:lnTo>
                    <a:pt x="25" y="138"/>
                  </a:lnTo>
                  <a:lnTo>
                    <a:pt x="35" y="139"/>
                  </a:lnTo>
                  <a:lnTo>
                    <a:pt x="35" y="139"/>
                  </a:lnTo>
                  <a:lnTo>
                    <a:pt x="42" y="138"/>
                  </a:lnTo>
                  <a:lnTo>
                    <a:pt x="49" y="134"/>
                  </a:lnTo>
                  <a:lnTo>
                    <a:pt x="53" y="127"/>
                  </a:lnTo>
                  <a:lnTo>
                    <a:pt x="54" y="120"/>
                  </a:lnTo>
                  <a:lnTo>
                    <a:pt x="54" y="120"/>
                  </a:lnTo>
                  <a:lnTo>
                    <a:pt x="53" y="110"/>
                  </a:lnTo>
                  <a:lnTo>
                    <a:pt x="49" y="105"/>
                  </a:lnTo>
                  <a:lnTo>
                    <a:pt x="42" y="100"/>
                  </a:lnTo>
                  <a:lnTo>
                    <a:pt x="35" y="98"/>
                  </a:lnTo>
                  <a:lnTo>
                    <a:pt x="35" y="98"/>
                  </a:lnTo>
                  <a:close/>
                  <a:moveTo>
                    <a:pt x="270" y="60"/>
                  </a:moveTo>
                  <a:lnTo>
                    <a:pt x="270" y="60"/>
                  </a:lnTo>
                  <a:lnTo>
                    <a:pt x="263" y="62"/>
                  </a:lnTo>
                  <a:lnTo>
                    <a:pt x="258" y="63"/>
                  </a:lnTo>
                  <a:lnTo>
                    <a:pt x="252" y="65"/>
                  </a:lnTo>
                  <a:lnTo>
                    <a:pt x="248" y="69"/>
                  </a:lnTo>
                  <a:lnTo>
                    <a:pt x="245" y="74"/>
                  </a:lnTo>
                  <a:lnTo>
                    <a:pt x="241" y="80"/>
                  </a:lnTo>
                  <a:lnTo>
                    <a:pt x="239" y="85"/>
                  </a:lnTo>
                  <a:lnTo>
                    <a:pt x="239" y="91"/>
                  </a:lnTo>
                  <a:lnTo>
                    <a:pt x="239" y="91"/>
                  </a:lnTo>
                  <a:lnTo>
                    <a:pt x="239" y="98"/>
                  </a:lnTo>
                  <a:lnTo>
                    <a:pt x="241" y="103"/>
                  </a:lnTo>
                  <a:lnTo>
                    <a:pt x="245" y="109"/>
                  </a:lnTo>
                  <a:lnTo>
                    <a:pt x="248" y="112"/>
                  </a:lnTo>
                  <a:lnTo>
                    <a:pt x="252" y="116"/>
                  </a:lnTo>
                  <a:lnTo>
                    <a:pt x="258" y="120"/>
                  </a:lnTo>
                  <a:lnTo>
                    <a:pt x="263" y="121"/>
                  </a:lnTo>
                  <a:lnTo>
                    <a:pt x="270" y="121"/>
                  </a:lnTo>
                  <a:lnTo>
                    <a:pt x="270" y="121"/>
                  </a:lnTo>
                  <a:lnTo>
                    <a:pt x="276" y="121"/>
                  </a:lnTo>
                  <a:lnTo>
                    <a:pt x="281" y="120"/>
                  </a:lnTo>
                  <a:lnTo>
                    <a:pt x="287" y="116"/>
                  </a:lnTo>
                  <a:lnTo>
                    <a:pt x="292" y="112"/>
                  </a:lnTo>
                  <a:lnTo>
                    <a:pt x="296" y="109"/>
                  </a:lnTo>
                  <a:lnTo>
                    <a:pt x="297" y="103"/>
                  </a:lnTo>
                  <a:lnTo>
                    <a:pt x="299" y="98"/>
                  </a:lnTo>
                  <a:lnTo>
                    <a:pt x="301" y="91"/>
                  </a:lnTo>
                  <a:lnTo>
                    <a:pt x="301" y="91"/>
                  </a:lnTo>
                  <a:lnTo>
                    <a:pt x="299" y="85"/>
                  </a:lnTo>
                  <a:lnTo>
                    <a:pt x="297" y="80"/>
                  </a:lnTo>
                  <a:lnTo>
                    <a:pt x="296" y="74"/>
                  </a:lnTo>
                  <a:lnTo>
                    <a:pt x="292" y="69"/>
                  </a:lnTo>
                  <a:lnTo>
                    <a:pt x="287" y="65"/>
                  </a:lnTo>
                  <a:lnTo>
                    <a:pt x="281" y="63"/>
                  </a:lnTo>
                  <a:lnTo>
                    <a:pt x="276" y="62"/>
                  </a:lnTo>
                  <a:lnTo>
                    <a:pt x="270" y="60"/>
                  </a:lnTo>
                  <a:lnTo>
                    <a:pt x="270" y="60"/>
                  </a:lnTo>
                  <a:close/>
                  <a:moveTo>
                    <a:pt x="364" y="248"/>
                  </a:moveTo>
                  <a:lnTo>
                    <a:pt x="330" y="248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0" y="176"/>
                  </a:lnTo>
                  <a:lnTo>
                    <a:pt x="328" y="167"/>
                  </a:lnTo>
                  <a:lnTo>
                    <a:pt x="321" y="152"/>
                  </a:lnTo>
                  <a:lnTo>
                    <a:pt x="321" y="15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7" y="152"/>
                  </a:lnTo>
                  <a:lnTo>
                    <a:pt x="345" y="154"/>
                  </a:lnTo>
                  <a:lnTo>
                    <a:pt x="350" y="158"/>
                  </a:lnTo>
                  <a:lnTo>
                    <a:pt x="355" y="161"/>
                  </a:lnTo>
                  <a:lnTo>
                    <a:pt x="359" y="167"/>
                  </a:lnTo>
                  <a:lnTo>
                    <a:pt x="363" y="172"/>
                  </a:lnTo>
                  <a:lnTo>
                    <a:pt x="364" y="178"/>
                  </a:lnTo>
                  <a:lnTo>
                    <a:pt x="364" y="185"/>
                  </a:lnTo>
                  <a:lnTo>
                    <a:pt x="364" y="248"/>
                  </a:lnTo>
                  <a:close/>
                  <a:moveTo>
                    <a:pt x="96" y="60"/>
                  </a:moveTo>
                  <a:lnTo>
                    <a:pt x="96" y="60"/>
                  </a:lnTo>
                  <a:lnTo>
                    <a:pt x="89" y="62"/>
                  </a:lnTo>
                  <a:lnTo>
                    <a:pt x="83" y="63"/>
                  </a:lnTo>
                  <a:lnTo>
                    <a:pt x="78" y="65"/>
                  </a:lnTo>
                  <a:lnTo>
                    <a:pt x="74" y="69"/>
                  </a:lnTo>
                  <a:lnTo>
                    <a:pt x="71" y="74"/>
                  </a:lnTo>
                  <a:lnTo>
                    <a:pt x="67" y="80"/>
                  </a:lnTo>
                  <a:lnTo>
                    <a:pt x="65" y="85"/>
                  </a:lnTo>
                  <a:lnTo>
                    <a:pt x="65" y="91"/>
                  </a:lnTo>
                  <a:lnTo>
                    <a:pt x="65" y="91"/>
                  </a:lnTo>
                  <a:lnTo>
                    <a:pt x="65" y="98"/>
                  </a:lnTo>
                  <a:lnTo>
                    <a:pt x="67" y="103"/>
                  </a:lnTo>
                  <a:lnTo>
                    <a:pt x="71" y="109"/>
                  </a:lnTo>
                  <a:lnTo>
                    <a:pt x="74" y="112"/>
                  </a:lnTo>
                  <a:lnTo>
                    <a:pt x="78" y="116"/>
                  </a:lnTo>
                  <a:lnTo>
                    <a:pt x="83" y="120"/>
                  </a:lnTo>
                  <a:lnTo>
                    <a:pt x="89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102" y="121"/>
                  </a:lnTo>
                  <a:lnTo>
                    <a:pt x="107" y="120"/>
                  </a:lnTo>
                  <a:lnTo>
                    <a:pt x="112" y="116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3"/>
                  </a:lnTo>
                  <a:lnTo>
                    <a:pt x="125" y="98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5" y="85"/>
                  </a:lnTo>
                  <a:lnTo>
                    <a:pt x="123" y="80"/>
                  </a:lnTo>
                  <a:lnTo>
                    <a:pt x="122" y="74"/>
                  </a:lnTo>
                  <a:lnTo>
                    <a:pt x="118" y="69"/>
                  </a:lnTo>
                  <a:lnTo>
                    <a:pt x="112" y="65"/>
                  </a:lnTo>
                  <a:lnTo>
                    <a:pt x="107" y="63"/>
                  </a:lnTo>
                  <a:lnTo>
                    <a:pt x="102" y="62"/>
                  </a:lnTo>
                  <a:lnTo>
                    <a:pt x="96" y="60"/>
                  </a:lnTo>
                  <a:lnTo>
                    <a:pt x="96" y="60"/>
                  </a:lnTo>
                  <a:close/>
                  <a:moveTo>
                    <a:pt x="35" y="150"/>
                  </a:moveTo>
                  <a:lnTo>
                    <a:pt x="35" y="150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38" y="167"/>
                  </a:lnTo>
                  <a:lnTo>
                    <a:pt x="36" y="176"/>
                  </a:lnTo>
                  <a:lnTo>
                    <a:pt x="35" y="183"/>
                  </a:lnTo>
                  <a:lnTo>
                    <a:pt x="35" y="248"/>
                  </a:lnTo>
                  <a:lnTo>
                    <a:pt x="0" y="248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0" y="178"/>
                  </a:lnTo>
                  <a:lnTo>
                    <a:pt x="2" y="172"/>
                  </a:lnTo>
                  <a:lnTo>
                    <a:pt x="6" y="167"/>
                  </a:lnTo>
                  <a:lnTo>
                    <a:pt x="9" y="161"/>
                  </a:lnTo>
                  <a:lnTo>
                    <a:pt x="15" y="158"/>
                  </a:lnTo>
                  <a:lnTo>
                    <a:pt x="20" y="154"/>
                  </a:lnTo>
                  <a:lnTo>
                    <a:pt x="27" y="152"/>
                  </a:lnTo>
                  <a:lnTo>
                    <a:pt x="35" y="150"/>
                  </a:lnTo>
                  <a:lnTo>
                    <a:pt x="35" y="150"/>
                  </a:lnTo>
                  <a:close/>
                  <a:moveTo>
                    <a:pt x="183" y="0"/>
                  </a:moveTo>
                  <a:lnTo>
                    <a:pt x="183" y="0"/>
                  </a:lnTo>
                  <a:lnTo>
                    <a:pt x="174" y="0"/>
                  </a:lnTo>
                  <a:lnTo>
                    <a:pt x="165" y="4"/>
                  </a:lnTo>
                  <a:lnTo>
                    <a:pt x="158" y="7"/>
                  </a:lnTo>
                  <a:lnTo>
                    <a:pt x="151" y="13"/>
                  </a:lnTo>
                  <a:lnTo>
                    <a:pt x="145" y="20"/>
                  </a:lnTo>
                  <a:lnTo>
                    <a:pt x="141" y="27"/>
                  </a:lnTo>
                  <a:lnTo>
                    <a:pt x="138" y="36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8" y="54"/>
                  </a:lnTo>
                  <a:lnTo>
                    <a:pt x="141" y="62"/>
                  </a:lnTo>
                  <a:lnTo>
                    <a:pt x="145" y="71"/>
                  </a:lnTo>
                  <a:lnTo>
                    <a:pt x="151" y="76"/>
                  </a:lnTo>
                  <a:lnTo>
                    <a:pt x="158" y="81"/>
                  </a:lnTo>
                  <a:lnTo>
                    <a:pt x="165" y="87"/>
                  </a:lnTo>
                  <a:lnTo>
                    <a:pt x="174" y="89"/>
                  </a:lnTo>
                  <a:lnTo>
                    <a:pt x="183" y="91"/>
                  </a:lnTo>
                  <a:lnTo>
                    <a:pt x="183" y="91"/>
                  </a:lnTo>
                  <a:lnTo>
                    <a:pt x="192" y="89"/>
                  </a:lnTo>
                  <a:lnTo>
                    <a:pt x="200" y="87"/>
                  </a:lnTo>
                  <a:lnTo>
                    <a:pt x="209" y="81"/>
                  </a:lnTo>
                  <a:lnTo>
                    <a:pt x="214" y="76"/>
                  </a:lnTo>
                  <a:lnTo>
                    <a:pt x="219" y="71"/>
                  </a:lnTo>
                  <a:lnTo>
                    <a:pt x="225" y="62"/>
                  </a:lnTo>
                  <a:lnTo>
                    <a:pt x="227" y="54"/>
                  </a:lnTo>
                  <a:lnTo>
                    <a:pt x="229" y="45"/>
                  </a:lnTo>
                  <a:lnTo>
                    <a:pt x="229" y="45"/>
                  </a:lnTo>
                  <a:lnTo>
                    <a:pt x="227" y="36"/>
                  </a:lnTo>
                  <a:lnTo>
                    <a:pt x="225" y="27"/>
                  </a:lnTo>
                  <a:lnTo>
                    <a:pt x="219" y="20"/>
                  </a:lnTo>
                  <a:lnTo>
                    <a:pt x="214" y="13"/>
                  </a:lnTo>
                  <a:lnTo>
                    <a:pt x="209" y="7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83" y="0"/>
                  </a:lnTo>
                  <a:lnTo>
                    <a:pt x="183" y="0"/>
                  </a:lnTo>
                  <a:close/>
                  <a:moveTo>
                    <a:pt x="319" y="272"/>
                  </a:moveTo>
                  <a:lnTo>
                    <a:pt x="265" y="272"/>
                  </a:lnTo>
                  <a:lnTo>
                    <a:pt x="265" y="174"/>
                  </a:lnTo>
                  <a:lnTo>
                    <a:pt x="265" y="174"/>
                  </a:lnTo>
                  <a:lnTo>
                    <a:pt x="265" y="163"/>
                  </a:lnTo>
                  <a:lnTo>
                    <a:pt x="263" y="154"/>
                  </a:lnTo>
                  <a:lnTo>
                    <a:pt x="259" y="145"/>
                  </a:lnTo>
                  <a:lnTo>
                    <a:pt x="256" y="136"/>
                  </a:lnTo>
                  <a:lnTo>
                    <a:pt x="256" y="136"/>
                  </a:lnTo>
                  <a:lnTo>
                    <a:pt x="263" y="134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9" y="136"/>
                  </a:lnTo>
                  <a:lnTo>
                    <a:pt x="288" y="138"/>
                  </a:lnTo>
                  <a:lnTo>
                    <a:pt x="297" y="143"/>
                  </a:lnTo>
                  <a:lnTo>
                    <a:pt x="305" y="149"/>
                  </a:lnTo>
                  <a:lnTo>
                    <a:pt x="310" y="156"/>
                  </a:lnTo>
                  <a:lnTo>
                    <a:pt x="316" y="165"/>
                  </a:lnTo>
                  <a:lnTo>
                    <a:pt x="317" y="174"/>
                  </a:lnTo>
                  <a:lnTo>
                    <a:pt x="319" y="183"/>
                  </a:lnTo>
                  <a:lnTo>
                    <a:pt x="319" y="272"/>
                  </a:lnTo>
                  <a:close/>
                  <a:moveTo>
                    <a:pt x="100" y="174"/>
                  </a:moveTo>
                  <a:lnTo>
                    <a:pt x="100" y="272"/>
                  </a:lnTo>
                  <a:lnTo>
                    <a:pt x="45" y="272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7" y="174"/>
                  </a:lnTo>
                  <a:lnTo>
                    <a:pt x="51" y="165"/>
                  </a:lnTo>
                  <a:lnTo>
                    <a:pt x="54" y="156"/>
                  </a:lnTo>
                  <a:lnTo>
                    <a:pt x="60" y="149"/>
                  </a:lnTo>
                  <a:lnTo>
                    <a:pt x="67" y="143"/>
                  </a:lnTo>
                  <a:lnTo>
                    <a:pt x="76" y="138"/>
                  </a:lnTo>
                  <a:lnTo>
                    <a:pt x="85" y="136"/>
                  </a:lnTo>
                  <a:lnTo>
                    <a:pt x="96" y="134"/>
                  </a:lnTo>
                  <a:lnTo>
                    <a:pt x="96" y="134"/>
                  </a:lnTo>
                  <a:lnTo>
                    <a:pt x="103" y="134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5" y="145"/>
                  </a:lnTo>
                  <a:lnTo>
                    <a:pt x="102" y="154"/>
                  </a:lnTo>
                  <a:lnTo>
                    <a:pt x="100" y="163"/>
                  </a:lnTo>
                  <a:lnTo>
                    <a:pt x="100" y="174"/>
                  </a:lnTo>
                  <a:lnTo>
                    <a:pt x="100" y="174"/>
                  </a:lnTo>
                  <a:close/>
                  <a:moveTo>
                    <a:pt x="111" y="301"/>
                  </a:moveTo>
                  <a:lnTo>
                    <a:pt x="254" y="301"/>
                  </a:lnTo>
                  <a:lnTo>
                    <a:pt x="254" y="174"/>
                  </a:lnTo>
                  <a:lnTo>
                    <a:pt x="254" y="174"/>
                  </a:lnTo>
                  <a:lnTo>
                    <a:pt x="252" y="159"/>
                  </a:lnTo>
                  <a:lnTo>
                    <a:pt x="248" y="145"/>
                  </a:lnTo>
                  <a:lnTo>
                    <a:pt x="241" y="134"/>
                  </a:lnTo>
                  <a:lnTo>
                    <a:pt x="232" y="123"/>
                  </a:lnTo>
                  <a:lnTo>
                    <a:pt x="223" y="114"/>
                  </a:lnTo>
                  <a:lnTo>
                    <a:pt x="210" y="109"/>
                  </a:lnTo>
                  <a:lnTo>
                    <a:pt x="198" y="103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69" y="103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32" y="123"/>
                  </a:lnTo>
                  <a:lnTo>
                    <a:pt x="123" y="134"/>
                  </a:lnTo>
                  <a:lnTo>
                    <a:pt x="116" y="145"/>
                  </a:lnTo>
                  <a:lnTo>
                    <a:pt x="112" y="159"/>
                  </a:lnTo>
                  <a:lnTo>
                    <a:pt x="111" y="174"/>
                  </a:lnTo>
                  <a:lnTo>
                    <a:pt x="111" y="3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rgbClr val="595959"/>
                </a:solidFill>
              </a:endParaRPr>
            </a:p>
          </p:txBody>
        </p:sp>
        <p:grpSp>
          <p:nvGrpSpPr>
            <p:cNvPr id="31" name="Group 67"/>
            <p:cNvGrpSpPr/>
            <p:nvPr/>
          </p:nvGrpSpPr>
          <p:grpSpPr>
            <a:xfrm>
              <a:off x="5658235" y="3291535"/>
              <a:ext cx="701023" cy="247679"/>
              <a:chOff x="1441430" y="4357700"/>
              <a:chExt cx="503238" cy="177800"/>
            </a:xfrm>
            <a:solidFill>
              <a:schemeClr val="bg1"/>
            </a:solidFill>
          </p:grpSpPr>
          <p:sp>
            <p:nvSpPr>
              <p:cNvPr id="45" name="Freeform 19"/>
              <p:cNvSpPr>
                <a:spLocks/>
              </p:cNvSpPr>
              <p:nvPr/>
            </p:nvSpPr>
            <p:spPr bwMode="auto">
              <a:xfrm>
                <a:off x="1441430" y="4357700"/>
                <a:ext cx="231775" cy="177800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203" y="0"/>
                  </a:cxn>
                  <a:cxn ang="0">
                    <a:pos x="225" y="5"/>
                  </a:cxn>
                  <a:cxn ang="0">
                    <a:pos x="245" y="13"/>
                  </a:cxn>
                  <a:cxn ang="0">
                    <a:pos x="262" y="26"/>
                  </a:cxn>
                  <a:cxn ang="0">
                    <a:pos x="271" y="32"/>
                  </a:cxn>
                  <a:cxn ang="0">
                    <a:pos x="282" y="47"/>
                  </a:cxn>
                  <a:cxn ang="0">
                    <a:pos x="292" y="63"/>
                  </a:cxn>
                  <a:cxn ang="0">
                    <a:pos x="232" y="63"/>
                  </a:cxn>
                  <a:cxn ang="0">
                    <a:pos x="213" y="53"/>
                  </a:cxn>
                  <a:cxn ang="0">
                    <a:pos x="192" y="49"/>
                  </a:cxn>
                  <a:cxn ang="0">
                    <a:pos x="112" y="49"/>
                  </a:cxn>
                  <a:cxn ang="0">
                    <a:pos x="88" y="54"/>
                  </a:cxn>
                  <a:cxn ang="0">
                    <a:pos x="68" y="68"/>
                  </a:cxn>
                  <a:cxn ang="0">
                    <a:pos x="61" y="77"/>
                  </a:cxn>
                  <a:cxn ang="0">
                    <a:pos x="51" y="99"/>
                  </a:cxn>
                  <a:cxn ang="0">
                    <a:pos x="50" y="111"/>
                  </a:cxn>
                  <a:cxn ang="0">
                    <a:pos x="51" y="124"/>
                  </a:cxn>
                  <a:cxn ang="0">
                    <a:pos x="61" y="146"/>
                  </a:cxn>
                  <a:cxn ang="0">
                    <a:pos x="68" y="154"/>
                  </a:cxn>
                  <a:cxn ang="0">
                    <a:pos x="88" y="168"/>
                  </a:cxn>
                  <a:cxn ang="0">
                    <a:pos x="112" y="173"/>
                  </a:cxn>
                  <a:cxn ang="0">
                    <a:pos x="192" y="173"/>
                  </a:cxn>
                  <a:cxn ang="0">
                    <a:pos x="213" y="169"/>
                  </a:cxn>
                  <a:cxn ang="0">
                    <a:pos x="232" y="158"/>
                  </a:cxn>
                  <a:cxn ang="0">
                    <a:pos x="292" y="158"/>
                  </a:cxn>
                  <a:cxn ang="0">
                    <a:pos x="282" y="175"/>
                  </a:cxn>
                  <a:cxn ang="0">
                    <a:pos x="271" y="189"/>
                  </a:cxn>
                  <a:cxn ang="0">
                    <a:pos x="262" y="196"/>
                  </a:cxn>
                  <a:cxn ang="0">
                    <a:pos x="245" y="209"/>
                  </a:cxn>
                  <a:cxn ang="0">
                    <a:pos x="225" y="217"/>
                  </a:cxn>
                  <a:cxn ang="0">
                    <a:pos x="203" y="221"/>
                  </a:cxn>
                  <a:cxn ang="0">
                    <a:pos x="112" y="222"/>
                  </a:cxn>
                  <a:cxn ang="0">
                    <a:pos x="100" y="221"/>
                  </a:cxn>
                  <a:cxn ang="0">
                    <a:pos x="78" y="217"/>
                  </a:cxn>
                  <a:cxn ang="0">
                    <a:pos x="58" y="209"/>
                  </a:cxn>
                  <a:cxn ang="0">
                    <a:pos x="41" y="196"/>
                  </a:cxn>
                  <a:cxn ang="0">
                    <a:pos x="34" y="189"/>
                  </a:cxn>
                  <a:cxn ang="0">
                    <a:pos x="20" y="173"/>
                  </a:cxn>
                  <a:cxn ang="0">
                    <a:pos x="9" y="154"/>
                  </a:cxn>
                  <a:cxn ang="0">
                    <a:pos x="3" y="133"/>
                  </a:cxn>
                  <a:cxn ang="0">
                    <a:pos x="0" y="111"/>
                  </a:cxn>
                  <a:cxn ang="0">
                    <a:pos x="0" y="111"/>
                  </a:cxn>
                  <a:cxn ang="0">
                    <a:pos x="3" y="89"/>
                  </a:cxn>
                  <a:cxn ang="0">
                    <a:pos x="9" y="68"/>
                  </a:cxn>
                  <a:cxn ang="0">
                    <a:pos x="20" y="49"/>
                  </a:cxn>
                  <a:cxn ang="0">
                    <a:pos x="34" y="32"/>
                  </a:cxn>
                  <a:cxn ang="0">
                    <a:pos x="41" y="26"/>
                  </a:cxn>
                  <a:cxn ang="0">
                    <a:pos x="58" y="13"/>
                  </a:cxn>
                  <a:cxn ang="0">
                    <a:pos x="78" y="5"/>
                  </a:cxn>
                  <a:cxn ang="0">
                    <a:pos x="100" y="0"/>
                  </a:cxn>
                  <a:cxn ang="0">
                    <a:pos x="112" y="0"/>
                  </a:cxn>
                </a:cxnLst>
                <a:rect l="0" t="0" r="r" b="b"/>
                <a:pathLst>
                  <a:path w="292" h="222">
                    <a:moveTo>
                      <a:pt x="112" y="0"/>
                    </a:moveTo>
                    <a:lnTo>
                      <a:pt x="192" y="0"/>
                    </a:lnTo>
                    <a:lnTo>
                      <a:pt x="192" y="0"/>
                    </a:lnTo>
                    <a:lnTo>
                      <a:pt x="203" y="0"/>
                    </a:lnTo>
                    <a:lnTo>
                      <a:pt x="214" y="2"/>
                    </a:lnTo>
                    <a:lnTo>
                      <a:pt x="225" y="5"/>
                    </a:lnTo>
                    <a:lnTo>
                      <a:pt x="235" y="9"/>
                    </a:lnTo>
                    <a:lnTo>
                      <a:pt x="245" y="13"/>
                    </a:lnTo>
                    <a:lnTo>
                      <a:pt x="254" y="18"/>
                    </a:lnTo>
                    <a:lnTo>
                      <a:pt x="262" y="26"/>
                    </a:lnTo>
                    <a:lnTo>
                      <a:pt x="271" y="32"/>
                    </a:lnTo>
                    <a:lnTo>
                      <a:pt x="271" y="32"/>
                    </a:lnTo>
                    <a:lnTo>
                      <a:pt x="277" y="39"/>
                    </a:lnTo>
                    <a:lnTo>
                      <a:pt x="282" y="47"/>
                    </a:lnTo>
                    <a:lnTo>
                      <a:pt x="288" y="56"/>
                    </a:lnTo>
                    <a:lnTo>
                      <a:pt x="292" y="63"/>
                    </a:lnTo>
                    <a:lnTo>
                      <a:pt x="232" y="63"/>
                    </a:lnTo>
                    <a:lnTo>
                      <a:pt x="232" y="63"/>
                    </a:lnTo>
                    <a:lnTo>
                      <a:pt x="223" y="58"/>
                    </a:lnTo>
                    <a:lnTo>
                      <a:pt x="213" y="53"/>
                    </a:lnTo>
                    <a:lnTo>
                      <a:pt x="203" y="51"/>
                    </a:lnTo>
                    <a:lnTo>
                      <a:pt x="192" y="49"/>
                    </a:lnTo>
                    <a:lnTo>
                      <a:pt x="112" y="49"/>
                    </a:lnTo>
                    <a:lnTo>
                      <a:pt x="112" y="49"/>
                    </a:lnTo>
                    <a:lnTo>
                      <a:pt x="99" y="51"/>
                    </a:lnTo>
                    <a:lnTo>
                      <a:pt x="88" y="54"/>
                    </a:lnTo>
                    <a:lnTo>
                      <a:pt x="77" y="60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61" y="77"/>
                    </a:lnTo>
                    <a:lnTo>
                      <a:pt x="55" y="86"/>
                    </a:lnTo>
                    <a:lnTo>
                      <a:pt x="51" y="99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1" y="124"/>
                    </a:lnTo>
                    <a:lnTo>
                      <a:pt x="55" y="135"/>
                    </a:lnTo>
                    <a:lnTo>
                      <a:pt x="61" y="146"/>
                    </a:lnTo>
                    <a:lnTo>
                      <a:pt x="68" y="154"/>
                    </a:lnTo>
                    <a:lnTo>
                      <a:pt x="68" y="154"/>
                    </a:lnTo>
                    <a:lnTo>
                      <a:pt x="77" y="162"/>
                    </a:lnTo>
                    <a:lnTo>
                      <a:pt x="88" y="168"/>
                    </a:lnTo>
                    <a:lnTo>
                      <a:pt x="99" y="172"/>
                    </a:lnTo>
                    <a:lnTo>
                      <a:pt x="112" y="173"/>
                    </a:lnTo>
                    <a:lnTo>
                      <a:pt x="192" y="173"/>
                    </a:lnTo>
                    <a:lnTo>
                      <a:pt x="192" y="173"/>
                    </a:lnTo>
                    <a:lnTo>
                      <a:pt x="203" y="172"/>
                    </a:lnTo>
                    <a:lnTo>
                      <a:pt x="213" y="169"/>
                    </a:lnTo>
                    <a:lnTo>
                      <a:pt x="223" y="164"/>
                    </a:lnTo>
                    <a:lnTo>
                      <a:pt x="232" y="158"/>
                    </a:lnTo>
                    <a:lnTo>
                      <a:pt x="292" y="158"/>
                    </a:lnTo>
                    <a:lnTo>
                      <a:pt x="292" y="158"/>
                    </a:lnTo>
                    <a:lnTo>
                      <a:pt x="288" y="167"/>
                    </a:lnTo>
                    <a:lnTo>
                      <a:pt x="282" y="175"/>
                    </a:lnTo>
                    <a:lnTo>
                      <a:pt x="277" y="183"/>
                    </a:lnTo>
                    <a:lnTo>
                      <a:pt x="271" y="189"/>
                    </a:lnTo>
                    <a:lnTo>
                      <a:pt x="271" y="189"/>
                    </a:lnTo>
                    <a:lnTo>
                      <a:pt x="262" y="196"/>
                    </a:lnTo>
                    <a:lnTo>
                      <a:pt x="254" y="203"/>
                    </a:lnTo>
                    <a:lnTo>
                      <a:pt x="245" y="209"/>
                    </a:lnTo>
                    <a:lnTo>
                      <a:pt x="235" y="214"/>
                    </a:lnTo>
                    <a:lnTo>
                      <a:pt x="225" y="217"/>
                    </a:lnTo>
                    <a:lnTo>
                      <a:pt x="214" y="220"/>
                    </a:lnTo>
                    <a:lnTo>
                      <a:pt x="203" y="221"/>
                    </a:lnTo>
                    <a:lnTo>
                      <a:pt x="192" y="222"/>
                    </a:lnTo>
                    <a:lnTo>
                      <a:pt x="112" y="222"/>
                    </a:lnTo>
                    <a:lnTo>
                      <a:pt x="112" y="222"/>
                    </a:lnTo>
                    <a:lnTo>
                      <a:pt x="100" y="221"/>
                    </a:lnTo>
                    <a:lnTo>
                      <a:pt x="89" y="220"/>
                    </a:lnTo>
                    <a:lnTo>
                      <a:pt x="78" y="217"/>
                    </a:lnTo>
                    <a:lnTo>
                      <a:pt x="68" y="214"/>
                    </a:lnTo>
                    <a:lnTo>
                      <a:pt x="58" y="209"/>
                    </a:lnTo>
                    <a:lnTo>
                      <a:pt x="50" y="203"/>
                    </a:lnTo>
                    <a:lnTo>
                      <a:pt x="41" y="196"/>
                    </a:lnTo>
                    <a:lnTo>
                      <a:pt x="34" y="189"/>
                    </a:lnTo>
                    <a:lnTo>
                      <a:pt x="34" y="189"/>
                    </a:lnTo>
                    <a:lnTo>
                      <a:pt x="26" y="182"/>
                    </a:lnTo>
                    <a:lnTo>
                      <a:pt x="20" y="173"/>
                    </a:lnTo>
                    <a:lnTo>
                      <a:pt x="14" y="164"/>
                    </a:lnTo>
                    <a:lnTo>
                      <a:pt x="9" y="154"/>
                    </a:lnTo>
                    <a:lnTo>
                      <a:pt x="5" y="143"/>
                    </a:lnTo>
                    <a:lnTo>
                      <a:pt x="3" y="133"/>
                    </a:lnTo>
                    <a:lnTo>
                      <a:pt x="2" y="122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2" y="100"/>
                    </a:lnTo>
                    <a:lnTo>
                      <a:pt x="3" y="89"/>
                    </a:lnTo>
                    <a:lnTo>
                      <a:pt x="5" y="78"/>
                    </a:lnTo>
                    <a:lnTo>
                      <a:pt x="9" y="68"/>
                    </a:lnTo>
                    <a:lnTo>
                      <a:pt x="14" y="58"/>
                    </a:lnTo>
                    <a:lnTo>
                      <a:pt x="20" y="49"/>
                    </a:lnTo>
                    <a:lnTo>
                      <a:pt x="26" y="41"/>
                    </a:lnTo>
                    <a:lnTo>
                      <a:pt x="34" y="32"/>
                    </a:lnTo>
                    <a:lnTo>
                      <a:pt x="34" y="32"/>
                    </a:lnTo>
                    <a:lnTo>
                      <a:pt x="41" y="26"/>
                    </a:lnTo>
                    <a:lnTo>
                      <a:pt x="50" y="18"/>
                    </a:lnTo>
                    <a:lnTo>
                      <a:pt x="58" y="13"/>
                    </a:lnTo>
                    <a:lnTo>
                      <a:pt x="68" y="9"/>
                    </a:lnTo>
                    <a:lnTo>
                      <a:pt x="78" y="5"/>
                    </a:lnTo>
                    <a:lnTo>
                      <a:pt x="89" y="2"/>
                    </a:lnTo>
                    <a:lnTo>
                      <a:pt x="100" y="0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595959"/>
                  </a:solidFill>
                </a:endParaRPr>
              </a:p>
            </p:txBody>
          </p:sp>
          <p:sp>
            <p:nvSpPr>
              <p:cNvPr id="46" name="Freeform 20"/>
              <p:cNvSpPr>
                <a:spLocks/>
              </p:cNvSpPr>
              <p:nvPr/>
            </p:nvSpPr>
            <p:spPr bwMode="auto">
              <a:xfrm>
                <a:off x="1714480" y="4357700"/>
                <a:ext cx="230188" cy="177800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192" y="0"/>
                  </a:cxn>
                  <a:cxn ang="0">
                    <a:pos x="213" y="5"/>
                  </a:cxn>
                  <a:cxn ang="0">
                    <a:pos x="234" y="13"/>
                  </a:cxn>
                  <a:cxn ang="0">
                    <a:pos x="251" y="26"/>
                  </a:cxn>
                  <a:cxn ang="0">
                    <a:pos x="258" y="32"/>
                  </a:cxn>
                  <a:cxn ang="0">
                    <a:pos x="272" y="49"/>
                  </a:cxn>
                  <a:cxn ang="0">
                    <a:pos x="283" y="68"/>
                  </a:cxn>
                  <a:cxn ang="0">
                    <a:pos x="289" y="89"/>
                  </a:cxn>
                  <a:cxn ang="0">
                    <a:pos x="292" y="111"/>
                  </a:cxn>
                  <a:cxn ang="0">
                    <a:pos x="292" y="111"/>
                  </a:cxn>
                  <a:cxn ang="0">
                    <a:pos x="289" y="133"/>
                  </a:cxn>
                  <a:cxn ang="0">
                    <a:pos x="283" y="154"/>
                  </a:cxn>
                  <a:cxn ang="0">
                    <a:pos x="272" y="173"/>
                  </a:cxn>
                  <a:cxn ang="0">
                    <a:pos x="258" y="189"/>
                  </a:cxn>
                  <a:cxn ang="0">
                    <a:pos x="251" y="196"/>
                  </a:cxn>
                  <a:cxn ang="0">
                    <a:pos x="234" y="209"/>
                  </a:cxn>
                  <a:cxn ang="0">
                    <a:pos x="213" y="217"/>
                  </a:cxn>
                  <a:cxn ang="0">
                    <a:pos x="192" y="221"/>
                  </a:cxn>
                  <a:cxn ang="0">
                    <a:pos x="100" y="222"/>
                  </a:cxn>
                  <a:cxn ang="0">
                    <a:pos x="89" y="221"/>
                  </a:cxn>
                  <a:cxn ang="0">
                    <a:pos x="67" y="217"/>
                  </a:cxn>
                  <a:cxn ang="0">
                    <a:pos x="47" y="209"/>
                  </a:cxn>
                  <a:cxn ang="0">
                    <a:pos x="30" y="196"/>
                  </a:cxn>
                  <a:cxn ang="0">
                    <a:pos x="21" y="189"/>
                  </a:cxn>
                  <a:cxn ang="0">
                    <a:pos x="9" y="175"/>
                  </a:cxn>
                  <a:cxn ang="0">
                    <a:pos x="0" y="158"/>
                  </a:cxn>
                  <a:cxn ang="0">
                    <a:pos x="61" y="158"/>
                  </a:cxn>
                  <a:cxn ang="0">
                    <a:pos x="79" y="169"/>
                  </a:cxn>
                  <a:cxn ang="0">
                    <a:pos x="100" y="173"/>
                  </a:cxn>
                  <a:cxn ang="0">
                    <a:pos x="181" y="173"/>
                  </a:cxn>
                  <a:cxn ang="0">
                    <a:pos x="204" y="168"/>
                  </a:cxn>
                  <a:cxn ang="0">
                    <a:pos x="224" y="154"/>
                  </a:cxn>
                  <a:cxn ang="0">
                    <a:pos x="231" y="146"/>
                  </a:cxn>
                  <a:cxn ang="0">
                    <a:pos x="241" y="124"/>
                  </a:cxn>
                  <a:cxn ang="0">
                    <a:pos x="242" y="111"/>
                  </a:cxn>
                  <a:cxn ang="0">
                    <a:pos x="241" y="99"/>
                  </a:cxn>
                  <a:cxn ang="0">
                    <a:pos x="231" y="77"/>
                  </a:cxn>
                  <a:cxn ang="0">
                    <a:pos x="224" y="68"/>
                  </a:cxn>
                  <a:cxn ang="0">
                    <a:pos x="204" y="54"/>
                  </a:cxn>
                  <a:cxn ang="0">
                    <a:pos x="181" y="49"/>
                  </a:cxn>
                  <a:cxn ang="0">
                    <a:pos x="100" y="49"/>
                  </a:cxn>
                  <a:cxn ang="0">
                    <a:pos x="79" y="53"/>
                  </a:cxn>
                  <a:cxn ang="0">
                    <a:pos x="61" y="63"/>
                  </a:cxn>
                  <a:cxn ang="0">
                    <a:pos x="0" y="63"/>
                  </a:cxn>
                  <a:cxn ang="0">
                    <a:pos x="9" y="47"/>
                  </a:cxn>
                  <a:cxn ang="0">
                    <a:pos x="21" y="32"/>
                  </a:cxn>
                  <a:cxn ang="0">
                    <a:pos x="30" y="26"/>
                  </a:cxn>
                  <a:cxn ang="0">
                    <a:pos x="47" y="13"/>
                  </a:cxn>
                  <a:cxn ang="0">
                    <a:pos x="67" y="5"/>
                  </a:cxn>
                  <a:cxn ang="0">
                    <a:pos x="89" y="0"/>
                  </a:cxn>
                  <a:cxn ang="0">
                    <a:pos x="100" y="0"/>
                  </a:cxn>
                </a:cxnLst>
                <a:rect l="0" t="0" r="r" b="b"/>
                <a:pathLst>
                  <a:path w="292" h="222">
                    <a:moveTo>
                      <a:pt x="100" y="0"/>
                    </a:moveTo>
                    <a:lnTo>
                      <a:pt x="181" y="0"/>
                    </a:lnTo>
                    <a:lnTo>
                      <a:pt x="181" y="0"/>
                    </a:lnTo>
                    <a:lnTo>
                      <a:pt x="192" y="0"/>
                    </a:lnTo>
                    <a:lnTo>
                      <a:pt x="203" y="2"/>
                    </a:lnTo>
                    <a:lnTo>
                      <a:pt x="213" y="5"/>
                    </a:lnTo>
                    <a:lnTo>
                      <a:pt x="224" y="9"/>
                    </a:lnTo>
                    <a:lnTo>
                      <a:pt x="234" y="13"/>
                    </a:lnTo>
                    <a:lnTo>
                      <a:pt x="242" y="18"/>
                    </a:lnTo>
                    <a:lnTo>
                      <a:pt x="251" y="26"/>
                    </a:lnTo>
                    <a:lnTo>
                      <a:pt x="258" y="32"/>
                    </a:lnTo>
                    <a:lnTo>
                      <a:pt x="258" y="32"/>
                    </a:lnTo>
                    <a:lnTo>
                      <a:pt x="266" y="41"/>
                    </a:lnTo>
                    <a:lnTo>
                      <a:pt x="272" y="49"/>
                    </a:lnTo>
                    <a:lnTo>
                      <a:pt x="278" y="58"/>
                    </a:lnTo>
                    <a:lnTo>
                      <a:pt x="283" y="68"/>
                    </a:lnTo>
                    <a:lnTo>
                      <a:pt x="287" y="78"/>
                    </a:lnTo>
                    <a:lnTo>
                      <a:pt x="289" y="89"/>
                    </a:lnTo>
                    <a:lnTo>
                      <a:pt x="291" y="100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1" y="122"/>
                    </a:lnTo>
                    <a:lnTo>
                      <a:pt x="289" y="133"/>
                    </a:lnTo>
                    <a:lnTo>
                      <a:pt x="287" y="143"/>
                    </a:lnTo>
                    <a:lnTo>
                      <a:pt x="283" y="154"/>
                    </a:lnTo>
                    <a:lnTo>
                      <a:pt x="278" y="164"/>
                    </a:lnTo>
                    <a:lnTo>
                      <a:pt x="272" y="173"/>
                    </a:lnTo>
                    <a:lnTo>
                      <a:pt x="266" y="182"/>
                    </a:lnTo>
                    <a:lnTo>
                      <a:pt x="258" y="189"/>
                    </a:lnTo>
                    <a:lnTo>
                      <a:pt x="258" y="189"/>
                    </a:lnTo>
                    <a:lnTo>
                      <a:pt x="251" y="196"/>
                    </a:lnTo>
                    <a:lnTo>
                      <a:pt x="242" y="203"/>
                    </a:lnTo>
                    <a:lnTo>
                      <a:pt x="234" y="209"/>
                    </a:lnTo>
                    <a:lnTo>
                      <a:pt x="224" y="214"/>
                    </a:lnTo>
                    <a:lnTo>
                      <a:pt x="213" y="217"/>
                    </a:lnTo>
                    <a:lnTo>
                      <a:pt x="203" y="220"/>
                    </a:lnTo>
                    <a:lnTo>
                      <a:pt x="192" y="221"/>
                    </a:lnTo>
                    <a:lnTo>
                      <a:pt x="181" y="222"/>
                    </a:lnTo>
                    <a:lnTo>
                      <a:pt x="100" y="222"/>
                    </a:lnTo>
                    <a:lnTo>
                      <a:pt x="100" y="222"/>
                    </a:lnTo>
                    <a:lnTo>
                      <a:pt x="89" y="221"/>
                    </a:lnTo>
                    <a:lnTo>
                      <a:pt x="78" y="220"/>
                    </a:lnTo>
                    <a:lnTo>
                      <a:pt x="67" y="217"/>
                    </a:lnTo>
                    <a:lnTo>
                      <a:pt x="57" y="214"/>
                    </a:lnTo>
                    <a:lnTo>
                      <a:pt x="47" y="209"/>
                    </a:lnTo>
                    <a:lnTo>
                      <a:pt x="38" y="203"/>
                    </a:lnTo>
                    <a:lnTo>
                      <a:pt x="30" y="196"/>
                    </a:lnTo>
                    <a:lnTo>
                      <a:pt x="21" y="189"/>
                    </a:lnTo>
                    <a:lnTo>
                      <a:pt x="21" y="189"/>
                    </a:lnTo>
                    <a:lnTo>
                      <a:pt x="15" y="183"/>
                    </a:lnTo>
                    <a:lnTo>
                      <a:pt x="9" y="175"/>
                    </a:lnTo>
                    <a:lnTo>
                      <a:pt x="4" y="167"/>
                    </a:lnTo>
                    <a:lnTo>
                      <a:pt x="0" y="158"/>
                    </a:lnTo>
                    <a:lnTo>
                      <a:pt x="61" y="158"/>
                    </a:lnTo>
                    <a:lnTo>
                      <a:pt x="61" y="158"/>
                    </a:lnTo>
                    <a:lnTo>
                      <a:pt x="69" y="164"/>
                    </a:lnTo>
                    <a:lnTo>
                      <a:pt x="79" y="169"/>
                    </a:lnTo>
                    <a:lnTo>
                      <a:pt x="89" y="172"/>
                    </a:lnTo>
                    <a:lnTo>
                      <a:pt x="100" y="173"/>
                    </a:lnTo>
                    <a:lnTo>
                      <a:pt x="181" y="173"/>
                    </a:lnTo>
                    <a:lnTo>
                      <a:pt x="181" y="173"/>
                    </a:lnTo>
                    <a:lnTo>
                      <a:pt x="193" y="172"/>
                    </a:lnTo>
                    <a:lnTo>
                      <a:pt x="204" y="168"/>
                    </a:lnTo>
                    <a:lnTo>
                      <a:pt x="215" y="162"/>
                    </a:lnTo>
                    <a:lnTo>
                      <a:pt x="224" y="154"/>
                    </a:lnTo>
                    <a:lnTo>
                      <a:pt x="224" y="154"/>
                    </a:lnTo>
                    <a:lnTo>
                      <a:pt x="231" y="146"/>
                    </a:lnTo>
                    <a:lnTo>
                      <a:pt x="237" y="135"/>
                    </a:lnTo>
                    <a:lnTo>
                      <a:pt x="241" y="124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1" y="99"/>
                    </a:lnTo>
                    <a:lnTo>
                      <a:pt x="237" y="86"/>
                    </a:lnTo>
                    <a:lnTo>
                      <a:pt x="231" y="77"/>
                    </a:lnTo>
                    <a:lnTo>
                      <a:pt x="224" y="68"/>
                    </a:lnTo>
                    <a:lnTo>
                      <a:pt x="224" y="68"/>
                    </a:lnTo>
                    <a:lnTo>
                      <a:pt x="215" y="60"/>
                    </a:lnTo>
                    <a:lnTo>
                      <a:pt x="204" y="54"/>
                    </a:lnTo>
                    <a:lnTo>
                      <a:pt x="193" y="51"/>
                    </a:lnTo>
                    <a:lnTo>
                      <a:pt x="181" y="49"/>
                    </a:lnTo>
                    <a:lnTo>
                      <a:pt x="100" y="49"/>
                    </a:lnTo>
                    <a:lnTo>
                      <a:pt x="100" y="49"/>
                    </a:lnTo>
                    <a:lnTo>
                      <a:pt x="89" y="51"/>
                    </a:lnTo>
                    <a:lnTo>
                      <a:pt x="79" y="53"/>
                    </a:lnTo>
                    <a:lnTo>
                      <a:pt x="69" y="58"/>
                    </a:lnTo>
                    <a:lnTo>
                      <a:pt x="61" y="63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4" y="56"/>
                    </a:lnTo>
                    <a:lnTo>
                      <a:pt x="9" y="47"/>
                    </a:lnTo>
                    <a:lnTo>
                      <a:pt x="15" y="39"/>
                    </a:lnTo>
                    <a:lnTo>
                      <a:pt x="21" y="32"/>
                    </a:lnTo>
                    <a:lnTo>
                      <a:pt x="21" y="32"/>
                    </a:lnTo>
                    <a:lnTo>
                      <a:pt x="30" y="26"/>
                    </a:lnTo>
                    <a:lnTo>
                      <a:pt x="38" y="18"/>
                    </a:lnTo>
                    <a:lnTo>
                      <a:pt x="47" y="13"/>
                    </a:lnTo>
                    <a:lnTo>
                      <a:pt x="57" y="9"/>
                    </a:lnTo>
                    <a:lnTo>
                      <a:pt x="67" y="5"/>
                    </a:lnTo>
                    <a:lnTo>
                      <a:pt x="78" y="2"/>
                    </a:lnTo>
                    <a:lnTo>
                      <a:pt x="89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595959"/>
                  </a:solidFill>
                </a:endParaRPr>
              </a:p>
            </p:txBody>
          </p:sp>
          <p:sp>
            <p:nvSpPr>
              <p:cNvPr id="47" name="Freeform 21"/>
              <p:cNvSpPr>
                <a:spLocks/>
              </p:cNvSpPr>
              <p:nvPr/>
            </p:nvSpPr>
            <p:spPr bwMode="auto">
              <a:xfrm>
                <a:off x="1601767" y="4427550"/>
                <a:ext cx="195263" cy="36513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24" y="0"/>
                  </a:cxn>
                  <a:cxn ang="0">
                    <a:pos x="224" y="0"/>
                  </a:cxn>
                  <a:cxn ang="0">
                    <a:pos x="229" y="1"/>
                  </a:cxn>
                  <a:cxn ang="0">
                    <a:pos x="233" y="2"/>
                  </a:cxn>
                  <a:cxn ang="0">
                    <a:pos x="236" y="5"/>
                  </a:cxn>
                  <a:cxn ang="0">
                    <a:pos x="240" y="7"/>
                  </a:cxn>
                  <a:cxn ang="0">
                    <a:pos x="242" y="11"/>
                  </a:cxn>
                  <a:cxn ang="0">
                    <a:pos x="245" y="14"/>
                  </a:cxn>
                  <a:cxn ang="0">
                    <a:pos x="246" y="18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8"/>
                  </a:cxn>
                  <a:cxn ang="0">
                    <a:pos x="245" y="32"/>
                  </a:cxn>
                  <a:cxn ang="0">
                    <a:pos x="242" y="36"/>
                  </a:cxn>
                  <a:cxn ang="0">
                    <a:pos x="240" y="39"/>
                  </a:cxn>
                  <a:cxn ang="0">
                    <a:pos x="236" y="42"/>
                  </a:cxn>
                  <a:cxn ang="0">
                    <a:pos x="233" y="44"/>
                  </a:cxn>
                  <a:cxn ang="0">
                    <a:pos x="229" y="45"/>
                  </a:cxn>
                  <a:cxn ang="0">
                    <a:pos x="224" y="45"/>
                  </a:cxn>
                  <a:cxn ang="0">
                    <a:pos x="24" y="45"/>
                  </a:cxn>
                  <a:cxn ang="0">
                    <a:pos x="24" y="45"/>
                  </a:cxn>
                  <a:cxn ang="0">
                    <a:pos x="19" y="45"/>
                  </a:cxn>
                  <a:cxn ang="0">
                    <a:pos x="14" y="44"/>
                  </a:cxn>
                  <a:cxn ang="0">
                    <a:pos x="10" y="42"/>
                  </a:cxn>
                  <a:cxn ang="0">
                    <a:pos x="6" y="39"/>
                  </a:cxn>
                  <a:cxn ang="0">
                    <a:pos x="4" y="36"/>
                  </a:cxn>
                  <a:cxn ang="0">
                    <a:pos x="3" y="32"/>
                  </a:cxn>
                  <a:cxn ang="0">
                    <a:pos x="0" y="28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3" y="14"/>
                  </a:cxn>
                  <a:cxn ang="0">
                    <a:pos x="4" y="11"/>
                  </a:cxn>
                  <a:cxn ang="0">
                    <a:pos x="6" y="7"/>
                  </a:cxn>
                  <a:cxn ang="0">
                    <a:pos x="10" y="5"/>
                  </a:cxn>
                  <a:cxn ang="0">
                    <a:pos x="14" y="2"/>
                  </a:cxn>
                  <a:cxn ang="0">
                    <a:pos x="19" y="1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46" h="45">
                    <a:moveTo>
                      <a:pt x="24" y="0"/>
                    </a:moveTo>
                    <a:lnTo>
                      <a:pt x="224" y="0"/>
                    </a:lnTo>
                    <a:lnTo>
                      <a:pt x="224" y="0"/>
                    </a:lnTo>
                    <a:lnTo>
                      <a:pt x="229" y="1"/>
                    </a:lnTo>
                    <a:lnTo>
                      <a:pt x="233" y="2"/>
                    </a:lnTo>
                    <a:lnTo>
                      <a:pt x="236" y="5"/>
                    </a:lnTo>
                    <a:lnTo>
                      <a:pt x="240" y="7"/>
                    </a:lnTo>
                    <a:lnTo>
                      <a:pt x="242" y="11"/>
                    </a:lnTo>
                    <a:lnTo>
                      <a:pt x="245" y="14"/>
                    </a:lnTo>
                    <a:lnTo>
                      <a:pt x="246" y="18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8"/>
                    </a:lnTo>
                    <a:lnTo>
                      <a:pt x="245" y="32"/>
                    </a:lnTo>
                    <a:lnTo>
                      <a:pt x="242" y="36"/>
                    </a:lnTo>
                    <a:lnTo>
                      <a:pt x="240" y="39"/>
                    </a:lnTo>
                    <a:lnTo>
                      <a:pt x="236" y="42"/>
                    </a:lnTo>
                    <a:lnTo>
                      <a:pt x="233" y="44"/>
                    </a:lnTo>
                    <a:lnTo>
                      <a:pt x="229" y="45"/>
                    </a:lnTo>
                    <a:lnTo>
                      <a:pt x="224" y="45"/>
                    </a:lnTo>
                    <a:lnTo>
                      <a:pt x="24" y="45"/>
                    </a:lnTo>
                    <a:lnTo>
                      <a:pt x="24" y="45"/>
                    </a:lnTo>
                    <a:lnTo>
                      <a:pt x="19" y="45"/>
                    </a:lnTo>
                    <a:lnTo>
                      <a:pt x="14" y="44"/>
                    </a:lnTo>
                    <a:lnTo>
                      <a:pt x="10" y="42"/>
                    </a:lnTo>
                    <a:lnTo>
                      <a:pt x="6" y="39"/>
                    </a:lnTo>
                    <a:lnTo>
                      <a:pt x="4" y="36"/>
                    </a:lnTo>
                    <a:lnTo>
                      <a:pt x="3" y="32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3" y="14"/>
                    </a:lnTo>
                    <a:lnTo>
                      <a:pt x="4" y="11"/>
                    </a:lnTo>
                    <a:lnTo>
                      <a:pt x="6" y="7"/>
                    </a:lnTo>
                    <a:lnTo>
                      <a:pt x="10" y="5"/>
                    </a:lnTo>
                    <a:lnTo>
                      <a:pt x="14" y="2"/>
                    </a:lnTo>
                    <a:lnTo>
                      <a:pt x="19" y="1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rgbClr val="595959"/>
                  </a:solidFill>
                </a:endParaRPr>
              </a:p>
            </p:txBody>
          </p:sp>
        </p:grpSp>
        <p:grpSp>
          <p:nvGrpSpPr>
            <p:cNvPr id="32" name="Group 68"/>
            <p:cNvGrpSpPr/>
            <p:nvPr/>
          </p:nvGrpSpPr>
          <p:grpSpPr>
            <a:xfrm>
              <a:off x="7767627" y="3186213"/>
              <a:ext cx="469507" cy="470307"/>
              <a:chOff x="6998061" y="3496249"/>
              <a:chExt cx="366051" cy="366676"/>
            </a:xfrm>
            <a:solidFill>
              <a:schemeClr val="bg1"/>
            </a:solidFill>
          </p:grpSpPr>
          <p:sp>
            <p:nvSpPr>
              <p:cNvPr id="36" name="AutoShape 7"/>
              <p:cNvSpPr>
                <a:spLocks/>
              </p:cNvSpPr>
              <p:nvPr/>
            </p:nvSpPr>
            <p:spPr bwMode="auto">
              <a:xfrm>
                <a:off x="6998061" y="3496249"/>
                <a:ext cx="366051" cy="366676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9585"/>
                <a:endParaRPr lang="en-US" sz="4000">
                  <a:solidFill>
                    <a:srgbClr val="59595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7" name="AutoShape 8"/>
              <p:cNvSpPr>
                <a:spLocks/>
              </p:cNvSpPr>
              <p:nvPr/>
            </p:nvSpPr>
            <p:spPr bwMode="auto">
              <a:xfrm>
                <a:off x="7158247" y="3656437"/>
                <a:ext cx="45678" cy="45678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9585"/>
                <a:endParaRPr lang="en-US" sz="4000">
                  <a:solidFill>
                    <a:srgbClr val="59595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8" name="AutoShape 9"/>
              <p:cNvSpPr>
                <a:spLocks/>
              </p:cNvSpPr>
              <p:nvPr/>
            </p:nvSpPr>
            <p:spPr bwMode="auto">
              <a:xfrm>
                <a:off x="7111943" y="3610758"/>
                <a:ext cx="137660" cy="137660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9585"/>
                <a:endParaRPr lang="en-US" sz="4000">
                  <a:solidFill>
                    <a:srgbClr val="59595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9" name="AutoShape 10"/>
              <p:cNvSpPr>
                <a:spLocks/>
              </p:cNvSpPr>
              <p:nvPr/>
            </p:nvSpPr>
            <p:spPr bwMode="auto">
              <a:xfrm>
                <a:off x="7203927" y="3702114"/>
                <a:ext cx="56941" cy="58818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9585"/>
                <a:endParaRPr lang="en-US" sz="4000">
                  <a:solidFill>
                    <a:srgbClr val="59595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40" name="AutoShape 11"/>
              <p:cNvSpPr>
                <a:spLocks/>
              </p:cNvSpPr>
              <p:nvPr/>
            </p:nvSpPr>
            <p:spPr bwMode="auto">
              <a:xfrm>
                <a:off x="7226451" y="3725267"/>
                <a:ext cx="81970" cy="83847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9585"/>
                <a:endParaRPr lang="en-US" sz="4000">
                  <a:solidFill>
                    <a:srgbClr val="59595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41" name="AutoShape 12"/>
              <p:cNvSpPr>
                <a:spLocks/>
              </p:cNvSpPr>
              <p:nvPr/>
            </p:nvSpPr>
            <p:spPr bwMode="auto">
              <a:xfrm>
                <a:off x="7215188" y="3714003"/>
                <a:ext cx="69456" cy="70707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9585"/>
                <a:endParaRPr lang="en-US" sz="4000">
                  <a:solidFill>
                    <a:srgbClr val="59595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42" name="AutoShape 13"/>
              <p:cNvSpPr>
                <a:spLocks/>
              </p:cNvSpPr>
              <p:nvPr/>
            </p:nvSpPr>
            <p:spPr bwMode="auto">
              <a:xfrm>
                <a:off x="7100682" y="3599495"/>
                <a:ext cx="57567" cy="58192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9585"/>
                <a:endParaRPr lang="en-US" sz="4000">
                  <a:solidFill>
                    <a:srgbClr val="59595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43" name="AutoShape 14"/>
              <p:cNvSpPr>
                <a:spLocks/>
              </p:cNvSpPr>
              <p:nvPr/>
            </p:nvSpPr>
            <p:spPr bwMode="auto">
              <a:xfrm>
                <a:off x="7055002" y="3553816"/>
                <a:ext cx="81970" cy="83222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9585"/>
                <a:endParaRPr lang="en-US" sz="4000">
                  <a:solidFill>
                    <a:srgbClr val="59595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44" name="AutoShape 15"/>
              <p:cNvSpPr>
                <a:spLocks/>
              </p:cNvSpPr>
              <p:nvPr/>
            </p:nvSpPr>
            <p:spPr bwMode="auto">
              <a:xfrm>
                <a:off x="7078154" y="3576343"/>
                <a:ext cx="69456" cy="71333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9585"/>
                <a:endParaRPr lang="en-US" sz="4000">
                  <a:solidFill>
                    <a:srgbClr val="59595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grpSp>
          <p:nvGrpSpPr>
            <p:cNvPr id="33" name="组合 32"/>
            <p:cNvGrpSpPr>
              <a:grpSpLocks noChangeAspect="1"/>
            </p:cNvGrpSpPr>
            <p:nvPr/>
          </p:nvGrpSpPr>
          <p:grpSpPr>
            <a:xfrm>
              <a:off x="9790189" y="3207661"/>
              <a:ext cx="488952" cy="418632"/>
              <a:chOff x="6516792" y="4667519"/>
              <a:chExt cx="1095978" cy="938353"/>
            </a:xfrm>
            <a:solidFill>
              <a:schemeClr val="bg1"/>
            </a:solidFill>
          </p:grpSpPr>
          <p:sp>
            <p:nvSpPr>
              <p:cNvPr id="34" name="Freeform 3767"/>
              <p:cNvSpPr>
                <a:spLocks/>
              </p:cNvSpPr>
              <p:nvPr/>
            </p:nvSpPr>
            <p:spPr bwMode="auto">
              <a:xfrm>
                <a:off x="6615567" y="4806223"/>
                <a:ext cx="906835" cy="799649"/>
              </a:xfrm>
              <a:custGeom>
                <a:avLst/>
                <a:gdLst>
                  <a:gd name="T0" fmla="*/ 231 w 431"/>
                  <a:gd name="T1" fmla="*/ 6 h 380"/>
                  <a:gd name="T2" fmla="*/ 190 w 431"/>
                  <a:gd name="T3" fmla="*/ 7 h 380"/>
                  <a:gd name="T4" fmla="*/ 20 w 431"/>
                  <a:gd name="T5" fmla="*/ 106 h 380"/>
                  <a:gd name="T6" fmla="*/ 0 w 431"/>
                  <a:gd name="T7" fmla="*/ 142 h 380"/>
                  <a:gd name="T8" fmla="*/ 0 w 431"/>
                  <a:gd name="T9" fmla="*/ 357 h 380"/>
                  <a:gd name="T10" fmla="*/ 24 w 431"/>
                  <a:gd name="T11" fmla="*/ 380 h 380"/>
                  <a:gd name="T12" fmla="*/ 124 w 431"/>
                  <a:gd name="T13" fmla="*/ 380 h 380"/>
                  <a:gd name="T14" fmla="*/ 148 w 431"/>
                  <a:gd name="T15" fmla="*/ 357 h 380"/>
                  <a:gd name="T16" fmla="*/ 148 w 431"/>
                  <a:gd name="T17" fmla="*/ 258 h 380"/>
                  <a:gd name="T18" fmla="*/ 171 w 431"/>
                  <a:gd name="T19" fmla="*/ 235 h 380"/>
                  <a:gd name="T20" fmla="*/ 260 w 431"/>
                  <a:gd name="T21" fmla="*/ 235 h 380"/>
                  <a:gd name="T22" fmla="*/ 283 w 431"/>
                  <a:gd name="T23" fmla="*/ 258 h 380"/>
                  <a:gd name="T24" fmla="*/ 283 w 431"/>
                  <a:gd name="T25" fmla="*/ 357 h 380"/>
                  <a:gd name="T26" fmla="*/ 307 w 431"/>
                  <a:gd name="T27" fmla="*/ 380 h 380"/>
                  <a:gd name="T28" fmla="*/ 407 w 431"/>
                  <a:gd name="T29" fmla="*/ 380 h 380"/>
                  <a:gd name="T30" fmla="*/ 431 w 431"/>
                  <a:gd name="T31" fmla="*/ 357 h 380"/>
                  <a:gd name="T32" fmla="*/ 431 w 431"/>
                  <a:gd name="T33" fmla="*/ 142 h 380"/>
                  <a:gd name="T34" fmla="*/ 410 w 431"/>
                  <a:gd name="T35" fmla="*/ 107 h 380"/>
                  <a:gd name="T36" fmla="*/ 231 w 431"/>
                  <a:gd name="T37" fmla="*/ 6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31" h="380">
                    <a:moveTo>
                      <a:pt x="231" y="6"/>
                    </a:moveTo>
                    <a:cubicBezTo>
                      <a:pt x="220" y="0"/>
                      <a:pt x="201" y="0"/>
                      <a:pt x="190" y="7"/>
                    </a:cubicBezTo>
                    <a:cubicBezTo>
                      <a:pt x="20" y="106"/>
                      <a:pt x="20" y="106"/>
                      <a:pt x="20" y="106"/>
                    </a:cubicBezTo>
                    <a:cubicBezTo>
                      <a:pt x="9" y="113"/>
                      <a:pt x="0" y="129"/>
                      <a:pt x="0" y="142"/>
                    </a:cubicBezTo>
                    <a:cubicBezTo>
                      <a:pt x="0" y="357"/>
                      <a:pt x="0" y="357"/>
                      <a:pt x="0" y="357"/>
                    </a:cubicBezTo>
                    <a:cubicBezTo>
                      <a:pt x="0" y="370"/>
                      <a:pt x="10" y="380"/>
                      <a:pt x="24" y="380"/>
                    </a:cubicBezTo>
                    <a:cubicBezTo>
                      <a:pt x="124" y="380"/>
                      <a:pt x="124" y="380"/>
                      <a:pt x="124" y="380"/>
                    </a:cubicBezTo>
                    <a:cubicBezTo>
                      <a:pt x="137" y="380"/>
                      <a:pt x="148" y="370"/>
                      <a:pt x="148" y="357"/>
                    </a:cubicBezTo>
                    <a:cubicBezTo>
                      <a:pt x="148" y="258"/>
                      <a:pt x="148" y="258"/>
                      <a:pt x="148" y="258"/>
                    </a:cubicBezTo>
                    <a:cubicBezTo>
                      <a:pt x="148" y="245"/>
                      <a:pt x="158" y="235"/>
                      <a:pt x="171" y="235"/>
                    </a:cubicBezTo>
                    <a:cubicBezTo>
                      <a:pt x="260" y="235"/>
                      <a:pt x="260" y="235"/>
                      <a:pt x="260" y="235"/>
                    </a:cubicBezTo>
                    <a:cubicBezTo>
                      <a:pt x="273" y="235"/>
                      <a:pt x="283" y="245"/>
                      <a:pt x="283" y="258"/>
                    </a:cubicBezTo>
                    <a:cubicBezTo>
                      <a:pt x="283" y="357"/>
                      <a:pt x="283" y="357"/>
                      <a:pt x="283" y="357"/>
                    </a:cubicBezTo>
                    <a:cubicBezTo>
                      <a:pt x="283" y="370"/>
                      <a:pt x="294" y="380"/>
                      <a:pt x="307" y="380"/>
                    </a:cubicBezTo>
                    <a:cubicBezTo>
                      <a:pt x="407" y="380"/>
                      <a:pt x="407" y="380"/>
                      <a:pt x="407" y="380"/>
                    </a:cubicBezTo>
                    <a:cubicBezTo>
                      <a:pt x="420" y="380"/>
                      <a:pt x="431" y="370"/>
                      <a:pt x="431" y="357"/>
                    </a:cubicBezTo>
                    <a:cubicBezTo>
                      <a:pt x="431" y="142"/>
                      <a:pt x="431" y="142"/>
                      <a:pt x="431" y="142"/>
                    </a:cubicBezTo>
                    <a:cubicBezTo>
                      <a:pt x="431" y="129"/>
                      <a:pt x="422" y="113"/>
                      <a:pt x="410" y="107"/>
                    </a:cubicBezTo>
                    <a:lnTo>
                      <a:pt x="23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 3768"/>
              <p:cNvSpPr>
                <a:spLocks/>
              </p:cNvSpPr>
              <p:nvPr/>
            </p:nvSpPr>
            <p:spPr bwMode="auto">
              <a:xfrm>
                <a:off x="6516792" y="4667519"/>
                <a:ext cx="1095978" cy="365674"/>
              </a:xfrm>
              <a:custGeom>
                <a:avLst/>
                <a:gdLst>
                  <a:gd name="T0" fmla="*/ 516 w 521"/>
                  <a:gd name="T1" fmla="*/ 165 h 174"/>
                  <a:gd name="T2" fmla="*/ 487 w 521"/>
                  <a:gd name="T3" fmla="*/ 167 h 174"/>
                  <a:gd name="T4" fmla="*/ 276 w 521"/>
                  <a:gd name="T5" fmla="*/ 45 h 174"/>
                  <a:gd name="T6" fmla="*/ 235 w 521"/>
                  <a:gd name="T7" fmla="*/ 45 h 174"/>
                  <a:gd name="T8" fmla="*/ 34 w 521"/>
                  <a:gd name="T9" fmla="*/ 167 h 174"/>
                  <a:gd name="T10" fmla="*/ 5 w 521"/>
                  <a:gd name="T11" fmla="*/ 165 h 174"/>
                  <a:gd name="T12" fmla="*/ 16 w 521"/>
                  <a:gd name="T13" fmla="*/ 138 h 174"/>
                  <a:gd name="T14" fmla="*/ 235 w 521"/>
                  <a:gd name="T15" fmla="*/ 7 h 174"/>
                  <a:gd name="T16" fmla="*/ 276 w 521"/>
                  <a:gd name="T17" fmla="*/ 6 h 174"/>
                  <a:gd name="T18" fmla="*/ 504 w 521"/>
                  <a:gd name="T19" fmla="*/ 139 h 174"/>
                  <a:gd name="T20" fmla="*/ 516 w 521"/>
                  <a:gd name="T21" fmla="*/ 165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1" h="174">
                    <a:moveTo>
                      <a:pt x="516" y="165"/>
                    </a:moveTo>
                    <a:cubicBezTo>
                      <a:pt x="512" y="173"/>
                      <a:pt x="499" y="174"/>
                      <a:pt x="487" y="167"/>
                    </a:cubicBezTo>
                    <a:cubicBezTo>
                      <a:pt x="276" y="45"/>
                      <a:pt x="276" y="45"/>
                      <a:pt x="276" y="45"/>
                    </a:cubicBezTo>
                    <a:cubicBezTo>
                      <a:pt x="265" y="38"/>
                      <a:pt x="247" y="38"/>
                      <a:pt x="235" y="45"/>
                    </a:cubicBezTo>
                    <a:cubicBezTo>
                      <a:pt x="34" y="167"/>
                      <a:pt x="34" y="167"/>
                      <a:pt x="34" y="167"/>
                    </a:cubicBezTo>
                    <a:cubicBezTo>
                      <a:pt x="22" y="174"/>
                      <a:pt x="9" y="173"/>
                      <a:pt x="5" y="165"/>
                    </a:cubicBezTo>
                    <a:cubicBezTo>
                      <a:pt x="0" y="157"/>
                      <a:pt x="5" y="145"/>
                      <a:pt x="16" y="138"/>
                    </a:cubicBezTo>
                    <a:cubicBezTo>
                      <a:pt x="235" y="7"/>
                      <a:pt x="235" y="7"/>
                      <a:pt x="235" y="7"/>
                    </a:cubicBezTo>
                    <a:cubicBezTo>
                      <a:pt x="246" y="0"/>
                      <a:pt x="265" y="0"/>
                      <a:pt x="276" y="6"/>
                    </a:cubicBezTo>
                    <a:cubicBezTo>
                      <a:pt x="504" y="139"/>
                      <a:pt x="504" y="139"/>
                      <a:pt x="504" y="139"/>
                    </a:cubicBezTo>
                    <a:cubicBezTo>
                      <a:pt x="515" y="145"/>
                      <a:pt x="521" y="157"/>
                      <a:pt x="516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8" name="文本框 47"/>
          <p:cNvSpPr txBox="1"/>
          <p:nvPr/>
        </p:nvSpPr>
        <p:spPr>
          <a:xfrm>
            <a:off x="1554185" y="1713147"/>
            <a:ext cx="774571" cy="4615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595959"/>
                </a:solidFill>
                <a:latin typeface="Impact" panose="020B0806030902050204" pitchFamily="34" charset="0"/>
              </a:rPr>
              <a:t>2012</a:t>
            </a:r>
            <a:endParaRPr lang="zh-CN" altLang="en-US" sz="2400" dirty="0">
              <a:solidFill>
                <a:srgbClr val="595959"/>
              </a:solidFill>
              <a:latin typeface="Impact" panose="020B080603090205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851044" y="4301249"/>
            <a:ext cx="200728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 smtClean="0">
                <a:solidFill>
                  <a:schemeClr val="accent1"/>
                </a:solidFill>
              </a:rPr>
              <a:t>单击添加标题</a:t>
            </a:r>
            <a:endParaRPr lang="en-US" altLang="zh-CN" b="1" dirty="0" smtClean="0">
              <a:solidFill>
                <a:schemeClr val="accent1"/>
              </a:solidFill>
            </a:endParaRPr>
          </a:p>
        </p:txBody>
      </p:sp>
      <p:sp>
        <p:nvSpPr>
          <p:cNvPr id="50" name="矩形 60"/>
          <p:cNvSpPr>
            <a:spLocks noChangeArrowheads="1"/>
          </p:cNvSpPr>
          <p:nvPr/>
        </p:nvSpPr>
        <p:spPr bwMode="auto">
          <a:xfrm>
            <a:off x="909837" y="4825633"/>
            <a:ext cx="1992233" cy="95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单击此处添加文字阐述，添加简短问题说明文字，具体说明文字在此处添加此处单击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此处</a:t>
            </a: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latin typeface="时尚中黑简体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566002" y="1713147"/>
            <a:ext cx="806631" cy="4615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595959"/>
                </a:solidFill>
                <a:latin typeface="Impact" panose="020B0806030902050204" pitchFamily="34" charset="0"/>
              </a:rPr>
              <a:t>2013</a:t>
            </a:r>
            <a:endParaRPr lang="zh-CN" altLang="en-US" sz="2400" dirty="0">
              <a:solidFill>
                <a:srgbClr val="595959"/>
              </a:solidFill>
              <a:latin typeface="Impact" panose="020B0806030902050204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970047" y="4301249"/>
            <a:ext cx="200728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 smtClean="0">
                <a:solidFill>
                  <a:schemeClr val="accent2"/>
                </a:solidFill>
              </a:rPr>
              <a:t>单击添加标题</a:t>
            </a:r>
            <a:endParaRPr lang="en-US" altLang="zh-CN" b="1" dirty="0" smtClean="0">
              <a:solidFill>
                <a:schemeClr val="accent2"/>
              </a:solidFill>
            </a:endParaRPr>
          </a:p>
        </p:txBody>
      </p:sp>
      <p:sp>
        <p:nvSpPr>
          <p:cNvPr id="53" name="矩形 60"/>
          <p:cNvSpPr>
            <a:spLocks noChangeArrowheads="1"/>
          </p:cNvSpPr>
          <p:nvPr/>
        </p:nvSpPr>
        <p:spPr bwMode="auto">
          <a:xfrm>
            <a:off x="3002099" y="4825633"/>
            <a:ext cx="1992233" cy="95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单击此处添加文字阐述，添加简短问题说明文字，具体说明文字在此处添加此处单击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此处</a:t>
            </a: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latin typeface="时尚中黑简体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609880" y="1713147"/>
            <a:ext cx="774571" cy="4615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595959"/>
                </a:solidFill>
                <a:latin typeface="Impact" panose="020B0806030902050204" pitchFamily="34" charset="0"/>
              </a:rPr>
              <a:t>2014</a:t>
            </a:r>
            <a:endParaRPr lang="zh-CN" altLang="en-US" sz="2400" dirty="0">
              <a:solidFill>
                <a:srgbClr val="595959"/>
              </a:solidFill>
              <a:latin typeface="Impact" panose="020B0806030902050204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996092" y="4301249"/>
            <a:ext cx="200728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 smtClean="0">
                <a:solidFill>
                  <a:schemeClr val="accent3"/>
                </a:solidFill>
              </a:rPr>
              <a:t>单击添加标题</a:t>
            </a:r>
            <a:endParaRPr lang="en-US" altLang="zh-CN" b="1" dirty="0" smtClean="0">
              <a:solidFill>
                <a:schemeClr val="accent3"/>
              </a:solidFill>
            </a:endParaRPr>
          </a:p>
        </p:txBody>
      </p:sp>
      <p:sp>
        <p:nvSpPr>
          <p:cNvPr id="56" name="矩形 60"/>
          <p:cNvSpPr>
            <a:spLocks noChangeArrowheads="1"/>
          </p:cNvSpPr>
          <p:nvPr/>
        </p:nvSpPr>
        <p:spPr bwMode="auto">
          <a:xfrm>
            <a:off x="5094361" y="4825633"/>
            <a:ext cx="1992233" cy="95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单击此处添加文字阐述，添加简短问题说明文字，具体说明文字在此处添加此处单击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此处</a:t>
            </a: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latin typeface="时尚中黑简体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621698" y="1713147"/>
            <a:ext cx="806631" cy="4615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595959"/>
                </a:solidFill>
                <a:latin typeface="Impact" panose="020B0806030902050204" pitchFamily="34" charset="0"/>
              </a:rPr>
              <a:t>2015</a:t>
            </a:r>
            <a:endParaRPr lang="zh-CN" altLang="en-US" sz="2400" dirty="0">
              <a:solidFill>
                <a:srgbClr val="595959"/>
              </a:solidFill>
              <a:latin typeface="Impact" panose="020B0806030902050204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022134" y="4301249"/>
            <a:ext cx="200728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 smtClean="0">
                <a:solidFill>
                  <a:schemeClr val="accent4"/>
                </a:solidFill>
              </a:rPr>
              <a:t>单击添加标题</a:t>
            </a:r>
            <a:endParaRPr lang="en-US" altLang="zh-CN" b="1" dirty="0" smtClean="0">
              <a:solidFill>
                <a:schemeClr val="accent4"/>
              </a:solidFill>
            </a:endParaRPr>
          </a:p>
        </p:txBody>
      </p:sp>
      <p:sp>
        <p:nvSpPr>
          <p:cNvPr id="59" name="矩形 60"/>
          <p:cNvSpPr>
            <a:spLocks noChangeArrowheads="1"/>
          </p:cNvSpPr>
          <p:nvPr/>
        </p:nvSpPr>
        <p:spPr bwMode="auto">
          <a:xfrm>
            <a:off x="7186623" y="4825633"/>
            <a:ext cx="1992233" cy="95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单击此处添加文字阐述，添加简短问题说明文字，具体说明文字在此处添加此处单击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此处</a:t>
            </a: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latin typeface="时尚中黑简体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9649545" y="1713147"/>
            <a:ext cx="806631" cy="4615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595959"/>
                </a:solidFill>
                <a:latin typeface="Impact" panose="020B0806030902050204" pitchFamily="34" charset="0"/>
              </a:rPr>
              <a:t>2016</a:t>
            </a:r>
            <a:endParaRPr lang="zh-CN" altLang="en-US" sz="2400" dirty="0">
              <a:solidFill>
                <a:srgbClr val="595959"/>
              </a:solidFill>
              <a:latin typeface="Impact" panose="020B080603090205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9048178" y="4301249"/>
            <a:ext cx="200728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 smtClean="0">
                <a:solidFill>
                  <a:schemeClr val="accent5"/>
                </a:solidFill>
              </a:rPr>
              <a:t>单击添加标题</a:t>
            </a:r>
            <a:endParaRPr lang="en-US" altLang="zh-CN" b="1" dirty="0" smtClean="0">
              <a:solidFill>
                <a:schemeClr val="accent5"/>
              </a:solidFill>
            </a:endParaRPr>
          </a:p>
        </p:txBody>
      </p:sp>
      <p:sp>
        <p:nvSpPr>
          <p:cNvPr id="62" name="矩形 60"/>
          <p:cNvSpPr>
            <a:spLocks noChangeArrowheads="1"/>
          </p:cNvSpPr>
          <p:nvPr/>
        </p:nvSpPr>
        <p:spPr bwMode="auto">
          <a:xfrm>
            <a:off x="9278885" y="4825633"/>
            <a:ext cx="1992233" cy="95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单击此处添加文字阐述，添加简短问题说明文字，具体说明文字在此处添加此处单击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此处</a:t>
            </a: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latin typeface="时尚中黑简体"/>
            </a:endParaRPr>
          </a:p>
        </p:txBody>
      </p:sp>
    </p:spTree>
    <p:extLst>
      <p:ext uri="{BB962C8B-B14F-4D97-AF65-F5344CB8AC3E}">
        <p14:creationId xmlns:p14="http://schemas.microsoft.com/office/powerpoint/2010/main" val="316050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5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1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8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5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75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7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950"/>
                            </p:stCondLst>
                            <p:childTnLst>
                              <p:par>
                                <p:cTn id="7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4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65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900"/>
                            </p:stCondLst>
                            <p:childTnLst>
                              <p:par>
                                <p:cTn id="8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4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grpSp>
        <p:nvGrpSpPr>
          <p:cNvPr id="58" name="Group 22"/>
          <p:cNvGrpSpPr>
            <a:grpSpLocks/>
          </p:cNvGrpSpPr>
          <p:nvPr/>
        </p:nvGrpSpPr>
        <p:grpSpPr bwMode="auto">
          <a:xfrm>
            <a:off x="1597596" y="1657712"/>
            <a:ext cx="1133475" cy="503122"/>
            <a:chOff x="0" y="0"/>
            <a:chExt cx="1131895" cy="504056"/>
          </a:xfrm>
          <a:effectLst>
            <a:outerShdw blurRad="241300" dist="50800" dir="2700000" algn="tl" rotWithShape="0">
              <a:prstClr val="black">
                <a:alpha val="21000"/>
              </a:prstClr>
            </a:outerShdw>
          </a:effectLst>
        </p:grpSpPr>
        <p:sp>
          <p:nvSpPr>
            <p:cNvPr id="59" name="矩形 46"/>
            <p:cNvSpPr>
              <a:spLocks noChangeArrowheads="1"/>
            </p:cNvSpPr>
            <p:nvPr/>
          </p:nvSpPr>
          <p:spPr bwMode="auto">
            <a:xfrm>
              <a:off x="0" y="0"/>
              <a:ext cx="1080120" cy="504056"/>
            </a:xfrm>
            <a:prstGeom prst="round2Same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+mn-ea"/>
                <a:sym typeface="宋体" pitchFamily="2" charset="-122"/>
              </a:endParaRPr>
            </a:p>
          </p:txBody>
        </p:sp>
        <p:sp>
          <p:nvSpPr>
            <p:cNvPr id="60" name="文本框 47"/>
            <p:cNvSpPr>
              <a:spLocks noChangeArrowheads="1"/>
            </p:cNvSpPr>
            <p:nvPr/>
          </p:nvSpPr>
          <p:spPr bwMode="auto">
            <a:xfrm>
              <a:off x="51775" y="41772"/>
              <a:ext cx="108012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+mn-ea"/>
                  <a:sym typeface="方正兰亭细黑_GBK" charset="-122"/>
                </a:rPr>
                <a:t>关键字</a:t>
              </a:r>
            </a:p>
          </p:txBody>
        </p:sp>
      </p:grpSp>
      <p:sp>
        <p:nvSpPr>
          <p:cNvPr id="61" name="矩形 60"/>
          <p:cNvSpPr>
            <a:spLocks noChangeArrowheads="1"/>
          </p:cNvSpPr>
          <p:nvPr/>
        </p:nvSpPr>
        <p:spPr bwMode="auto">
          <a:xfrm>
            <a:off x="790461" y="2344028"/>
            <a:ext cx="2591348" cy="95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单击此处添加文字阐述，添加简短问题说明文字，具体说明文字在此处添加此处单击此处添加文字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阐述</a:t>
            </a: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latin typeface="时尚中黑简体"/>
            </a:endParaRPr>
          </a:p>
        </p:txBody>
      </p:sp>
      <p:grpSp>
        <p:nvGrpSpPr>
          <p:cNvPr id="62" name="Group 22"/>
          <p:cNvGrpSpPr>
            <a:grpSpLocks/>
          </p:cNvGrpSpPr>
          <p:nvPr/>
        </p:nvGrpSpPr>
        <p:grpSpPr bwMode="auto">
          <a:xfrm>
            <a:off x="1645919" y="3769811"/>
            <a:ext cx="1133475" cy="503122"/>
            <a:chOff x="0" y="0"/>
            <a:chExt cx="1131895" cy="504056"/>
          </a:xfrm>
          <a:effectLst>
            <a:outerShdw blurRad="241300" dist="50800" dir="2700000" algn="tl" rotWithShape="0">
              <a:prstClr val="black">
                <a:alpha val="21000"/>
              </a:prstClr>
            </a:outerShdw>
          </a:effectLst>
        </p:grpSpPr>
        <p:sp>
          <p:nvSpPr>
            <p:cNvPr id="63" name="矩形 46"/>
            <p:cNvSpPr>
              <a:spLocks noChangeArrowheads="1"/>
            </p:cNvSpPr>
            <p:nvPr/>
          </p:nvSpPr>
          <p:spPr bwMode="auto">
            <a:xfrm>
              <a:off x="0" y="0"/>
              <a:ext cx="1080120" cy="504056"/>
            </a:xfrm>
            <a:prstGeom prst="round2Same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+mn-ea"/>
                <a:sym typeface="宋体" pitchFamily="2" charset="-122"/>
              </a:endParaRPr>
            </a:p>
          </p:txBody>
        </p:sp>
        <p:sp>
          <p:nvSpPr>
            <p:cNvPr id="64" name="文本框 47"/>
            <p:cNvSpPr>
              <a:spLocks noChangeArrowheads="1"/>
            </p:cNvSpPr>
            <p:nvPr/>
          </p:nvSpPr>
          <p:spPr bwMode="auto">
            <a:xfrm>
              <a:off x="51775" y="41772"/>
              <a:ext cx="108012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+mn-ea"/>
                  <a:sym typeface="方正兰亭细黑_GBK" charset="-122"/>
                </a:rPr>
                <a:t>关键字</a:t>
              </a:r>
            </a:p>
          </p:txBody>
        </p:sp>
      </p:grpSp>
      <p:sp>
        <p:nvSpPr>
          <p:cNvPr id="65" name="矩形 60"/>
          <p:cNvSpPr>
            <a:spLocks noChangeArrowheads="1"/>
          </p:cNvSpPr>
          <p:nvPr/>
        </p:nvSpPr>
        <p:spPr bwMode="auto">
          <a:xfrm>
            <a:off x="838785" y="4456127"/>
            <a:ext cx="2591348" cy="95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单击此处添加文字阐述，添加简短问题说明文字，具体说明文字在此处添加此处单击此处添加文字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阐述</a:t>
            </a: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latin typeface="时尚中黑简体"/>
            </a:endParaRPr>
          </a:p>
        </p:txBody>
      </p:sp>
      <p:grpSp>
        <p:nvGrpSpPr>
          <p:cNvPr id="66" name="Group 22"/>
          <p:cNvGrpSpPr>
            <a:grpSpLocks/>
          </p:cNvGrpSpPr>
          <p:nvPr/>
        </p:nvGrpSpPr>
        <p:grpSpPr bwMode="auto">
          <a:xfrm>
            <a:off x="7126622" y="1406151"/>
            <a:ext cx="1133475" cy="503122"/>
            <a:chOff x="0" y="0"/>
            <a:chExt cx="1131895" cy="504056"/>
          </a:xfrm>
          <a:effectLst>
            <a:outerShdw blurRad="241300" dist="50800" dir="2700000" algn="tl" rotWithShape="0">
              <a:prstClr val="black">
                <a:alpha val="21000"/>
              </a:prstClr>
            </a:outerShdw>
          </a:effectLst>
        </p:grpSpPr>
        <p:sp>
          <p:nvSpPr>
            <p:cNvPr id="67" name="矩形 46"/>
            <p:cNvSpPr>
              <a:spLocks noChangeArrowheads="1"/>
            </p:cNvSpPr>
            <p:nvPr/>
          </p:nvSpPr>
          <p:spPr bwMode="auto">
            <a:xfrm>
              <a:off x="0" y="0"/>
              <a:ext cx="1080120" cy="504056"/>
            </a:xfrm>
            <a:prstGeom prst="round2Same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+mn-ea"/>
                <a:sym typeface="宋体" pitchFamily="2" charset="-122"/>
              </a:endParaRPr>
            </a:p>
          </p:txBody>
        </p:sp>
        <p:sp>
          <p:nvSpPr>
            <p:cNvPr id="68" name="文本框 47"/>
            <p:cNvSpPr>
              <a:spLocks noChangeArrowheads="1"/>
            </p:cNvSpPr>
            <p:nvPr/>
          </p:nvSpPr>
          <p:spPr bwMode="auto">
            <a:xfrm>
              <a:off x="51775" y="41772"/>
              <a:ext cx="108012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+mn-ea"/>
                  <a:sym typeface="方正兰亭细黑_GBK" charset="-122"/>
                </a:rPr>
                <a:t>关键字</a:t>
              </a:r>
            </a:p>
          </p:txBody>
        </p:sp>
      </p:grpSp>
      <p:sp>
        <p:nvSpPr>
          <p:cNvPr id="69" name="矩形 60"/>
          <p:cNvSpPr>
            <a:spLocks noChangeArrowheads="1"/>
          </p:cNvSpPr>
          <p:nvPr/>
        </p:nvSpPr>
        <p:spPr bwMode="auto">
          <a:xfrm>
            <a:off x="6319487" y="2092467"/>
            <a:ext cx="2591348" cy="95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单击此处添加文字阐述，添加简短问题说明文字，具体说明文字在此处添加此处单击此处添加文字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阐述</a:t>
            </a: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latin typeface="时尚中黑简体"/>
            </a:endParaRPr>
          </a:p>
        </p:txBody>
      </p:sp>
      <p:grpSp>
        <p:nvGrpSpPr>
          <p:cNvPr id="74" name="Group 22"/>
          <p:cNvGrpSpPr>
            <a:grpSpLocks/>
          </p:cNvGrpSpPr>
          <p:nvPr/>
        </p:nvGrpSpPr>
        <p:grpSpPr bwMode="auto">
          <a:xfrm>
            <a:off x="9737041" y="1406151"/>
            <a:ext cx="1133475" cy="503122"/>
            <a:chOff x="0" y="0"/>
            <a:chExt cx="1131895" cy="504056"/>
          </a:xfrm>
          <a:effectLst>
            <a:outerShdw blurRad="241300" dist="50800" dir="2700000" algn="tl" rotWithShape="0">
              <a:prstClr val="black">
                <a:alpha val="21000"/>
              </a:prstClr>
            </a:outerShdw>
          </a:effectLst>
        </p:grpSpPr>
        <p:sp>
          <p:nvSpPr>
            <p:cNvPr id="75" name="矩形 46"/>
            <p:cNvSpPr>
              <a:spLocks noChangeArrowheads="1"/>
            </p:cNvSpPr>
            <p:nvPr/>
          </p:nvSpPr>
          <p:spPr bwMode="auto">
            <a:xfrm>
              <a:off x="0" y="0"/>
              <a:ext cx="1080120" cy="504056"/>
            </a:xfrm>
            <a:prstGeom prst="round2Same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+mn-ea"/>
                <a:sym typeface="宋体" pitchFamily="2" charset="-122"/>
              </a:endParaRPr>
            </a:p>
          </p:txBody>
        </p:sp>
        <p:sp>
          <p:nvSpPr>
            <p:cNvPr id="76" name="文本框 47"/>
            <p:cNvSpPr>
              <a:spLocks noChangeArrowheads="1"/>
            </p:cNvSpPr>
            <p:nvPr/>
          </p:nvSpPr>
          <p:spPr bwMode="auto">
            <a:xfrm>
              <a:off x="51775" y="41772"/>
              <a:ext cx="108012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+mn-ea"/>
                  <a:sym typeface="方正兰亭细黑_GBK" charset="-122"/>
                </a:rPr>
                <a:t>关键字</a:t>
              </a:r>
            </a:p>
          </p:txBody>
        </p:sp>
      </p:grpSp>
      <p:sp>
        <p:nvSpPr>
          <p:cNvPr id="77" name="矩形 60"/>
          <p:cNvSpPr>
            <a:spLocks noChangeArrowheads="1"/>
          </p:cNvSpPr>
          <p:nvPr/>
        </p:nvSpPr>
        <p:spPr bwMode="auto">
          <a:xfrm>
            <a:off x="8929906" y="2092467"/>
            <a:ext cx="2591348" cy="95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单击此处添加文字阐述，添加简短问题说明文字，具体说明文字在此处添加此处单击此处添加文字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阐述</a:t>
            </a: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latin typeface="时尚中黑简体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746640" y="1061465"/>
            <a:ext cx="5378388" cy="4789873"/>
            <a:chOff x="746640" y="1061711"/>
            <a:chExt cx="5378388" cy="4790982"/>
          </a:xfrm>
        </p:grpSpPr>
        <p:grpSp>
          <p:nvGrpSpPr>
            <p:cNvPr id="79" name="组合 78"/>
            <p:cNvGrpSpPr/>
            <p:nvPr/>
          </p:nvGrpSpPr>
          <p:grpSpPr>
            <a:xfrm>
              <a:off x="746640" y="1061711"/>
              <a:ext cx="5378388" cy="4790982"/>
              <a:chOff x="746640" y="1061711"/>
              <a:chExt cx="5378388" cy="4790982"/>
            </a:xfrm>
          </p:grpSpPr>
          <p:sp>
            <p:nvSpPr>
              <p:cNvPr id="81" name="等腰三角形 80"/>
              <p:cNvSpPr/>
              <p:nvPr/>
            </p:nvSpPr>
            <p:spPr>
              <a:xfrm rot="10800000" flipH="1">
                <a:off x="4793335" y="1094322"/>
                <a:ext cx="1331693" cy="2927980"/>
              </a:xfrm>
              <a:prstGeom prst="triangle">
                <a:avLst>
                  <a:gd name="adj" fmla="val 78704"/>
                </a:avLst>
              </a:prstGeom>
              <a:solidFill>
                <a:srgbClr val="000000">
                  <a:alpha val="30196"/>
                </a:srgbClr>
              </a:solidFill>
              <a:ln>
                <a:noFill/>
              </a:ln>
              <a:effectLst>
                <a:softEdge rad="190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任意多边形 81"/>
              <p:cNvSpPr/>
              <p:nvPr/>
            </p:nvSpPr>
            <p:spPr>
              <a:xfrm>
                <a:off x="746640" y="1061711"/>
                <a:ext cx="1008687" cy="1092744"/>
              </a:xfrm>
              <a:custGeom>
                <a:avLst/>
                <a:gdLst>
                  <a:gd name="connsiteX0" fmla="*/ 731520 w 731520"/>
                  <a:gd name="connsiteY0" fmla="*/ 0 h 792480"/>
                  <a:gd name="connsiteX1" fmla="*/ 0 w 731520"/>
                  <a:gd name="connsiteY1" fmla="*/ 0 h 792480"/>
                  <a:gd name="connsiteX2" fmla="*/ 0 w 731520"/>
                  <a:gd name="connsiteY2" fmla="*/ 792480 h 792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31520" h="792480">
                    <a:moveTo>
                      <a:pt x="731520" y="0"/>
                    </a:moveTo>
                    <a:lnTo>
                      <a:pt x="0" y="0"/>
                    </a:lnTo>
                    <a:lnTo>
                      <a:pt x="0" y="792480"/>
                    </a:lnTo>
                  </a:path>
                </a:pathLst>
              </a:cu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任意多边形 82"/>
              <p:cNvSpPr/>
              <p:nvPr/>
            </p:nvSpPr>
            <p:spPr>
              <a:xfrm rot="10800000" flipH="1">
                <a:off x="787314" y="4742443"/>
                <a:ext cx="968013" cy="1110250"/>
              </a:xfrm>
              <a:custGeom>
                <a:avLst/>
                <a:gdLst>
                  <a:gd name="connsiteX0" fmla="*/ 731520 w 731520"/>
                  <a:gd name="connsiteY0" fmla="*/ 0 h 792480"/>
                  <a:gd name="connsiteX1" fmla="*/ 0 w 731520"/>
                  <a:gd name="connsiteY1" fmla="*/ 0 h 792480"/>
                  <a:gd name="connsiteX2" fmla="*/ 0 w 731520"/>
                  <a:gd name="connsiteY2" fmla="*/ 792480 h 792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31520" h="792480">
                    <a:moveTo>
                      <a:pt x="731520" y="0"/>
                    </a:moveTo>
                    <a:lnTo>
                      <a:pt x="0" y="0"/>
                    </a:lnTo>
                    <a:lnTo>
                      <a:pt x="0" y="792480"/>
                    </a:ln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0" name="矩形 79"/>
            <p:cNvSpPr/>
            <p:nvPr/>
          </p:nvSpPr>
          <p:spPr>
            <a:xfrm>
              <a:off x="3514298" y="1061711"/>
              <a:ext cx="2235470" cy="4790982"/>
            </a:xfrm>
            <a:prstGeom prst="rect">
              <a:avLst/>
            </a:prstGeom>
            <a:blipFill dpi="0" rotWithShape="1">
              <a:blip r:embed="rId3" cstate="print"/>
              <a:srcRect/>
              <a:stretch>
                <a:fillRect l="-3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6319487" y="3291605"/>
            <a:ext cx="5590864" cy="2559733"/>
            <a:chOff x="6319487" y="3292367"/>
            <a:chExt cx="5590864" cy="2560326"/>
          </a:xfrm>
        </p:grpSpPr>
        <p:sp>
          <p:nvSpPr>
            <p:cNvPr id="85" name="等腰三角形 84"/>
            <p:cNvSpPr/>
            <p:nvPr/>
          </p:nvSpPr>
          <p:spPr>
            <a:xfrm rot="10800000" flipH="1">
              <a:off x="10400483" y="3298677"/>
              <a:ext cx="1509868" cy="2405621"/>
            </a:xfrm>
            <a:prstGeom prst="triangle">
              <a:avLst>
                <a:gd name="adj" fmla="val 78704"/>
              </a:avLst>
            </a:prstGeom>
            <a:solidFill>
              <a:srgbClr val="000000">
                <a:alpha val="30196"/>
              </a:srgb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6319487" y="3292367"/>
              <a:ext cx="5201767" cy="2560326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2346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5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5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9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5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8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15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4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  <p:bldP spid="61" grpId="0"/>
      <p:bldP spid="65" grpId="0"/>
      <p:bldP spid="69" grpId="0"/>
      <p:bldP spid="7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6321425" y="2074383"/>
            <a:ext cx="1416050" cy="1718864"/>
            <a:chOff x="6321425" y="2074863"/>
            <a:chExt cx="1416050" cy="1719262"/>
          </a:xfrm>
        </p:grpSpPr>
        <p:sp>
          <p:nvSpPr>
            <p:cNvPr id="31" name="Freeform 14"/>
            <p:cNvSpPr>
              <a:spLocks/>
            </p:cNvSpPr>
            <p:nvPr/>
          </p:nvSpPr>
          <p:spPr bwMode="auto">
            <a:xfrm>
              <a:off x="6321425" y="2647950"/>
              <a:ext cx="1416050" cy="1146175"/>
            </a:xfrm>
            <a:custGeom>
              <a:avLst/>
              <a:gdLst>
                <a:gd name="T0" fmla="*/ 2147483647 w 556"/>
                <a:gd name="T1" fmla="*/ 0 h 482"/>
                <a:gd name="T2" fmla="*/ 2147483647 w 556"/>
                <a:gd name="T3" fmla="*/ 2147483647 h 482"/>
                <a:gd name="T4" fmla="*/ 2147483647 w 556"/>
                <a:gd name="T5" fmla="*/ 2147483647 h 482"/>
                <a:gd name="T6" fmla="*/ 2147483647 w 556"/>
                <a:gd name="T7" fmla="*/ 2147483647 h 482"/>
                <a:gd name="T8" fmla="*/ 0 w 556"/>
                <a:gd name="T9" fmla="*/ 0 h 482"/>
                <a:gd name="T10" fmla="*/ 2147483647 w 556"/>
                <a:gd name="T11" fmla="*/ 2147483647 h 482"/>
                <a:gd name="T12" fmla="*/ 2147483647 w 556"/>
                <a:gd name="T13" fmla="*/ 0 h 4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465" y="43"/>
                  </a:lnTo>
                  <a:lnTo>
                    <a:pt x="278" y="366"/>
                  </a:lnTo>
                  <a:lnTo>
                    <a:pt x="91" y="43"/>
                  </a:lnTo>
                  <a:lnTo>
                    <a:pt x="0" y="0"/>
                  </a:lnTo>
                  <a:lnTo>
                    <a:pt x="278" y="482"/>
                  </a:lnTo>
                  <a:lnTo>
                    <a:pt x="5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15"/>
            <p:cNvSpPr>
              <a:spLocks/>
            </p:cNvSpPr>
            <p:nvPr/>
          </p:nvSpPr>
          <p:spPr bwMode="auto">
            <a:xfrm>
              <a:off x="6321425" y="2074863"/>
              <a:ext cx="1416050" cy="1146175"/>
            </a:xfrm>
            <a:custGeom>
              <a:avLst/>
              <a:gdLst>
                <a:gd name="T0" fmla="*/ 2147483647 w 556"/>
                <a:gd name="T1" fmla="*/ 0 h 482"/>
                <a:gd name="T2" fmla="*/ 2147483647 w 556"/>
                <a:gd name="T3" fmla="*/ 2147483647 h 482"/>
                <a:gd name="T4" fmla="*/ 0 w 556"/>
                <a:gd name="T5" fmla="*/ 0 h 482"/>
                <a:gd name="T6" fmla="*/ 2147483647 w 556"/>
                <a:gd name="T7" fmla="*/ 2147483647 h 482"/>
                <a:gd name="T8" fmla="*/ 2147483647 w 556"/>
                <a:gd name="T9" fmla="*/ 0 h 4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278" y="482"/>
                  </a:lnTo>
                  <a:lnTo>
                    <a:pt x="0" y="0"/>
                  </a:lnTo>
                  <a:lnTo>
                    <a:pt x="278" y="130"/>
                  </a:lnTo>
                  <a:lnTo>
                    <a:pt x="5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899151" y="3956722"/>
            <a:ext cx="1719263" cy="1417309"/>
            <a:chOff x="5899150" y="3957638"/>
            <a:chExt cx="1719263" cy="1417637"/>
          </a:xfrm>
        </p:grpSpPr>
        <p:sp>
          <p:nvSpPr>
            <p:cNvPr id="34" name="Freeform 14"/>
            <p:cNvSpPr>
              <a:spLocks/>
            </p:cNvSpPr>
            <p:nvPr/>
          </p:nvSpPr>
          <p:spPr bwMode="auto">
            <a:xfrm rot="5400000">
              <a:off x="5763419" y="4093369"/>
              <a:ext cx="1417637" cy="1146175"/>
            </a:xfrm>
            <a:custGeom>
              <a:avLst/>
              <a:gdLst>
                <a:gd name="T0" fmla="*/ 2147483647 w 556"/>
                <a:gd name="T1" fmla="*/ 0 h 482"/>
                <a:gd name="T2" fmla="*/ 2147483647 w 556"/>
                <a:gd name="T3" fmla="*/ 2147483647 h 482"/>
                <a:gd name="T4" fmla="*/ 2147483647 w 556"/>
                <a:gd name="T5" fmla="*/ 2147483647 h 482"/>
                <a:gd name="T6" fmla="*/ 2147483647 w 556"/>
                <a:gd name="T7" fmla="*/ 2147483647 h 482"/>
                <a:gd name="T8" fmla="*/ 0 w 556"/>
                <a:gd name="T9" fmla="*/ 0 h 482"/>
                <a:gd name="T10" fmla="*/ 2147483647 w 556"/>
                <a:gd name="T11" fmla="*/ 2147483647 h 482"/>
                <a:gd name="T12" fmla="*/ 2147483647 w 556"/>
                <a:gd name="T13" fmla="*/ 0 h 4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465" y="43"/>
                  </a:lnTo>
                  <a:lnTo>
                    <a:pt x="278" y="366"/>
                  </a:lnTo>
                  <a:lnTo>
                    <a:pt x="91" y="43"/>
                  </a:lnTo>
                  <a:lnTo>
                    <a:pt x="0" y="0"/>
                  </a:lnTo>
                  <a:lnTo>
                    <a:pt x="278" y="482"/>
                  </a:lnTo>
                  <a:lnTo>
                    <a:pt x="5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15"/>
            <p:cNvSpPr>
              <a:spLocks/>
            </p:cNvSpPr>
            <p:nvPr/>
          </p:nvSpPr>
          <p:spPr bwMode="auto">
            <a:xfrm rot="5400000">
              <a:off x="6336507" y="4093369"/>
              <a:ext cx="1417637" cy="1146175"/>
            </a:xfrm>
            <a:custGeom>
              <a:avLst/>
              <a:gdLst>
                <a:gd name="T0" fmla="*/ 2147483647 w 556"/>
                <a:gd name="T1" fmla="*/ 0 h 482"/>
                <a:gd name="T2" fmla="*/ 2147483647 w 556"/>
                <a:gd name="T3" fmla="*/ 2147483647 h 482"/>
                <a:gd name="T4" fmla="*/ 0 w 556"/>
                <a:gd name="T5" fmla="*/ 0 h 482"/>
                <a:gd name="T6" fmla="*/ 2147483647 w 556"/>
                <a:gd name="T7" fmla="*/ 2147483647 h 482"/>
                <a:gd name="T8" fmla="*/ 2147483647 w 556"/>
                <a:gd name="T9" fmla="*/ 0 h 4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278" y="482"/>
                  </a:lnTo>
                  <a:lnTo>
                    <a:pt x="0" y="0"/>
                  </a:lnTo>
                  <a:lnTo>
                    <a:pt x="278" y="130"/>
                  </a:lnTo>
                  <a:lnTo>
                    <a:pt x="5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410075" y="3713890"/>
            <a:ext cx="1244600" cy="1617289"/>
            <a:chOff x="4410075" y="3714750"/>
            <a:chExt cx="1244600" cy="1617663"/>
          </a:xfrm>
        </p:grpSpPr>
        <p:sp>
          <p:nvSpPr>
            <p:cNvPr id="37" name="Freeform 14"/>
            <p:cNvSpPr>
              <a:spLocks/>
            </p:cNvSpPr>
            <p:nvPr/>
          </p:nvSpPr>
          <p:spPr bwMode="auto">
            <a:xfrm rot="10800000">
              <a:off x="4410075" y="3714750"/>
              <a:ext cx="1244600" cy="1077913"/>
            </a:xfrm>
            <a:custGeom>
              <a:avLst/>
              <a:gdLst>
                <a:gd name="T0" fmla="*/ 2147483647 w 556"/>
                <a:gd name="T1" fmla="*/ 0 h 482"/>
                <a:gd name="T2" fmla="*/ 2147483647 w 556"/>
                <a:gd name="T3" fmla="*/ 2147483647 h 482"/>
                <a:gd name="T4" fmla="*/ 2147483647 w 556"/>
                <a:gd name="T5" fmla="*/ 2147483647 h 482"/>
                <a:gd name="T6" fmla="*/ 2147483647 w 556"/>
                <a:gd name="T7" fmla="*/ 2147483647 h 482"/>
                <a:gd name="T8" fmla="*/ 0 w 556"/>
                <a:gd name="T9" fmla="*/ 0 h 482"/>
                <a:gd name="T10" fmla="*/ 2147483647 w 556"/>
                <a:gd name="T11" fmla="*/ 2147483647 h 482"/>
                <a:gd name="T12" fmla="*/ 2147483647 w 556"/>
                <a:gd name="T13" fmla="*/ 0 h 4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465" y="43"/>
                  </a:lnTo>
                  <a:lnTo>
                    <a:pt x="278" y="366"/>
                  </a:lnTo>
                  <a:lnTo>
                    <a:pt x="91" y="43"/>
                  </a:lnTo>
                  <a:lnTo>
                    <a:pt x="0" y="0"/>
                  </a:lnTo>
                  <a:lnTo>
                    <a:pt x="278" y="482"/>
                  </a:lnTo>
                  <a:lnTo>
                    <a:pt x="5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15"/>
            <p:cNvSpPr>
              <a:spLocks/>
            </p:cNvSpPr>
            <p:nvPr/>
          </p:nvSpPr>
          <p:spPr bwMode="auto">
            <a:xfrm rot="10800000">
              <a:off x="4410075" y="4252913"/>
              <a:ext cx="1244600" cy="1079500"/>
            </a:xfrm>
            <a:custGeom>
              <a:avLst/>
              <a:gdLst>
                <a:gd name="T0" fmla="*/ 2147483647 w 556"/>
                <a:gd name="T1" fmla="*/ 0 h 482"/>
                <a:gd name="T2" fmla="*/ 2147483647 w 556"/>
                <a:gd name="T3" fmla="*/ 2147483647 h 482"/>
                <a:gd name="T4" fmla="*/ 0 w 556"/>
                <a:gd name="T5" fmla="*/ 0 h 482"/>
                <a:gd name="T6" fmla="*/ 2147483647 w 556"/>
                <a:gd name="T7" fmla="*/ 2147483647 h 482"/>
                <a:gd name="T8" fmla="*/ 2147483647 w 556"/>
                <a:gd name="T9" fmla="*/ 0 h 4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278" y="482"/>
                  </a:lnTo>
                  <a:lnTo>
                    <a:pt x="0" y="0"/>
                  </a:lnTo>
                  <a:lnTo>
                    <a:pt x="278" y="130"/>
                  </a:lnTo>
                  <a:lnTo>
                    <a:pt x="5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465638" y="2093429"/>
            <a:ext cx="1782762" cy="1372869"/>
            <a:chOff x="4465638" y="2093913"/>
            <a:chExt cx="1782762" cy="1373187"/>
          </a:xfrm>
        </p:grpSpPr>
        <p:sp>
          <p:nvSpPr>
            <p:cNvPr id="40" name="Freeform 8"/>
            <p:cNvSpPr>
              <a:spLocks/>
            </p:cNvSpPr>
            <p:nvPr/>
          </p:nvSpPr>
          <p:spPr bwMode="auto">
            <a:xfrm>
              <a:off x="4465638" y="2093913"/>
              <a:ext cx="1187450" cy="1373187"/>
            </a:xfrm>
            <a:custGeom>
              <a:avLst/>
              <a:gdLst>
                <a:gd name="T0" fmla="*/ 0 w 1240"/>
                <a:gd name="T1" fmla="*/ 0 h 1434"/>
                <a:gd name="T2" fmla="*/ 2147483647 w 1240"/>
                <a:gd name="T3" fmla="*/ 2147483647 h 1434"/>
                <a:gd name="T4" fmla="*/ 0 w 1240"/>
                <a:gd name="T5" fmla="*/ 2147483647 h 1434"/>
                <a:gd name="T6" fmla="*/ 2147483647 w 1240"/>
                <a:gd name="T7" fmla="*/ 2147483647 h 1434"/>
                <a:gd name="T8" fmla="*/ 0 w 1240"/>
                <a:gd name="T9" fmla="*/ 0 h 14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40" h="1434">
                  <a:moveTo>
                    <a:pt x="0" y="0"/>
                  </a:moveTo>
                  <a:lnTo>
                    <a:pt x="1240" y="718"/>
                  </a:lnTo>
                  <a:lnTo>
                    <a:pt x="0" y="1434"/>
                  </a:lnTo>
                  <a:lnTo>
                    <a:pt x="333" y="7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9"/>
            <p:cNvSpPr>
              <a:spLocks/>
            </p:cNvSpPr>
            <p:nvPr/>
          </p:nvSpPr>
          <p:spPr bwMode="auto">
            <a:xfrm>
              <a:off x="5060950" y="2093913"/>
              <a:ext cx="1187450" cy="1373187"/>
            </a:xfrm>
            <a:custGeom>
              <a:avLst/>
              <a:gdLst>
                <a:gd name="T0" fmla="*/ 0 w 1240"/>
                <a:gd name="T1" fmla="*/ 0 h 1434"/>
                <a:gd name="T2" fmla="*/ 2147483647 w 1240"/>
                <a:gd name="T3" fmla="*/ 2147483647 h 1434"/>
                <a:gd name="T4" fmla="*/ 2147483647 w 1240"/>
                <a:gd name="T5" fmla="*/ 2147483647 h 1434"/>
                <a:gd name="T6" fmla="*/ 2147483647 w 1240"/>
                <a:gd name="T7" fmla="*/ 2147483647 h 1434"/>
                <a:gd name="T8" fmla="*/ 0 w 1240"/>
                <a:gd name="T9" fmla="*/ 2147483647 h 1434"/>
                <a:gd name="T10" fmla="*/ 2147483647 w 1240"/>
                <a:gd name="T11" fmla="*/ 2147483647 h 1434"/>
                <a:gd name="T12" fmla="*/ 0 w 1240"/>
                <a:gd name="T13" fmla="*/ 0 h 14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40" h="1434">
                  <a:moveTo>
                    <a:pt x="0" y="0"/>
                  </a:moveTo>
                  <a:lnTo>
                    <a:pt x="109" y="234"/>
                  </a:lnTo>
                  <a:lnTo>
                    <a:pt x="945" y="718"/>
                  </a:lnTo>
                  <a:lnTo>
                    <a:pt x="109" y="1200"/>
                  </a:lnTo>
                  <a:lnTo>
                    <a:pt x="0" y="1434"/>
                  </a:lnTo>
                  <a:lnTo>
                    <a:pt x="1240" y="7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2" name="TextBox 37"/>
          <p:cNvSpPr txBox="1"/>
          <p:nvPr/>
        </p:nvSpPr>
        <p:spPr>
          <a:xfrm>
            <a:off x="5288962" y="3359330"/>
            <a:ext cx="1382309" cy="8615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添加文字内容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535289" y="2026602"/>
            <a:ext cx="2346518" cy="1278603"/>
            <a:chOff x="1535289" y="2027071"/>
            <a:chExt cx="2346518" cy="1278899"/>
          </a:xfrm>
        </p:grpSpPr>
        <p:sp>
          <p:nvSpPr>
            <p:cNvPr id="44" name="TextBox 50"/>
            <p:cNvSpPr txBox="1"/>
            <p:nvPr/>
          </p:nvSpPr>
          <p:spPr>
            <a:xfrm>
              <a:off x="2476033" y="2027071"/>
              <a:ext cx="1382309" cy="2923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1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文本标题一</a:t>
              </a:r>
              <a:endParaRPr lang="zh-CN" altLang="en-US" sz="1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5" name="TextBox 51"/>
            <p:cNvSpPr txBox="1"/>
            <p:nvPr/>
          </p:nvSpPr>
          <p:spPr>
            <a:xfrm>
              <a:off x="1535289" y="2444196"/>
              <a:ext cx="2346518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ea"/>
                </a:rPr>
                <a:t>单击此处添加文字阐述，添加简短问题说明文字，具体说明文字在此处。单击此处添加文字阐述，添加简短问题</a:t>
              </a:r>
              <a:endPara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178798" y="2138634"/>
            <a:ext cx="2346518" cy="1233397"/>
            <a:chOff x="8178798" y="2139129"/>
            <a:chExt cx="2346518" cy="1233683"/>
          </a:xfrm>
        </p:grpSpPr>
        <p:sp>
          <p:nvSpPr>
            <p:cNvPr id="47" name="TextBox 56"/>
            <p:cNvSpPr txBox="1"/>
            <p:nvPr/>
          </p:nvSpPr>
          <p:spPr>
            <a:xfrm>
              <a:off x="8255446" y="2139129"/>
              <a:ext cx="1382309" cy="2923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文本标题二</a:t>
              </a:r>
              <a:endParaRPr lang="zh-CN" altLang="en-US" sz="1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8" name="TextBox 57"/>
            <p:cNvSpPr txBox="1"/>
            <p:nvPr/>
          </p:nvSpPr>
          <p:spPr>
            <a:xfrm>
              <a:off x="8178798" y="2511038"/>
              <a:ext cx="2346518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ea"/>
                </a:rPr>
                <a:t>单击此处添加文字阐述，添加简短问题说明文字，具体说明文字在此处。单击此处添加文字阐述，添加简短问题</a:t>
              </a:r>
              <a:endPara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255446" y="3923395"/>
            <a:ext cx="2346518" cy="1233397"/>
            <a:chOff x="8255446" y="3924303"/>
            <a:chExt cx="2346518" cy="1233683"/>
          </a:xfrm>
        </p:grpSpPr>
        <p:sp>
          <p:nvSpPr>
            <p:cNvPr id="50" name="TextBox 62"/>
            <p:cNvSpPr txBox="1"/>
            <p:nvPr/>
          </p:nvSpPr>
          <p:spPr>
            <a:xfrm>
              <a:off x="8332094" y="3924303"/>
              <a:ext cx="1382309" cy="2923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文本标题</a:t>
              </a:r>
              <a:r>
                <a:rPr lang="zh-CN" altLang="en-US" sz="19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三</a:t>
              </a:r>
            </a:p>
          </p:txBody>
        </p:sp>
        <p:sp>
          <p:nvSpPr>
            <p:cNvPr id="51" name="TextBox 63"/>
            <p:cNvSpPr txBox="1"/>
            <p:nvPr/>
          </p:nvSpPr>
          <p:spPr>
            <a:xfrm>
              <a:off x="8255446" y="4296212"/>
              <a:ext cx="2346518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ea"/>
                </a:rPr>
                <a:t>单击此处添加文字阐述，添加简短问题说明文字，具体说明文字在此处。单击此处添加文字阐述，添加简短问题</a:t>
              </a:r>
              <a:endPara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516440" y="4038818"/>
            <a:ext cx="2346518" cy="1278603"/>
            <a:chOff x="1516440" y="4039753"/>
            <a:chExt cx="2346518" cy="1278899"/>
          </a:xfrm>
        </p:grpSpPr>
        <p:sp>
          <p:nvSpPr>
            <p:cNvPr id="53" name="TextBox 68"/>
            <p:cNvSpPr txBox="1"/>
            <p:nvPr/>
          </p:nvSpPr>
          <p:spPr>
            <a:xfrm>
              <a:off x="2457184" y="4039753"/>
              <a:ext cx="1382309" cy="2923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1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文本标题四</a:t>
              </a:r>
              <a:endParaRPr lang="zh-CN" altLang="en-US" sz="1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54" name="TextBox 69"/>
            <p:cNvSpPr txBox="1"/>
            <p:nvPr/>
          </p:nvSpPr>
          <p:spPr>
            <a:xfrm>
              <a:off x="1516440" y="4456878"/>
              <a:ext cx="2346518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ea"/>
                </a:rPr>
                <a:t>单击此处添加文字阐述，添加简短问题说明文字，具体说明文字在此处。单击此处添加文字阐述，添加简短问题</a:t>
              </a:r>
              <a:endPara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120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5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35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85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35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85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35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85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35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4679168" y="835007"/>
            <a:ext cx="1332000" cy="3356362"/>
            <a:chOff x="4679168" y="835200"/>
            <a:chExt cx="1332000" cy="3357139"/>
          </a:xfrm>
          <a:solidFill>
            <a:schemeClr val="accent1"/>
          </a:solidFill>
        </p:grpSpPr>
        <p:sp>
          <p:nvSpPr>
            <p:cNvPr id="42" name="任意多边形 41"/>
            <p:cNvSpPr/>
            <p:nvPr/>
          </p:nvSpPr>
          <p:spPr>
            <a:xfrm flipH="1">
              <a:off x="4679168" y="835200"/>
              <a:ext cx="1332000" cy="3357139"/>
            </a:xfrm>
            <a:custGeom>
              <a:avLst/>
              <a:gdLst>
                <a:gd name="connsiteX0" fmla="*/ 666000 w 1332000"/>
                <a:gd name="connsiteY0" fmla="*/ 0 h 3357139"/>
                <a:gd name="connsiteX1" fmla="*/ 0 w 1332000"/>
                <a:gd name="connsiteY1" fmla="*/ 666000 h 3357139"/>
                <a:gd name="connsiteX2" fmla="*/ 0 w 1332000"/>
                <a:gd name="connsiteY2" fmla="*/ 2017841 h 3357139"/>
                <a:gd name="connsiteX3" fmla="*/ 0 w 1332000"/>
                <a:gd name="connsiteY3" fmla="*/ 2203724 h 3357139"/>
                <a:gd name="connsiteX4" fmla="*/ 0 w 1332000"/>
                <a:gd name="connsiteY4" fmla="*/ 3357139 h 3357139"/>
                <a:gd name="connsiteX5" fmla="*/ 669876 w 1332000"/>
                <a:gd name="connsiteY5" fmla="*/ 3357139 h 3357139"/>
                <a:gd name="connsiteX6" fmla="*/ 1332000 w 1332000"/>
                <a:gd name="connsiteY6" fmla="*/ 2695015 h 3357139"/>
                <a:gd name="connsiteX7" fmla="*/ 1332000 w 1332000"/>
                <a:gd name="connsiteY7" fmla="*/ 2203724 h 3357139"/>
                <a:gd name="connsiteX8" fmla="*/ 1332000 w 1332000"/>
                <a:gd name="connsiteY8" fmla="*/ 1355717 h 3357139"/>
                <a:gd name="connsiteX9" fmla="*/ 1332000 w 1332000"/>
                <a:gd name="connsiteY9" fmla="*/ 666000 h 3357139"/>
                <a:gd name="connsiteX10" fmla="*/ 666000 w 1332000"/>
                <a:gd name="connsiteY10" fmla="*/ 0 h 3357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2000" h="3357139">
                  <a:moveTo>
                    <a:pt x="666000" y="0"/>
                  </a:moveTo>
                  <a:cubicBezTo>
                    <a:pt x="298178" y="0"/>
                    <a:pt x="0" y="298178"/>
                    <a:pt x="0" y="666000"/>
                  </a:cubicBezTo>
                  <a:lnTo>
                    <a:pt x="0" y="2017841"/>
                  </a:lnTo>
                  <a:lnTo>
                    <a:pt x="0" y="2203724"/>
                  </a:lnTo>
                  <a:lnTo>
                    <a:pt x="0" y="3357139"/>
                  </a:lnTo>
                  <a:lnTo>
                    <a:pt x="669876" y="3357139"/>
                  </a:lnTo>
                  <a:cubicBezTo>
                    <a:pt x="1035557" y="3357139"/>
                    <a:pt x="1332000" y="3060696"/>
                    <a:pt x="1332000" y="2695015"/>
                  </a:cubicBezTo>
                  <a:lnTo>
                    <a:pt x="1332000" y="2203724"/>
                  </a:lnTo>
                  <a:lnTo>
                    <a:pt x="1332000" y="1355717"/>
                  </a:lnTo>
                  <a:lnTo>
                    <a:pt x="1332000" y="666000"/>
                  </a:lnTo>
                  <a:cubicBezTo>
                    <a:pt x="1332000" y="298178"/>
                    <a:pt x="1033822" y="0"/>
                    <a:pt x="6660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4969905" y="1563611"/>
              <a:ext cx="750526" cy="212365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4400" b="1" dirty="0" smtClean="0">
                  <a:solidFill>
                    <a:schemeClr val="bg1"/>
                  </a:solidFill>
                </a:rPr>
                <a:t>关</a:t>
              </a:r>
              <a:endParaRPr lang="en-US" altLang="zh-CN" sz="4400" b="1" dirty="0" smtClean="0">
                <a:solidFill>
                  <a:schemeClr val="bg1"/>
                </a:solidFill>
              </a:endParaRPr>
            </a:p>
            <a:p>
              <a:r>
                <a:rPr lang="zh-CN" altLang="en-US" sz="4400" b="1" dirty="0" smtClean="0">
                  <a:solidFill>
                    <a:schemeClr val="bg1"/>
                  </a:solidFill>
                </a:rPr>
                <a:t>键</a:t>
              </a:r>
              <a:endParaRPr lang="en-US" altLang="zh-CN" sz="4400" b="1" dirty="0" smtClean="0">
                <a:solidFill>
                  <a:schemeClr val="bg1"/>
                </a:solidFill>
              </a:endParaRPr>
            </a:p>
            <a:p>
              <a:r>
                <a:rPr lang="zh-CN" altLang="en-US" sz="4400" b="1" dirty="0" smtClean="0">
                  <a:solidFill>
                    <a:schemeClr val="bg1"/>
                  </a:solidFill>
                </a:rPr>
                <a:t>字</a:t>
              </a:r>
              <a:endParaRPr lang="zh-CN" altLang="en-US" sz="4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1080913" y="1364463"/>
            <a:ext cx="2916000" cy="21513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>
            <a:outerShdw blurRad="355600" dist="215900" dir="2700000" algn="tl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5" name="直接连接符 44"/>
          <p:cNvCxnSpPr/>
          <p:nvPr/>
        </p:nvCxnSpPr>
        <p:spPr>
          <a:xfrm>
            <a:off x="772340" y="3839591"/>
            <a:ext cx="3316921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1063076" y="4636766"/>
            <a:ext cx="3026184" cy="1384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点击此处添加文本内容，如关键词、部分简单介绍等。点击此处添加文本内容，如关键词、部分简单介绍等。点击此处添加文本</a:t>
            </a:r>
            <a:r>
              <a:rPr lang="zh-CN" altLang="en-US" sz="1400" dirty="0" smtClean="0">
                <a:solidFill>
                  <a:srgbClr val="1F1F1F"/>
                </a:solidFill>
                <a:latin typeface="等线"/>
              </a:rPr>
              <a:t>内容点击</a:t>
            </a: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此处添加文本内容，如关键词、部分简单介绍等</a:t>
            </a:r>
            <a:r>
              <a:rPr lang="zh-CN" altLang="en-US" sz="1400" dirty="0" smtClean="0">
                <a:solidFill>
                  <a:srgbClr val="1F1F1F"/>
                </a:solidFill>
                <a:latin typeface="等线"/>
              </a:rPr>
              <a:t>。</a:t>
            </a:r>
            <a:endParaRPr lang="zh-CN" altLang="en-US" sz="1400" dirty="0">
              <a:solidFill>
                <a:srgbClr val="1F1F1F"/>
              </a:solidFill>
              <a:latin typeface="等线"/>
            </a:endParaRPr>
          </a:p>
        </p:txBody>
      </p:sp>
      <p:sp>
        <p:nvSpPr>
          <p:cNvPr id="47" name="MH_Text_1"/>
          <p:cNvSpPr/>
          <p:nvPr>
            <p:custDataLst>
              <p:tags r:id="rId1"/>
            </p:custDataLst>
          </p:nvPr>
        </p:nvSpPr>
        <p:spPr>
          <a:xfrm>
            <a:off x="676952" y="4119311"/>
            <a:ext cx="3285121" cy="3873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marL="380990" indent="-380990" algn="ct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9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9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6158200" y="2918158"/>
            <a:ext cx="1332000" cy="3356362"/>
            <a:chOff x="6158200" y="2918833"/>
            <a:chExt cx="1332000" cy="3357139"/>
          </a:xfrm>
          <a:solidFill>
            <a:schemeClr val="accent2"/>
          </a:solidFill>
        </p:grpSpPr>
        <p:sp>
          <p:nvSpPr>
            <p:cNvPr id="49" name="任意多边形 48"/>
            <p:cNvSpPr/>
            <p:nvPr/>
          </p:nvSpPr>
          <p:spPr>
            <a:xfrm flipV="1">
              <a:off x="6158200" y="2918833"/>
              <a:ext cx="1332000" cy="3357139"/>
            </a:xfrm>
            <a:custGeom>
              <a:avLst/>
              <a:gdLst>
                <a:gd name="connsiteX0" fmla="*/ 666000 w 1332000"/>
                <a:gd name="connsiteY0" fmla="*/ 0 h 3357139"/>
                <a:gd name="connsiteX1" fmla="*/ 0 w 1332000"/>
                <a:gd name="connsiteY1" fmla="*/ 666000 h 3357139"/>
                <a:gd name="connsiteX2" fmla="*/ 0 w 1332000"/>
                <a:gd name="connsiteY2" fmla="*/ 2017841 h 3357139"/>
                <a:gd name="connsiteX3" fmla="*/ 0 w 1332000"/>
                <a:gd name="connsiteY3" fmla="*/ 2203724 h 3357139"/>
                <a:gd name="connsiteX4" fmla="*/ 0 w 1332000"/>
                <a:gd name="connsiteY4" fmla="*/ 3357139 h 3357139"/>
                <a:gd name="connsiteX5" fmla="*/ 669876 w 1332000"/>
                <a:gd name="connsiteY5" fmla="*/ 3357139 h 3357139"/>
                <a:gd name="connsiteX6" fmla="*/ 1332000 w 1332000"/>
                <a:gd name="connsiteY6" fmla="*/ 2695015 h 3357139"/>
                <a:gd name="connsiteX7" fmla="*/ 1332000 w 1332000"/>
                <a:gd name="connsiteY7" fmla="*/ 2203724 h 3357139"/>
                <a:gd name="connsiteX8" fmla="*/ 1332000 w 1332000"/>
                <a:gd name="connsiteY8" fmla="*/ 1355717 h 3357139"/>
                <a:gd name="connsiteX9" fmla="*/ 1332000 w 1332000"/>
                <a:gd name="connsiteY9" fmla="*/ 666000 h 3357139"/>
                <a:gd name="connsiteX10" fmla="*/ 666000 w 1332000"/>
                <a:gd name="connsiteY10" fmla="*/ 0 h 3357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2000" h="3357139">
                  <a:moveTo>
                    <a:pt x="666000" y="0"/>
                  </a:moveTo>
                  <a:cubicBezTo>
                    <a:pt x="298178" y="0"/>
                    <a:pt x="0" y="298178"/>
                    <a:pt x="0" y="666000"/>
                  </a:cubicBezTo>
                  <a:lnTo>
                    <a:pt x="0" y="2017841"/>
                  </a:lnTo>
                  <a:lnTo>
                    <a:pt x="0" y="2203724"/>
                  </a:lnTo>
                  <a:lnTo>
                    <a:pt x="0" y="3357139"/>
                  </a:lnTo>
                  <a:lnTo>
                    <a:pt x="669876" y="3357139"/>
                  </a:lnTo>
                  <a:cubicBezTo>
                    <a:pt x="1035557" y="3357139"/>
                    <a:pt x="1332000" y="3060696"/>
                    <a:pt x="1332000" y="2695015"/>
                  </a:cubicBezTo>
                  <a:lnTo>
                    <a:pt x="1332000" y="2203724"/>
                  </a:lnTo>
                  <a:lnTo>
                    <a:pt x="1332000" y="1355717"/>
                  </a:lnTo>
                  <a:lnTo>
                    <a:pt x="1332000" y="666000"/>
                  </a:lnTo>
                  <a:cubicBezTo>
                    <a:pt x="1332000" y="298178"/>
                    <a:pt x="1033822" y="0"/>
                    <a:pt x="6660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6448937" y="3535573"/>
              <a:ext cx="750526" cy="212365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4400" b="1" dirty="0" smtClean="0">
                  <a:solidFill>
                    <a:schemeClr val="bg1"/>
                  </a:solidFill>
                </a:rPr>
                <a:t>关</a:t>
              </a:r>
              <a:endParaRPr lang="en-US" altLang="zh-CN" sz="4400" b="1" dirty="0" smtClean="0">
                <a:solidFill>
                  <a:schemeClr val="bg1"/>
                </a:solidFill>
              </a:endParaRPr>
            </a:p>
            <a:p>
              <a:r>
                <a:rPr lang="zh-CN" altLang="en-US" sz="4400" b="1" dirty="0" smtClean="0">
                  <a:solidFill>
                    <a:schemeClr val="bg1"/>
                  </a:solidFill>
                </a:rPr>
                <a:t>键</a:t>
              </a:r>
              <a:endParaRPr lang="en-US" altLang="zh-CN" sz="4400" b="1" dirty="0" smtClean="0">
                <a:solidFill>
                  <a:schemeClr val="bg1"/>
                </a:solidFill>
              </a:endParaRPr>
            </a:p>
            <a:p>
              <a:r>
                <a:rPr lang="zh-CN" altLang="en-US" sz="4400" b="1" dirty="0" smtClean="0">
                  <a:solidFill>
                    <a:schemeClr val="bg1"/>
                  </a:solidFill>
                </a:rPr>
                <a:t>字</a:t>
              </a:r>
              <a:endParaRPr lang="zh-CN" altLang="en-US" sz="4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8126281" y="3832244"/>
            <a:ext cx="2916000" cy="21513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>
            <a:outerShdw blurRad="355600" dist="215900" dir="2700000" algn="tl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2" name="直接连接符 51"/>
          <p:cNvCxnSpPr/>
          <p:nvPr/>
        </p:nvCxnSpPr>
        <p:spPr>
          <a:xfrm>
            <a:off x="7900679" y="3610233"/>
            <a:ext cx="3316921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52"/>
          <p:cNvSpPr txBox="1"/>
          <p:nvPr/>
        </p:nvSpPr>
        <p:spPr>
          <a:xfrm>
            <a:off x="8151424" y="1364464"/>
            <a:ext cx="2865717" cy="1384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点击此处添加文本内容，如关键词、部分简单介绍等。点击此处添加文本内容，如关键词、部分简单介绍等。点击此处添加文本</a:t>
            </a:r>
            <a:r>
              <a:rPr lang="zh-CN" altLang="en-US" sz="1400" dirty="0" smtClean="0">
                <a:solidFill>
                  <a:srgbClr val="1F1F1F"/>
                </a:solidFill>
                <a:latin typeface="等线"/>
              </a:rPr>
              <a:t>内容点击</a:t>
            </a: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此处添加文本内容，如关键词、部分简单介绍等</a:t>
            </a:r>
            <a:r>
              <a:rPr lang="zh-CN" altLang="en-US" sz="1400" dirty="0" smtClean="0">
                <a:solidFill>
                  <a:srgbClr val="1F1F1F"/>
                </a:solidFill>
                <a:latin typeface="等线"/>
              </a:rPr>
              <a:t>。</a:t>
            </a:r>
            <a:endParaRPr lang="zh-CN" altLang="en-US" sz="1400" dirty="0">
              <a:solidFill>
                <a:srgbClr val="1F1F1F"/>
              </a:solidFill>
              <a:latin typeface="等线"/>
            </a:endParaRPr>
          </a:p>
        </p:txBody>
      </p:sp>
      <p:sp>
        <p:nvSpPr>
          <p:cNvPr id="54" name="MH_Text_1"/>
          <p:cNvSpPr/>
          <p:nvPr>
            <p:custDataLst>
              <p:tags r:id="rId2"/>
            </p:custDataLst>
          </p:nvPr>
        </p:nvSpPr>
        <p:spPr>
          <a:xfrm>
            <a:off x="8311115" y="3000845"/>
            <a:ext cx="2496051" cy="3873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marL="380990" indent="-380990" algn="ctr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n"/>
            </a:pPr>
            <a:r>
              <a:rPr lang="zh-CN" altLang="en-US" sz="19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9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1503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35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1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375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875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375"/>
                            </p:stCondLst>
                            <p:childTnLst>
                              <p:par>
                                <p:cTn id="5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625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125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  <p:bldP spid="44" grpId="0" animBg="1"/>
      <p:bldP spid="46" grpId="0"/>
      <p:bldP spid="47" grpId="0"/>
      <p:bldP spid="51" grpId="0" animBg="1"/>
      <p:bldP spid="53" grpId="0"/>
      <p:bldP spid="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3988590" y="1773199"/>
            <a:ext cx="4287446" cy="3749102"/>
            <a:chOff x="3862164" y="1335214"/>
            <a:chExt cx="4287446" cy="3749970"/>
          </a:xfrm>
        </p:grpSpPr>
        <p:grpSp>
          <p:nvGrpSpPr>
            <p:cNvPr id="28" name="组合 27"/>
            <p:cNvGrpSpPr/>
            <p:nvPr/>
          </p:nvGrpSpPr>
          <p:grpSpPr>
            <a:xfrm>
              <a:off x="4135274" y="1343958"/>
              <a:ext cx="3741227" cy="3741226"/>
              <a:chOff x="-6172744" y="2014038"/>
              <a:chExt cx="3741227" cy="3741226"/>
            </a:xfrm>
          </p:grpSpPr>
          <p:sp>
            <p:nvSpPr>
              <p:cNvPr id="36" name="同心圆 35"/>
              <p:cNvSpPr/>
              <p:nvPr/>
            </p:nvSpPr>
            <p:spPr>
              <a:xfrm>
                <a:off x="-6172744" y="2014038"/>
                <a:ext cx="3741227" cy="3741226"/>
              </a:xfrm>
              <a:prstGeom prst="donut">
                <a:avLst>
                  <a:gd name="adj" fmla="val 7657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7" name="直接连接符 36"/>
              <p:cNvCxnSpPr/>
              <p:nvPr/>
            </p:nvCxnSpPr>
            <p:spPr>
              <a:xfrm>
                <a:off x="-5083181" y="2542258"/>
                <a:ext cx="1562100" cy="268478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 rot="3600000">
                <a:off x="-5083181" y="2542258"/>
                <a:ext cx="1562100" cy="2684787"/>
              </a:xfrm>
              <a:prstGeom prst="line">
                <a:avLst/>
              </a:prstGeom>
              <a:ln w="28575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 rot="7200000">
                <a:off x="-5083181" y="2542258"/>
                <a:ext cx="1562100" cy="2684787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Oval 83"/>
            <p:cNvSpPr>
              <a:spLocks noChangeAspect="1"/>
            </p:cNvSpPr>
            <p:nvPr/>
          </p:nvSpPr>
          <p:spPr>
            <a:xfrm>
              <a:off x="6506988" y="1335214"/>
              <a:ext cx="731870" cy="731870"/>
            </a:xfrm>
            <a:prstGeom prst="ellipse">
              <a:avLst/>
            </a:prstGeom>
            <a:solidFill>
              <a:schemeClr val="accent6"/>
            </a:solidFill>
            <a:ln w="28575" cap="flat" cmpd="sng" algn="ctr">
              <a:solidFill>
                <a:srgbClr val="F4F4F4"/>
              </a:solidFill>
              <a:prstDash val="solid"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530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0" dirty="0" smtClean="0">
                  <a:solidFill>
                    <a:schemeClr val="bg1"/>
                  </a:solidFill>
                  <a:latin typeface="Calibri"/>
                  <a:cs typeface="Arial" panose="020B0604020202020204" pitchFamily="34" charset="0"/>
                </a:rPr>
                <a:t>06</a:t>
              </a:r>
              <a:endParaRPr lang="en-US" sz="2000" b="1" kern="0" dirty="0">
                <a:solidFill>
                  <a:schemeClr val="bg1"/>
                </a:solidFill>
                <a:latin typeface="Calibri"/>
                <a:cs typeface="Arial" panose="020B0604020202020204" pitchFamily="34" charset="0"/>
              </a:endParaRPr>
            </a:p>
          </p:txBody>
        </p:sp>
        <p:sp>
          <p:nvSpPr>
            <p:cNvPr id="30" name="Oval 82"/>
            <p:cNvSpPr>
              <a:spLocks noChangeAspect="1"/>
            </p:cNvSpPr>
            <p:nvPr/>
          </p:nvSpPr>
          <p:spPr>
            <a:xfrm>
              <a:off x="4685349" y="4330067"/>
              <a:ext cx="731870" cy="731870"/>
            </a:xfrm>
            <a:prstGeom prst="ellipse">
              <a:avLst/>
            </a:prstGeom>
            <a:solidFill>
              <a:schemeClr val="accent1"/>
            </a:solidFill>
            <a:ln w="28575" cap="flat" cmpd="sng" algn="ctr">
              <a:solidFill>
                <a:srgbClr val="F4F4F4"/>
              </a:solidFill>
              <a:prstDash val="solid"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530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Y" sz="2000" b="1" kern="0" dirty="0">
                  <a:solidFill>
                    <a:schemeClr val="bg1"/>
                  </a:solidFill>
                  <a:latin typeface="Calibri"/>
                  <a:cs typeface="Arial" panose="020B0604020202020204" pitchFamily="34" charset="0"/>
                </a:rPr>
                <a:t>03</a:t>
              </a:r>
              <a:endParaRPr lang="en-US" sz="2000" b="1" kern="0" dirty="0">
                <a:solidFill>
                  <a:schemeClr val="bg1"/>
                </a:solidFill>
                <a:latin typeface="Calibri"/>
                <a:cs typeface="Arial" panose="020B0604020202020204" pitchFamily="34" charset="0"/>
              </a:endParaRPr>
            </a:p>
          </p:txBody>
        </p:sp>
        <p:sp>
          <p:nvSpPr>
            <p:cNvPr id="31" name="Oval 84"/>
            <p:cNvSpPr>
              <a:spLocks noChangeAspect="1"/>
            </p:cNvSpPr>
            <p:nvPr/>
          </p:nvSpPr>
          <p:spPr>
            <a:xfrm>
              <a:off x="7417740" y="2850464"/>
              <a:ext cx="731870" cy="731870"/>
            </a:xfrm>
            <a:prstGeom prst="ellipse">
              <a:avLst/>
            </a:prstGeom>
            <a:solidFill>
              <a:schemeClr val="accent5"/>
            </a:solidFill>
            <a:ln w="28575" cap="flat" cmpd="sng" algn="ctr">
              <a:solidFill>
                <a:srgbClr val="F4F4F4"/>
              </a:solidFill>
              <a:prstDash val="solid"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530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Y" sz="2000" b="1" kern="0" dirty="0">
                  <a:solidFill>
                    <a:schemeClr val="bg1"/>
                  </a:solidFill>
                  <a:latin typeface="Calibri"/>
                  <a:cs typeface="Arial" panose="020B0604020202020204" pitchFamily="34" charset="0"/>
                </a:rPr>
                <a:t>05</a:t>
              </a:r>
              <a:endParaRPr lang="en-US" sz="2000" b="1" kern="0" dirty="0">
                <a:solidFill>
                  <a:schemeClr val="bg1"/>
                </a:solidFill>
                <a:latin typeface="Calibri"/>
                <a:cs typeface="Arial" panose="020B0604020202020204" pitchFamily="34" charset="0"/>
              </a:endParaRPr>
            </a:p>
          </p:txBody>
        </p:sp>
        <p:sp>
          <p:nvSpPr>
            <p:cNvPr id="32" name="Oval 85"/>
            <p:cNvSpPr>
              <a:spLocks noChangeAspect="1"/>
            </p:cNvSpPr>
            <p:nvPr/>
          </p:nvSpPr>
          <p:spPr>
            <a:xfrm>
              <a:off x="4685349" y="1335214"/>
              <a:ext cx="731870" cy="731870"/>
            </a:xfrm>
            <a:prstGeom prst="ellipse">
              <a:avLst/>
            </a:prstGeom>
            <a:solidFill>
              <a:schemeClr val="accent1"/>
            </a:solidFill>
            <a:ln w="28575" cap="flat" cmpd="sng" algn="ctr">
              <a:solidFill>
                <a:srgbClr val="F4F4F4"/>
              </a:solidFill>
              <a:prstDash val="solid"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530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Y" sz="2000" b="1" kern="0" dirty="0">
                  <a:solidFill>
                    <a:schemeClr val="bg1"/>
                  </a:solidFill>
                  <a:latin typeface="Calibri"/>
                  <a:cs typeface="Arial" panose="020B0604020202020204" pitchFamily="34" charset="0"/>
                </a:rPr>
                <a:t>01</a:t>
              </a:r>
              <a:endParaRPr lang="en-US" sz="2000" b="1" kern="0" dirty="0">
                <a:solidFill>
                  <a:schemeClr val="bg1"/>
                </a:solidFill>
                <a:latin typeface="Calibri"/>
                <a:cs typeface="Arial" panose="020B0604020202020204" pitchFamily="34" charset="0"/>
              </a:endParaRPr>
            </a:p>
          </p:txBody>
        </p:sp>
        <p:sp>
          <p:nvSpPr>
            <p:cNvPr id="33" name="Oval 86"/>
            <p:cNvSpPr>
              <a:spLocks noChangeAspect="1"/>
            </p:cNvSpPr>
            <p:nvPr/>
          </p:nvSpPr>
          <p:spPr>
            <a:xfrm>
              <a:off x="3862164" y="2850464"/>
              <a:ext cx="731870" cy="731870"/>
            </a:xfrm>
            <a:prstGeom prst="ellipse">
              <a:avLst/>
            </a:prstGeom>
            <a:solidFill>
              <a:schemeClr val="accent2"/>
            </a:solidFill>
            <a:ln w="28575" cap="flat" cmpd="sng" algn="ctr">
              <a:solidFill>
                <a:srgbClr val="F4F4F4"/>
              </a:solidFill>
              <a:prstDash val="solid"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530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Y" sz="2000" b="1" kern="0" dirty="0">
                  <a:solidFill>
                    <a:schemeClr val="bg1"/>
                  </a:solidFill>
                  <a:latin typeface="Calibri"/>
                  <a:cs typeface="Arial" panose="020B0604020202020204" pitchFamily="34" charset="0"/>
                </a:rPr>
                <a:t>02</a:t>
              </a:r>
              <a:endParaRPr lang="en-US" sz="2000" b="1" kern="0" dirty="0">
                <a:solidFill>
                  <a:schemeClr val="bg1"/>
                </a:solidFill>
                <a:latin typeface="Calibri"/>
                <a:cs typeface="Arial" panose="020B0604020202020204" pitchFamily="34" charset="0"/>
              </a:endParaRPr>
            </a:p>
          </p:txBody>
        </p:sp>
        <p:sp>
          <p:nvSpPr>
            <p:cNvPr id="34" name="Oval 82"/>
            <p:cNvSpPr>
              <a:spLocks noChangeAspect="1"/>
            </p:cNvSpPr>
            <p:nvPr/>
          </p:nvSpPr>
          <p:spPr>
            <a:xfrm>
              <a:off x="6506988" y="4330067"/>
              <a:ext cx="731870" cy="731870"/>
            </a:xfrm>
            <a:prstGeom prst="ellipse">
              <a:avLst/>
            </a:prstGeom>
            <a:solidFill>
              <a:schemeClr val="accent4"/>
            </a:solidFill>
            <a:ln w="28575" cap="flat" cmpd="sng" algn="ctr">
              <a:solidFill>
                <a:srgbClr val="F4F4F4"/>
              </a:solidFill>
              <a:prstDash val="solid"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530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0" dirty="0" smtClean="0">
                  <a:solidFill>
                    <a:schemeClr val="bg1"/>
                  </a:solidFill>
                  <a:latin typeface="Calibri"/>
                  <a:cs typeface="Arial" panose="020B0604020202020204" pitchFamily="34" charset="0"/>
                </a:rPr>
                <a:t>04</a:t>
              </a:r>
              <a:endParaRPr lang="en-US" sz="2000" b="1" kern="0" dirty="0">
                <a:solidFill>
                  <a:schemeClr val="bg1"/>
                </a:solidFill>
                <a:latin typeface="Calibri"/>
                <a:cs typeface="Arial" panose="020B0604020202020204" pitchFamily="34" charset="0"/>
              </a:endParaRPr>
            </a:p>
          </p:txBody>
        </p:sp>
        <p:sp>
          <p:nvSpPr>
            <p:cNvPr id="35" name="Oval 85"/>
            <p:cNvSpPr>
              <a:spLocks noChangeAspect="1"/>
            </p:cNvSpPr>
            <p:nvPr/>
          </p:nvSpPr>
          <p:spPr>
            <a:xfrm>
              <a:off x="5435680" y="2653652"/>
              <a:ext cx="1107616" cy="1107616"/>
            </a:xfrm>
            <a:prstGeom prst="ellipse">
              <a:avLst/>
            </a:prstGeom>
            <a:solidFill>
              <a:schemeClr val="accent1"/>
            </a:solidFill>
            <a:ln w="28575" cap="flat" cmpd="sng" algn="ctr">
              <a:solidFill>
                <a:srgbClr val="F4F4F4"/>
              </a:solidFill>
              <a:prstDash val="solid"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5304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2000" b="1" kern="0" dirty="0" smtClean="0">
                  <a:solidFill>
                    <a:schemeClr val="bg1"/>
                  </a:solidFill>
                  <a:latin typeface="Calibri"/>
                  <a:cs typeface="Arial" panose="020B0604020202020204" pitchFamily="34" charset="0"/>
                </a:rPr>
                <a:t>添加</a:t>
              </a:r>
              <a:endParaRPr lang="en-US" altLang="zh-CN" sz="2000" b="1" kern="0" dirty="0" smtClean="0">
                <a:solidFill>
                  <a:schemeClr val="bg1"/>
                </a:solidFill>
                <a:latin typeface="Calibri"/>
                <a:cs typeface="Arial" panose="020B0604020202020204" pitchFamily="34" charset="0"/>
              </a:endParaRPr>
            </a:p>
            <a:p>
              <a:pPr algn="ctr" defTabSz="1185304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2000" b="1" kern="0" dirty="0" smtClean="0">
                  <a:solidFill>
                    <a:schemeClr val="bg1"/>
                  </a:solidFill>
                  <a:latin typeface="Calibri"/>
                  <a:cs typeface="Arial" panose="020B0604020202020204" pitchFamily="34" charset="0"/>
                </a:rPr>
                <a:t>标题</a:t>
              </a:r>
              <a:endParaRPr lang="en-US" sz="2000" b="1" kern="0" dirty="0">
                <a:solidFill>
                  <a:schemeClr val="bg1"/>
                </a:solidFill>
                <a:latin typeface="Calibri"/>
                <a:cs typeface="Arial" panose="020B0604020202020204" pitchFamily="34" charset="0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2360888" y="1464082"/>
            <a:ext cx="1755976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</a:rPr>
              <a:t>文本标题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804433" y="1991483"/>
            <a:ext cx="3407342" cy="523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点击此处添加文本内容，如关键词、部分简单介绍等。点击此处添加文本内容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1841194" y="3212501"/>
            <a:ext cx="1755976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accent2"/>
                </a:solidFill>
                <a:latin typeface="+mj-ea"/>
                <a:ea typeface="+mj-ea"/>
              </a:rPr>
              <a:t>文本标题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284739" y="3739902"/>
            <a:ext cx="3407342" cy="523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点击此处添加文本内容，如关键词、部分简单介绍等。点击此处添加文本内容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2537831" y="5042420"/>
            <a:ext cx="1755976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accent3"/>
                </a:solidFill>
                <a:latin typeface="+mj-ea"/>
                <a:ea typeface="+mj-ea"/>
              </a:rPr>
              <a:t>文本标题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981376" y="5569821"/>
            <a:ext cx="3407342" cy="523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点击此处添加文本内容，如关键词、部分简单介绍等。点击此处添加文本内容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7675014" y="5028337"/>
            <a:ext cx="1755976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4"/>
                </a:solidFill>
                <a:latin typeface="+mj-ea"/>
                <a:ea typeface="+mj-ea"/>
              </a:rPr>
              <a:t>文本标题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7546902" y="5540688"/>
            <a:ext cx="3397727" cy="523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点击此处添加文本内容，如关键词、部分简单介绍等。点击此处添加文本内容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8522460" y="3161707"/>
            <a:ext cx="1755976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5"/>
                </a:solidFill>
                <a:latin typeface="+mj-ea"/>
                <a:ea typeface="+mj-ea"/>
              </a:rPr>
              <a:t>文本标题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8394348" y="3674058"/>
            <a:ext cx="3397727" cy="523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点击此处添加文本内容，如关键词、部分简单介绍等。点击此处添加文本内容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7917919" y="1395100"/>
            <a:ext cx="1755976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6"/>
                </a:solidFill>
                <a:latin typeface="+mj-ea"/>
                <a:ea typeface="+mj-ea"/>
              </a:rPr>
              <a:t>文本标题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7789806" y="1907450"/>
            <a:ext cx="3397727" cy="523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点击此处添加文本内容，如关键词、部分简单介绍等。点击此处添加文本内容</a:t>
            </a:r>
          </a:p>
        </p:txBody>
      </p:sp>
    </p:spTree>
    <p:extLst>
      <p:ext uri="{BB962C8B-B14F-4D97-AF65-F5344CB8AC3E}">
        <p14:creationId xmlns:p14="http://schemas.microsoft.com/office/powerpoint/2010/main" val="220740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3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425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925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575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75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15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6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725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225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325" y="2492896"/>
            <a:ext cx="2369872" cy="2521949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926854" y="2851487"/>
            <a:ext cx="1584176" cy="1357407"/>
            <a:chOff x="2514895" y="3033632"/>
            <a:chExt cx="1584176" cy="1357407"/>
          </a:xfrm>
        </p:grpSpPr>
        <p:sp>
          <p:nvSpPr>
            <p:cNvPr id="3" name="文本框 2"/>
            <p:cNvSpPr txBox="1"/>
            <p:nvPr/>
          </p:nvSpPr>
          <p:spPr>
            <a:xfrm>
              <a:off x="2514895" y="3033632"/>
              <a:ext cx="15841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chemeClr val="accent1"/>
                  </a:solidFill>
                  <a:latin typeface="Impact" panose="020B0806030902050204" pitchFamily="34" charset="0"/>
                </a:rPr>
                <a:t>PART</a:t>
              </a:r>
              <a:endParaRPr lang="zh-CN" altLang="en-US" sz="4800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802927" y="3683153"/>
              <a:ext cx="108012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accent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4000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431259" y="470900"/>
            <a:ext cx="496751" cy="4967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199"/>
          </a:p>
        </p:txBody>
      </p:sp>
      <p:sp>
        <p:nvSpPr>
          <p:cNvPr id="13" name="矩形 12"/>
          <p:cNvSpPr/>
          <p:nvPr/>
        </p:nvSpPr>
        <p:spPr>
          <a:xfrm>
            <a:off x="676006" y="737252"/>
            <a:ext cx="331167" cy="3311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199"/>
          </a:p>
        </p:txBody>
      </p:sp>
      <p:sp>
        <p:nvSpPr>
          <p:cNvPr id="14" name="TextBox 36"/>
          <p:cNvSpPr txBox="1"/>
          <p:nvPr/>
        </p:nvSpPr>
        <p:spPr>
          <a:xfrm>
            <a:off x="1103157" y="457705"/>
            <a:ext cx="2111685" cy="707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spc="400" dirty="0" smtClean="0">
                <a:solidFill>
                  <a:schemeClr val="accent1"/>
                </a:solidFill>
                <a:latin typeface="+mn-ea"/>
              </a:rPr>
              <a:t>章节页</a:t>
            </a:r>
            <a:endParaRPr lang="zh-CN" altLang="en-US" sz="4000" b="1" spc="4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5334872" y="2819084"/>
            <a:ext cx="4878193" cy="1046436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chemeClr val="accent3"/>
                </a:solidFill>
                <a:latin typeface="+mn-ea"/>
                <a:cs typeface="方正豪体简体" panose="03000509000000000000" pitchFamily="65" charset="-122"/>
              </a:rPr>
              <a:t>工作完成情况</a:t>
            </a:r>
            <a:endParaRPr lang="zh-CN" altLang="en-US" sz="6000" b="1" dirty="0">
              <a:solidFill>
                <a:schemeClr val="accent3"/>
              </a:solidFill>
              <a:latin typeface="+mn-ea"/>
              <a:cs typeface="方正豪体简体" panose="03000509000000000000" pitchFamily="65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5520629" y="3871378"/>
            <a:ext cx="480305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18"/>
          <p:cNvSpPr txBox="1"/>
          <p:nvPr/>
        </p:nvSpPr>
        <p:spPr>
          <a:xfrm>
            <a:off x="5435321" y="3946482"/>
            <a:ext cx="4913341" cy="683260"/>
          </a:xfrm>
          <a:prstGeom prst="rect">
            <a:avLst/>
          </a:prstGeom>
          <a:noFill/>
        </p:spPr>
        <p:txBody>
          <a:bodyPr wrap="square" lIns="121917" tIns="60958" rIns="121917" bIns="60958">
            <a:spAutoFit/>
          </a:bodyPr>
          <a:lstStyle/>
          <a:p>
            <a: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/>
              </a:rPr>
              <a:t>点击此处添加文本内容，如关键词、部分简单介绍等。点击此处添加文本内容，如关键词、部分简单介绍等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等线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等线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646" y="4941168"/>
            <a:ext cx="1996318" cy="183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0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6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sp>
        <p:nvSpPr>
          <p:cNvPr id="54" name="矩形 1"/>
          <p:cNvSpPr/>
          <p:nvPr/>
        </p:nvSpPr>
        <p:spPr>
          <a:xfrm rot="293950">
            <a:off x="5064815" y="4870022"/>
            <a:ext cx="3198481" cy="330891"/>
          </a:xfrm>
          <a:custGeom>
            <a:avLst/>
            <a:gdLst>
              <a:gd name="connsiteX0" fmla="*/ 0 w 4180787"/>
              <a:gd name="connsiteY0" fmla="*/ 0 h 432613"/>
              <a:gd name="connsiteX1" fmla="*/ 4180787 w 4180787"/>
              <a:gd name="connsiteY1" fmla="*/ 0 h 432613"/>
              <a:gd name="connsiteX2" fmla="*/ 4180787 w 4180787"/>
              <a:gd name="connsiteY2" fmla="*/ 432613 h 432613"/>
              <a:gd name="connsiteX3" fmla="*/ 0 w 4180787"/>
              <a:gd name="connsiteY3" fmla="*/ 432613 h 432613"/>
              <a:gd name="connsiteX4" fmla="*/ 0 w 4180787"/>
              <a:gd name="connsiteY4" fmla="*/ 0 h 432613"/>
              <a:gd name="connsiteX0" fmla="*/ 0 w 4180787"/>
              <a:gd name="connsiteY0" fmla="*/ 0 h 446239"/>
              <a:gd name="connsiteX1" fmla="*/ 4180787 w 4180787"/>
              <a:gd name="connsiteY1" fmla="*/ 0 h 446239"/>
              <a:gd name="connsiteX2" fmla="*/ 4180787 w 4180787"/>
              <a:gd name="connsiteY2" fmla="*/ 432613 h 446239"/>
              <a:gd name="connsiteX3" fmla="*/ 1797892 w 4180787"/>
              <a:gd name="connsiteY3" fmla="*/ 446239 h 446239"/>
              <a:gd name="connsiteX4" fmla="*/ 0 w 4180787"/>
              <a:gd name="connsiteY4" fmla="*/ 432613 h 446239"/>
              <a:gd name="connsiteX5" fmla="*/ 0 w 4180787"/>
              <a:gd name="connsiteY5" fmla="*/ 0 h 446239"/>
              <a:gd name="connsiteX0" fmla="*/ 0 w 4180787"/>
              <a:gd name="connsiteY0" fmla="*/ 3102 h 449341"/>
              <a:gd name="connsiteX1" fmla="*/ 1774422 w 4180787"/>
              <a:gd name="connsiteY1" fmla="*/ 0 h 449341"/>
              <a:gd name="connsiteX2" fmla="*/ 4180787 w 4180787"/>
              <a:gd name="connsiteY2" fmla="*/ 3102 h 449341"/>
              <a:gd name="connsiteX3" fmla="*/ 4180787 w 4180787"/>
              <a:gd name="connsiteY3" fmla="*/ 435715 h 449341"/>
              <a:gd name="connsiteX4" fmla="*/ 1797892 w 4180787"/>
              <a:gd name="connsiteY4" fmla="*/ 449341 h 449341"/>
              <a:gd name="connsiteX5" fmla="*/ 0 w 4180787"/>
              <a:gd name="connsiteY5" fmla="*/ 435715 h 449341"/>
              <a:gd name="connsiteX6" fmla="*/ 0 w 4180787"/>
              <a:gd name="connsiteY6" fmla="*/ 3102 h 449341"/>
              <a:gd name="connsiteX0" fmla="*/ 0 w 4180787"/>
              <a:gd name="connsiteY0" fmla="*/ 0 h 446239"/>
              <a:gd name="connsiteX1" fmla="*/ 1791064 w 4180787"/>
              <a:gd name="connsiteY1" fmla="*/ 191058 h 446239"/>
              <a:gd name="connsiteX2" fmla="*/ 4180787 w 4180787"/>
              <a:gd name="connsiteY2" fmla="*/ 0 h 446239"/>
              <a:gd name="connsiteX3" fmla="*/ 4180787 w 4180787"/>
              <a:gd name="connsiteY3" fmla="*/ 432613 h 446239"/>
              <a:gd name="connsiteX4" fmla="*/ 1797892 w 4180787"/>
              <a:gd name="connsiteY4" fmla="*/ 446239 h 446239"/>
              <a:gd name="connsiteX5" fmla="*/ 0 w 4180787"/>
              <a:gd name="connsiteY5" fmla="*/ 432613 h 446239"/>
              <a:gd name="connsiteX6" fmla="*/ 0 w 4180787"/>
              <a:gd name="connsiteY6" fmla="*/ 0 h 446239"/>
              <a:gd name="connsiteX0" fmla="*/ 0 w 4180787"/>
              <a:gd name="connsiteY0" fmla="*/ 0 h 432613"/>
              <a:gd name="connsiteX1" fmla="*/ 1791064 w 4180787"/>
              <a:gd name="connsiteY1" fmla="*/ 191058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  <a:gd name="connsiteX0" fmla="*/ 0 w 4180787"/>
              <a:gd name="connsiteY0" fmla="*/ 0 h 432613"/>
              <a:gd name="connsiteX1" fmla="*/ 1835870 w 4180787"/>
              <a:gd name="connsiteY1" fmla="*/ 187218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  <a:gd name="connsiteX0" fmla="*/ 0 w 4180787"/>
              <a:gd name="connsiteY0" fmla="*/ 4908 h 437521"/>
              <a:gd name="connsiteX1" fmla="*/ 1835870 w 4180787"/>
              <a:gd name="connsiteY1" fmla="*/ 192126 h 437521"/>
              <a:gd name="connsiteX2" fmla="*/ 4180787 w 4180787"/>
              <a:gd name="connsiteY2" fmla="*/ 4908 h 437521"/>
              <a:gd name="connsiteX3" fmla="*/ 4180787 w 4180787"/>
              <a:gd name="connsiteY3" fmla="*/ 437521 h 437521"/>
              <a:gd name="connsiteX4" fmla="*/ 1740284 w 4180787"/>
              <a:gd name="connsiteY4" fmla="*/ 305633 h 437521"/>
              <a:gd name="connsiteX5" fmla="*/ 0 w 4180787"/>
              <a:gd name="connsiteY5" fmla="*/ 437521 h 437521"/>
              <a:gd name="connsiteX6" fmla="*/ 0 w 4180787"/>
              <a:gd name="connsiteY6" fmla="*/ 4908 h 437521"/>
              <a:gd name="connsiteX0" fmla="*/ 0 w 4180787"/>
              <a:gd name="connsiteY0" fmla="*/ 4908 h 446252"/>
              <a:gd name="connsiteX1" fmla="*/ 1835870 w 4180787"/>
              <a:gd name="connsiteY1" fmla="*/ 192126 h 446252"/>
              <a:gd name="connsiteX2" fmla="*/ 4180787 w 4180787"/>
              <a:gd name="connsiteY2" fmla="*/ 4908 h 446252"/>
              <a:gd name="connsiteX3" fmla="*/ 4180787 w 4180787"/>
              <a:gd name="connsiteY3" fmla="*/ 437521 h 446252"/>
              <a:gd name="connsiteX4" fmla="*/ 1740284 w 4180787"/>
              <a:gd name="connsiteY4" fmla="*/ 305633 h 446252"/>
              <a:gd name="connsiteX5" fmla="*/ 0 w 4180787"/>
              <a:gd name="connsiteY5" fmla="*/ 437521 h 446252"/>
              <a:gd name="connsiteX6" fmla="*/ 0 w 4180787"/>
              <a:gd name="connsiteY6" fmla="*/ 4908 h 446252"/>
              <a:gd name="connsiteX0" fmla="*/ 0 w 4180787"/>
              <a:gd name="connsiteY0" fmla="*/ 4107 h 445451"/>
              <a:gd name="connsiteX1" fmla="*/ 1779968 w 4180787"/>
              <a:gd name="connsiteY1" fmla="*/ 241252 h 445451"/>
              <a:gd name="connsiteX2" fmla="*/ 4180787 w 4180787"/>
              <a:gd name="connsiteY2" fmla="*/ 4107 h 445451"/>
              <a:gd name="connsiteX3" fmla="*/ 4180787 w 4180787"/>
              <a:gd name="connsiteY3" fmla="*/ 436720 h 445451"/>
              <a:gd name="connsiteX4" fmla="*/ 1740284 w 4180787"/>
              <a:gd name="connsiteY4" fmla="*/ 304832 h 445451"/>
              <a:gd name="connsiteX5" fmla="*/ 0 w 4180787"/>
              <a:gd name="connsiteY5" fmla="*/ 436720 h 445451"/>
              <a:gd name="connsiteX6" fmla="*/ 0 w 4180787"/>
              <a:gd name="connsiteY6" fmla="*/ 4107 h 445451"/>
              <a:gd name="connsiteX0" fmla="*/ 0 w 4180787"/>
              <a:gd name="connsiteY0" fmla="*/ 4107 h 445451"/>
              <a:gd name="connsiteX1" fmla="*/ 1779968 w 4180787"/>
              <a:gd name="connsiteY1" fmla="*/ 241252 h 445451"/>
              <a:gd name="connsiteX2" fmla="*/ 4180787 w 4180787"/>
              <a:gd name="connsiteY2" fmla="*/ 4107 h 445451"/>
              <a:gd name="connsiteX3" fmla="*/ 4180787 w 4180787"/>
              <a:gd name="connsiteY3" fmla="*/ 436720 h 445451"/>
              <a:gd name="connsiteX4" fmla="*/ 1740284 w 4180787"/>
              <a:gd name="connsiteY4" fmla="*/ 304832 h 445451"/>
              <a:gd name="connsiteX5" fmla="*/ 0 w 4180787"/>
              <a:gd name="connsiteY5" fmla="*/ 436720 h 445451"/>
              <a:gd name="connsiteX6" fmla="*/ 0 w 4180787"/>
              <a:gd name="connsiteY6" fmla="*/ 4107 h 445451"/>
              <a:gd name="connsiteX0" fmla="*/ 0 w 4180787"/>
              <a:gd name="connsiteY0" fmla="*/ 4107 h 436720"/>
              <a:gd name="connsiteX1" fmla="*/ 1779968 w 4180787"/>
              <a:gd name="connsiteY1" fmla="*/ 241252 h 436720"/>
              <a:gd name="connsiteX2" fmla="*/ 4180787 w 4180787"/>
              <a:gd name="connsiteY2" fmla="*/ 4107 h 436720"/>
              <a:gd name="connsiteX3" fmla="*/ 4180787 w 4180787"/>
              <a:gd name="connsiteY3" fmla="*/ 436720 h 436720"/>
              <a:gd name="connsiteX4" fmla="*/ 1740284 w 4180787"/>
              <a:gd name="connsiteY4" fmla="*/ 304832 h 436720"/>
              <a:gd name="connsiteX5" fmla="*/ 0 w 4180787"/>
              <a:gd name="connsiteY5" fmla="*/ 436720 h 436720"/>
              <a:gd name="connsiteX6" fmla="*/ 0 w 4180787"/>
              <a:gd name="connsiteY6" fmla="*/ 4107 h 436720"/>
              <a:gd name="connsiteX0" fmla="*/ 0 w 4180787"/>
              <a:gd name="connsiteY0" fmla="*/ 4107 h 436720"/>
              <a:gd name="connsiteX1" fmla="*/ 1779968 w 4180787"/>
              <a:gd name="connsiteY1" fmla="*/ 241252 h 436720"/>
              <a:gd name="connsiteX2" fmla="*/ 4180787 w 4180787"/>
              <a:gd name="connsiteY2" fmla="*/ 4107 h 436720"/>
              <a:gd name="connsiteX3" fmla="*/ 4180787 w 4180787"/>
              <a:gd name="connsiteY3" fmla="*/ 436720 h 436720"/>
              <a:gd name="connsiteX4" fmla="*/ 1740284 w 4180787"/>
              <a:gd name="connsiteY4" fmla="*/ 304832 h 436720"/>
              <a:gd name="connsiteX5" fmla="*/ 0 w 4180787"/>
              <a:gd name="connsiteY5" fmla="*/ 436720 h 436720"/>
              <a:gd name="connsiteX6" fmla="*/ 0 w 4180787"/>
              <a:gd name="connsiteY6" fmla="*/ 4107 h 436720"/>
              <a:gd name="connsiteX0" fmla="*/ 0 w 4180787"/>
              <a:gd name="connsiteY0" fmla="*/ 0 h 432613"/>
              <a:gd name="connsiteX1" fmla="*/ 1779968 w 4180787"/>
              <a:gd name="connsiteY1" fmla="*/ 237145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80787" h="432613">
                <a:moveTo>
                  <a:pt x="0" y="0"/>
                </a:moveTo>
                <a:cubicBezTo>
                  <a:pt x="455759" y="126804"/>
                  <a:pt x="1083170" y="237145"/>
                  <a:pt x="1779968" y="237145"/>
                </a:cubicBezTo>
                <a:cubicBezTo>
                  <a:pt x="2476766" y="237145"/>
                  <a:pt x="3713158" y="116136"/>
                  <a:pt x="4180787" y="0"/>
                </a:cubicBezTo>
                <a:lnTo>
                  <a:pt x="4180787" y="432613"/>
                </a:lnTo>
                <a:cubicBezTo>
                  <a:pt x="3758675" y="303509"/>
                  <a:pt x="2437082" y="300725"/>
                  <a:pt x="1740284" y="300725"/>
                </a:cubicBezTo>
                <a:cubicBezTo>
                  <a:pt x="1043486" y="300725"/>
                  <a:pt x="357043" y="386721"/>
                  <a:pt x="0" y="43261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5400" cap="flat" cmpd="sng" algn="ctr">
            <a:noFill/>
            <a:prstDash val="solid"/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6423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953" kern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矩形 1"/>
          <p:cNvSpPr/>
          <p:nvPr/>
        </p:nvSpPr>
        <p:spPr>
          <a:xfrm rot="19913209">
            <a:off x="4745784" y="4179834"/>
            <a:ext cx="1936622" cy="322914"/>
          </a:xfrm>
          <a:custGeom>
            <a:avLst/>
            <a:gdLst>
              <a:gd name="connsiteX0" fmla="*/ 0 w 4180787"/>
              <a:gd name="connsiteY0" fmla="*/ 0 h 432613"/>
              <a:gd name="connsiteX1" fmla="*/ 4180787 w 4180787"/>
              <a:gd name="connsiteY1" fmla="*/ 0 h 432613"/>
              <a:gd name="connsiteX2" fmla="*/ 4180787 w 4180787"/>
              <a:gd name="connsiteY2" fmla="*/ 432613 h 432613"/>
              <a:gd name="connsiteX3" fmla="*/ 0 w 4180787"/>
              <a:gd name="connsiteY3" fmla="*/ 432613 h 432613"/>
              <a:gd name="connsiteX4" fmla="*/ 0 w 4180787"/>
              <a:gd name="connsiteY4" fmla="*/ 0 h 432613"/>
              <a:gd name="connsiteX0" fmla="*/ 0 w 4180787"/>
              <a:gd name="connsiteY0" fmla="*/ 0 h 446239"/>
              <a:gd name="connsiteX1" fmla="*/ 4180787 w 4180787"/>
              <a:gd name="connsiteY1" fmla="*/ 0 h 446239"/>
              <a:gd name="connsiteX2" fmla="*/ 4180787 w 4180787"/>
              <a:gd name="connsiteY2" fmla="*/ 432613 h 446239"/>
              <a:gd name="connsiteX3" fmla="*/ 1797892 w 4180787"/>
              <a:gd name="connsiteY3" fmla="*/ 446239 h 446239"/>
              <a:gd name="connsiteX4" fmla="*/ 0 w 4180787"/>
              <a:gd name="connsiteY4" fmla="*/ 432613 h 446239"/>
              <a:gd name="connsiteX5" fmla="*/ 0 w 4180787"/>
              <a:gd name="connsiteY5" fmla="*/ 0 h 446239"/>
              <a:gd name="connsiteX0" fmla="*/ 0 w 4180787"/>
              <a:gd name="connsiteY0" fmla="*/ 3102 h 449341"/>
              <a:gd name="connsiteX1" fmla="*/ 1774422 w 4180787"/>
              <a:gd name="connsiteY1" fmla="*/ 0 h 449341"/>
              <a:gd name="connsiteX2" fmla="*/ 4180787 w 4180787"/>
              <a:gd name="connsiteY2" fmla="*/ 3102 h 449341"/>
              <a:gd name="connsiteX3" fmla="*/ 4180787 w 4180787"/>
              <a:gd name="connsiteY3" fmla="*/ 435715 h 449341"/>
              <a:gd name="connsiteX4" fmla="*/ 1797892 w 4180787"/>
              <a:gd name="connsiteY4" fmla="*/ 449341 h 449341"/>
              <a:gd name="connsiteX5" fmla="*/ 0 w 4180787"/>
              <a:gd name="connsiteY5" fmla="*/ 435715 h 449341"/>
              <a:gd name="connsiteX6" fmla="*/ 0 w 4180787"/>
              <a:gd name="connsiteY6" fmla="*/ 3102 h 449341"/>
              <a:gd name="connsiteX0" fmla="*/ 0 w 4180787"/>
              <a:gd name="connsiteY0" fmla="*/ 0 h 446239"/>
              <a:gd name="connsiteX1" fmla="*/ 1791064 w 4180787"/>
              <a:gd name="connsiteY1" fmla="*/ 191058 h 446239"/>
              <a:gd name="connsiteX2" fmla="*/ 4180787 w 4180787"/>
              <a:gd name="connsiteY2" fmla="*/ 0 h 446239"/>
              <a:gd name="connsiteX3" fmla="*/ 4180787 w 4180787"/>
              <a:gd name="connsiteY3" fmla="*/ 432613 h 446239"/>
              <a:gd name="connsiteX4" fmla="*/ 1797892 w 4180787"/>
              <a:gd name="connsiteY4" fmla="*/ 446239 h 446239"/>
              <a:gd name="connsiteX5" fmla="*/ 0 w 4180787"/>
              <a:gd name="connsiteY5" fmla="*/ 432613 h 446239"/>
              <a:gd name="connsiteX6" fmla="*/ 0 w 4180787"/>
              <a:gd name="connsiteY6" fmla="*/ 0 h 446239"/>
              <a:gd name="connsiteX0" fmla="*/ 0 w 4180787"/>
              <a:gd name="connsiteY0" fmla="*/ 0 h 432613"/>
              <a:gd name="connsiteX1" fmla="*/ 1791064 w 4180787"/>
              <a:gd name="connsiteY1" fmla="*/ 191058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  <a:gd name="connsiteX0" fmla="*/ 0 w 4180787"/>
              <a:gd name="connsiteY0" fmla="*/ 0 h 432613"/>
              <a:gd name="connsiteX1" fmla="*/ 1835870 w 4180787"/>
              <a:gd name="connsiteY1" fmla="*/ 187218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  <a:gd name="connsiteX0" fmla="*/ 0 w 4180787"/>
              <a:gd name="connsiteY0" fmla="*/ 4908 h 437521"/>
              <a:gd name="connsiteX1" fmla="*/ 1835870 w 4180787"/>
              <a:gd name="connsiteY1" fmla="*/ 192126 h 437521"/>
              <a:gd name="connsiteX2" fmla="*/ 4180787 w 4180787"/>
              <a:gd name="connsiteY2" fmla="*/ 4908 h 437521"/>
              <a:gd name="connsiteX3" fmla="*/ 4180787 w 4180787"/>
              <a:gd name="connsiteY3" fmla="*/ 437521 h 437521"/>
              <a:gd name="connsiteX4" fmla="*/ 1740284 w 4180787"/>
              <a:gd name="connsiteY4" fmla="*/ 305633 h 437521"/>
              <a:gd name="connsiteX5" fmla="*/ 0 w 4180787"/>
              <a:gd name="connsiteY5" fmla="*/ 437521 h 437521"/>
              <a:gd name="connsiteX6" fmla="*/ 0 w 4180787"/>
              <a:gd name="connsiteY6" fmla="*/ 4908 h 437521"/>
              <a:gd name="connsiteX0" fmla="*/ 0 w 4180787"/>
              <a:gd name="connsiteY0" fmla="*/ 4908 h 446252"/>
              <a:gd name="connsiteX1" fmla="*/ 1835870 w 4180787"/>
              <a:gd name="connsiteY1" fmla="*/ 192126 h 446252"/>
              <a:gd name="connsiteX2" fmla="*/ 4180787 w 4180787"/>
              <a:gd name="connsiteY2" fmla="*/ 4908 h 446252"/>
              <a:gd name="connsiteX3" fmla="*/ 4180787 w 4180787"/>
              <a:gd name="connsiteY3" fmla="*/ 437521 h 446252"/>
              <a:gd name="connsiteX4" fmla="*/ 1740284 w 4180787"/>
              <a:gd name="connsiteY4" fmla="*/ 305633 h 446252"/>
              <a:gd name="connsiteX5" fmla="*/ 0 w 4180787"/>
              <a:gd name="connsiteY5" fmla="*/ 437521 h 446252"/>
              <a:gd name="connsiteX6" fmla="*/ 0 w 4180787"/>
              <a:gd name="connsiteY6" fmla="*/ 4908 h 446252"/>
              <a:gd name="connsiteX0" fmla="*/ 0 w 4180787"/>
              <a:gd name="connsiteY0" fmla="*/ 4107 h 445451"/>
              <a:gd name="connsiteX1" fmla="*/ 1779968 w 4180787"/>
              <a:gd name="connsiteY1" fmla="*/ 241252 h 445451"/>
              <a:gd name="connsiteX2" fmla="*/ 4180787 w 4180787"/>
              <a:gd name="connsiteY2" fmla="*/ 4107 h 445451"/>
              <a:gd name="connsiteX3" fmla="*/ 4180787 w 4180787"/>
              <a:gd name="connsiteY3" fmla="*/ 436720 h 445451"/>
              <a:gd name="connsiteX4" fmla="*/ 1740284 w 4180787"/>
              <a:gd name="connsiteY4" fmla="*/ 304832 h 445451"/>
              <a:gd name="connsiteX5" fmla="*/ 0 w 4180787"/>
              <a:gd name="connsiteY5" fmla="*/ 436720 h 445451"/>
              <a:gd name="connsiteX6" fmla="*/ 0 w 4180787"/>
              <a:gd name="connsiteY6" fmla="*/ 4107 h 445451"/>
              <a:gd name="connsiteX0" fmla="*/ 0 w 4180787"/>
              <a:gd name="connsiteY0" fmla="*/ 4107 h 445451"/>
              <a:gd name="connsiteX1" fmla="*/ 1779968 w 4180787"/>
              <a:gd name="connsiteY1" fmla="*/ 241252 h 445451"/>
              <a:gd name="connsiteX2" fmla="*/ 4180787 w 4180787"/>
              <a:gd name="connsiteY2" fmla="*/ 4107 h 445451"/>
              <a:gd name="connsiteX3" fmla="*/ 4180787 w 4180787"/>
              <a:gd name="connsiteY3" fmla="*/ 436720 h 445451"/>
              <a:gd name="connsiteX4" fmla="*/ 1740284 w 4180787"/>
              <a:gd name="connsiteY4" fmla="*/ 304832 h 445451"/>
              <a:gd name="connsiteX5" fmla="*/ 0 w 4180787"/>
              <a:gd name="connsiteY5" fmla="*/ 436720 h 445451"/>
              <a:gd name="connsiteX6" fmla="*/ 0 w 4180787"/>
              <a:gd name="connsiteY6" fmla="*/ 4107 h 445451"/>
              <a:gd name="connsiteX0" fmla="*/ 0 w 4180787"/>
              <a:gd name="connsiteY0" fmla="*/ 4107 h 436720"/>
              <a:gd name="connsiteX1" fmla="*/ 1779968 w 4180787"/>
              <a:gd name="connsiteY1" fmla="*/ 241252 h 436720"/>
              <a:gd name="connsiteX2" fmla="*/ 4180787 w 4180787"/>
              <a:gd name="connsiteY2" fmla="*/ 4107 h 436720"/>
              <a:gd name="connsiteX3" fmla="*/ 4180787 w 4180787"/>
              <a:gd name="connsiteY3" fmla="*/ 436720 h 436720"/>
              <a:gd name="connsiteX4" fmla="*/ 1740284 w 4180787"/>
              <a:gd name="connsiteY4" fmla="*/ 304832 h 436720"/>
              <a:gd name="connsiteX5" fmla="*/ 0 w 4180787"/>
              <a:gd name="connsiteY5" fmla="*/ 436720 h 436720"/>
              <a:gd name="connsiteX6" fmla="*/ 0 w 4180787"/>
              <a:gd name="connsiteY6" fmla="*/ 4107 h 436720"/>
              <a:gd name="connsiteX0" fmla="*/ 0 w 4180787"/>
              <a:gd name="connsiteY0" fmla="*/ 4107 h 436720"/>
              <a:gd name="connsiteX1" fmla="*/ 1779968 w 4180787"/>
              <a:gd name="connsiteY1" fmla="*/ 241252 h 436720"/>
              <a:gd name="connsiteX2" fmla="*/ 4180787 w 4180787"/>
              <a:gd name="connsiteY2" fmla="*/ 4107 h 436720"/>
              <a:gd name="connsiteX3" fmla="*/ 4180787 w 4180787"/>
              <a:gd name="connsiteY3" fmla="*/ 436720 h 436720"/>
              <a:gd name="connsiteX4" fmla="*/ 1740284 w 4180787"/>
              <a:gd name="connsiteY4" fmla="*/ 304832 h 436720"/>
              <a:gd name="connsiteX5" fmla="*/ 0 w 4180787"/>
              <a:gd name="connsiteY5" fmla="*/ 436720 h 436720"/>
              <a:gd name="connsiteX6" fmla="*/ 0 w 4180787"/>
              <a:gd name="connsiteY6" fmla="*/ 4107 h 436720"/>
              <a:gd name="connsiteX0" fmla="*/ 0 w 4180787"/>
              <a:gd name="connsiteY0" fmla="*/ 0 h 432613"/>
              <a:gd name="connsiteX1" fmla="*/ 1779968 w 4180787"/>
              <a:gd name="connsiteY1" fmla="*/ 237145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80787" h="432613">
                <a:moveTo>
                  <a:pt x="0" y="0"/>
                </a:moveTo>
                <a:cubicBezTo>
                  <a:pt x="455759" y="126804"/>
                  <a:pt x="1083170" y="237145"/>
                  <a:pt x="1779968" y="237145"/>
                </a:cubicBezTo>
                <a:cubicBezTo>
                  <a:pt x="2476766" y="237145"/>
                  <a:pt x="3713158" y="116136"/>
                  <a:pt x="4180787" y="0"/>
                </a:cubicBezTo>
                <a:lnTo>
                  <a:pt x="4180787" y="432613"/>
                </a:lnTo>
                <a:cubicBezTo>
                  <a:pt x="3758675" y="303509"/>
                  <a:pt x="2437082" y="300725"/>
                  <a:pt x="1740284" y="300725"/>
                </a:cubicBezTo>
                <a:cubicBezTo>
                  <a:pt x="1043486" y="300725"/>
                  <a:pt x="357043" y="386721"/>
                  <a:pt x="0" y="43261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5400" cap="flat" cmpd="sng" algn="ctr">
            <a:noFill/>
            <a:prstDash val="solid"/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6423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953" kern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矩形 1"/>
          <p:cNvSpPr/>
          <p:nvPr/>
        </p:nvSpPr>
        <p:spPr>
          <a:xfrm rot="708470">
            <a:off x="4367059" y="3397942"/>
            <a:ext cx="2400695" cy="322914"/>
          </a:xfrm>
          <a:custGeom>
            <a:avLst/>
            <a:gdLst>
              <a:gd name="connsiteX0" fmla="*/ 0 w 4180787"/>
              <a:gd name="connsiteY0" fmla="*/ 0 h 432613"/>
              <a:gd name="connsiteX1" fmla="*/ 4180787 w 4180787"/>
              <a:gd name="connsiteY1" fmla="*/ 0 h 432613"/>
              <a:gd name="connsiteX2" fmla="*/ 4180787 w 4180787"/>
              <a:gd name="connsiteY2" fmla="*/ 432613 h 432613"/>
              <a:gd name="connsiteX3" fmla="*/ 0 w 4180787"/>
              <a:gd name="connsiteY3" fmla="*/ 432613 h 432613"/>
              <a:gd name="connsiteX4" fmla="*/ 0 w 4180787"/>
              <a:gd name="connsiteY4" fmla="*/ 0 h 432613"/>
              <a:gd name="connsiteX0" fmla="*/ 0 w 4180787"/>
              <a:gd name="connsiteY0" fmla="*/ 0 h 446239"/>
              <a:gd name="connsiteX1" fmla="*/ 4180787 w 4180787"/>
              <a:gd name="connsiteY1" fmla="*/ 0 h 446239"/>
              <a:gd name="connsiteX2" fmla="*/ 4180787 w 4180787"/>
              <a:gd name="connsiteY2" fmla="*/ 432613 h 446239"/>
              <a:gd name="connsiteX3" fmla="*/ 1797892 w 4180787"/>
              <a:gd name="connsiteY3" fmla="*/ 446239 h 446239"/>
              <a:gd name="connsiteX4" fmla="*/ 0 w 4180787"/>
              <a:gd name="connsiteY4" fmla="*/ 432613 h 446239"/>
              <a:gd name="connsiteX5" fmla="*/ 0 w 4180787"/>
              <a:gd name="connsiteY5" fmla="*/ 0 h 446239"/>
              <a:gd name="connsiteX0" fmla="*/ 0 w 4180787"/>
              <a:gd name="connsiteY0" fmla="*/ 3102 h 449341"/>
              <a:gd name="connsiteX1" fmla="*/ 1774422 w 4180787"/>
              <a:gd name="connsiteY1" fmla="*/ 0 h 449341"/>
              <a:gd name="connsiteX2" fmla="*/ 4180787 w 4180787"/>
              <a:gd name="connsiteY2" fmla="*/ 3102 h 449341"/>
              <a:gd name="connsiteX3" fmla="*/ 4180787 w 4180787"/>
              <a:gd name="connsiteY3" fmla="*/ 435715 h 449341"/>
              <a:gd name="connsiteX4" fmla="*/ 1797892 w 4180787"/>
              <a:gd name="connsiteY4" fmla="*/ 449341 h 449341"/>
              <a:gd name="connsiteX5" fmla="*/ 0 w 4180787"/>
              <a:gd name="connsiteY5" fmla="*/ 435715 h 449341"/>
              <a:gd name="connsiteX6" fmla="*/ 0 w 4180787"/>
              <a:gd name="connsiteY6" fmla="*/ 3102 h 449341"/>
              <a:gd name="connsiteX0" fmla="*/ 0 w 4180787"/>
              <a:gd name="connsiteY0" fmla="*/ 0 h 446239"/>
              <a:gd name="connsiteX1" fmla="*/ 1791064 w 4180787"/>
              <a:gd name="connsiteY1" fmla="*/ 191058 h 446239"/>
              <a:gd name="connsiteX2" fmla="*/ 4180787 w 4180787"/>
              <a:gd name="connsiteY2" fmla="*/ 0 h 446239"/>
              <a:gd name="connsiteX3" fmla="*/ 4180787 w 4180787"/>
              <a:gd name="connsiteY3" fmla="*/ 432613 h 446239"/>
              <a:gd name="connsiteX4" fmla="*/ 1797892 w 4180787"/>
              <a:gd name="connsiteY4" fmla="*/ 446239 h 446239"/>
              <a:gd name="connsiteX5" fmla="*/ 0 w 4180787"/>
              <a:gd name="connsiteY5" fmla="*/ 432613 h 446239"/>
              <a:gd name="connsiteX6" fmla="*/ 0 w 4180787"/>
              <a:gd name="connsiteY6" fmla="*/ 0 h 446239"/>
              <a:gd name="connsiteX0" fmla="*/ 0 w 4180787"/>
              <a:gd name="connsiteY0" fmla="*/ 0 h 432613"/>
              <a:gd name="connsiteX1" fmla="*/ 1791064 w 4180787"/>
              <a:gd name="connsiteY1" fmla="*/ 191058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  <a:gd name="connsiteX0" fmla="*/ 0 w 4180787"/>
              <a:gd name="connsiteY0" fmla="*/ 0 h 432613"/>
              <a:gd name="connsiteX1" fmla="*/ 1835870 w 4180787"/>
              <a:gd name="connsiteY1" fmla="*/ 187218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  <a:gd name="connsiteX0" fmla="*/ 0 w 4180787"/>
              <a:gd name="connsiteY0" fmla="*/ 4908 h 437521"/>
              <a:gd name="connsiteX1" fmla="*/ 1835870 w 4180787"/>
              <a:gd name="connsiteY1" fmla="*/ 192126 h 437521"/>
              <a:gd name="connsiteX2" fmla="*/ 4180787 w 4180787"/>
              <a:gd name="connsiteY2" fmla="*/ 4908 h 437521"/>
              <a:gd name="connsiteX3" fmla="*/ 4180787 w 4180787"/>
              <a:gd name="connsiteY3" fmla="*/ 437521 h 437521"/>
              <a:gd name="connsiteX4" fmla="*/ 1740284 w 4180787"/>
              <a:gd name="connsiteY4" fmla="*/ 305633 h 437521"/>
              <a:gd name="connsiteX5" fmla="*/ 0 w 4180787"/>
              <a:gd name="connsiteY5" fmla="*/ 437521 h 437521"/>
              <a:gd name="connsiteX6" fmla="*/ 0 w 4180787"/>
              <a:gd name="connsiteY6" fmla="*/ 4908 h 437521"/>
              <a:gd name="connsiteX0" fmla="*/ 0 w 4180787"/>
              <a:gd name="connsiteY0" fmla="*/ 4908 h 446252"/>
              <a:gd name="connsiteX1" fmla="*/ 1835870 w 4180787"/>
              <a:gd name="connsiteY1" fmla="*/ 192126 h 446252"/>
              <a:gd name="connsiteX2" fmla="*/ 4180787 w 4180787"/>
              <a:gd name="connsiteY2" fmla="*/ 4908 h 446252"/>
              <a:gd name="connsiteX3" fmla="*/ 4180787 w 4180787"/>
              <a:gd name="connsiteY3" fmla="*/ 437521 h 446252"/>
              <a:gd name="connsiteX4" fmla="*/ 1740284 w 4180787"/>
              <a:gd name="connsiteY4" fmla="*/ 305633 h 446252"/>
              <a:gd name="connsiteX5" fmla="*/ 0 w 4180787"/>
              <a:gd name="connsiteY5" fmla="*/ 437521 h 446252"/>
              <a:gd name="connsiteX6" fmla="*/ 0 w 4180787"/>
              <a:gd name="connsiteY6" fmla="*/ 4908 h 446252"/>
              <a:gd name="connsiteX0" fmla="*/ 0 w 4180787"/>
              <a:gd name="connsiteY0" fmla="*/ 4107 h 445451"/>
              <a:gd name="connsiteX1" fmla="*/ 1779968 w 4180787"/>
              <a:gd name="connsiteY1" fmla="*/ 241252 h 445451"/>
              <a:gd name="connsiteX2" fmla="*/ 4180787 w 4180787"/>
              <a:gd name="connsiteY2" fmla="*/ 4107 h 445451"/>
              <a:gd name="connsiteX3" fmla="*/ 4180787 w 4180787"/>
              <a:gd name="connsiteY3" fmla="*/ 436720 h 445451"/>
              <a:gd name="connsiteX4" fmla="*/ 1740284 w 4180787"/>
              <a:gd name="connsiteY4" fmla="*/ 304832 h 445451"/>
              <a:gd name="connsiteX5" fmla="*/ 0 w 4180787"/>
              <a:gd name="connsiteY5" fmla="*/ 436720 h 445451"/>
              <a:gd name="connsiteX6" fmla="*/ 0 w 4180787"/>
              <a:gd name="connsiteY6" fmla="*/ 4107 h 445451"/>
              <a:gd name="connsiteX0" fmla="*/ 0 w 4180787"/>
              <a:gd name="connsiteY0" fmla="*/ 4107 h 445451"/>
              <a:gd name="connsiteX1" fmla="*/ 1779968 w 4180787"/>
              <a:gd name="connsiteY1" fmla="*/ 241252 h 445451"/>
              <a:gd name="connsiteX2" fmla="*/ 4180787 w 4180787"/>
              <a:gd name="connsiteY2" fmla="*/ 4107 h 445451"/>
              <a:gd name="connsiteX3" fmla="*/ 4180787 w 4180787"/>
              <a:gd name="connsiteY3" fmla="*/ 436720 h 445451"/>
              <a:gd name="connsiteX4" fmla="*/ 1740284 w 4180787"/>
              <a:gd name="connsiteY4" fmla="*/ 304832 h 445451"/>
              <a:gd name="connsiteX5" fmla="*/ 0 w 4180787"/>
              <a:gd name="connsiteY5" fmla="*/ 436720 h 445451"/>
              <a:gd name="connsiteX6" fmla="*/ 0 w 4180787"/>
              <a:gd name="connsiteY6" fmla="*/ 4107 h 445451"/>
              <a:gd name="connsiteX0" fmla="*/ 0 w 4180787"/>
              <a:gd name="connsiteY0" fmla="*/ 4107 h 436720"/>
              <a:gd name="connsiteX1" fmla="*/ 1779968 w 4180787"/>
              <a:gd name="connsiteY1" fmla="*/ 241252 h 436720"/>
              <a:gd name="connsiteX2" fmla="*/ 4180787 w 4180787"/>
              <a:gd name="connsiteY2" fmla="*/ 4107 h 436720"/>
              <a:gd name="connsiteX3" fmla="*/ 4180787 w 4180787"/>
              <a:gd name="connsiteY3" fmla="*/ 436720 h 436720"/>
              <a:gd name="connsiteX4" fmla="*/ 1740284 w 4180787"/>
              <a:gd name="connsiteY4" fmla="*/ 304832 h 436720"/>
              <a:gd name="connsiteX5" fmla="*/ 0 w 4180787"/>
              <a:gd name="connsiteY5" fmla="*/ 436720 h 436720"/>
              <a:gd name="connsiteX6" fmla="*/ 0 w 4180787"/>
              <a:gd name="connsiteY6" fmla="*/ 4107 h 436720"/>
              <a:gd name="connsiteX0" fmla="*/ 0 w 4180787"/>
              <a:gd name="connsiteY0" fmla="*/ 4107 h 436720"/>
              <a:gd name="connsiteX1" fmla="*/ 1779968 w 4180787"/>
              <a:gd name="connsiteY1" fmla="*/ 241252 h 436720"/>
              <a:gd name="connsiteX2" fmla="*/ 4180787 w 4180787"/>
              <a:gd name="connsiteY2" fmla="*/ 4107 h 436720"/>
              <a:gd name="connsiteX3" fmla="*/ 4180787 w 4180787"/>
              <a:gd name="connsiteY3" fmla="*/ 436720 h 436720"/>
              <a:gd name="connsiteX4" fmla="*/ 1740284 w 4180787"/>
              <a:gd name="connsiteY4" fmla="*/ 304832 h 436720"/>
              <a:gd name="connsiteX5" fmla="*/ 0 w 4180787"/>
              <a:gd name="connsiteY5" fmla="*/ 436720 h 436720"/>
              <a:gd name="connsiteX6" fmla="*/ 0 w 4180787"/>
              <a:gd name="connsiteY6" fmla="*/ 4107 h 436720"/>
              <a:gd name="connsiteX0" fmla="*/ 0 w 4180787"/>
              <a:gd name="connsiteY0" fmla="*/ 0 h 432613"/>
              <a:gd name="connsiteX1" fmla="*/ 1779968 w 4180787"/>
              <a:gd name="connsiteY1" fmla="*/ 237145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80787" h="432613">
                <a:moveTo>
                  <a:pt x="0" y="0"/>
                </a:moveTo>
                <a:cubicBezTo>
                  <a:pt x="455759" y="126804"/>
                  <a:pt x="1083170" y="237145"/>
                  <a:pt x="1779968" y="237145"/>
                </a:cubicBezTo>
                <a:cubicBezTo>
                  <a:pt x="2476766" y="237145"/>
                  <a:pt x="3713158" y="116136"/>
                  <a:pt x="4180787" y="0"/>
                </a:cubicBezTo>
                <a:lnTo>
                  <a:pt x="4180787" y="432613"/>
                </a:lnTo>
                <a:cubicBezTo>
                  <a:pt x="3758675" y="303509"/>
                  <a:pt x="2437082" y="300725"/>
                  <a:pt x="1740284" y="300725"/>
                </a:cubicBezTo>
                <a:cubicBezTo>
                  <a:pt x="1043486" y="300725"/>
                  <a:pt x="357043" y="386721"/>
                  <a:pt x="0" y="43261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5400" cap="flat" cmpd="sng" algn="ctr">
            <a:noFill/>
            <a:prstDash val="solid"/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6423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953" kern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矩形 1"/>
          <p:cNvSpPr/>
          <p:nvPr/>
        </p:nvSpPr>
        <p:spPr>
          <a:xfrm rot="20453418">
            <a:off x="3765390" y="2569617"/>
            <a:ext cx="3837817" cy="422238"/>
          </a:xfrm>
          <a:custGeom>
            <a:avLst/>
            <a:gdLst>
              <a:gd name="connsiteX0" fmla="*/ 0 w 4180787"/>
              <a:gd name="connsiteY0" fmla="*/ 0 h 432613"/>
              <a:gd name="connsiteX1" fmla="*/ 4180787 w 4180787"/>
              <a:gd name="connsiteY1" fmla="*/ 0 h 432613"/>
              <a:gd name="connsiteX2" fmla="*/ 4180787 w 4180787"/>
              <a:gd name="connsiteY2" fmla="*/ 432613 h 432613"/>
              <a:gd name="connsiteX3" fmla="*/ 0 w 4180787"/>
              <a:gd name="connsiteY3" fmla="*/ 432613 h 432613"/>
              <a:gd name="connsiteX4" fmla="*/ 0 w 4180787"/>
              <a:gd name="connsiteY4" fmla="*/ 0 h 432613"/>
              <a:gd name="connsiteX0" fmla="*/ 0 w 4180787"/>
              <a:gd name="connsiteY0" fmla="*/ 0 h 446239"/>
              <a:gd name="connsiteX1" fmla="*/ 4180787 w 4180787"/>
              <a:gd name="connsiteY1" fmla="*/ 0 h 446239"/>
              <a:gd name="connsiteX2" fmla="*/ 4180787 w 4180787"/>
              <a:gd name="connsiteY2" fmla="*/ 432613 h 446239"/>
              <a:gd name="connsiteX3" fmla="*/ 1797892 w 4180787"/>
              <a:gd name="connsiteY3" fmla="*/ 446239 h 446239"/>
              <a:gd name="connsiteX4" fmla="*/ 0 w 4180787"/>
              <a:gd name="connsiteY4" fmla="*/ 432613 h 446239"/>
              <a:gd name="connsiteX5" fmla="*/ 0 w 4180787"/>
              <a:gd name="connsiteY5" fmla="*/ 0 h 446239"/>
              <a:gd name="connsiteX0" fmla="*/ 0 w 4180787"/>
              <a:gd name="connsiteY0" fmla="*/ 3102 h 449341"/>
              <a:gd name="connsiteX1" fmla="*/ 1774422 w 4180787"/>
              <a:gd name="connsiteY1" fmla="*/ 0 h 449341"/>
              <a:gd name="connsiteX2" fmla="*/ 4180787 w 4180787"/>
              <a:gd name="connsiteY2" fmla="*/ 3102 h 449341"/>
              <a:gd name="connsiteX3" fmla="*/ 4180787 w 4180787"/>
              <a:gd name="connsiteY3" fmla="*/ 435715 h 449341"/>
              <a:gd name="connsiteX4" fmla="*/ 1797892 w 4180787"/>
              <a:gd name="connsiteY4" fmla="*/ 449341 h 449341"/>
              <a:gd name="connsiteX5" fmla="*/ 0 w 4180787"/>
              <a:gd name="connsiteY5" fmla="*/ 435715 h 449341"/>
              <a:gd name="connsiteX6" fmla="*/ 0 w 4180787"/>
              <a:gd name="connsiteY6" fmla="*/ 3102 h 449341"/>
              <a:gd name="connsiteX0" fmla="*/ 0 w 4180787"/>
              <a:gd name="connsiteY0" fmla="*/ 0 h 446239"/>
              <a:gd name="connsiteX1" fmla="*/ 1791064 w 4180787"/>
              <a:gd name="connsiteY1" fmla="*/ 191058 h 446239"/>
              <a:gd name="connsiteX2" fmla="*/ 4180787 w 4180787"/>
              <a:gd name="connsiteY2" fmla="*/ 0 h 446239"/>
              <a:gd name="connsiteX3" fmla="*/ 4180787 w 4180787"/>
              <a:gd name="connsiteY3" fmla="*/ 432613 h 446239"/>
              <a:gd name="connsiteX4" fmla="*/ 1797892 w 4180787"/>
              <a:gd name="connsiteY4" fmla="*/ 446239 h 446239"/>
              <a:gd name="connsiteX5" fmla="*/ 0 w 4180787"/>
              <a:gd name="connsiteY5" fmla="*/ 432613 h 446239"/>
              <a:gd name="connsiteX6" fmla="*/ 0 w 4180787"/>
              <a:gd name="connsiteY6" fmla="*/ 0 h 446239"/>
              <a:gd name="connsiteX0" fmla="*/ 0 w 4180787"/>
              <a:gd name="connsiteY0" fmla="*/ 0 h 432613"/>
              <a:gd name="connsiteX1" fmla="*/ 1791064 w 4180787"/>
              <a:gd name="connsiteY1" fmla="*/ 191058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  <a:gd name="connsiteX0" fmla="*/ 0 w 4180787"/>
              <a:gd name="connsiteY0" fmla="*/ 0 h 432613"/>
              <a:gd name="connsiteX1" fmla="*/ 1835870 w 4180787"/>
              <a:gd name="connsiteY1" fmla="*/ 187218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  <a:gd name="connsiteX0" fmla="*/ 0 w 4180787"/>
              <a:gd name="connsiteY0" fmla="*/ 4908 h 437521"/>
              <a:gd name="connsiteX1" fmla="*/ 1835870 w 4180787"/>
              <a:gd name="connsiteY1" fmla="*/ 192126 h 437521"/>
              <a:gd name="connsiteX2" fmla="*/ 4180787 w 4180787"/>
              <a:gd name="connsiteY2" fmla="*/ 4908 h 437521"/>
              <a:gd name="connsiteX3" fmla="*/ 4180787 w 4180787"/>
              <a:gd name="connsiteY3" fmla="*/ 437521 h 437521"/>
              <a:gd name="connsiteX4" fmla="*/ 1740284 w 4180787"/>
              <a:gd name="connsiteY4" fmla="*/ 305633 h 437521"/>
              <a:gd name="connsiteX5" fmla="*/ 0 w 4180787"/>
              <a:gd name="connsiteY5" fmla="*/ 437521 h 437521"/>
              <a:gd name="connsiteX6" fmla="*/ 0 w 4180787"/>
              <a:gd name="connsiteY6" fmla="*/ 4908 h 437521"/>
              <a:gd name="connsiteX0" fmla="*/ 0 w 4180787"/>
              <a:gd name="connsiteY0" fmla="*/ 4908 h 446252"/>
              <a:gd name="connsiteX1" fmla="*/ 1835870 w 4180787"/>
              <a:gd name="connsiteY1" fmla="*/ 192126 h 446252"/>
              <a:gd name="connsiteX2" fmla="*/ 4180787 w 4180787"/>
              <a:gd name="connsiteY2" fmla="*/ 4908 h 446252"/>
              <a:gd name="connsiteX3" fmla="*/ 4180787 w 4180787"/>
              <a:gd name="connsiteY3" fmla="*/ 437521 h 446252"/>
              <a:gd name="connsiteX4" fmla="*/ 1740284 w 4180787"/>
              <a:gd name="connsiteY4" fmla="*/ 305633 h 446252"/>
              <a:gd name="connsiteX5" fmla="*/ 0 w 4180787"/>
              <a:gd name="connsiteY5" fmla="*/ 437521 h 446252"/>
              <a:gd name="connsiteX6" fmla="*/ 0 w 4180787"/>
              <a:gd name="connsiteY6" fmla="*/ 4908 h 446252"/>
              <a:gd name="connsiteX0" fmla="*/ 0 w 4180787"/>
              <a:gd name="connsiteY0" fmla="*/ 4107 h 445451"/>
              <a:gd name="connsiteX1" fmla="*/ 1779968 w 4180787"/>
              <a:gd name="connsiteY1" fmla="*/ 241252 h 445451"/>
              <a:gd name="connsiteX2" fmla="*/ 4180787 w 4180787"/>
              <a:gd name="connsiteY2" fmla="*/ 4107 h 445451"/>
              <a:gd name="connsiteX3" fmla="*/ 4180787 w 4180787"/>
              <a:gd name="connsiteY3" fmla="*/ 436720 h 445451"/>
              <a:gd name="connsiteX4" fmla="*/ 1740284 w 4180787"/>
              <a:gd name="connsiteY4" fmla="*/ 304832 h 445451"/>
              <a:gd name="connsiteX5" fmla="*/ 0 w 4180787"/>
              <a:gd name="connsiteY5" fmla="*/ 436720 h 445451"/>
              <a:gd name="connsiteX6" fmla="*/ 0 w 4180787"/>
              <a:gd name="connsiteY6" fmla="*/ 4107 h 445451"/>
              <a:gd name="connsiteX0" fmla="*/ 0 w 4180787"/>
              <a:gd name="connsiteY0" fmla="*/ 4107 h 445451"/>
              <a:gd name="connsiteX1" fmla="*/ 1779968 w 4180787"/>
              <a:gd name="connsiteY1" fmla="*/ 241252 h 445451"/>
              <a:gd name="connsiteX2" fmla="*/ 4180787 w 4180787"/>
              <a:gd name="connsiteY2" fmla="*/ 4107 h 445451"/>
              <a:gd name="connsiteX3" fmla="*/ 4180787 w 4180787"/>
              <a:gd name="connsiteY3" fmla="*/ 436720 h 445451"/>
              <a:gd name="connsiteX4" fmla="*/ 1740284 w 4180787"/>
              <a:gd name="connsiteY4" fmla="*/ 304832 h 445451"/>
              <a:gd name="connsiteX5" fmla="*/ 0 w 4180787"/>
              <a:gd name="connsiteY5" fmla="*/ 436720 h 445451"/>
              <a:gd name="connsiteX6" fmla="*/ 0 w 4180787"/>
              <a:gd name="connsiteY6" fmla="*/ 4107 h 445451"/>
              <a:gd name="connsiteX0" fmla="*/ 0 w 4180787"/>
              <a:gd name="connsiteY0" fmla="*/ 4107 h 436720"/>
              <a:gd name="connsiteX1" fmla="*/ 1779968 w 4180787"/>
              <a:gd name="connsiteY1" fmla="*/ 241252 h 436720"/>
              <a:gd name="connsiteX2" fmla="*/ 4180787 w 4180787"/>
              <a:gd name="connsiteY2" fmla="*/ 4107 h 436720"/>
              <a:gd name="connsiteX3" fmla="*/ 4180787 w 4180787"/>
              <a:gd name="connsiteY3" fmla="*/ 436720 h 436720"/>
              <a:gd name="connsiteX4" fmla="*/ 1740284 w 4180787"/>
              <a:gd name="connsiteY4" fmla="*/ 304832 h 436720"/>
              <a:gd name="connsiteX5" fmla="*/ 0 w 4180787"/>
              <a:gd name="connsiteY5" fmla="*/ 436720 h 436720"/>
              <a:gd name="connsiteX6" fmla="*/ 0 w 4180787"/>
              <a:gd name="connsiteY6" fmla="*/ 4107 h 436720"/>
              <a:gd name="connsiteX0" fmla="*/ 0 w 4180787"/>
              <a:gd name="connsiteY0" fmla="*/ 4107 h 436720"/>
              <a:gd name="connsiteX1" fmla="*/ 1779968 w 4180787"/>
              <a:gd name="connsiteY1" fmla="*/ 241252 h 436720"/>
              <a:gd name="connsiteX2" fmla="*/ 4180787 w 4180787"/>
              <a:gd name="connsiteY2" fmla="*/ 4107 h 436720"/>
              <a:gd name="connsiteX3" fmla="*/ 4180787 w 4180787"/>
              <a:gd name="connsiteY3" fmla="*/ 436720 h 436720"/>
              <a:gd name="connsiteX4" fmla="*/ 1740284 w 4180787"/>
              <a:gd name="connsiteY4" fmla="*/ 304832 h 436720"/>
              <a:gd name="connsiteX5" fmla="*/ 0 w 4180787"/>
              <a:gd name="connsiteY5" fmla="*/ 436720 h 436720"/>
              <a:gd name="connsiteX6" fmla="*/ 0 w 4180787"/>
              <a:gd name="connsiteY6" fmla="*/ 4107 h 436720"/>
              <a:gd name="connsiteX0" fmla="*/ 0 w 4180787"/>
              <a:gd name="connsiteY0" fmla="*/ 0 h 432613"/>
              <a:gd name="connsiteX1" fmla="*/ 1779968 w 4180787"/>
              <a:gd name="connsiteY1" fmla="*/ 237145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80787" h="432613">
                <a:moveTo>
                  <a:pt x="0" y="0"/>
                </a:moveTo>
                <a:cubicBezTo>
                  <a:pt x="455759" y="126804"/>
                  <a:pt x="1083170" y="237145"/>
                  <a:pt x="1779968" y="237145"/>
                </a:cubicBezTo>
                <a:cubicBezTo>
                  <a:pt x="2476766" y="237145"/>
                  <a:pt x="3713158" y="116136"/>
                  <a:pt x="4180787" y="0"/>
                </a:cubicBezTo>
                <a:lnTo>
                  <a:pt x="4180787" y="432613"/>
                </a:lnTo>
                <a:cubicBezTo>
                  <a:pt x="3758675" y="303509"/>
                  <a:pt x="2437082" y="300725"/>
                  <a:pt x="1740284" y="300725"/>
                </a:cubicBezTo>
                <a:cubicBezTo>
                  <a:pt x="1043486" y="300725"/>
                  <a:pt x="357043" y="386721"/>
                  <a:pt x="0" y="43261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5400" cap="flat" cmpd="sng" algn="ctr">
            <a:noFill/>
            <a:prstDash val="solid"/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6423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953" kern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矩形 1"/>
          <p:cNvSpPr/>
          <p:nvPr/>
        </p:nvSpPr>
        <p:spPr>
          <a:xfrm rot="293950">
            <a:off x="4444305" y="1735697"/>
            <a:ext cx="3198481" cy="330891"/>
          </a:xfrm>
          <a:custGeom>
            <a:avLst/>
            <a:gdLst>
              <a:gd name="connsiteX0" fmla="*/ 0 w 4180787"/>
              <a:gd name="connsiteY0" fmla="*/ 0 h 432613"/>
              <a:gd name="connsiteX1" fmla="*/ 4180787 w 4180787"/>
              <a:gd name="connsiteY1" fmla="*/ 0 h 432613"/>
              <a:gd name="connsiteX2" fmla="*/ 4180787 w 4180787"/>
              <a:gd name="connsiteY2" fmla="*/ 432613 h 432613"/>
              <a:gd name="connsiteX3" fmla="*/ 0 w 4180787"/>
              <a:gd name="connsiteY3" fmla="*/ 432613 h 432613"/>
              <a:gd name="connsiteX4" fmla="*/ 0 w 4180787"/>
              <a:gd name="connsiteY4" fmla="*/ 0 h 432613"/>
              <a:gd name="connsiteX0" fmla="*/ 0 w 4180787"/>
              <a:gd name="connsiteY0" fmla="*/ 0 h 446239"/>
              <a:gd name="connsiteX1" fmla="*/ 4180787 w 4180787"/>
              <a:gd name="connsiteY1" fmla="*/ 0 h 446239"/>
              <a:gd name="connsiteX2" fmla="*/ 4180787 w 4180787"/>
              <a:gd name="connsiteY2" fmla="*/ 432613 h 446239"/>
              <a:gd name="connsiteX3" fmla="*/ 1797892 w 4180787"/>
              <a:gd name="connsiteY3" fmla="*/ 446239 h 446239"/>
              <a:gd name="connsiteX4" fmla="*/ 0 w 4180787"/>
              <a:gd name="connsiteY4" fmla="*/ 432613 h 446239"/>
              <a:gd name="connsiteX5" fmla="*/ 0 w 4180787"/>
              <a:gd name="connsiteY5" fmla="*/ 0 h 446239"/>
              <a:gd name="connsiteX0" fmla="*/ 0 w 4180787"/>
              <a:gd name="connsiteY0" fmla="*/ 3102 h 449341"/>
              <a:gd name="connsiteX1" fmla="*/ 1774422 w 4180787"/>
              <a:gd name="connsiteY1" fmla="*/ 0 h 449341"/>
              <a:gd name="connsiteX2" fmla="*/ 4180787 w 4180787"/>
              <a:gd name="connsiteY2" fmla="*/ 3102 h 449341"/>
              <a:gd name="connsiteX3" fmla="*/ 4180787 w 4180787"/>
              <a:gd name="connsiteY3" fmla="*/ 435715 h 449341"/>
              <a:gd name="connsiteX4" fmla="*/ 1797892 w 4180787"/>
              <a:gd name="connsiteY4" fmla="*/ 449341 h 449341"/>
              <a:gd name="connsiteX5" fmla="*/ 0 w 4180787"/>
              <a:gd name="connsiteY5" fmla="*/ 435715 h 449341"/>
              <a:gd name="connsiteX6" fmla="*/ 0 w 4180787"/>
              <a:gd name="connsiteY6" fmla="*/ 3102 h 449341"/>
              <a:gd name="connsiteX0" fmla="*/ 0 w 4180787"/>
              <a:gd name="connsiteY0" fmla="*/ 0 h 446239"/>
              <a:gd name="connsiteX1" fmla="*/ 1791064 w 4180787"/>
              <a:gd name="connsiteY1" fmla="*/ 191058 h 446239"/>
              <a:gd name="connsiteX2" fmla="*/ 4180787 w 4180787"/>
              <a:gd name="connsiteY2" fmla="*/ 0 h 446239"/>
              <a:gd name="connsiteX3" fmla="*/ 4180787 w 4180787"/>
              <a:gd name="connsiteY3" fmla="*/ 432613 h 446239"/>
              <a:gd name="connsiteX4" fmla="*/ 1797892 w 4180787"/>
              <a:gd name="connsiteY4" fmla="*/ 446239 h 446239"/>
              <a:gd name="connsiteX5" fmla="*/ 0 w 4180787"/>
              <a:gd name="connsiteY5" fmla="*/ 432613 h 446239"/>
              <a:gd name="connsiteX6" fmla="*/ 0 w 4180787"/>
              <a:gd name="connsiteY6" fmla="*/ 0 h 446239"/>
              <a:gd name="connsiteX0" fmla="*/ 0 w 4180787"/>
              <a:gd name="connsiteY0" fmla="*/ 0 h 432613"/>
              <a:gd name="connsiteX1" fmla="*/ 1791064 w 4180787"/>
              <a:gd name="connsiteY1" fmla="*/ 191058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  <a:gd name="connsiteX0" fmla="*/ 0 w 4180787"/>
              <a:gd name="connsiteY0" fmla="*/ 0 h 432613"/>
              <a:gd name="connsiteX1" fmla="*/ 1835870 w 4180787"/>
              <a:gd name="connsiteY1" fmla="*/ 187218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  <a:gd name="connsiteX0" fmla="*/ 0 w 4180787"/>
              <a:gd name="connsiteY0" fmla="*/ 4908 h 437521"/>
              <a:gd name="connsiteX1" fmla="*/ 1835870 w 4180787"/>
              <a:gd name="connsiteY1" fmla="*/ 192126 h 437521"/>
              <a:gd name="connsiteX2" fmla="*/ 4180787 w 4180787"/>
              <a:gd name="connsiteY2" fmla="*/ 4908 h 437521"/>
              <a:gd name="connsiteX3" fmla="*/ 4180787 w 4180787"/>
              <a:gd name="connsiteY3" fmla="*/ 437521 h 437521"/>
              <a:gd name="connsiteX4" fmla="*/ 1740284 w 4180787"/>
              <a:gd name="connsiteY4" fmla="*/ 305633 h 437521"/>
              <a:gd name="connsiteX5" fmla="*/ 0 w 4180787"/>
              <a:gd name="connsiteY5" fmla="*/ 437521 h 437521"/>
              <a:gd name="connsiteX6" fmla="*/ 0 w 4180787"/>
              <a:gd name="connsiteY6" fmla="*/ 4908 h 437521"/>
              <a:gd name="connsiteX0" fmla="*/ 0 w 4180787"/>
              <a:gd name="connsiteY0" fmla="*/ 4908 h 446252"/>
              <a:gd name="connsiteX1" fmla="*/ 1835870 w 4180787"/>
              <a:gd name="connsiteY1" fmla="*/ 192126 h 446252"/>
              <a:gd name="connsiteX2" fmla="*/ 4180787 w 4180787"/>
              <a:gd name="connsiteY2" fmla="*/ 4908 h 446252"/>
              <a:gd name="connsiteX3" fmla="*/ 4180787 w 4180787"/>
              <a:gd name="connsiteY3" fmla="*/ 437521 h 446252"/>
              <a:gd name="connsiteX4" fmla="*/ 1740284 w 4180787"/>
              <a:gd name="connsiteY4" fmla="*/ 305633 h 446252"/>
              <a:gd name="connsiteX5" fmla="*/ 0 w 4180787"/>
              <a:gd name="connsiteY5" fmla="*/ 437521 h 446252"/>
              <a:gd name="connsiteX6" fmla="*/ 0 w 4180787"/>
              <a:gd name="connsiteY6" fmla="*/ 4908 h 446252"/>
              <a:gd name="connsiteX0" fmla="*/ 0 w 4180787"/>
              <a:gd name="connsiteY0" fmla="*/ 4107 h 445451"/>
              <a:gd name="connsiteX1" fmla="*/ 1779968 w 4180787"/>
              <a:gd name="connsiteY1" fmla="*/ 241252 h 445451"/>
              <a:gd name="connsiteX2" fmla="*/ 4180787 w 4180787"/>
              <a:gd name="connsiteY2" fmla="*/ 4107 h 445451"/>
              <a:gd name="connsiteX3" fmla="*/ 4180787 w 4180787"/>
              <a:gd name="connsiteY3" fmla="*/ 436720 h 445451"/>
              <a:gd name="connsiteX4" fmla="*/ 1740284 w 4180787"/>
              <a:gd name="connsiteY4" fmla="*/ 304832 h 445451"/>
              <a:gd name="connsiteX5" fmla="*/ 0 w 4180787"/>
              <a:gd name="connsiteY5" fmla="*/ 436720 h 445451"/>
              <a:gd name="connsiteX6" fmla="*/ 0 w 4180787"/>
              <a:gd name="connsiteY6" fmla="*/ 4107 h 445451"/>
              <a:gd name="connsiteX0" fmla="*/ 0 w 4180787"/>
              <a:gd name="connsiteY0" fmla="*/ 4107 h 445451"/>
              <a:gd name="connsiteX1" fmla="*/ 1779968 w 4180787"/>
              <a:gd name="connsiteY1" fmla="*/ 241252 h 445451"/>
              <a:gd name="connsiteX2" fmla="*/ 4180787 w 4180787"/>
              <a:gd name="connsiteY2" fmla="*/ 4107 h 445451"/>
              <a:gd name="connsiteX3" fmla="*/ 4180787 w 4180787"/>
              <a:gd name="connsiteY3" fmla="*/ 436720 h 445451"/>
              <a:gd name="connsiteX4" fmla="*/ 1740284 w 4180787"/>
              <a:gd name="connsiteY4" fmla="*/ 304832 h 445451"/>
              <a:gd name="connsiteX5" fmla="*/ 0 w 4180787"/>
              <a:gd name="connsiteY5" fmla="*/ 436720 h 445451"/>
              <a:gd name="connsiteX6" fmla="*/ 0 w 4180787"/>
              <a:gd name="connsiteY6" fmla="*/ 4107 h 445451"/>
              <a:gd name="connsiteX0" fmla="*/ 0 w 4180787"/>
              <a:gd name="connsiteY0" fmla="*/ 4107 h 436720"/>
              <a:gd name="connsiteX1" fmla="*/ 1779968 w 4180787"/>
              <a:gd name="connsiteY1" fmla="*/ 241252 h 436720"/>
              <a:gd name="connsiteX2" fmla="*/ 4180787 w 4180787"/>
              <a:gd name="connsiteY2" fmla="*/ 4107 h 436720"/>
              <a:gd name="connsiteX3" fmla="*/ 4180787 w 4180787"/>
              <a:gd name="connsiteY3" fmla="*/ 436720 h 436720"/>
              <a:gd name="connsiteX4" fmla="*/ 1740284 w 4180787"/>
              <a:gd name="connsiteY4" fmla="*/ 304832 h 436720"/>
              <a:gd name="connsiteX5" fmla="*/ 0 w 4180787"/>
              <a:gd name="connsiteY5" fmla="*/ 436720 h 436720"/>
              <a:gd name="connsiteX6" fmla="*/ 0 w 4180787"/>
              <a:gd name="connsiteY6" fmla="*/ 4107 h 436720"/>
              <a:gd name="connsiteX0" fmla="*/ 0 w 4180787"/>
              <a:gd name="connsiteY0" fmla="*/ 4107 h 436720"/>
              <a:gd name="connsiteX1" fmla="*/ 1779968 w 4180787"/>
              <a:gd name="connsiteY1" fmla="*/ 241252 h 436720"/>
              <a:gd name="connsiteX2" fmla="*/ 4180787 w 4180787"/>
              <a:gd name="connsiteY2" fmla="*/ 4107 h 436720"/>
              <a:gd name="connsiteX3" fmla="*/ 4180787 w 4180787"/>
              <a:gd name="connsiteY3" fmla="*/ 436720 h 436720"/>
              <a:gd name="connsiteX4" fmla="*/ 1740284 w 4180787"/>
              <a:gd name="connsiteY4" fmla="*/ 304832 h 436720"/>
              <a:gd name="connsiteX5" fmla="*/ 0 w 4180787"/>
              <a:gd name="connsiteY5" fmla="*/ 436720 h 436720"/>
              <a:gd name="connsiteX6" fmla="*/ 0 w 4180787"/>
              <a:gd name="connsiteY6" fmla="*/ 4107 h 436720"/>
              <a:gd name="connsiteX0" fmla="*/ 0 w 4180787"/>
              <a:gd name="connsiteY0" fmla="*/ 0 h 432613"/>
              <a:gd name="connsiteX1" fmla="*/ 1779968 w 4180787"/>
              <a:gd name="connsiteY1" fmla="*/ 237145 h 432613"/>
              <a:gd name="connsiteX2" fmla="*/ 4180787 w 4180787"/>
              <a:gd name="connsiteY2" fmla="*/ 0 h 432613"/>
              <a:gd name="connsiteX3" fmla="*/ 4180787 w 4180787"/>
              <a:gd name="connsiteY3" fmla="*/ 432613 h 432613"/>
              <a:gd name="connsiteX4" fmla="*/ 1740284 w 4180787"/>
              <a:gd name="connsiteY4" fmla="*/ 300725 h 432613"/>
              <a:gd name="connsiteX5" fmla="*/ 0 w 4180787"/>
              <a:gd name="connsiteY5" fmla="*/ 432613 h 432613"/>
              <a:gd name="connsiteX6" fmla="*/ 0 w 4180787"/>
              <a:gd name="connsiteY6" fmla="*/ 0 h 43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80787" h="432613">
                <a:moveTo>
                  <a:pt x="0" y="0"/>
                </a:moveTo>
                <a:cubicBezTo>
                  <a:pt x="455759" y="126804"/>
                  <a:pt x="1083170" y="237145"/>
                  <a:pt x="1779968" y="237145"/>
                </a:cubicBezTo>
                <a:cubicBezTo>
                  <a:pt x="2476766" y="237145"/>
                  <a:pt x="3713158" y="116136"/>
                  <a:pt x="4180787" y="0"/>
                </a:cubicBezTo>
                <a:lnTo>
                  <a:pt x="4180787" y="432613"/>
                </a:lnTo>
                <a:cubicBezTo>
                  <a:pt x="3758675" y="303509"/>
                  <a:pt x="2437082" y="300725"/>
                  <a:pt x="1740284" y="300725"/>
                </a:cubicBezTo>
                <a:cubicBezTo>
                  <a:pt x="1043486" y="300725"/>
                  <a:pt x="357043" y="386721"/>
                  <a:pt x="0" y="43261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5400" cap="flat" cmpd="sng" algn="ctr">
            <a:noFill/>
            <a:prstDash val="solid"/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6423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953" kern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3735650" y="1260485"/>
            <a:ext cx="790560" cy="803723"/>
            <a:chOff x="1101935" y="1054869"/>
            <a:chExt cx="1369556" cy="1392682"/>
          </a:xfrm>
        </p:grpSpPr>
        <p:sp>
          <p:nvSpPr>
            <p:cNvPr id="60" name="椭圆 28"/>
            <p:cNvSpPr/>
            <p:nvPr/>
          </p:nvSpPr>
          <p:spPr>
            <a:xfrm>
              <a:off x="1101935" y="1054869"/>
              <a:ext cx="1369556" cy="139268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76200" cap="flat" cmpd="sng" algn="ctr">
              <a:solidFill>
                <a:schemeClr val="accent1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椭圆 29"/>
            <p:cNvSpPr/>
            <p:nvPr/>
          </p:nvSpPr>
          <p:spPr>
            <a:xfrm>
              <a:off x="1250079" y="1205514"/>
              <a:ext cx="1073269" cy="109139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 w="254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2" name="文本框 70"/>
          <p:cNvSpPr txBox="1"/>
          <p:nvPr/>
        </p:nvSpPr>
        <p:spPr>
          <a:xfrm>
            <a:off x="3682098" y="1393289"/>
            <a:ext cx="864096" cy="523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01</a:t>
            </a:r>
            <a:endParaRPr lang="zh-CN" altLang="en-US" sz="28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63" name="MH_Text_1"/>
          <p:cNvSpPr/>
          <p:nvPr>
            <p:custDataLst>
              <p:tags r:id="rId1"/>
            </p:custDataLst>
          </p:nvPr>
        </p:nvSpPr>
        <p:spPr>
          <a:xfrm>
            <a:off x="592699" y="1151053"/>
            <a:ext cx="2687541" cy="3873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marL="380990" indent="-380990" algn="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9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9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4" name="MH_Text_1"/>
          <p:cNvSpPr/>
          <p:nvPr>
            <p:custDataLst>
              <p:tags r:id="rId2"/>
            </p:custDataLst>
          </p:nvPr>
        </p:nvSpPr>
        <p:spPr>
          <a:xfrm>
            <a:off x="319219" y="1558057"/>
            <a:ext cx="3110956" cy="748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r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单击此处添加文字阐述，添加简短问题说明文字，具体说明文字在此处添加此处单击此处添加文字阐述</a:t>
            </a:r>
            <a:endParaRPr lang="en-US" altLang="zh-CN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6936480" y="1412265"/>
            <a:ext cx="1260224" cy="1281207"/>
            <a:chOff x="1101935" y="1054869"/>
            <a:chExt cx="1369556" cy="1392682"/>
          </a:xfrm>
        </p:grpSpPr>
        <p:sp>
          <p:nvSpPr>
            <p:cNvPr id="66" name="椭圆 28"/>
            <p:cNvSpPr/>
            <p:nvPr/>
          </p:nvSpPr>
          <p:spPr>
            <a:xfrm>
              <a:off x="1101935" y="1054869"/>
              <a:ext cx="1369556" cy="139268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76200" cap="flat" cmpd="sng" algn="ctr">
              <a:solidFill>
                <a:schemeClr val="accent2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椭圆 29"/>
            <p:cNvSpPr/>
            <p:nvPr/>
          </p:nvSpPr>
          <p:spPr>
            <a:xfrm>
              <a:off x="1250079" y="1205514"/>
              <a:ext cx="1073269" cy="109139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 w="2540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8" name="文本框 70"/>
          <p:cNvSpPr txBox="1"/>
          <p:nvPr/>
        </p:nvSpPr>
        <p:spPr>
          <a:xfrm>
            <a:off x="7138482" y="1700414"/>
            <a:ext cx="864096" cy="7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accent2"/>
                </a:solidFill>
                <a:latin typeface="Impact" panose="020B0806030902050204" pitchFamily="34" charset="0"/>
              </a:rPr>
              <a:t>02</a:t>
            </a:r>
            <a:endParaRPr lang="zh-CN" altLang="en-US" sz="4000" dirty="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sp>
        <p:nvSpPr>
          <p:cNvPr id="69" name="MH_Text_1"/>
          <p:cNvSpPr/>
          <p:nvPr>
            <p:custDataLst>
              <p:tags r:id="rId3"/>
            </p:custDataLst>
          </p:nvPr>
        </p:nvSpPr>
        <p:spPr>
          <a:xfrm>
            <a:off x="8543951" y="1340458"/>
            <a:ext cx="2687541" cy="3873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marL="380990" indent="-380990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n"/>
            </a:pPr>
            <a:r>
              <a:rPr lang="zh-CN" altLang="en-US" sz="19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9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4" name="MH_Text_1"/>
          <p:cNvSpPr/>
          <p:nvPr>
            <p:custDataLst>
              <p:tags r:id="rId4"/>
            </p:custDataLst>
          </p:nvPr>
        </p:nvSpPr>
        <p:spPr>
          <a:xfrm>
            <a:off x="8349562" y="1747462"/>
            <a:ext cx="3110956" cy="748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单击此处添加文字阐述，添加简短问题说明文字，具体说明文字在此处添加此处单击此处添加文字阐述</a:t>
            </a:r>
            <a:endParaRPr lang="en-US" altLang="zh-CN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3107591" y="2703814"/>
            <a:ext cx="1304827" cy="1326551"/>
            <a:chOff x="1101935" y="1054869"/>
            <a:chExt cx="1369556" cy="1392682"/>
          </a:xfrm>
        </p:grpSpPr>
        <p:sp>
          <p:nvSpPr>
            <p:cNvPr id="76" name="椭圆 28"/>
            <p:cNvSpPr/>
            <p:nvPr/>
          </p:nvSpPr>
          <p:spPr>
            <a:xfrm>
              <a:off x="1101935" y="1054869"/>
              <a:ext cx="1369556" cy="139268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76200" cap="flat" cmpd="sng" algn="ctr">
              <a:solidFill>
                <a:schemeClr val="accent3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椭圆 29"/>
            <p:cNvSpPr/>
            <p:nvPr/>
          </p:nvSpPr>
          <p:spPr>
            <a:xfrm>
              <a:off x="1250079" y="1205514"/>
              <a:ext cx="1073269" cy="109139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 w="25400" cap="flat" cmpd="sng" algn="ctr">
              <a:solidFill>
                <a:schemeClr val="accent3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8" name="文本框 70"/>
          <p:cNvSpPr txBox="1"/>
          <p:nvPr/>
        </p:nvSpPr>
        <p:spPr>
          <a:xfrm>
            <a:off x="3303602" y="3008449"/>
            <a:ext cx="864096" cy="7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accent3"/>
                </a:solidFill>
                <a:latin typeface="Impact" panose="020B0806030902050204" pitchFamily="34" charset="0"/>
              </a:rPr>
              <a:t>03</a:t>
            </a:r>
            <a:endParaRPr lang="zh-CN" altLang="en-US" sz="4000" dirty="0">
              <a:solidFill>
                <a:schemeClr val="accent3"/>
              </a:solidFill>
              <a:latin typeface="Impact" panose="020B0806030902050204" pitchFamily="34" charset="0"/>
            </a:endParaRPr>
          </a:p>
        </p:txBody>
      </p:sp>
      <p:sp>
        <p:nvSpPr>
          <p:cNvPr id="79" name="MH_Text_1"/>
          <p:cNvSpPr/>
          <p:nvPr>
            <p:custDataLst>
              <p:tags r:id="rId5"/>
            </p:custDataLst>
          </p:nvPr>
        </p:nvSpPr>
        <p:spPr>
          <a:xfrm>
            <a:off x="319220" y="2768409"/>
            <a:ext cx="2687541" cy="3873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marL="380990" indent="-380990" algn="r">
              <a:lnSpc>
                <a:spcPct val="120000"/>
              </a:lnSpc>
              <a:buClr>
                <a:schemeClr val="accent3"/>
              </a:buClr>
              <a:buFont typeface="Wingdings" panose="05000000000000000000" pitchFamily="2" charset="2"/>
              <a:buChar char="n"/>
            </a:pPr>
            <a:r>
              <a:rPr lang="zh-CN" altLang="en-US" sz="19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9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0" name="MH_Text_1"/>
          <p:cNvSpPr/>
          <p:nvPr>
            <p:custDataLst>
              <p:tags r:id="rId6"/>
            </p:custDataLst>
          </p:nvPr>
        </p:nvSpPr>
        <p:spPr>
          <a:xfrm>
            <a:off x="45740" y="3175414"/>
            <a:ext cx="3110956" cy="748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r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单击此处添加文字阐述，添加简短问题说明文字，具体说明文字在此处添加此处单击此处添加文字阐述</a:t>
            </a:r>
            <a:endParaRPr lang="en-US" altLang="zh-CN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6445034" y="3412499"/>
            <a:ext cx="746258" cy="758682"/>
            <a:chOff x="1101935" y="1054869"/>
            <a:chExt cx="1369556" cy="1392682"/>
          </a:xfrm>
        </p:grpSpPr>
        <p:sp>
          <p:nvSpPr>
            <p:cNvPr id="82" name="椭圆 28"/>
            <p:cNvSpPr/>
            <p:nvPr/>
          </p:nvSpPr>
          <p:spPr>
            <a:xfrm>
              <a:off x="1101935" y="1054869"/>
              <a:ext cx="1369556" cy="139268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76200" cap="flat" cmpd="sng" algn="ctr">
              <a:solidFill>
                <a:schemeClr val="accent4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椭圆 29"/>
            <p:cNvSpPr/>
            <p:nvPr/>
          </p:nvSpPr>
          <p:spPr>
            <a:xfrm>
              <a:off x="1250079" y="1205514"/>
              <a:ext cx="1073269" cy="109139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 w="25400" cap="flat" cmpd="sng" algn="ctr">
              <a:solidFill>
                <a:schemeClr val="accent4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4" name="文本框 70"/>
          <p:cNvSpPr txBox="1"/>
          <p:nvPr/>
        </p:nvSpPr>
        <p:spPr>
          <a:xfrm>
            <a:off x="6418402" y="3572189"/>
            <a:ext cx="864096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accent4"/>
                </a:solidFill>
                <a:latin typeface="Impact" panose="020B0806030902050204" pitchFamily="34" charset="0"/>
              </a:rPr>
              <a:t>04</a:t>
            </a:r>
            <a:endParaRPr lang="zh-CN" altLang="en-US" sz="2400" dirty="0">
              <a:solidFill>
                <a:schemeClr val="accent4"/>
              </a:solidFill>
              <a:latin typeface="Impact" panose="020B0806030902050204" pitchFamily="34" charset="0"/>
            </a:endParaRPr>
          </a:p>
        </p:txBody>
      </p:sp>
      <p:sp>
        <p:nvSpPr>
          <p:cNvPr id="85" name="MH_Text_1"/>
          <p:cNvSpPr/>
          <p:nvPr>
            <p:custDataLst>
              <p:tags r:id="rId7"/>
            </p:custDataLst>
          </p:nvPr>
        </p:nvSpPr>
        <p:spPr>
          <a:xfrm>
            <a:off x="7820336" y="3147583"/>
            <a:ext cx="2687541" cy="3873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marL="380990" indent="-380990">
              <a:lnSpc>
                <a:spcPct val="120000"/>
              </a:lnSpc>
              <a:buClr>
                <a:schemeClr val="accent4"/>
              </a:buClr>
              <a:buFont typeface="Wingdings" panose="05000000000000000000" pitchFamily="2" charset="2"/>
              <a:buChar char="n"/>
            </a:pPr>
            <a:r>
              <a:rPr lang="zh-CN" altLang="en-US" sz="19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9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6" name="MH_Text_1"/>
          <p:cNvSpPr/>
          <p:nvPr>
            <p:custDataLst>
              <p:tags r:id="rId8"/>
            </p:custDataLst>
          </p:nvPr>
        </p:nvSpPr>
        <p:spPr>
          <a:xfrm>
            <a:off x="7625947" y="3554588"/>
            <a:ext cx="3110956" cy="748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单击此处添加文字阐述，添加简短问题说明文字，具体说明文字在此处添加此处单击此处添加文字阐述</a:t>
            </a:r>
            <a:endParaRPr lang="en-US" altLang="zh-CN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4416460" y="4440834"/>
            <a:ext cx="746258" cy="758682"/>
            <a:chOff x="1101935" y="1054869"/>
            <a:chExt cx="1369556" cy="1392682"/>
          </a:xfrm>
        </p:grpSpPr>
        <p:sp>
          <p:nvSpPr>
            <p:cNvPr id="88" name="椭圆 28"/>
            <p:cNvSpPr/>
            <p:nvPr/>
          </p:nvSpPr>
          <p:spPr>
            <a:xfrm>
              <a:off x="1101935" y="1054869"/>
              <a:ext cx="1369556" cy="139268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76200" cap="flat" cmpd="sng" algn="ctr">
              <a:solidFill>
                <a:schemeClr val="accent5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椭圆 29"/>
            <p:cNvSpPr/>
            <p:nvPr/>
          </p:nvSpPr>
          <p:spPr>
            <a:xfrm>
              <a:off x="1250079" y="1205514"/>
              <a:ext cx="1073269" cy="109139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 w="25400" cap="flat" cmpd="sng" algn="ctr">
              <a:solidFill>
                <a:schemeClr val="accent5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0" name="文本框 70"/>
          <p:cNvSpPr txBox="1"/>
          <p:nvPr/>
        </p:nvSpPr>
        <p:spPr>
          <a:xfrm>
            <a:off x="4368448" y="4611998"/>
            <a:ext cx="864096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accent5"/>
                </a:solidFill>
                <a:latin typeface="Impact" panose="020B0806030902050204" pitchFamily="34" charset="0"/>
              </a:rPr>
              <a:t>04</a:t>
            </a:r>
            <a:endParaRPr lang="zh-CN" altLang="en-US" sz="2000" dirty="0">
              <a:solidFill>
                <a:schemeClr val="accent5"/>
              </a:solidFill>
              <a:latin typeface="Impact" panose="020B0806030902050204" pitchFamily="34" charset="0"/>
            </a:endParaRPr>
          </a:p>
        </p:txBody>
      </p:sp>
      <p:sp>
        <p:nvSpPr>
          <p:cNvPr id="91" name="MH_Text_1"/>
          <p:cNvSpPr/>
          <p:nvPr>
            <p:custDataLst>
              <p:tags r:id="rId9"/>
            </p:custDataLst>
          </p:nvPr>
        </p:nvSpPr>
        <p:spPr>
          <a:xfrm>
            <a:off x="961793" y="4381458"/>
            <a:ext cx="2687541" cy="3873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marL="380990" indent="-380990" algn="r">
              <a:lnSpc>
                <a:spcPct val="120000"/>
              </a:lnSpc>
              <a:buClr>
                <a:schemeClr val="accent5"/>
              </a:buClr>
              <a:buFont typeface="Wingdings" panose="05000000000000000000" pitchFamily="2" charset="2"/>
              <a:buChar char="n"/>
            </a:pPr>
            <a:r>
              <a:rPr lang="zh-CN" altLang="en-US" sz="19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9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2" name="MH_Text_1"/>
          <p:cNvSpPr/>
          <p:nvPr>
            <p:custDataLst>
              <p:tags r:id="rId10"/>
            </p:custDataLst>
          </p:nvPr>
        </p:nvSpPr>
        <p:spPr>
          <a:xfrm>
            <a:off x="688313" y="4788462"/>
            <a:ext cx="3110956" cy="748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r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单击此处添加文字阐述，添加简短问题说明文字，具体说明文字在此处添加此处单击此处添加文字阐述</a:t>
            </a:r>
            <a:endParaRPr lang="en-US" altLang="zh-CN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7921565" y="4618696"/>
            <a:ext cx="973842" cy="990057"/>
            <a:chOff x="1101935" y="1054869"/>
            <a:chExt cx="1369556" cy="1392682"/>
          </a:xfrm>
        </p:grpSpPr>
        <p:sp>
          <p:nvSpPr>
            <p:cNvPr id="94" name="椭圆 28"/>
            <p:cNvSpPr/>
            <p:nvPr/>
          </p:nvSpPr>
          <p:spPr>
            <a:xfrm>
              <a:off x="1101935" y="1054869"/>
              <a:ext cx="1369556" cy="139268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76200" cap="flat" cmpd="sng" algn="ctr">
              <a:solidFill>
                <a:schemeClr val="accent6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5" name="椭圆 29"/>
            <p:cNvSpPr/>
            <p:nvPr/>
          </p:nvSpPr>
          <p:spPr>
            <a:xfrm>
              <a:off x="1250079" y="1205514"/>
              <a:ext cx="1073269" cy="109139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67500"/>
                    <a:satMod val="115000"/>
                  </a:schemeClr>
                </a:gs>
                <a:gs pos="0">
                  <a:schemeClr val="bg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23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8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6" name="文本框 70"/>
          <p:cNvSpPr txBox="1"/>
          <p:nvPr/>
        </p:nvSpPr>
        <p:spPr>
          <a:xfrm>
            <a:off x="8002578" y="4855901"/>
            <a:ext cx="864096" cy="523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accent6"/>
                </a:solidFill>
                <a:latin typeface="Impact" panose="020B0806030902050204" pitchFamily="34" charset="0"/>
              </a:rPr>
              <a:t>05</a:t>
            </a:r>
            <a:endParaRPr lang="zh-CN" altLang="en-US" sz="2800" dirty="0">
              <a:solidFill>
                <a:schemeClr val="accent6"/>
              </a:solidFill>
              <a:latin typeface="Impact" panose="020B0806030902050204" pitchFamily="34" charset="0"/>
            </a:endParaRPr>
          </a:p>
        </p:txBody>
      </p:sp>
      <p:sp>
        <p:nvSpPr>
          <p:cNvPr id="97" name="MH_Text_1"/>
          <p:cNvSpPr/>
          <p:nvPr>
            <p:custDataLst>
              <p:tags r:id="rId11"/>
            </p:custDataLst>
          </p:nvPr>
        </p:nvSpPr>
        <p:spPr>
          <a:xfrm>
            <a:off x="9192023" y="4576349"/>
            <a:ext cx="2687541" cy="3873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marL="380990" indent="-380990">
              <a:lnSpc>
                <a:spcPct val="120000"/>
              </a:lnSpc>
              <a:buClr>
                <a:schemeClr val="accent6"/>
              </a:buClr>
              <a:buFont typeface="Wingdings" panose="05000000000000000000" pitchFamily="2" charset="2"/>
              <a:buChar char="n"/>
            </a:pPr>
            <a:r>
              <a:rPr lang="zh-CN" altLang="en-US" sz="19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9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8" name="MH_Text_1"/>
          <p:cNvSpPr/>
          <p:nvPr>
            <p:custDataLst>
              <p:tags r:id="rId12"/>
            </p:custDataLst>
          </p:nvPr>
        </p:nvSpPr>
        <p:spPr>
          <a:xfrm>
            <a:off x="8997634" y="4983354"/>
            <a:ext cx="3110956" cy="748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单击此处添加文字阐述，添加简短问题说明文字，具体说明文字在此处添加此处单击此处添加文字阐述</a:t>
            </a:r>
            <a:endParaRPr lang="en-US" altLang="zh-CN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2667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1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6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60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100"/>
                            </p:stCondLst>
                            <p:childTnLst>
                              <p:par>
                                <p:cTn id="4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35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850"/>
                            </p:stCondLst>
                            <p:childTnLst>
                              <p:par>
                                <p:cTn id="5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35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850"/>
                            </p:stCondLst>
                            <p:childTnLst>
                              <p:par>
                                <p:cTn id="6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350"/>
                            </p:stCondLst>
                            <p:childTnLst>
                              <p:par>
                                <p:cTn id="6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6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100"/>
                            </p:stCondLst>
                            <p:childTnLst>
                              <p:par>
                                <p:cTn id="7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6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100"/>
                            </p:stCondLst>
                            <p:childTnLst>
                              <p:par>
                                <p:cTn id="8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600"/>
                            </p:stCondLst>
                            <p:childTnLst>
                              <p:par>
                                <p:cTn id="9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850"/>
                            </p:stCondLst>
                            <p:childTnLst>
                              <p:par>
                                <p:cTn id="9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350"/>
                            </p:stCondLst>
                            <p:childTnLst>
                              <p:par>
                                <p:cTn id="9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850"/>
                            </p:stCondLst>
                            <p:childTnLst>
                              <p:par>
                                <p:cTn id="10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350"/>
                            </p:stCondLst>
                            <p:childTnLst>
                              <p:par>
                                <p:cTn id="10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850"/>
                            </p:stCondLst>
                            <p:childTnLst>
                              <p:par>
                                <p:cTn id="1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100"/>
                            </p:stCondLst>
                            <p:childTnLst>
                              <p:par>
                                <p:cTn id="1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600"/>
                            </p:stCondLst>
                            <p:childTnLst>
                              <p:par>
                                <p:cTn id="1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1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2600"/>
                            </p:stCondLst>
                            <p:childTnLst>
                              <p:par>
                                <p:cTn id="1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3100"/>
                            </p:stCondLst>
                            <p:childTnLst>
                              <p:par>
                                <p:cTn id="1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4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3350"/>
                            </p:stCondLst>
                            <p:childTnLst>
                              <p:par>
                                <p:cTn id="1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850"/>
                            </p:stCondLst>
                            <p:childTnLst>
                              <p:par>
                                <p:cTn id="1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  <p:bldP spid="54" grpId="0" animBg="1"/>
      <p:bldP spid="55" grpId="0" animBg="1"/>
      <p:bldP spid="56" grpId="0" animBg="1"/>
      <p:bldP spid="57" grpId="0" animBg="1"/>
      <p:bldP spid="58" grpId="0" animBg="1"/>
      <p:bldP spid="62" grpId="0"/>
      <p:bldP spid="63" grpId="0"/>
      <p:bldP spid="64" grpId="0"/>
      <p:bldP spid="68" grpId="0"/>
      <p:bldP spid="69" grpId="0"/>
      <p:bldP spid="74" grpId="0"/>
      <p:bldP spid="78" grpId="0"/>
      <p:bldP spid="79" grpId="0"/>
      <p:bldP spid="80" grpId="0"/>
      <p:bldP spid="84" grpId="0"/>
      <p:bldP spid="85" grpId="0"/>
      <p:bldP spid="86" grpId="0"/>
      <p:bldP spid="90" grpId="0"/>
      <p:bldP spid="91" grpId="0"/>
      <p:bldP spid="92" grpId="0"/>
      <p:bldP spid="96" grpId="0"/>
      <p:bldP spid="97" grpId="0"/>
      <p:bldP spid="9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sp>
        <p:nvSpPr>
          <p:cNvPr id="58" name="Rectangle 8"/>
          <p:cNvSpPr/>
          <p:nvPr/>
        </p:nvSpPr>
        <p:spPr>
          <a:xfrm>
            <a:off x="1371875" y="1352587"/>
            <a:ext cx="2584417" cy="2648584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59" name="文本框 58"/>
          <p:cNvSpPr txBox="1"/>
          <p:nvPr/>
        </p:nvSpPr>
        <p:spPr>
          <a:xfrm>
            <a:off x="1435728" y="1633564"/>
            <a:ext cx="2237884" cy="535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</a:rPr>
              <a:t>添加标题</a:t>
            </a:r>
            <a:endParaRPr lang="en-US" altLang="zh-CN" sz="2400" b="1" dirty="0" smtClean="0">
              <a:solidFill>
                <a:schemeClr val="bg1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435728" y="2137688"/>
            <a:ext cx="2237884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dirty="0">
                <a:solidFill>
                  <a:prstClr val="white"/>
                </a:solidFill>
                <a:latin typeface="时尚中黑简体"/>
              </a:rPr>
              <a:t>单击此处添加文字阐述，添加简短问题说明文字，具体说明文字在此处添加此处单击此处添加文字阐述</a:t>
            </a:r>
            <a:endParaRPr lang="en-US" altLang="zh-CN" sz="16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cxnSp>
        <p:nvCxnSpPr>
          <p:cNvPr id="61" name="Straight Arrow Connector 14"/>
          <p:cNvCxnSpPr/>
          <p:nvPr/>
        </p:nvCxnSpPr>
        <p:spPr>
          <a:xfrm>
            <a:off x="1971213" y="4405756"/>
            <a:ext cx="1106560" cy="194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9"/>
          <p:cNvSpPr/>
          <p:nvPr/>
        </p:nvSpPr>
        <p:spPr>
          <a:xfrm>
            <a:off x="3673613" y="2137688"/>
            <a:ext cx="2584417" cy="26485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768577" y="2617653"/>
            <a:ext cx="2237884" cy="535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</a:rPr>
              <a:t>添加标题</a:t>
            </a:r>
            <a:endParaRPr lang="en-US" altLang="zh-CN" sz="2400" b="1" dirty="0" smtClean="0">
              <a:solidFill>
                <a:schemeClr val="bg1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3768577" y="3121778"/>
            <a:ext cx="2237884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dirty="0">
                <a:solidFill>
                  <a:prstClr val="white"/>
                </a:solidFill>
                <a:latin typeface="时尚中黑简体"/>
              </a:rPr>
              <a:t>单击此处添加文字阐述，添加简短问题说明文字，具体说明文字在此处添加此处单击此处添加文字阐述</a:t>
            </a:r>
            <a:endParaRPr lang="en-US" altLang="zh-CN" sz="16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cxnSp>
        <p:nvCxnSpPr>
          <p:cNvPr id="65" name="Straight Arrow Connector 12"/>
          <p:cNvCxnSpPr/>
          <p:nvPr/>
        </p:nvCxnSpPr>
        <p:spPr>
          <a:xfrm>
            <a:off x="4439692" y="1701521"/>
            <a:ext cx="1106560" cy="1940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10"/>
          <p:cNvSpPr/>
          <p:nvPr/>
        </p:nvSpPr>
        <p:spPr>
          <a:xfrm>
            <a:off x="5971853" y="1352587"/>
            <a:ext cx="2584417" cy="26485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67" name="文本框 66"/>
          <p:cNvSpPr txBox="1"/>
          <p:nvPr/>
        </p:nvSpPr>
        <p:spPr>
          <a:xfrm>
            <a:off x="6056972" y="1633564"/>
            <a:ext cx="2237884" cy="535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</a:rPr>
              <a:t>添加标题</a:t>
            </a:r>
            <a:endParaRPr lang="en-US" altLang="zh-CN" sz="2400" b="1" dirty="0" smtClean="0">
              <a:solidFill>
                <a:schemeClr val="bg1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6056972" y="2137688"/>
            <a:ext cx="2237884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dirty="0">
                <a:solidFill>
                  <a:prstClr val="white"/>
                </a:solidFill>
                <a:latin typeface="时尚中黑简体"/>
              </a:rPr>
              <a:t>单击此处添加文字阐述，添加简短问题说明文字，具体说明文字在此处添加此处单击此处添加文字阐述</a:t>
            </a:r>
            <a:endParaRPr lang="en-US" altLang="zh-CN" sz="16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cxnSp>
        <p:nvCxnSpPr>
          <p:cNvPr id="69" name="Straight Arrow Connector 13"/>
          <p:cNvCxnSpPr/>
          <p:nvPr/>
        </p:nvCxnSpPr>
        <p:spPr>
          <a:xfrm>
            <a:off x="6652812" y="4405756"/>
            <a:ext cx="1106560" cy="1940"/>
          </a:xfrm>
          <a:prstGeom prst="straightConnector1">
            <a:avLst/>
          </a:prstGeom>
          <a:ln w="28575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11"/>
          <p:cNvSpPr/>
          <p:nvPr/>
        </p:nvSpPr>
        <p:spPr>
          <a:xfrm>
            <a:off x="8270093" y="2137688"/>
            <a:ext cx="2584417" cy="26485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8389821" y="2617653"/>
            <a:ext cx="2237884" cy="535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</a:rPr>
              <a:t>添加标题</a:t>
            </a:r>
            <a:endParaRPr lang="en-US" altLang="zh-CN" sz="2400" b="1" dirty="0" smtClean="0">
              <a:solidFill>
                <a:schemeClr val="bg1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8389821" y="3121778"/>
            <a:ext cx="2237884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dirty="0">
                <a:solidFill>
                  <a:prstClr val="white"/>
                </a:solidFill>
                <a:latin typeface="时尚中黑简体"/>
              </a:rPr>
              <a:t>单击此处添加文字阐述，添加简短问题说明文字，具体说明文字在此处添加此处单击此处添加文字阐述</a:t>
            </a:r>
            <a:endParaRPr lang="en-US" altLang="zh-CN" sz="16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cxnSp>
        <p:nvCxnSpPr>
          <p:cNvPr id="77" name="Straight Arrow Connector 15"/>
          <p:cNvCxnSpPr/>
          <p:nvPr/>
        </p:nvCxnSpPr>
        <p:spPr>
          <a:xfrm>
            <a:off x="9193553" y="1701521"/>
            <a:ext cx="1106560" cy="1940"/>
          </a:xfrm>
          <a:prstGeom prst="straightConnector1">
            <a:avLst/>
          </a:prstGeom>
          <a:ln w="28575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矩形 77"/>
          <p:cNvSpPr/>
          <p:nvPr/>
        </p:nvSpPr>
        <p:spPr>
          <a:xfrm>
            <a:off x="1127615" y="5413003"/>
            <a:ext cx="10176429" cy="953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 smtClean="0">
                <a:solidFill>
                  <a:srgbClr val="1F1F1F"/>
                </a:solidFill>
                <a:latin typeface="等线"/>
              </a:rPr>
              <a:t>      点击</a:t>
            </a: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此处添加文本内容，如关键词、部分简单介绍等。点击此处添加文本内容，如关键词、部分简单介绍等。点击此处添加文本</a:t>
            </a:r>
            <a:r>
              <a:rPr lang="zh-CN" altLang="en-US" sz="1400" dirty="0" smtClean="0">
                <a:solidFill>
                  <a:srgbClr val="1F1F1F"/>
                </a:solidFill>
                <a:latin typeface="等线"/>
              </a:rPr>
              <a:t>内容。</a:t>
            </a: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点击此处添加文本内容，如关键词、部分简单介绍等。点击此处添加文本内容，如关键词、部分简单介绍等。点击此处添加文本</a:t>
            </a:r>
            <a:r>
              <a:rPr lang="zh-CN" altLang="en-US" sz="1400" dirty="0" smtClean="0">
                <a:solidFill>
                  <a:srgbClr val="1F1F1F"/>
                </a:solidFill>
                <a:latin typeface="等线"/>
              </a:rPr>
              <a:t>内容</a:t>
            </a:r>
            <a:endParaRPr lang="zh-CN" altLang="en-US" sz="1400" dirty="0">
              <a:solidFill>
                <a:srgbClr val="1F1F1F"/>
              </a:solidFill>
              <a:latin typeface="等线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dirty="0">
              <a:solidFill>
                <a:srgbClr val="1F1F1F"/>
              </a:solidFill>
              <a:latin typeface="等线"/>
            </a:endParaRPr>
          </a:p>
        </p:txBody>
      </p:sp>
      <p:cxnSp>
        <p:nvCxnSpPr>
          <p:cNvPr id="79" name="直接连接符 78"/>
          <p:cNvCxnSpPr/>
          <p:nvPr/>
        </p:nvCxnSpPr>
        <p:spPr>
          <a:xfrm>
            <a:off x="721023" y="5128594"/>
            <a:ext cx="10989612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801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450"/>
                            </p:stCondLst>
                            <p:childTnLst>
                              <p:par>
                                <p:cTn id="4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95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600"/>
                            </p:stCondLst>
                            <p:childTnLst>
                              <p:par>
                                <p:cTn id="5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3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550"/>
                            </p:stCondLst>
                            <p:childTnLst>
                              <p:par>
                                <p:cTn id="6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5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7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34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650"/>
                            </p:stCondLst>
                            <p:childTnLst>
                              <p:par>
                                <p:cTn id="8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41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4800"/>
                            </p:stCondLst>
                            <p:childTnLst>
                              <p:par>
                                <p:cTn id="9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7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7750"/>
                            </p:stCondLst>
                            <p:childTnLst>
                              <p:par>
                                <p:cTn id="1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825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  <p:bldP spid="58" grpId="0" animBg="1"/>
      <p:bldP spid="59" grpId="0"/>
      <p:bldP spid="60" grpId="0"/>
      <p:bldP spid="62" grpId="0" animBg="1"/>
      <p:bldP spid="63" grpId="0"/>
      <p:bldP spid="64" grpId="0"/>
      <p:bldP spid="66" grpId="0" animBg="1"/>
      <p:bldP spid="67" grpId="0"/>
      <p:bldP spid="68" grpId="0"/>
      <p:bldP spid="74" grpId="0" animBg="1"/>
      <p:bldP spid="75" grpId="0"/>
      <p:bldP spid="76" grpId="0"/>
      <p:bldP spid="7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80123" y="1903059"/>
            <a:ext cx="2113119" cy="14156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87573" y="1926569"/>
            <a:ext cx="2054914" cy="1368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5283" y="4003780"/>
            <a:ext cx="2395813" cy="14037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" name="组合 36"/>
          <p:cNvGrpSpPr/>
          <p:nvPr/>
        </p:nvGrpSpPr>
        <p:grpSpPr>
          <a:xfrm>
            <a:off x="4637088" y="1865987"/>
            <a:ext cx="2742541" cy="1395849"/>
            <a:chOff x="658462" y="1183830"/>
            <a:chExt cx="2742541" cy="1396172"/>
          </a:xfrm>
        </p:grpSpPr>
        <p:grpSp>
          <p:nvGrpSpPr>
            <p:cNvPr id="38" name="组合 37"/>
            <p:cNvGrpSpPr/>
            <p:nvPr/>
          </p:nvGrpSpPr>
          <p:grpSpPr>
            <a:xfrm>
              <a:off x="658462" y="1183830"/>
              <a:ext cx="2613613" cy="1396172"/>
              <a:chOff x="694609" y="1600991"/>
              <a:chExt cx="2613613" cy="1396172"/>
            </a:xfrm>
          </p:grpSpPr>
          <p:sp>
            <p:nvSpPr>
              <p:cNvPr id="40" name="椭圆 39"/>
              <p:cNvSpPr/>
              <p:nvPr/>
            </p:nvSpPr>
            <p:spPr>
              <a:xfrm rot="2700000">
                <a:off x="1129081" y="1607192"/>
                <a:ext cx="302626" cy="29022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215900" dist="1143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1" name="Group 59"/>
              <p:cNvGrpSpPr/>
              <p:nvPr/>
            </p:nvGrpSpPr>
            <p:grpSpPr>
              <a:xfrm>
                <a:off x="694609" y="1614704"/>
                <a:ext cx="2613613" cy="1382459"/>
                <a:chOff x="7141343" y="3093071"/>
                <a:chExt cx="1305271" cy="1036606"/>
              </a:xfrm>
            </p:grpSpPr>
            <p:sp>
              <p:nvSpPr>
                <p:cNvPr id="42" name="TextBox 18"/>
                <p:cNvSpPr txBox="1"/>
                <p:nvPr/>
              </p:nvSpPr>
              <p:spPr>
                <a:xfrm>
                  <a:off x="7141343" y="3483495"/>
                  <a:ext cx="1305271" cy="64618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lvl="0" algn="ctr"/>
                  <a:r>
                    <a:rPr lang="zh-CN" alt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时尚中黑简体"/>
                    </a:rPr>
                    <a:t>单击此处添加文字阐述，添加简短问题说明文字，具体说明文字在此处。单击此处添加文字阐述，添加简短</a:t>
                  </a:r>
                  <a:r>
                    <a:rPr lang="zh-CN" altLang="en-US" sz="14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时尚中黑简体"/>
                    </a:rPr>
                    <a:t>问题</a:t>
                  </a:r>
                  <a:endParaRPr lang="en-US" altLang="zh-CN" sz="1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43" name="Rectangle 62"/>
                <p:cNvSpPr/>
                <p:nvPr/>
              </p:nvSpPr>
              <p:spPr>
                <a:xfrm>
                  <a:off x="7577872" y="3093071"/>
                  <a:ext cx="576403" cy="207702"/>
                </a:xfrm>
                <a:prstGeom prst="rect">
                  <a:avLst/>
                </a:prstGeom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zh-CN" altLang="en-US" sz="18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文本标题二</a:t>
                  </a:r>
                  <a:endParaRPr lang="en-US" sz="1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39" name="直接连接符 38"/>
            <p:cNvCxnSpPr/>
            <p:nvPr/>
          </p:nvCxnSpPr>
          <p:spPr>
            <a:xfrm>
              <a:off x="766614" y="1616755"/>
              <a:ext cx="2634389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/>
          <p:cNvGrpSpPr/>
          <p:nvPr/>
        </p:nvGrpSpPr>
        <p:grpSpPr>
          <a:xfrm>
            <a:off x="1391033" y="4067095"/>
            <a:ext cx="2742541" cy="1395849"/>
            <a:chOff x="658462" y="1183830"/>
            <a:chExt cx="2742541" cy="1396172"/>
          </a:xfrm>
        </p:grpSpPr>
        <p:grpSp>
          <p:nvGrpSpPr>
            <p:cNvPr id="45" name="组合 44"/>
            <p:cNvGrpSpPr/>
            <p:nvPr/>
          </p:nvGrpSpPr>
          <p:grpSpPr>
            <a:xfrm>
              <a:off x="658462" y="1183830"/>
              <a:ext cx="2613613" cy="1396172"/>
              <a:chOff x="694609" y="1600991"/>
              <a:chExt cx="2613613" cy="1396172"/>
            </a:xfrm>
          </p:grpSpPr>
          <p:sp>
            <p:nvSpPr>
              <p:cNvPr id="47" name="椭圆 46"/>
              <p:cNvSpPr/>
              <p:nvPr/>
            </p:nvSpPr>
            <p:spPr>
              <a:xfrm rot="2700000">
                <a:off x="1129081" y="1607192"/>
                <a:ext cx="302626" cy="29022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215900" dist="1143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8" name="Group 59"/>
              <p:cNvGrpSpPr/>
              <p:nvPr/>
            </p:nvGrpSpPr>
            <p:grpSpPr>
              <a:xfrm>
                <a:off x="694609" y="1614704"/>
                <a:ext cx="2613613" cy="1382459"/>
                <a:chOff x="7141343" y="3093071"/>
                <a:chExt cx="1305271" cy="1036606"/>
              </a:xfrm>
            </p:grpSpPr>
            <p:sp>
              <p:nvSpPr>
                <p:cNvPr id="49" name="TextBox 32"/>
                <p:cNvSpPr txBox="1"/>
                <p:nvPr/>
              </p:nvSpPr>
              <p:spPr>
                <a:xfrm>
                  <a:off x="7141343" y="3483495"/>
                  <a:ext cx="1305271" cy="64618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lvl="0" algn="ctr"/>
                  <a:r>
                    <a:rPr lang="zh-CN" alt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时尚中黑简体"/>
                    </a:rPr>
                    <a:t>单击此处添加文字阐述，添加简短问题说明文字，具体说明文字在此处。单击此处添加文字阐述，添加简短</a:t>
                  </a:r>
                  <a:r>
                    <a:rPr lang="zh-CN" altLang="en-US" sz="14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时尚中黑简体"/>
                    </a:rPr>
                    <a:t>问题</a:t>
                  </a:r>
                  <a:endParaRPr lang="en-US" altLang="zh-CN" sz="1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50" name="Rectangle 62"/>
                <p:cNvSpPr/>
                <p:nvPr/>
              </p:nvSpPr>
              <p:spPr>
                <a:xfrm>
                  <a:off x="7575870" y="3093071"/>
                  <a:ext cx="580406" cy="207750"/>
                </a:xfrm>
                <a:prstGeom prst="rect">
                  <a:avLst/>
                </a:prstGeom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zh-CN" altLang="en-US" sz="18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文本标题一</a:t>
                  </a:r>
                  <a:endParaRPr lang="en-US" sz="1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46" name="直接连接符 45"/>
            <p:cNvCxnSpPr/>
            <p:nvPr/>
          </p:nvCxnSpPr>
          <p:spPr>
            <a:xfrm>
              <a:off x="766614" y="1616755"/>
              <a:ext cx="2634389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组合 50"/>
          <p:cNvGrpSpPr/>
          <p:nvPr/>
        </p:nvGrpSpPr>
        <p:grpSpPr>
          <a:xfrm>
            <a:off x="7943761" y="4067095"/>
            <a:ext cx="2742541" cy="1395849"/>
            <a:chOff x="658462" y="1183830"/>
            <a:chExt cx="2742541" cy="1396172"/>
          </a:xfrm>
        </p:grpSpPr>
        <p:grpSp>
          <p:nvGrpSpPr>
            <p:cNvPr id="52" name="组合 51"/>
            <p:cNvGrpSpPr/>
            <p:nvPr/>
          </p:nvGrpSpPr>
          <p:grpSpPr>
            <a:xfrm>
              <a:off x="658462" y="1183830"/>
              <a:ext cx="2613613" cy="1396172"/>
              <a:chOff x="694609" y="1600991"/>
              <a:chExt cx="2613613" cy="1396172"/>
            </a:xfrm>
          </p:grpSpPr>
          <p:sp>
            <p:nvSpPr>
              <p:cNvPr id="54" name="椭圆 53"/>
              <p:cNvSpPr/>
              <p:nvPr/>
            </p:nvSpPr>
            <p:spPr>
              <a:xfrm rot="2700000">
                <a:off x="1129081" y="1607192"/>
                <a:ext cx="302626" cy="29022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215900" dist="1143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5" name="Group 59"/>
              <p:cNvGrpSpPr/>
              <p:nvPr/>
            </p:nvGrpSpPr>
            <p:grpSpPr>
              <a:xfrm>
                <a:off x="694609" y="1614704"/>
                <a:ext cx="2613613" cy="1382459"/>
                <a:chOff x="7141343" y="3093071"/>
                <a:chExt cx="1305271" cy="1036606"/>
              </a:xfrm>
            </p:grpSpPr>
            <p:sp>
              <p:nvSpPr>
                <p:cNvPr id="56" name="TextBox 39"/>
                <p:cNvSpPr txBox="1"/>
                <p:nvPr/>
              </p:nvSpPr>
              <p:spPr>
                <a:xfrm>
                  <a:off x="7141343" y="3483495"/>
                  <a:ext cx="1305271" cy="64618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lvl="0" algn="ctr"/>
                  <a:r>
                    <a:rPr lang="zh-CN" alt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时尚中黑简体"/>
                    </a:rPr>
                    <a:t>单击此处添加文字阐述，添加简短问题说明文字，具体说明文字在此处。单击此处添加文字阐述，添加简短</a:t>
                  </a:r>
                  <a:r>
                    <a:rPr lang="zh-CN" altLang="en-US" sz="14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时尚中黑简体"/>
                    </a:rPr>
                    <a:t>问题</a:t>
                  </a:r>
                  <a:endParaRPr lang="en-US" altLang="zh-CN" sz="1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57" name="Rectangle 62"/>
                <p:cNvSpPr/>
                <p:nvPr/>
              </p:nvSpPr>
              <p:spPr>
                <a:xfrm>
                  <a:off x="7577872" y="3093071"/>
                  <a:ext cx="576403" cy="207702"/>
                </a:xfrm>
                <a:prstGeom prst="rect">
                  <a:avLst/>
                </a:prstGeom>
              </p:spPr>
              <p:txBody>
                <a:bodyPr wrap="none" lIns="0" tIns="0" rIns="0" bIns="0">
                  <a:spAutoFit/>
                </a:bodyPr>
                <a:lstStyle/>
                <a:p>
                  <a:pPr algn="ctr"/>
                  <a:r>
                    <a:rPr lang="zh-CN" altLang="en-US" sz="18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文本标题三</a:t>
                  </a:r>
                  <a:endParaRPr lang="en-US" sz="1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53" name="直接连接符 52"/>
            <p:cNvCxnSpPr/>
            <p:nvPr/>
          </p:nvCxnSpPr>
          <p:spPr>
            <a:xfrm>
              <a:off x="766614" y="1616755"/>
              <a:ext cx="2634389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2953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5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850"/>
                            </p:stCondLst>
                            <p:childTnLst>
                              <p:par>
                                <p:cTn id="4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350"/>
                            </p:stCondLst>
                            <p:childTnLst>
                              <p:par>
                                <p:cTn id="4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85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sp>
        <p:nvSpPr>
          <p:cNvPr id="82" name="任意多边形 81"/>
          <p:cNvSpPr/>
          <p:nvPr/>
        </p:nvSpPr>
        <p:spPr>
          <a:xfrm>
            <a:off x="5541114" y="1844559"/>
            <a:ext cx="1932671" cy="1981223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  <a:gd name="connsiteX28" fmla="*/ 0 w 1768701"/>
              <a:gd name="connsiteY28" fmla="*/ 0 h 1819275"/>
              <a:gd name="connsiteX0" fmla="*/ 0 w 1774058"/>
              <a:gd name="connsiteY0" fmla="*/ 0 h 1819275"/>
              <a:gd name="connsiteX1" fmla="*/ 1239837 w 1774058"/>
              <a:gd name="connsiteY1" fmla="*/ 0 h 1819275"/>
              <a:gd name="connsiteX2" fmla="*/ 1425575 w 1774058"/>
              <a:gd name="connsiteY2" fmla="*/ 1819275 h 1819275"/>
              <a:gd name="connsiteX3" fmla="*/ 1217011 w 1774058"/>
              <a:gd name="connsiteY3" fmla="*/ 1151279 h 1819275"/>
              <a:gd name="connsiteX4" fmla="*/ 1120532 w 1774058"/>
              <a:gd name="connsiteY4" fmla="*/ 960656 h 1819275"/>
              <a:gd name="connsiteX5" fmla="*/ 1125218 w 1774058"/>
              <a:gd name="connsiteY5" fmla="*/ 962449 h 1819275"/>
              <a:gd name="connsiteX6" fmla="*/ 1087312 w 1774058"/>
              <a:gd name="connsiteY6" fmla="*/ 895020 h 1819275"/>
              <a:gd name="connsiteX7" fmla="*/ 1067594 w 1774058"/>
              <a:gd name="connsiteY7" fmla="*/ 856060 h 1819275"/>
              <a:gd name="connsiteX8" fmla="*/ 1044723 w 1774058"/>
              <a:gd name="connsiteY8" fmla="*/ 819259 h 1819275"/>
              <a:gd name="connsiteX9" fmla="*/ 1032247 w 1774058"/>
              <a:gd name="connsiteY9" fmla="*/ 797066 h 1819275"/>
              <a:gd name="connsiteX10" fmla="*/ 1011074 w 1774058"/>
              <a:gd name="connsiteY10" fmla="*/ 765115 h 1819275"/>
              <a:gd name="connsiteX11" fmla="*/ 976419 w 1774058"/>
              <a:gd name="connsiteY11" fmla="*/ 709350 h 1819275"/>
              <a:gd name="connsiteX12" fmla="*/ 949071 w 1774058"/>
              <a:gd name="connsiteY12" fmla="*/ 671548 h 1819275"/>
              <a:gd name="connsiteX13" fmla="*/ 932625 w 1774058"/>
              <a:gd name="connsiteY13" fmla="*/ 646730 h 1819275"/>
              <a:gd name="connsiteX14" fmla="*/ 911183 w 1774058"/>
              <a:gd name="connsiteY14" fmla="*/ 619176 h 1819275"/>
              <a:gd name="connsiteX15" fmla="*/ 873826 w 1774058"/>
              <a:gd name="connsiteY15" fmla="*/ 567538 h 1819275"/>
              <a:gd name="connsiteX16" fmla="*/ 842456 w 1774058"/>
              <a:gd name="connsiteY16" fmla="*/ 530859 h 1819275"/>
              <a:gd name="connsiteX17" fmla="*/ 827460 w 1774058"/>
              <a:gd name="connsiteY17" fmla="*/ 511589 h 1819275"/>
              <a:gd name="connsiteX18" fmla="*/ 804660 w 1774058"/>
              <a:gd name="connsiteY18" fmla="*/ 486667 h 1819275"/>
              <a:gd name="connsiteX19" fmla="*/ 759485 w 1774058"/>
              <a:gd name="connsiteY19" fmla="*/ 433846 h 1819275"/>
              <a:gd name="connsiteX20" fmla="*/ 732019 w 1774058"/>
              <a:gd name="connsiteY20" fmla="*/ 407265 h 1819275"/>
              <a:gd name="connsiteX21" fmla="*/ 717863 w 1774058"/>
              <a:gd name="connsiteY21" fmla="*/ 391791 h 1819275"/>
              <a:gd name="connsiteX22" fmla="*/ 677622 w 1774058"/>
              <a:gd name="connsiteY22" fmla="*/ 354620 h 1819275"/>
              <a:gd name="connsiteX23" fmla="*/ 633065 w 1774058"/>
              <a:gd name="connsiteY23" fmla="*/ 311498 h 1819275"/>
              <a:gd name="connsiteX24" fmla="*/ 619739 w 1774058"/>
              <a:gd name="connsiteY24" fmla="*/ 301151 h 1819275"/>
              <a:gd name="connsiteX25" fmla="*/ 604942 w 1774058"/>
              <a:gd name="connsiteY25" fmla="*/ 287483 h 1819275"/>
              <a:gd name="connsiteX26" fmla="*/ 29334 w 1774058"/>
              <a:gd name="connsiteY26" fmla="*/ 3471 h 1819275"/>
              <a:gd name="connsiteX27" fmla="*/ 7152 w 1774058"/>
              <a:gd name="connsiteY27" fmla="*/ 1798 h 1819275"/>
              <a:gd name="connsiteX28" fmla="*/ 0 w 1774058"/>
              <a:gd name="connsiteY28" fmla="*/ 0 h 1819275"/>
              <a:gd name="connsiteX0" fmla="*/ 0 w 1775399"/>
              <a:gd name="connsiteY0" fmla="*/ 0 h 1819275"/>
              <a:gd name="connsiteX1" fmla="*/ 1239837 w 1775399"/>
              <a:gd name="connsiteY1" fmla="*/ 0 h 1819275"/>
              <a:gd name="connsiteX2" fmla="*/ 1425575 w 1775399"/>
              <a:gd name="connsiteY2" fmla="*/ 1819275 h 1819275"/>
              <a:gd name="connsiteX3" fmla="*/ 1217011 w 1775399"/>
              <a:gd name="connsiteY3" fmla="*/ 1151279 h 1819275"/>
              <a:gd name="connsiteX4" fmla="*/ 1120532 w 1775399"/>
              <a:gd name="connsiteY4" fmla="*/ 960656 h 1819275"/>
              <a:gd name="connsiteX5" fmla="*/ 1125218 w 1775399"/>
              <a:gd name="connsiteY5" fmla="*/ 962449 h 1819275"/>
              <a:gd name="connsiteX6" fmla="*/ 1087312 w 1775399"/>
              <a:gd name="connsiteY6" fmla="*/ 895020 h 1819275"/>
              <a:gd name="connsiteX7" fmla="*/ 1067594 w 1775399"/>
              <a:gd name="connsiteY7" fmla="*/ 856060 h 1819275"/>
              <a:gd name="connsiteX8" fmla="*/ 1044723 w 1775399"/>
              <a:gd name="connsiteY8" fmla="*/ 819259 h 1819275"/>
              <a:gd name="connsiteX9" fmla="*/ 1032247 w 1775399"/>
              <a:gd name="connsiteY9" fmla="*/ 797066 h 1819275"/>
              <a:gd name="connsiteX10" fmla="*/ 1011074 w 1775399"/>
              <a:gd name="connsiteY10" fmla="*/ 765115 h 1819275"/>
              <a:gd name="connsiteX11" fmla="*/ 976419 w 1775399"/>
              <a:gd name="connsiteY11" fmla="*/ 709350 h 1819275"/>
              <a:gd name="connsiteX12" fmla="*/ 949071 w 1775399"/>
              <a:gd name="connsiteY12" fmla="*/ 671548 h 1819275"/>
              <a:gd name="connsiteX13" fmla="*/ 932625 w 1775399"/>
              <a:gd name="connsiteY13" fmla="*/ 646730 h 1819275"/>
              <a:gd name="connsiteX14" fmla="*/ 911183 w 1775399"/>
              <a:gd name="connsiteY14" fmla="*/ 619176 h 1819275"/>
              <a:gd name="connsiteX15" fmla="*/ 873826 w 1775399"/>
              <a:gd name="connsiteY15" fmla="*/ 567538 h 1819275"/>
              <a:gd name="connsiteX16" fmla="*/ 842456 w 1775399"/>
              <a:gd name="connsiteY16" fmla="*/ 530859 h 1819275"/>
              <a:gd name="connsiteX17" fmla="*/ 827460 w 1775399"/>
              <a:gd name="connsiteY17" fmla="*/ 511589 h 1819275"/>
              <a:gd name="connsiteX18" fmla="*/ 804660 w 1775399"/>
              <a:gd name="connsiteY18" fmla="*/ 486667 h 1819275"/>
              <a:gd name="connsiteX19" fmla="*/ 759485 w 1775399"/>
              <a:gd name="connsiteY19" fmla="*/ 433846 h 1819275"/>
              <a:gd name="connsiteX20" fmla="*/ 732019 w 1775399"/>
              <a:gd name="connsiteY20" fmla="*/ 407265 h 1819275"/>
              <a:gd name="connsiteX21" fmla="*/ 717863 w 1775399"/>
              <a:gd name="connsiteY21" fmla="*/ 391791 h 1819275"/>
              <a:gd name="connsiteX22" fmla="*/ 677622 w 1775399"/>
              <a:gd name="connsiteY22" fmla="*/ 354620 h 1819275"/>
              <a:gd name="connsiteX23" fmla="*/ 633065 w 1775399"/>
              <a:gd name="connsiteY23" fmla="*/ 311498 h 1819275"/>
              <a:gd name="connsiteX24" fmla="*/ 619739 w 1775399"/>
              <a:gd name="connsiteY24" fmla="*/ 301151 h 1819275"/>
              <a:gd name="connsiteX25" fmla="*/ 604942 w 1775399"/>
              <a:gd name="connsiteY25" fmla="*/ 287483 h 1819275"/>
              <a:gd name="connsiteX26" fmla="*/ 29334 w 1775399"/>
              <a:gd name="connsiteY26" fmla="*/ 3471 h 1819275"/>
              <a:gd name="connsiteX27" fmla="*/ 7152 w 1775399"/>
              <a:gd name="connsiteY27" fmla="*/ 1798 h 1819275"/>
              <a:gd name="connsiteX28" fmla="*/ 0 w 1775399"/>
              <a:gd name="connsiteY28" fmla="*/ 0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5399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97075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87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3" name="任意多边形 82"/>
          <p:cNvSpPr/>
          <p:nvPr/>
        </p:nvSpPr>
        <p:spPr>
          <a:xfrm rot="18018922">
            <a:off x="4654905" y="1914634"/>
            <a:ext cx="1923703" cy="1979551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68701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81200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87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任意多边形 83"/>
          <p:cNvSpPr/>
          <p:nvPr/>
        </p:nvSpPr>
        <p:spPr>
          <a:xfrm rot="14427225">
            <a:off x="4261767" y="2710318"/>
            <a:ext cx="1923703" cy="1981681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68701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81200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close/>
              </a:path>
            </a:pathLst>
          </a:custGeom>
          <a:solidFill>
            <a:schemeClr val="accent6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87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任意多边形 84"/>
          <p:cNvSpPr/>
          <p:nvPr/>
        </p:nvSpPr>
        <p:spPr>
          <a:xfrm rot="10859581">
            <a:off x="4754833" y="3457232"/>
            <a:ext cx="1926279" cy="1981223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68701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81200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close/>
              </a:path>
            </a:pathLst>
          </a:custGeom>
          <a:solidFill>
            <a:schemeClr val="accent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87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6" name="任意多边形 85"/>
          <p:cNvSpPr/>
          <p:nvPr/>
        </p:nvSpPr>
        <p:spPr>
          <a:xfrm rot="7267884">
            <a:off x="5638287" y="3400550"/>
            <a:ext cx="1925834" cy="1979551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68701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81200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close/>
              </a:path>
            </a:pathLst>
          </a:custGeom>
          <a:solidFill>
            <a:schemeClr val="accent4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87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7" name="任意多边形 86"/>
          <p:cNvSpPr/>
          <p:nvPr/>
        </p:nvSpPr>
        <p:spPr>
          <a:xfrm rot="3662163">
            <a:off x="6034626" y="2608061"/>
            <a:ext cx="1923703" cy="1981681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68701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81200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close/>
              </a:path>
            </a:pathLst>
          </a:custGeom>
          <a:solidFill>
            <a:schemeClr val="accent3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87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88" name="直接箭头连接符 87"/>
          <p:cNvCxnSpPr/>
          <p:nvPr/>
        </p:nvCxnSpPr>
        <p:spPr>
          <a:xfrm flipH="1">
            <a:off x="3254253" y="3725658"/>
            <a:ext cx="652653" cy="1"/>
          </a:xfrm>
          <a:prstGeom prst="straightConnector1">
            <a:avLst/>
          </a:prstGeom>
          <a:noFill/>
          <a:ln w="19050" cap="flat" cmpd="sng" algn="ctr">
            <a:noFill/>
            <a:prstDash val="sysDot"/>
            <a:miter lim="800000"/>
            <a:headEnd type="oval" w="sm" len="sm"/>
            <a:tailEnd type="oval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cxnSp>
      <p:sp>
        <p:nvSpPr>
          <p:cNvPr id="89" name="文本框 3"/>
          <p:cNvSpPr txBox="1"/>
          <p:nvPr/>
        </p:nvSpPr>
        <p:spPr>
          <a:xfrm>
            <a:off x="5395370" y="3241143"/>
            <a:ext cx="1415773" cy="584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关键字</a:t>
            </a:r>
          </a:p>
        </p:txBody>
      </p:sp>
      <p:sp>
        <p:nvSpPr>
          <p:cNvPr id="90" name="任意多边形 89"/>
          <p:cNvSpPr/>
          <p:nvPr/>
        </p:nvSpPr>
        <p:spPr>
          <a:xfrm flipH="1">
            <a:off x="3254255" y="1748693"/>
            <a:ext cx="1544859" cy="553890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19050" cap="flat" cmpd="sng" algn="ctr">
            <a:solidFill>
              <a:schemeClr val="accent1"/>
            </a:solidFill>
            <a:prstDash val="sysDot"/>
            <a:miter lim="800000"/>
            <a:headEnd type="oval" w="sm" len="sm"/>
            <a:tailEnd type="oval" w="sm" len="sm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687" ker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1" name="文本框 30"/>
          <p:cNvSpPr txBox="1"/>
          <p:nvPr/>
        </p:nvSpPr>
        <p:spPr>
          <a:xfrm>
            <a:off x="1154572" y="1343819"/>
            <a:ext cx="1755976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</a:rPr>
              <a:t>文本标题</a:t>
            </a:r>
          </a:p>
        </p:txBody>
      </p:sp>
      <p:sp>
        <p:nvSpPr>
          <p:cNvPr id="92" name="文本框 31"/>
          <p:cNvSpPr txBox="1"/>
          <p:nvPr/>
        </p:nvSpPr>
        <p:spPr>
          <a:xfrm>
            <a:off x="282801" y="1871221"/>
            <a:ext cx="2722658" cy="738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点击此处添加文本内容，如关键词、部分简单介绍等。点击此处添加文本内容</a:t>
            </a:r>
          </a:p>
        </p:txBody>
      </p:sp>
      <p:sp>
        <p:nvSpPr>
          <p:cNvPr id="93" name="任意多边形 92"/>
          <p:cNvSpPr/>
          <p:nvPr/>
        </p:nvSpPr>
        <p:spPr>
          <a:xfrm>
            <a:off x="7410196" y="1748693"/>
            <a:ext cx="1544860" cy="553890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19050" cap="flat" cmpd="sng" algn="ctr">
            <a:solidFill>
              <a:schemeClr val="accent2"/>
            </a:solidFill>
            <a:prstDash val="sysDot"/>
            <a:miter lim="800000"/>
            <a:headEnd type="oval" w="sm" len="sm"/>
            <a:tailEnd type="oval" w="sm" len="sm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687" ker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4" name="文本框 42"/>
          <p:cNvSpPr txBox="1"/>
          <p:nvPr/>
        </p:nvSpPr>
        <p:spPr>
          <a:xfrm>
            <a:off x="9411532" y="1253661"/>
            <a:ext cx="1755976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2"/>
                </a:solidFill>
                <a:latin typeface="+mj-ea"/>
                <a:ea typeface="+mj-ea"/>
              </a:rPr>
              <a:t>文本标题</a:t>
            </a:r>
          </a:p>
        </p:txBody>
      </p:sp>
      <p:sp>
        <p:nvSpPr>
          <p:cNvPr id="95" name="文本框 43"/>
          <p:cNvSpPr txBox="1"/>
          <p:nvPr/>
        </p:nvSpPr>
        <p:spPr>
          <a:xfrm>
            <a:off x="9283420" y="1766012"/>
            <a:ext cx="2708181" cy="738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点击此处添加文本内容，如关键词、部分简单介绍等。点击此处添加文本内容</a:t>
            </a:r>
          </a:p>
        </p:txBody>
      </p:sp>
      <p:cxnSp>
        <p:nvCxnSpPr>
          <p:cNvPr id="96" name="直接箭头连接符 95"/>
          <p:cNvCxnSpPr/>
          <p:nvPr/>
        </p:nvCxnSpPr>
        <p:spPr>
          <a:xfrm flipH="1">
            <a:off x="8085674" y="3702221"/>
            <a:ext cx="869383" cy="14913"/>
          </a:xfrm>
          <a:prstGeom prst="straightConnector1">
            <a:avLst/>
          </a:prstGeom>
          <a:noFill/>
          <a:ln w="19050" cap="flat" cmpd="sng" algn="ctr">
            <a:solidFill>
              <a:schemeClr val="accent3"/>
            </a:solidFill>
            <a:prstDash val="sysDot"/>
            <a:miter lim="800000"/>
            <a:headEnd type="oval" w="sm" len="sm"/>
            <a:tailEnd type="oval" w="sm" len="sm"/>
          </a:ln>
          <a:effectLst/>
        </p:spPr>
      </p:cxnSp>
      <p:sp>
        <p:nvSpPr>
          <p:cNvPr id="97" name="文本框 40"/>
          <p:cNvSpPr txBox="1"/>
          <p:nvPr/>
        </p:nvSpPr>
        <p:spPr>
          <a:xfrm>
            <a:off x="9371858" y="3056088"/>
            <a:ext cx="1755976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3"/>
                </a:solidFill>
                <a:latin typeface="+mj-ea"/>
                <a:ea typeface="+mj-ea"/>
              </a:rPr>
              <a:t>文本标题</a:t>
            </a:r>
          </a:p>
        </p:txBody>
      </p:sp>
      <p:sp>
        <p:nvSpPr>
          <p:cNvPr id="98" name="文本框 41"/>
          <p:cNvSpPr txBox="1"/>
          <p:nvPr/>
        </p:nvSpPr>
        <p:spPr>
          <a:xfrm>
            <a:off x="9243746" y="3568439"/>
            <a:ext cx="2708181" cy="738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点击此处添加文本内容，如关键词、部分简单介绍等。点击此处添加文本内容</a:t>
            </a:r>
          </a:p>
        </p:txBody>
      </p:sp>
      <p:sp>
        <p:nvSpPr>
          <p:cNvPr id="99" name="任意多边形 98"/>
          <p:cNvSpPr/>
          <p:nvPr/>
        </p:nvSpPr>
        <p:spPr>
          <a:xfrm flipV="1">
            <a:off x="7410196" y="5033687"/>
            <a:ext cx="1544860" cy="553890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19050" cap="flat" cmpd="sng" algn="ctr">
            <a:solidFill>
              <a:schemeClr val="accent4"/>
            </a:solidFill>
            <a:prstDash val="sysDot"/>
            <a:miter lim="800000"/>
            <a:headEnd type="oval" w="sm" len="sm"/>
            <a:tailEnd type="oval" w="sm" len="sm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687" ker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0" name="文本框 38"/>
          <p:cNvSpPr txBox="1"/>
          <p:nvPr/>
        </p:nvSpPr>
        <p:spPr>
          <a:xfrm>
            <a:off x="9342662" y="4666431"/>
            <a:ext cx="1755976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4"/>
                </a:solidFill>
                <a:latin typeface="+mj-ea"/>
                <a:ea typeface="+mj-ea"/>
              </a:rPr>
              <a:t>文本标题</a:t>
            </a:r>
          </a:p>
        </p:txBody>
      </p:sp>
      <p:sp>
        <p:nvSpPr>
          <p:cNvPr id="101" name="文本框 39"/>
          <p:cNvSpPr txBox="1"/>
          <p:nvPr/>
        </p:nvSpPr>
        <p:spPr>
          <a:xfrm>
            <a:off x="9214550" y="5178782"/>
            <a:ext cx="2708181" cy="738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点击此处添加文本内容，如关键词、部分简单介绍等。点击此处添加文本内容</a:t>
            </a:r>
          </a:p>
        </p:txBody>
      </p:sp>
      <p:sp>
        <p:nvSpPr>
          <p:cNvPr id="102" name="任意多边形 101"/>
          <p:cNvSpPr/>
          <p:nvPr/>
        </p:nvSpPr>
        <p:spPr>
          <a:xfrm flipH="1" flipV="1">
            <a:off x="3254255" y="5033687"/>
            <a:ext cx="1544859" cy="553890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19050" cap="flat" cmpd="sng" algn="ctr">
            <a:solidFill>
              <a:schemeClr val="accent5"/>
            </a:solidFill>
            <a:prstDash val="sysDot"/>
            <a:miter lim="800000"/>
            <a:headEnd type="oval" w="sm" len="sm"/>
            <a:tailEnd type="oval" w="sm" len="sm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687" ker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3" name="文本框 34"/>
          <p:cNvSpPr txBox="1"/>
          <p:nvPr/>
        </p:nvSpPr>
        <p:spPr>
          <a:xfrm>
            <a:off x="1133535" y="4717224"/>
            <a:ext cx="1755976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accent5"/>
                </a:solidFill>
                <a:latin typeface="+mj-ea"/>
                <a:ea typeface="+mj-ea"/>
              </a:rPr>
              <a:t>文本标题</a:t>
            </a:r>
          </a:p>
        </p:txBody>
      </p:sp>
      <p:sp>
        <p:nvSpPr>
          <p:cNvPr id="104" name="文本框 35"/>
          <p:cNvSpPr txBox="1"/>
          <p:nvPr/>
        </p:nvSpPr>
        <p:spPr>
          <a:xfrm>
            <a:off x="261764" y="5244626"/>
            <a:ext cx="2722658" cy="738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点击此处添加文本内容，如关键词、部分简单介绍等。点击此处添加文本内容</a:t>
            </a:r>
          </a:p>
        </p:txBody>
      </p:sp>
      <p:cxnSp>
        <p:nvCxnSpPr>
          <p:cNvPr id="105" name="直接箭头连接符 104"/>
          <p:cNvCxnSpPr/>
          <p:nvPr/>
        </p:nvCxnSpPr>
        <p:spPr>
          <a:xfrm flipH="1">
            <a:off x="3256796" y="3702221"/>
            <a:ext cx="869383" cy="14913"/>
          </a:xfrm>
          <a:prstGeom prst="straightConnector1">
            <a:avLst/>
          </a:prstGeom>
          <a:noFill/>
          <a:ln w="19050" cap="flat" cmpd="sng" algn="ctr">
            <a:solidFill>
              <a:schemeClr val="accent6"/>
            </a:solidFill>
            <a:prstDash val="sysDot"/>
            <a:miter lim="800000"/>
            <a:headEnd type="oval" w="sm" len="sm"/>
            <a:tailEnd type="oval" w="sm" len="sm"/>
          </a:ln>
          <a:effectLst/>
        </p:spPr>
      </p:cxnSp>
      <p:sp>
        <p:nvSpPr>
          <p:cNvPr id="106" name="文本框 32"/>
          <p:cNvSpPr txBox="1"/>
          <p:nvPr/>
        </p:nvSpPr>
        <p:spPr>
          <a:xfrm>
            <a:off x="1075173" y="3051635"/>
            <a:ext cx="1755976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accent6"/>
                </a:solidFill>
                <a:latin typeface="+mj-ea"/>
                <a:ea typeface="+mj-ea"/>
              </a:rPr>
              <a:t>文本标题</a:t>
            </a:r>
          </a:p>
        </p:txBody>
      </p:sp>
      <p:sp>
        <p:nvSpPr>
          <p:cNvPr id="107" name="文本框 33"/>
          <p:cNvSpPr txBox="1"/>
          <p:nvPr/>
        </p:nvSpPr>
        <p:spPr>
          <a:xfrm>
            <a:off x="203402" y="3579036"/>
            <a:ext cx="2722658" cy="738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点击此处添加文本内容，如关键词、部分简单介绍等。点击此处添加文本内容</a:t>
            </a:r>
          </a:p>
        </p:txBody>
      </p:sp>
    </p:spTree>
    <p:extLst>
      <p:ext uri="{BB962C8B-B14F-4D97-AF65-F5344CB8AC3E}">
        <p14:creationId xmlns:p14="http://schemas.microsoft.com/office/powerpoint/2010/main" val="15353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35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85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35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8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925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425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925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575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75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575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650"/>
                            </p:stCondLst>
                            <p:childTnLst>
                              <p:par>
                                <p:cTn id="1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15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65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3725"/>
                            </p:stCondLst>
                            <p:childTnLst>
                              <p:par>
                                <p:cTn id="1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4225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4725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9" grpId="0"/>
      <p:bldP spid="90" grpId="0" animBg="1"/>
      <p:bldP spid="91" grpId="0"/>
      <p:bldP spid="92" grpId="0"/>
      <p:bldP spid="93" grpId="0" animBg="1"/>
      <p:bldP spid="94" grpId="0"/>
      <p:bldP spid="95" grpId="0"/>
      <p:bldP spid="97" grpId="0"/>
      <p:bldP spid="98" grpId="0"/>
      <p:bldP spid="99" grpId="0" animBg="1"/>
      <p:bldP spid="100" grpId="0"/>
      <p:bldP spid="101" grpId="0"/>
      <p:bldP spid="102" grpId="0" animBg="1"/>
      <p:bldP spid="103" grpId="0"/>
      <p:bldP spid="104" grpId="0"/>
      <p:bldP spid="106" grpId="0"/>
      <p:bldP spid="10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1694323" y="1413243"/>
            <a:ext cx="4188878" cy="1511293"/>
            <a:chOff x="1590492" y="1805333"/>
            <a:chExt cx="4188878" cy="1511643"/>
          </a:xfrm>
        </p:grpSpPr>
        <p:sp>
          <p:nvSpPr>
            <p:cNvPr id="33" name="任意多边形 32"/>
            <p:cNvSpPr/>
            <p:nvPr/>
          </p:nvSpPr>
          <p:spPr>
            <a:xfrm flipH="1">
              <a:off x="1590492" y="1805333"/>
              <a:ext cx="2906228" cy="1511643"/>
            </a:xfrm>
            <a:custGeom>
              <a:avLst/>
              <a:gdLst>
                <a:gd name="connsiteX0" fmla="*/ 15240 w 2179320"/>
                <a:gd name="connsiteY0" fmla="*/ 243840 h 1135380"/>
                <a:gd name="connsiteX1" fmla="*/ 2179320 w 2179320"/>
                <a:gd name="connsiteY1" fmla="*/ 0 h 1135380"/>
                <a:gd name="connsiteX2" fmla="*/ 2179320 w 2179320"/>
                <a:gd name="connsiteY2" fmla="*/ 1135380 h 1135380"/>
                <a:gd name="connsiteX3" fmla="*/ 0 w 2179320"/>
                <a:gd name="connsiteY3" fmla="*/ 1028700 h 1135380"/>
                <a:gd name="connsiteX4" fmla="*/ 15240 w 2179320"/>
                <a:gd name="connsiteY4" fmla="*/ 243840 h 1135380"/>
                <a:gd name="connsiteX0" fmla="*/ 0 w 2179955"/>
                <a:gd name="connsiteY0" fmla="*/ 253365 h 1135380"/>
                <a:gd name="connsiteX1" fmla="*/ 2179955 w 2179955"/>
                <a:gd name="connsiteY1" fmla="*/ 0 h 1135380"/>
                <a:gd name="connsiteX2" fmla="*/ 2179955 w 2179955"/>
                <a:gd name="connsiteY2" fmla="*/ 1135380 h 1135380"/>
                <a:gd name="connsiteX3" fmla="*/ 635 w 2179955"/>
                <a:gd name="connsiteY3" fmla="*/ 1028700 h 1135380"/>
                <a:gd name="connsiteX4" fmla="*/ 0 w 2179955"/>
                <a:gd name="connsiteY4" fmla="*/ 253365 h 1135380"/>
                <a:gd name="connsiteX0" fmla="*/ 0 w 2179955"/>
                <a:gd name="connsiteY0" fmla="*/ 253365 h 1135380"/>
                <a:gd name="connsiteX1" fmla="*/ 2179955 w 2179955"/>
                <a:gd name="connsiteY1" fmla="*/ 0 h 1135380"/>
                <a:gd name="connsiteX2" fmla="*/ 2179955 w 2179955"/>
                <a:gd name="connsiteY2" fmla="*/ 1135380 h 1135380"/>
                <a:gd name="connsiteX3" fmla="*/ 635 w 2179955"/>
                <a:gd name="connsiteY3" fmla="*/ 993775 h 1135380"/>
                <a:gd name="connsiteX4" fmla="*/ 0 w 2179955"/>
                <a:gd name="connsiteY4" fmla="*/ 253365 h 1135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9955" h="1135380">
                  <a:moveTo>
                    <a:pt x="0" y="253365"/>
                  </a:moveTo>
                  <a:lnTo>
                    <a:pt x="2179955" y="0"/>
                  </a:lnTo>
                  <a:lnTo>
                    <a:pt x="2179955" y="1135380"/>
                  </a:lnTo>
                  <a:lnTo>
                    <a:pt x="635" y="993775"/>
                  </a:lnTo>
                  <a:cubicBezTo>
                    <a:pt x="423" y="735330"/>
                    <a:pt x="212" y="511810"/>
                    <a:pt x="0" y="2533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8" tIns="45719" rIns="91438" bIns="45719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4704771" y="2105186"/>
              <a:ext cx="1074599" cy="1081338"/>
              <a:chOff x="4704771" y="2105186"/>
              <a:chExt cx="1074599" cy="1081338"/>
            </a:xfrm>
          </p:grpSpPr>
          <p:sp>
            <p:nvSpPr>
              <p:cNvPr id="35" name="Rectangle 16"/>
              <p:cNvSpPr>
                <a:spLocks noChangeArrowheads="1"/>
              </p:cNvSpPr>
              <p:nvPr/>
            </p:nvSpPr>
            <p:spPr bwMode="auto">
              <a:xfrm>
                <a:off x="4704771" y="2105186"/>
                <a:ext cx="1074599" cy="1081338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+mn-ea"/>
                </a:endParaRPr>
              </a:p>
            </p:txBody>
          </p:sp>
          <p:sp>
            <p:nvSpPr>
              <p:cNvPr id="36" name="文本框 30"/>
              <p:cNvSpPr txBox="1"/>
              <p:nvPr/>
            </p:nvSpPr>
            <p:spPr>
              <a:xfrm>
                <a:off x="4808297" y="2291912"/>
                <a:ext cx="840295" cy="7080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4000" dirty="0">
                    <a:solidFill>
                      <a:prstClr val="white"/>
                    </a:solidFill>
                    <a:latin typeface="+mn-ea"/>
                    <a:cs typeface="Arial" panose="020B0604020202020204" pitchFamily="34" charset="0"/>
                  </a:rPr>
                  <a:t>01</a:t>
                </a:r>
                <a:endParaRPr lang="zh-CN" altLang="en-US" sz="4000" dirty="0">
                  <a:solidFill>
                    <a:prstClr val="white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1694324" y="3262363"/>
            <a:ext cx="4189671" cy="1511293"/>
            <a:chOff x="1590492" y="3654881"/>
            <a:chExt cx="4189671" cy="1511643"/>
          </a:xfrm>
        </p:grpSpPr>
        <p:sp>
          <p:nvSpPr>
            <p:cNvPr id="38" name="任意多边形 37"/>
            <p:cNvSpPr/>
            <p:nvPr/>
          </p:nvSpPr>
          <p:spPr>
            <a:xfrm flipH="1">
              <a:off x="1590492" y="3654881"/>
              <a:ext cx="2906228" cy="1511643"/>
            </a:xfrm>
            <a:custGeom>
              <a:avLst/>
              <a:gdLst>
                <a:gd name="connsiteX0" fmla="*/ 15240 w 2179320"/>
                <a:gd name="connsiteY0" fmla="*/ 243840 h 1135380"/>
                <a:gd name="connsiteX1" fmla="*/ 2179320 w 2179320"/>
                <a:gd name="connsiteY1" fmla="*/ 0 h 1135380"/>
                <a:gd name="connsiteX2" fmla="*/ 2179320 w 2179320"/>
                <a:gd name="connsiteY2" fmla="*/ 1135380 h 1135380"/>
                <a:gd name="connsiteX3" fmla="*/ 0 w 2179320"/>
                <a:gd name="connsiteY3" fmla="*/ 1028700 h 1135380"/>
                <a:gd name="connsiteX4" fmla="*/ 15240 w 2179320"/>
                <a:gd name="connsiteY4" fmla="*/ 243840 h 1135380"/>
                <a:gd name="connsiteX0" fmla="*/ 0 w 2179955"/>
                <a:gd name="connsiteY0" fmla="*/ 253365 h 1135380"/>
                <a:gd name="connsiteX1" fmla="*/ 2179955 w 2179955"/>
                <a:gd name="connsiteY1" fmla="*/ 0 h 1135380"/>
                <a:gd name="connsiteX2" fmla="*/ 2179955 w 2179955"/>
                <a:gd name="connsiteY2" fmla="*/ 1135380 h 1135380"/>
                <a:gd name="connsiteX3" fmla="*/ 635 w 2179955"/>
                <a:gd name="connsiteY3" fmla="*/ 1028700 h 1135380"/>
                <a:gd name="connsiteX4" fmla="*/ 0 w 2179955"/>
                <a:gd name="connsiteY4" fmla="*/ 253365 h 1135380"/>
                <a:gd name="connsiteX0" fmla="*/ 0 w 2179955"/>
                <a:gd name="connsiteY0" fmla="*/ 253365 h 1135380"/>
                <a:gd name="connsiteX1" fmla="*/ 2179955 w 2179955"/>
                <a:gd name="connsiteY1" fmla="*/ 0 h 1135380"/>
                <a:gd name="connsiteX2" fmla="*/ 2179955 w 2179955"/>
                <a:gd name="connsiteY2" fmla="*/ 1135380 h 1135380"/>
                <a:gd name="connsiteX3" fmla="*/ 635 w 2179955"/>
                <a:gd name="connsiteY3" fmla="*/ 993775 h 1135380"/>
                <a:gd name="connsiteX4" fmla="*/ 0 w 2179955"/>
                <a:gd name="connsiteY4" fmla="*/ 253365 h 1135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9955" h="1135380">
                  <a:moveTo>
                    <a:pt x="0" y="253365"/>
                  </a:moveTo>
                  <a:lnTo>
                    <a:pt x="2179955" y="0"/>
                  </a:lnTo>
                  <a:lnTo>
                    <a:pt x="2179955" y="1135380"/>
                  </a:lnTo>
                  <a:lnTo>
                    <a:pt x="635" y="993775"/>
                  </a:lnTo>
                  <a:cubicBezTo>
                    <a:pt x="423" y="735330"/>
                    <a:pt x="212" y="511810"/>
                    <a:pt x="0" y="2533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38" tIns="45719" rIns="91438" bIns="45719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4703978" y="3943292"/>
              <a:ext cx="1076185" cy="1081338"/>
              <a:chOff x="4703978" y="3943292"/>
              <a:chExt cx="1076185" cy="1081338"/>
            </a:xfrm>
          </p:grpSpPr>
          <p:sp>
            <p:nvSpPr>
              <p:cNvPr id="40" name="Rectangle 10"/>
              <p:cNvSpPr>
                <a:spLocks noChangeArrowheads="1"/>
              </p:cNvSpPr>
              <p:nvPr/>
            </p:nvSpPr>
            <p:spPr bwMode="auto">
              <a:xfrm>
                <a:off x="4703978" y="3943292"/>
                <a:ext cx="1076185" cy="1081338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+mn-ea"/>
                </a:endParaRPr>
              </a:p>
            </p:txBody>
          </p:sp>
          <p:sp>
            <p:nvSpPr>
              <p:cNvPr id="41" name="文本框 30"/>
              <p:cNvSpPr txBox="1"/>
              <p:nvPr/>
            </p:nvSpPr>
            <p:spPr>
              <a:xfrm>
                <a:off x="4808297" y="4130018"/>
                <a:ext cx="912429" cy="7080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4000" dirty="0" smtClean="0">
                    <a:solidFill>
                      <a:prstClr val="white"/>
                    </a:solidFill>
                    <a:latin typeface="+mn-ea"/>
                    <a:cs typeface="Arial" panose="020B0604020202020204" pitchFamily="34" charset="0"/>
                  </a:rPr>
                  <a:t>02</a:t>
                </a:r>
                <a:endParaRPr lang="zh-CN" altLang="en-US" sz="4000" dirty="0">
                  <a:solidFill>
                    <a:prstClr val="white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6103832" y="1413243"/>
            <a:ext cx="4180686" cy="1511293"/>
            <a:chOff x="6000001" y="1805333"/>
            <a:chExt cx="4180686" cy="1511643"/>
          </a:xfrm>
        </p:grpSpPr>
        <p:sp>
          <p:nvSpPr>
            <p:cNvPr id="43" name="任意多边形 42"/>
            <p:cNvSpPr/>
            <p:nvPr/>
          </p:nvSpPr>
          <p:spPr>
            <a:xfrm>
              <a:off x="7274459" y="1805333"/>
              <a:ext cx="2906228" cy="1511643"/>
            </a:xfrm>
            <a:custGeom>
              <a:avLst/>
              <a:gdLst>
                <a:gd name="connsiteX0" fmla="*/ 15240 w 2179320"/>
                <a:gd name="connsiteY0" fmla="*/ 243840 h 1135380"/>
                <a:gd name="connsiteX1" fmla="*/ 2179320 w 2179320"/>
                <a:gd name="connsiteY1" fmla="*/ 0 h 1135380"/>
                <a:gd name="connsiteX2" fmla="*/ 2179320 w 2179320"/>
                <a:gd name="connsiteY2" fmla="*/ 1135380 h 1135380"/>
                <a:gd name="connsiteX3" fmla="*/ 0 w 2179320"/>
                <a:gd name="connsiteY3" fmla="*/ 1028700 h 1135380"/>
                <a:gd name="connsiteX4" fmla="*/ 15240 w 2179320"/>
                <a:gd name="connsiteY4" fmla="*/ 243840 h 1135380"/>
                <a:gd name="connsiteX0" fmla="*/ 0 w 2179955"/>
                <a:gd name="connsiteY0" fmla="*/ 253365 h 1135380"/>
                <a:gd name="connsiteX1" fmla="*/ 2179955 w 2179955"/>
                <a:gd name="connsiteY1" fmla="*/ 0 h 1135380"/>
                <a:gd name="connsiteX2" fmla="*/ 2179955 w 2179955"/>
                <a:gd name="connsiteY2" fmla="*/ 1135380 h 1135380"/>
                <a:gd name="connsiteX3" fmla="*/ 635 w 2179955"/>
                <a:gd name="connsiteY3" fmla="*/ 1028700 h 1135380"/>
                <a:gd name="connsiteX4" fmla="*/ 0 w 2179955"/>
                <a:gd name="connsiteY4" fmla="*/ 253365 h 1135380"/>
                <a:gd name="connsiteX0" fmla="*/ 0 w 2179955"/>
                <a:gd name="connsiteY0" fmla="*/ 253365 h 1135380"/>
                <a:gd name="connsiteX1" fmla="*/ 2179955 w 2179955"/>
                <a:gd name="connsiteY1" fmla="*/ 0 h 1135380"/>
                <a:gd name="connsiteX2" fmla="*/ 2179955 w 2179955"/>
                <a:gd name="connsiteY2" fmla="*/ 1135380 h 1135380"/>
                <a:gd name="connsiteX3" fmla="*/ 635 w 2179955"/>
                <a:gd name="connsiteY3" fmla="*/ 993775 h 1135380"/>
                <a:gd name="connsiteX4" fmla="*/ 0 w 2179955"/>
                <a:gd name="connsiteY4" fmla="*/ 253365 h 1135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9955" h="1135380">
                  <a:moveTo>
                    <a:pt x="0" y="253365"/>
                  </a:moveTo>
                  <a:lnTo>
                    <a:pt x="2179955" y="0"/>
                  </a:lnTo>
                  <a:lnTo>
                    <a:pt x="2179955" y="1135380"/>
                  </a:lnTo>
                  <a:lnTo>
                    <a:pt x="635" y="993775"/>
                  </a:lnTo>
                  <a:cubicBezTo>
                    <a:pt x="423" y="735330"/>
                    <a:pt x="212" y="511810"/>
                    <a:pt x="0" y="25336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38" tIns="45719" rIns="91438" bIns="45719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6000001" y="2105186"/>
              <a:ext cx="1074599" cy="1081338"/>
              <a:chOff x="6000001" y="2105186"/>
              <a:chExt cx="1074599" cy="1081338"/>
            </a:xfrm>
          </p:grpSpPr>
          <p:sp>
            <p:nvSpPr>
              <p:cNvPr id="45" name="Rectangle 17"/>
              <p:cNvSpPr>
                <a:spLocks noChangeArrowheads="1"/>
              </p:cNvSpPr>
              <p:nvPr/>
            </p:nvSpPr>
            <p:spPr bwMode="auto">
              <a:xfrm>
                <a:off x="6000001" y="2105186"/>
                <a:ext cx="1074599" cy="1081338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+mn-ea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6103527" y="2291912"/>
                <a:ext cx="915635" cy="7080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4000" dirty="0" smtClean="0">
                    <a:solidFill>
                      <a:prstClr val="white"/>
                    </a:solidFill>
                    <a:latin typeface="+mn-ea"/>
                    <a:cs typeface="Arial" panose="020B0604020202020204" pitchFamily="34" charset="0"/>
                  </a:rPr>
                  <a:t>03</a:t>
                </a:r>
                <a:endParaRPr lang="zh-CN" altLang="en-US" sz="4000" dirty="0">
                  <a:solidFill>
                    <a:prstClr val="white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6103040" y="3262363"/>
            <a:ext cx="4181479" cy="1511293"/>
            <a:chOff x="5999208" y="3654881"/>
            <a:chExt cx="4181479" cy="1511643"/>
          </a:xfrm>
        </p:grpSpPr>
        <p:sp>
          <p:nvSpPr>
            <p:cNvPr id="48" name="任意多边形 47"/>
            <p:cNvSpPr/>
            <p:nvPr/>
          </p:nvSpPr>
          <p:spPr>
            <a:xfrm>
              <a:off x="7274459" y="3654881"/>
              <a:ext cx="2906228" cy="1511643"/>
            </a:xfrm>
            <a:custGeom>
              <a:avLst/>
              <a:gdLst>
                <a:gd name="connsiteX0" fmla="*/ 15240 w 2179320"/>
                <a:gd name="connsiteY0" fmla="*/ 243840 h 1135380"/>
                <a:gd name="connsiteX1" fmla="*/ 2179320 w 2179320"/>
                <a:gd name="connsiteY1" fmla="*/ 0 h 1135380"/>
                <a:gd name="connsiteX2" fmla="*/ 2179320 w 2179320"/>
                <a:gd name="connsiteY2" fmla="*/ 1135380 h 1135380"/>
                <a:gd name="connsiteX3" fmla="*/ 0 w 2179320"/>
                <a:gd name="connsiteY3" fmla="*/ 1028700 h 1135380"/>
                <a:gd name="connsiteX4" fmla="*/ 15240 w 2179320"/>
                <a:gd name="connsiteY4" fmla="*/ 243840 h 1135380"/>
                <a:gd name="connsiteX0" fmla="*/ 0 w 2179955"/>
                <a:gd name="connsiteY0" fmla="*/ 253365 h 1135380"/>
                <a:gd name="connsiteX1" fmla="*/ 2179955 w 2179955"/>
                <a:gd name="connsiteY1" fmla="*/ 0 h 1135380"/>
                <a:gd name="connsiteX2" fmla="*/ 2179955 w 2179955"/>
                <a:gd name="connsiteY2" fmla="*/ 1135380 h 1135380"/>
                <a:gd name="connsiteX3" fmla="*/ 635 w 2179955"/>
                <a:gd name="connsiteY3" fmla="*/ 1028700 h 1135380"/>
                <a:gd name="connsiteX4" fmla="*/ 0 w 2179955"/>
                <a:gd name="connsiteY4" fmla="*/ 253365 h 1135380"/>
                <a:gd name="connsiteX0" fmla="*/ 0 w 2179955"/>
                <a:gd name="connsiteY0" fmla="*/ 253365 h 1135380"/>
                <a:gd name="connsiteX1" fmla="*/ 2179955 w 2179955"/>
                <a:gd name="connsiteY1" fmla="*/ 0 h 1135380"/>
                <a:gd name="connsiteX2" fmla="*/ 2179955 w 2179955"/>
                <a:gd name="connsiteY2" fmla="*/ 1135380 h 1135380"/>
                <a:gd name="connsiteX3" fmla="*/ 635 w 2179955"/>
                <a:gd name="connsiteY3" fmla="*/ 993775 h 1135380"/>
                <a:gd name="connsiteX4" fmla="*/ 0 w 2179955"/>
                <a:gd name="connsiteY4" fmla="*/ 253365 h 1135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9955" h="1135380">
                  <a:moveTo>
                    <a:pt x="0" y="253365"/>
                  </a:moveTo>
                  <a:lnTo>
                    <a:pt x="2179955" y="0"/>
                  </a:lnTo>
                  <a:lnTo>
                    <a:pt x="2179955" y="1135380"/>
                  </a:lnTo>
                  <a:lnTo>
                    <a:pt x="635" y="993775"/>
                  </a:lnTo>
                  <a:cubicBezTo>
                    <a:pt x="423" y="735330"/>
                    <a:pt x="212" y="511810"/>
                    <a:pt x="0" y="2533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38" tIns="45719" rIns="91438" bIns="45719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5999208" y="3943292"/>
              <a:ext cx="1076185" cy="1081338"/>
              <a:chOff x="5999208" y="3943292"/>
              <a:chExt cx="1076185" cy="1081338"/>
            </a:xfrm>
          </p:grpSpPr>
          <p:sp>
            <p:nvSpPr>
              <p:cNvPr id="50" name="Rectangle 7"/>
              <p:cNvSpPr>
                <a:spLocks noChangeArrowheads="1"/>
              </p:cNvSpPr>
              <p:nvPr/>
            </p:nvSpPr>
            <p:spPr bwMode="auto">
              <a:xfrm>
                <a:off x="5999208" y="3943292"/>
                <a:ext cx="1076185" cy="1081338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+mn-ea"/>
                </a:endParaRPr>
              </a:p>
            </p:txBody>
          </p:sp>
          <p:sp>
            <p:nvSpPr>
              <p:cNvPr id="51" name="文本框 30"/>
              <p:cNvSpPr txBox="1"/>
              <p:nvPr/>
            </p:nvSpPr>
            <p:spPr>
              <a:xfrm>
                <a:off x="6103527" y="4130018"/>
                <a:ext cx="931665" cy="7080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4000" dirty="0" smtClean="0">
                    <a:solidFill>
                      <a:prstClr val="white"/>
                    </a:solidFill>
                    <a:latin typeface="+mn-ea"/>
                    <a:cs typeface="Arial" panose="020B0604020202020204" pitchFamily="34" charset="0"/>
                  </a:rPr>
                  <a:t>04</a:t>
                </a:r>
                <a:endParaRPr lang="zh-CN" altLang="en-US" sz="4000" dirty="0">
                  <a:solidFill>
                    <a:prstClr val="white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1827929" y="1759912"/>
            <a:ext cx="2639017" cy="875172"/>
            <a:chOff x="406574" y="2349674"/>
            <a:chExt cx="2639017" cy="875375"/>
          </a:xfrm>
        </p:grpSpPr>
        <p:sp>
          <p:nvSpPr>
            <p:cNvPr id="53" name="AutoShape 16"/>
            <p:cNvSpPr>
              <a:spLocks/>
            </p:cNvSpPr>
            <p:nvPr/>
          </p:nvSpPr>
          <p:spPr bwMode="auto">
            <a:xfrm>
              <a:off x="889251" y="2349674"/>
              <a:ext cx="1531898" cy="23010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323843">
                <a:spcBef>
                  <a:spcPts val="851"/>
                </a:spcBef>
                <a:defRPr/>
              </a:pPr>
              <a:r>
                <a:rPr lang="zh-CN" altLang="en-US" sz="1800" b="1" dirty="0">
                  <a:solidFill>
                    <a:schemeClr val="bg1"/>
                  </a:solidFill>
                  <a:latin typeface="+mn-ea"/>
                  <a:cs typeface="Lato" charset="0"/>
                  <a:sym typeface="Lato" charset="0"/>
                </a:rPr>
                <a:t>输入标题内容</a:t>
              </a:r>
            </a:p>
          </p:txBody>
        </p:sp>
        <p:sp>
          <p:nvSpPr>
            <p:cNvPr id="54" name="AutoShape 20"/>
            <p:cNvSpPr>
              <a:spLocks/>
            </p:cNvSpPr>
            <p:nvPr/>
          </p:nvSpPr>
          <p:spPr bwMode="auto">
            <a:xfrm>
              <a:off x="406574" y="2709714"/>
              <a:ext cx="2639017" cy="51533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323843">
                <a:spcBef>
                  <a:spcPts val="851"/>
                </a:spcBef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+mn-ea"/>
                </a:rPr>
                <a:t>单击此处添加文字阐述，添加简短问题说明文字，具体说明文字在此处添加此处。</a:t>
              </a:r>
              <a:endParaRPr lang="es-ES" altLang="zh-CN" sz="2000" dirty="0">
                <a:solidFill>
                  <a:schemeClr val="bg1"/>
                </a:solidFill>
                <a:latin typeface="+mn-ea"/>
                <a:cs typeface="Gill Sans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1827928" y="3604707"/>
            <a:ext cx="2639017" cy="875172"/>
            <a:chOff x="406574" y="2349674"/>
            <a:chExt cx="2639017" cy="875375"/>
          </a:xfrm>
        </p:grpSpPr>
        <p:sp>
          <p:nvSpPr>
            <p:cNvPr id="56" name="AutoShape 16"/>
            <p:cNvSpPr>
              <a:spLocks/>
            </p:cNvSpPr>
            <p:nvPr/>
          </p:nvSpPr>
          <p:spPr bwMode="auto">
            <a:xfrm>
              <a:off x="889251" y="2349674"/>
              <a:ext cx="1531898" cy="23010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323843">
                <a:spcBef>
                  <a:spcPts val="851"/>
                </a:spcBef>
                <a:defRPr/>
              </a:pPr>
              <a:r>
                <a:rPr lang="zh-CN" altLang="en-US" sz="1800" b="1" dirty="0">
                  <a:solidFill>
                    <a:schemeClr val="bg1"/>
                  </a:solidFill>
                  <a:latin typeface="+mn-ea"/>
                  <a:cs typeface="Lato" charset="0"/>
                  <a:sym typeface="Lato" charset="0"/>
                </a:rPr>
                <a:t>输入标题内容</a:t>
              </a:r>
            </a:p>
          </p:txBody>
        </p:sp>
        <p:sp>
          <p:nvSpPr>
            <p:cNvPr id="57" name="AutoShape 20"/>
            <p:cNvSpPr>
              <a:spLocks/>
            </p:cNvSpPr>
            <p:nvPr/>
          </p:nvSpPr>
          <p:spPr bwMode="auto">
            <a:xfrm>
              <a:off x="406574" y="2709714"/>
              <a:ext cx="2639017" cy="51533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323843">
                <a:spcBef>
                  <a:spcPts val="851"/>
                </a:spcBef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+mn-ea"/>
                </a:rPr>
                <a:t>单击此处添加文字阐述，添加简短问题说明文字，具体说明文字在此处添加此处。</a:t>
              </a:r>
              <a:endParaRPr lang="es-ES" altLang="zh-CN" sz="2000" dirty="0">
                <a:solidFill>
                  <a:schemeClr val="bg1"/>
                </a:solidFill>
                <a:latin typeface="+mn-ea"/>
                <a:cs typeface="Gill Sans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7593017" y="1713027"/>
            <a:ext cx="2639017" cy="875172"/>
            <a:chOff x="406574" y="2349674"/>
            <a:chExt cx="2639017" cy="875375"/>
          </a:xfrm>
        </p:grpSpPr>
        <p:sp>
          <p:nvSpPr>
            <p:cNvPr id="59" name="AutoShape 16"/>
            <p:cNvSpPr>
              <a:spLocks/>
            </p:cNvSpPr>
            <p:nvPr/>
          </p:nvSpPr>
          <p:spPr bwMode="auto">
            <a:xfrm>
              <a:off x="889251" y="2349674"/>
              <a:ext cx="1531898" cy="23010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323843">
                <a:spcBef>
                  <a:spcPts val="851"/>
                </a:spcBef>
                <a:defRPr/>
              </a:pPr>
              <a:r>
                <a:rPr lang="zh-CN" altLang="en-US" sz="1800" b="1" dirty="0">
                  <a:solidFill>
                    <a:schemeClr val="bg1"/>
                  </a:solidFill>
                  <a:latin typeface="+mn-ea"/>
                  <a:cs typeface="Lato" charset="0"/>
                  <a:sym typeface="Lato" charset="0"/>
                </a:rPr>
                <a:t>输入标题内容</a:t>
              </a:r>
            </a:p>
          </p:txBody>
        </p:sp>
        <p:sp>
          <p:nvSpPr>
            <p:cNvPr id="60" name="AutoShape 20"/>
            <p:cNvSpPr>
              <a:spLocks/>
            </p:cNvSpPr>
            <p:nvPr/>
          </p:nvSpPr>
          <p:spPr bwMode="auto">
            <a:xfrm>
              <a:off x="406574" y="2709714"/>
              <a:ext cx="2639017" cy="51533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323843">
                <a:spcBef>
                  <a:spcPts val="851"/>
                </a:spcBef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+mn-ea"/>
                </a:rPr>
                <a:t>单击此处添加文字阐述，添加简短问题说明文字，具体说明文字在此处添加此处。</a:t>
              </a:r>
              <a:endParaRPr lang="es-ES" altLang="zh-CN" sz="2000" dirty="0">
                <a:solidFill>
                  <a:schemeClr val="bg1"/>
                </a:solidFill>
                <a:latin typeface="+mn-ea"/>
                <a:cs typeface="Gill Sans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7593017" y="3569940"/>
            <a:ext cx="2639017" cy="875172"/>
            <a:chOff x="406574" y="2349674"/>
            <a:chExt cx="2639017" cy="875375"/>
          </a:xfrm>
        </p:grpSpPr>
        <p:sp>
          <p:nvSpPr>
            <p:cNvPr id="62" name="AutoShape 16"/>
            <p:cNvSpPr>
              <a:spLocks/>
            </p:cNvSpPr>
            <p:nvPr/>
          </p:nvSpPr>
          <p:spPr bwMode="auto">
            <a:xfrm>
              <a:off x="889251" y="2349674"/>
              <a:ext cx="1531898" cy="23010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323843">
                <a:spcBef>
                  <a:spcPts val="851"/>
                </a:spcBef>
                <a:defRPr/>
              </a:pPr>
              <a:r>
                <a:rPr lang="zh-CN" altLang="en-US" sz="1800" b="1" dirty="0">
                  <a:solidFill>
                    <a:schemeClr val="bg1"/>
                  </a:solidFill>
                  <a:latin typeface="+mn-ea"/>
                  <a:cs typeface="Lato" charset="0"/>
                  <a:sym typeface="Lato" charset="0"/>
                </a:rPr>
                <a:t>输入标题内容</a:t>
              </a:r>
            </a:p>
          </p:txBody>
        </p:sp>
        <p:sp>
          <p:nvSpPr>
            <p:cNvPr id="63" name="AutoShape 20"/>
            <p:cNvSpPr>
              <a:spLocks/>
            </p:cNvSpPr>
            <p:nvPr/>
          </p:nvSpPr>
          <p:spPr bwMode="auto">
            <a:xfrm>
              <a:off x="406574" y="2709714"/>
              <a:ext cx="2639017" cy="51533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323843">
                <a:spcBef>
                  <a:spcPts val="851"/>
                </a:spcBef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+mn-ea"/>
                </a:rPr>
                <a:t>单击此处添加文字阐述，添加简短问题说明文字，具体说明文字在此处添加此处。</a:t>
              </a:r>
              <a:endParaRPr lang="es-ES" altLang="zh-CN" sz="2000" dirty="0">
                <a:solidFill>
                  <a:schemeClr val="bg1"/>
                </a:solidFill>
                <a:latin typeface="+mn-ea"/>
                <a:cs typeface="Gill Sans" charset="0"/>
              </a:endParaRPr>
            </a:p>
          </p:txBody>
        </p:sp>
      </p:grpSp>
      <p:sp>
        <p:nvSpPr>
          <p:cNvPr id="64" name="矩形 63"/>
          <p:cNvSpPr/>
          <p:nvPr/>
        </p:nvSpPr>
        <p:spPr>
          <a:xfrm>
            <a:off x="1806550" y="5197068"/>
            <a:ext cx="8969177" cy="641664"/>
          </a:xfrm>
          <a:prstGeom prst="rect">
            <a:avLst/>
          </a:prstGeom>
        </p:spPr>
        <p:txBody>
          <a:bodyPr wrap="square" lIns="86967" tIns="43483" rIns="86967" bIns="43483">
            <a:spAutoFit/>
          </a:bodyPr>
          <a:lstStyle/>
          <a:p>
            <a:pPr lvl="0" algn="just" defTabSz="914400"/>
            <a:r>
              <a:rPr lang="zh-CN" altLang="en-US" sz="1800" dirty="0" smtClean="0">
                <a:solidFill>
                  <a:srgbClr val="694F07">
                    <a:lumMod val="50000"/>
                  </a:srgbClr>
                </a:solidFill>
                <a:latin typeface="+mn-ea"/>
              </a:rPr>
              <a:t>      单击</a:t>
            </a:r>
            <a:r>
              <a:rPr lang="zh-CN" altLang="en-US" sz="1800" dirty="0">
                <a:solidFill>
                  <a:srgbClr val="694F07">
                    <a:lumMod val="50000"/>
                  </a:srgbClr>
                </a:solidFill>
                <a:latin typeface="+mn-ea"/>
              </a:rPr>
              <a:t>此处添加文字阐述，添加简短问题说明文字，具体说明文字在此处添加此处。单击此处添加文字阐述，添加简短问题说明文字，具体说明文字在此处添加此处。</a:t>
            </a:r>
          </a:p>
        </p:txBody>
      </p:sp>
    </p:spTree>
    <p:extLst>
      <p:ext uri="{BB962C8B-B14F-4D97-AF65-F5344CB8AC3E}">
        <p14:creationId xmlns:p14="http://schemas.microsoft.com/office/powerpoint/2010/main" val="189677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18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20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22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5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7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9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31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3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4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350"/>
                                </p:stCondLst>
                                <p:childTnLst>
                                  <p:par>
                                    <p:cTn id="36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40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2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3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45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7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49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1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2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850"/>
                                </p:stCondLst>
                                <p:childTnLst>
                                  <p:par>
                                    <p:cTn id="54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6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350"/>
                                </p:stCondLst>
                                <p:childTnLst>
                                  <p:par>
                                    <p:cTn id="5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0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0" grpId="0" animBg="1"/>
          <p:bldP spid="71" grpId="0" animBg="1"/>
          <p:bldP spid="72" grpId="0" animBg="1"/>
          <p:bldP spid="73" grpId="0"/>
          <p:bldP spid="6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18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20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2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7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9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3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350"/>
                                </p:stCondLst>
                                <p:childTnLst>
                                  <p:par>
                                    <p:cTn id="36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4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45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7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4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850"/>
                                </p:stCondLst>
                                <p:childTnLst>
                                  <p:par>
                                    <p:cTn id="54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6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350"/>
                                </p:stCondLst>
                                <p:childTnLst>
                                  <p:par>
                                    <p:cTn id="5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0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0" grpId="0" animBg="1"/>
          <p:bldP spid="71" grpId="0" animBg="1"/>
          <p:bldP spid="72" grpId="0" animBg="1"/>
          <p:bldP spid="73" grpId="0"/>
          <p:bldP spid="64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4153018" y="3861542"/>
            <a:ext cx="1670588" cy="1988779"/>
            <a:chOff x="4259698" y="3222356"/>
            <a:chExt cx="1670588" cy="1989240"/>
          </a:xfrm>
        </p:grpSpPr>
        <p:sp>
          <p:nvSpPr>
            <p:cNvPr id="20" name="橢圓 55"/>
            <p:cNvSpPr/>
            <p:nvPr/>
          </p:nvSpPr>
          <p:spPr>
            <a:xfrm rot="10800000">
              <a:off x="4259698" y="3222356"/>
              <a:ext cx="1670588" cy="1989240"/>
            </a:xfrm>
            <a:custGeom>
              <a:avLst/>
              <a:gdLst/>
              <a:ahLst/>
              <a:cxnLst/>
              <a:rect l="l" t="t" r="r" b="b"/>
              <a:pathLst>
                <a:path w="1965411" h="2340300">
                  <a:moveTo>
                    <a:pt x="795261" y="0"/>
                  </a:moveTo>
                  <a:cubicBezTo>
                    <a:pt x="1441517" y="0"/>
                    <a:pt x="1965411" y="523894"/>
                    <a:pt x="1965411" y="1170150"/>
                  </a:cubicBezTo>
                  <a:cubicBezTo>
                    <a:pt x="1965411" y="1816406"/>
                    <a:pt x="1441517" y="2340300"/>
                    <a:pt x="795261" y="2340300"/>
                  </a:cubicBezTo>
                  <a:cubicBezTo>
                    <a:pt x="487766" y="2340300"/>
                    <a:pt x="207973" y="2221693"/>
                    <a:pt x="0" y="2026800"/>
                  </a:cubicBezTo>
                  <a:cubicBezTo>
                    <a:pt x="215871" y="1805818"/>
                    <a:pt x="348501" y="1503473"/>
                    <a:pt x="348501" y="1170150"/>
                  </a:cubicBezTo>
                  <a:cubicBezTo>
                    <a:pt x="348501" y="836827"/>
                    <a:pt x="215871" y="534482"/>
                    <a:pt x="0" y="313500"/>
                  </a:cubicBezTo>
                  <a:cubicBezTo>
                    <a:pt x="207973" y="118607"/>
                    <a:pt x="487766" y="0"/>
                    <a:pt x="79526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Freeform 24"/>
            <p:cNvSpPr>
              <a:spLocks noEditPoints="1"/>
            </p:cNvSpPr>
            <p:nvPr/>
          </p:nvSpPr>
          <p:spPr bwMode="auto">
            <a:xfrm flipH="1">
              <a:off x="4769706" y="3890191"/>
              <a:ext cx="650570" cy="653569"/>
            </a:xfrm>
            <a:custGeom>
              <a:avLst/>
              <a:gdLst>
                <a:gd name="T0" fmla="*/ 149 w 264"/>
                <a:gd name="T1" fmla="*/ 58 h 265"/>
                <a:gd name="T2" fmla="*/ 116 w 264"/>
                <a:gd name="T3" fmla="*/ 58 h 265"/>
                <a:gd name="T4" fmla="*/ 116 w 264"/>
                <a:gd name="T5" fmla="*/ 116 h 265"/>
                <a:gd name="T6" fmla="*/ 60 w 264"/>
                <a:gd name="T7" fmla="*/ 116 h 265"/>
                <a:gd name="T8" fmla="*/ 60 w 264"/>
                <a:gd name="T9" fmla="*/ 148 h 265"/>
                <a:gd name="T10" fmla="*/ 116 w 264"/>
                <a:gd name="T11" fmla="*/ 148 h 265"/>
                <a:gd name="T12" fmla="*/ 116 w 264"/>
                <a:gd name="T13" fmla="*/ 207 h 265"/>
                <a:gd name="T14" fmla="*/ 149 w 264"/>
                <a:gd name="T15" fmla="*/ 207 h 265"/>
                <a:gd name="T16" fmla="*/ 149 w 264"/>
                <a:gd name="T17" fmla="*/ 148 h 265"/>
                <a:gd name="T18" fmla="*/ 205 w 264"/>
                <a:gd name="T19" fmla="*/ 148 h 265"/>
                <a:gd name="T20" fmla="*/ 205 w 264"/>
                <a:gd name="T21" fmla="*/ 116 h 265"/>
                <a:gd name="T22" fmla="*/ 149 w 264"/>
                <a:gd name="T23" fmla="*/ 116 h 265"/>
                <a:gd name="T24" fmla="*/ 149 w 264"/>
                <a:gd name="T25" fmla="*/ 58 h 265"/>
                <a:gd name="T26" fmla="*/ 132 w 264"/>
                <a:gd name="T27" fmla="*/ 235 h 265"/>
                <a:gd name="T28" fmla="*/ 30 w 264"/>
                <a:gd name="T29" fmla="*/ 133 h 265"/>
                <a:gd name="T30" fmla="*/ 132 w 264"/>
                <a:gd name="T31" fmla="*/ 30 h 265"/>
                <a:gd name="T32" fmla="*/ 235 w 264"/>
                <a:gd name="T33" fmla="*/ 133 h 265"/>
                <a:gd name="T34" fmla="*/ 132 w 264"/>
                <a:gd name="T35" fmla="*/ 235 h 265"/>
                <a:gd name="T36" fmla="*/ 132 w 264"/>
                <a:gd name="T37" fmla="*/ 0 h 265"/>
                <a:gd name="T38" fmla="*/ 0 w 264"/>
                <a:gd name="T39" fmla="*/ 133 h 265"/>
                <a:gd name="T40" fmla="*/ 132 w 264"/>
                <a:gd name="T41" fmla="*/ 265 h 265"/>
                <a:gd name="T42" fmla="*/ 264 w 264"/>
                <a:gd name="T43" fmla="*/ 133 h 265"/>
                <a:gd name="T44" fmla="*/ 132 w 264"/>
                <a:gd name="T45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4" h="265">
                  <a:moveTo>
                    <a:pt x="149" y="58"/>
                  </a:moveTo>
                  <a:cubicBezTo>
                    <a:pt x="116" y="58"/>
                    <a:pt x="116" y="58"/>
                    <a:pt x="116" y="58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148"/>
                    <a:pt x="60" y="148"/>
                    <a:pt x="60" y="148"/>
                  </a:cubicBezTo>
                  <a:cubicBezTo>
                    <a:pt x="116" y="148"/>
                    <a:pt x="116" y="148"/>
                    <a:pt x="116" y="148"/>
                  </a:cubicBezTo>
                  <a:cubicBezTo>
                    <a:pt x="116" y="207"/>
                    <a:pt x="116" y="207"/>
                    <a:pt x="116" y="207"/>
                  </a:cubicBezTo>
                  <a:cubicBezTo>
                    <a:pt x="149" y="207"/>
                    <a:pt x="149" y="207"/>
                    <a:pt x="149" y="207"/>
                  </a:cubicBezTo>
                  <a:cubicBezTo>
                    <a:pt x="149" y="148"/>
                    <a:pt x="149" y="148"/>
                    <a:pt x="149" y="148"/>
                  </a:cubicBezTo>
                  <a:cubicBezTo>
                    <a:pt x="205" y="148"/>
                    <a:pt x="205" y="148"/>
                    <a:pt x="205" y="148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49" y="58"/>
                    <a:pt x="149" y="58"/>
                    <a:pt x="149" y="58"/>
                  </a:cubicBezTo>
                  <a:moveTo>
                    <a:pt x="132" y="235"/>
                  </a:moveTo>
                  <a:cubicBezTo>
                    <a:pt x="76" y="235"/>
                    <a:pt x="30" y="189"/>
                    <a:pt x="30" y="133"/>
                  </a:cubicBezTo>
                  <a:cubicBezTo>
                    <a:pt x="30" y="76"/>
                    <a:pt x="76" y="30"/>
                    <a:pt x="132" y="30"/>
                  </a:cubicBezTo>
                  <a:cubicBezTo>
                    <a:pt x="189" y="30"/>
                    <a:pt x="235" y="76"/>
                    <a:pt x="235" y="133"/>
                  </a:cubicBezTo>
                  <a:cubicBezTo>
                    <a:pt x="235" y="189"/>
                    <a:pt x="189" y="235"/>
                    <a:pt x="132" y="235"/>
                  </a:cubicBezTo>
                  <a:moveTo>
                    <a:pt x="132" y="0"/>
                  </a:moveTo>
                  <a:cubicBezTo>
                    <a:pt x="59" y="0"/>
                    <a:pt x="0" y="60"/>
                    <a:pt x="0" y="133"/>
                  </a:cubicBezTo>
                  <a:cubicBezTo>
                    <a:pt x="0" y="206"/>
                    <a:pt x="59" y="265"/>
                    <a:pt x="132" y="265"/>
                  </a:cubicBezTo>
                  <a:cubicBezTo>
                    <a:pt x="205" y="265"/>
                    <a:pt x="264" y="206"/>
                    <a:pt x="264" y="133"/>
                  </a:cubicBezTo>
                  <a:cubicBezTo>
                    <a:pt x="264" y="60"/>
                    <a:pt x="205" y="0"/>
                    <a:pt x="13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145435" y="2384299"/>
            <a:ext cx="1989241" cy="1670200"/>
            <a:chOff x="4252115" y="1744770"/>
            <a:chExt cx="1989241" cy="1670587"/>
          </a:xfrm>
        </p:grpSpPr>
        <p:sp>
          <p:nvSpPr>
            <p:cNvPr id="23" name="橢圓 55"/>
            <p:cNvSpPr/>
            <p:nvPr/>
          </p:nvSpPr>
          <p:spPr>
            <a:xfrm rot="16200000">
              <a:off x="4411442" y="1585443"/>
              <a:ext cx="1670587" cy="1989241"/>
            </a:xfrm>
            <a:custGeom>
              <a:avLst/>
              <a:gdLst/>
              <a:ahLst/>
              <a:cxnLst/>
              <a:rect l="l" t="t" r="r" b="b"/>
              <a:pathLst>
                <a:path w="1965411" h="2340300">
                  <a:moveTo>
                    <a:pt x="795261" y="0"/>
                  </a:moveTo>
                  <a:cubicBezTo>
                    <a:pt x="1441517" y="0"/>
                    <a:pt x="1965411" y="523894"/>
                    <a:pt x="1965411" y="1170150"/>
                  </a:cubicBezTo>
                  <a:cubicBezTo>
                    <a:pt x="1965411" y="1816406"/>
                    <a:pt x="1441517" y="2340300"/>
                    <a:pt x="795261" y="2340300"/>
                  </a:cubicBezTo>
                  <a:cubicBezTo>
                    <a:pt x="487766" y="2340300"/>
                    <a:pt x="207973" y="2221693"/>
                    <a:pt x="0" y="2026800"/>
                  </a:cubicBezTo>
                  <a:cubicBezTo>
                    <a:pt x="215871" y="1805818"/>
                    <a:pt x="348501" y="1503473"/>
                    <a:pt x="348501" y="1170150"/>
                  </a:cubicBezTo>
                  <a:cubicBezTo>
                    <a:pt x="348501" y="836827"/>
                    <a:pt x="215871" y="534482"/>
                    <a:pt x="0" y="313500"/>
                  </a:cubicBezTo>
                  <a:cubicBezTo>
                    <a:pt x="207973" y="118607"/>
                    <a:pt x="487766" y="0"/>
                    <a:pt x="7952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Freeform 21"/>
            <p:cNvSpPr>
              <a:spLocks noEditPoints="1"/>
            </p:cNvSpPr>
            <p:nvPr/>
          </p:nvSpPr>
          <p:spPr bwMode="auto">
            <a:xfrm flipH="1">
              <a:off x="4974664" y="2120628"/>
              <a:ext cx="544141" cy="897907"/>
            </a:xfrm>
            <a:custGeom>
              <a:avLst/>
              <a:gdLst>
                <a:gd name="T0" fmla="*/ 76 w 221"/>
                <a:gd name="T1" fmla="*/ 315 h 365"/>
                <a:gd name="T2" fmla="*/ 110 w 221"/>
                <a:gd name="T3" fmla="*/ 186 h 365"/>
                <a:gd name="T4" fmla="*/ 171 w 221"/>
                <a:gd name="T5" fmla="*/ 289 h 365"/>
                <a:gd name="T6" fmla="*/ 97 w 221"/>
                <a:gd name="T7" fmla="*/ 145 h 365"/>
                <a:gd name="T8" fmla="*/ 70 w 221"/>
                <a:gd name="T9" fmla="*/ 174 h 365"/>
                <a:gd name="T10" fmla="*/ 23 w 221"/>
                <a:gd name="T11" fmla="*/ 186 h 365"/>
                <a:gd name="T12" fmla="*/ 24 w 221"/>
                <a:gd name="T13" fmla="*/ 226 h 365"/>
                <a:gd name="T14" fmla="*/ 0 w 221"/>
                <a:gd name="T15" fmla="*/ 268 h 365"/>
                <a:gd name="T16" fmla="*/ 29 w 221"/>
                <a:gd name="T17" fmla="*/ 296 h 365"/>
                <a:gd name="T18" fmla="*/ 42 w 221"/>
                <a:gd name="T19" fmla="*/ 342 h 365"/>
                <a:gd name="T20" fmla="*/ 82 w 221"/>
                <a:gd name="T21" fmla="*/ 341 h 365"/>
                <a:gd name="T22" fmla="*/ 118 w 221"/>
                <a:gd name="T23" fmla="*/ 346 h 365"/>
                <a:gd name="T24" fmla="*/ 156 w 221"/>
                <a:gd name="T25" fmla="*/ 356 h 365"/>
                <a:gd name="T26" fmla="*/ 180 w 221"/>
                <a:gd name="T27" fmla="*/ 314 h 365"/>
                <a:gd name="T28" fmla="*/ 214 w 221"/>
                <a:gd name="T29" fmla="*/ 294 h 365"/>
                <a:gd name="T30" fmla="*/ 201 w 221"/>
                <a:gd name="T31" fmla="*/ 247 h 365"/>
                <a:gd name="T32" fmla="*/ 211 w 221"/>
                <a:gd name="T33" fmla="*/ 209 h 365"/>
                <a:gd name="T34" fmla="*/ 169 w 221"/>
                <a:gd name="T35" fmla="*/ 186 h 365"/>
                <a:gd name="T36" fmla="*/ 149 w 221"/>
                <a:gd name="T37" fmla="*/ 151 h 365"/>
                <a:gd name="T38" fmla="*/ 110 w 221"/>
                <a:gd name="T39" fmla="*/ 164 h 365"/>
                <a:gd name="T40" fmla="*/ 97 w 221"/>
                <a:gd name="T41" fmla="*/ 145 h 365"/>
                <a:gd name="T42" fmla="*/ 74 w 221"/>
                <a:gd name="T43" fmla="*/ 116 h 365"/>
                <a:gd name="T44" fmla="*/ 97 w 221"/>
                <a:gd name="T45" fmla="*/ 27 h 365"/>
                <a:gd name="T46" fmla="*/ 138 w 221"/>
                <a:gd name="T47" fmla="*/ 98 h 365"/>
                <a:gd name="T48" fmla="*/ 88 w 221"/>
                <a:gd name="T49" fmla="*/ 0 h 365"/>
                <a:gd name="T50" fmla="*/ 70 w 221"/>
                <a:gd name="T51" fmla="*/ 19 h 365"/>
                <a:gd name="T52" fmla="*/ 38 w 221"/>
                <a:gd name="T53" fmla="*/ 28 h 365"/>
                <a:gd name="T54" fmla="*/ 39 w 221"/>
                <a:gd name="T55" fmla="*/ 55 h 365"/>
                <a:gd name="T56" fmla="*/ 22 w 221"/>
                <a:gd name="T57" fmla="*/ 83 h 365"/>
                <a:gd name="T58" fmla="*/ 42 w 221"/>
                <a:gd name="T59" fmla="*/ 102 h 365"/>
                <a:gd name="T60" fmla="*/ 50 w 221"/>
                <a:gd name="T61" fmla="*/ 134 h 365"/>
                <a:gd name="T62" fmla="*/ 78 w 221"/>
                <a:gd name="T63" fmla="*/ 133 h 365"/>
                <a:gd name="T64" fmla="*/ 102 w 221"/>
                <a:gd name="T65" fmla="*/ 136 h 365"/>
                <a:gd name="T66" fmla="*/ 128 w 221"/>
                <a:gd name="T67" fmla="*/ 143 h 365"/>
                <a:gd name="T68" fmla="*/ 144 w 221"/>
                <a:gd name="T69" fmla="*/ 114 h 365"/>
                <a:gd name="T70" fmla="*/ 168 w 221"/>
                <a:gd name="T71" fmla="*/ 101 h 365"/>
                <a:gd name="T72" fmla="*/ 159 w 221"/>
                <a:gd name="T73" fmla="*/ 69 h 365"/>
                <a:gd name="T74" fmla="*/ 166 w 221"/>
                <a:gd name="T75" fmla="*/ 43 h 365"/>
                <a:gd name="T76" fmla="*/ 137 w 221"/>
                <a:gd name="T77" fmla="*/ 27 h 365"/>
                <a:gd name="T78" fmla="*/ 123 w 221"/>
                <a:gd name="T79" fmla="*/ 4 h 365"/>
                <a:gd name="T80" fmla="*/ 97 w 221"/>
                <a:gd name="T81" fmla="*/ 13 h 365"/>
                <a:gd name="T82" fmla="*/ 88 w 221"/>
                <a:gd name="T83" fmla="*/ 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21" h="365">
                  <a:moveTo>
                    <a:pt x="110" y="324"/>
                  </a:moveTo>
                  <a:cubicBezTo>
                    <a:pt x="99" y="324"/>
                    <a:pt x="87" y="321"/>
                    <a:pt x="76" y="315"/>
                  </a:cubicBezTo>
                  <a:cubicBezTo>
                    <a:pt x="43" y="297"/>
                    <a:pt x="31" y="254"/>
                    <a:pt x="50" y="221"/>
                  </a:cubicBezTo>
                  <a:cubicBezTo>
                    <a:pt x="63" y="198"/>
                    <a:pt x="86" y="186"/>
                    <a:pt x="110" y="186"/>
                  </a:cubicBezTo>
                  <a:cubicBezTo>
                    <a:pt x="122" y="186"/>
                    <a:pt x="134" y="188"/>
                    <a:pt x="144" y="194"/>
                  </a:cubicBezTo>
                  <a:cubicBezTo>
                    <a:pt x="178" y="213"/>
                    <a:pt x="190" y="256"/>
                    <a:pt x="171" y="289"/>
                  </a:cubicBezTo>
                  <a:cubicBezTo>
                    <a:pt x="158" y="312"/>
                    <a:pt x="135" y="324"/>
                    <a:pt x="110" y="324"/>
                  </a:cubicBezTo>
                  <a:moveTo>
                    <a:pt x="97" y="145"/>
                  </a:moveTo>
                  <a:cubicBezTo>
                    <a:pt x="64" y="154"/>
                    <a:pt x="64" y="154"/>
                    <a:pt x="64" y="154"/>
                  </a:cubicBezTo>
                  <a:cubicBezTo>
                    <a:pt x="70" y="174"/>
                    <a:pt x="70" y="174"/>
                    <a:pt x="70" y="174"/>
                  </a:cubicBezTo>
                  <a:cubicBezTo>
                    <a:pt x="59" y="179"/>
                    <a:pt x="49" y="187"/>
                    <a:pt x="41" y="19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6" y="216"/>
                    <a:pt x="6" y="216"/>
                    <a:pt x="6" y="216"/>
                  </a:cubicBezTo>
                  <a:cubicBezTo>
                    <a:pt x="24" y="226"/>
                    <a:pt x="24" y="226"/>
                    <a:pt x="24" y="226"/>
                  </a:cubicBezTo>
                  <a:cubicBezTo>
                    <a:pt x="20" y="238"/>
                    <a:pt x="19" y="250"/>
                    <a:pt x="20" y="263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9" y="301"/>
                    <a:pt x="9" y="301"/>
                    <a:pt x="9" y="301"/>
                  </a:cubicBezTo>
                  <a:cubicBezTo>
                    <a:pt x="29" y="296"/>
                    <a:pt x="29" y="296"/>
                    <a:pt x="29" y="296"/>
                  </a:cubicBezTo>
                  <a:cubicBezTo>
                    <a:pt x="34" y="306"/>
                    <a:pt x="42" y="316"/>
                    <a:pt x="52" y="324"/>
                  </a:cubicBezTo>
                  <a:cubicBezTo>
                    <a:pt x="42" y="342"/>
                    <a:pt x="42" y="342"/>
                    <a:pt x="42" y="342"/>
                  </a:cubicBezTo>
                  <a:cubicBezTo>
                    <a:pt x="72" y="359"/>
                    <a:pt x="72" y="359"/>
                    <a:pt x="72" y="359"/>
                  </a:cubicBezTo>
                  <a:cubicBezTo>
                    <a:pt x="82" y="341"/>
                    <a:pt x="82" y="341"/>
                    <a:pt x="82" y="341"/>
                  </a:cubicBezTo>
                  <a:cubicBezTo>
                    <a:pt x="91" y="344"/>
                    <a:pt x="101" y="346"/>
                    <a:pt x="110" y="346"/>
                  </a:cubicBezTo>
                  <a:cubicBezTo>
                    <a:pt x="113" y="346"/>
                    <a:pt x="115" y="346"/>
                    <a:pt x="118" y="346"/>
                  </a:cubicBezTo>
                  <a:cubicBezTo>
                    <a:pt x="123" y="365"/>
                    <a:pt x="123" y="365"/>
                    <a:pt x="123" y="365"/>
                  </a:cubicBezTo>
                  <a:cubicBezTo>
                    <a:pt x="156" y="356"/>
                    <a:pt x="156" y="356"/>
                    <a:pt x="156" y="356"/>
                  </a:cubicBezTo>
                  <a:cubicBezTo>
                    <a:pt x="151" y="336"/>
                    <a:pt x="151" y="336"/>
                    <a:pt x="151" y="336"/>
                  </a:cubicBezTo>
                  <a:cubicBezTo>
                    <a:pt x="162" y="331"/>
                    <a:pt x="172" y="323"/>
                    <a:pt x="180" y="314"/>
                  </a:cubicBezTo>
                  <a:cubicBezTo>
                    <a:pt x="198" y="324"/>
                    <a:pt x="198" y="324"/>
                    <a:pt x="198" y="324"/>
                  </a:cubicBezTo>
                  <a:cubicBezTo>
                    <a:pt x="214" y="294"/>
                    <a:pt x="214" y="294"/>
                    <a:pt x="214" y="294"/>
                  </a:cubicBezTo>
                  <a:cubicBezTo>
                    <a:pt x="197" y="284"/>
                    <a:pt x="197" y="284"/>
                    <a:pt x="197" y="284"/>
                  </a:cubicBezTo>
                  <a:cubicBezTo>
                    <a:pt x="201" y="272"/>
                    <a:pt x="202" y="259"/>
                    <a:pt x="201" y="247"/>
                  </a:cubicBezTo>
                  <a:cubicBezTo>
                    <a:pt x="221" y="242"/>
                    <a:pt x="221" y="242"/>
                    <a:pt x="221" y="242"/>
                  </a:cubicBezTo>
                  <a:cubicBezTo>
                    <a:pt x="211" y="209"/>
                    <a:pt x="211" y="209"/>
                    <a:pt x="211" y="209"/>
                  </a:cubicBezTo>
                  <a:cubicBezTo>
                    <a:pt x="192" y="214"/>
                    <a:pt x="192" y="214"/>
                    <a:pt x="192" y="214"/>
                  </a:cubicBezTo>
                  <a:cubicBezTo>
                    <a:pt x="186" y="203"/>
                    <a:pt x="179" y="194"/>
                    <a:pt x="169" y="186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49" y="151"/>
                    <a:pt x="149" y="151"/>
                    <a:pt x="149" y="151"/>
                  </a:cubicBezTo>
                  <a:cubicBezTo>
                    <a:pt x="139" y="169"/>
                    <a:pt x="139" y="169"/>
                    <a:pt x="139" y="169"/>
                  </a:cubicBezTo>
                  <a:cubicBezTo>
                    <a:pt x="130" y="166"/>
                    <a:pt x="120" y="164"/>
                    <a:pt x="110" y="164"/>
                  </a:cubicBezTo>
                  <a:cubicBezTo>
                    <a:pt x="108" y="164"/>
                    <a:pt x="105" y="164"/>
                    <a:pt x="103" y="164"/>
                  </a:cubicBezTo>
                  <a:cubicBezTo>
                    <a:pt x="97" y="145"/>
                    <a:pt x="97" y="145"/>
                    <a:pt x="97" y="145"/>
                  </a:cubicBezTo>
                  <a:moveTo>
                    <a:pt x="97" y="122"/>
                  </a:moveTo>
                  <a:cubicBezTo>
                    <a:pt x="89" y="122"/>
                    <a:pt x="81" y="120"/>
                    <a:pt x="74" y="116"/>
                  </a:cubicBezTo>
                  <a:cubicBezTo>
                    <a:pt x="51" y="103"/>
                    <a:pt x="43" y="74"/>
                    <a:pt x="56" y="51"/>
                  </a:cubicBezTo>
                  <a:cubicBezTo>
                    <a:pt x="65" y="36"/>
                    <a:pt x="81" y="27"/>
                    <a:pt x="97" y="27"/>
                  </a:cubicBezTo>
                  <a:cubicBezTo>
                    <a:pt x="105" y="27"/>
                    <a:pt x="113" y="29"/>
                    <a:pt x="120" y="34"/>
                  </a:cubicBezTo>
                  <a:cubicBezTo>
                    <a:pt x="143" y="46"/>
                    <a:pt x="151" y="75"/>
                    <a:pt x="138" y="98"/>
                  </a:cubicBezTo>
                  <a:cubicBezTo>
                    <a:pt x="130" y="113"/>
                    <a:pt x="114" y="122"/>
                    <a:pt x="97" y="122"/>
                  </a:cubicBezTo>
                  <a:moveTo>
                    <a:pt x="88" y="0"/>
                  </a:moveTo>
                  <a:cubicBezTo>
                    <a:pt x="66" y="6"/>
                    <a:pt x="66" y="6"/>
                    <a:pt x="66" y="6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62" y="23"/>
                    <a:pt x="55" y="28"/>
                    <a:pt x="50" y="35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6" y="63"/>
                    <a:pt x="35" y="72"/>
                    <a:pt x="36" y="80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9" y="106"/>
                    <a:pt x="29" y="106"/>
                    <a:pt x="29" y="106"/>
                  </a:cubicBezTo>
                  <a:cubicBezTo>
                    <a:pt x="42" y="102"/>
                    <a:pt x="42" y="102"/>
                    <a:pt x="42" y="102"/>
                  </a:cubicBezTo>
                  <a:cubicBezTo>
                    <a:pt x="45" y="110"/>
                    <a:pt x="51" y="116"/>
                    <a:pt x="57" y="122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8" y="133"/>
                    <a:pt x="78" y="133"/>
                    <a:pt x="78" y="133"/>
                  </a:cubicBezTo>
                  <a:cubicBezTo>
                    <a:pt x="84" y="135"/>
                    <a:pt x="91" y="136"/>
                    <a:pt x="97" y="136"/>
                  </a:cubicBezTo>
                  <a:cubicBezTo>
                    <a:pt x="99" y="136"/>
                    <a:pt x="101" y="136"/>
                    <a:pt x="102" y="136"/>
                  </a:cubicBezTo>
                  <a:cubicBezTo>
                    <a:pt x="106" y="149"/>
                    <a:pt x="106" y="149"/>
                    <a:pt x="106" y="149"/>
                  </a:cubicBezTo>
                  <a:cubicBezTo>
                    <a:pt x="128" y="143"/>
                    <a:pt x="128" y="143"/>
                    <a:pt x="128" y="143"/>
                  </a:cubicBezTo>
                  <a:cubicBezTo>
                    <a:pt x="125" y="130"/>
                    <a:pt x="125" y="130"/>
                    <a:pt x="125" y="130"/>
                  </a:cubicBezTo>
                  <a:cubicBezTo>
                    <a:pt x="132" y="126"/>
                    <a:pt x="139" y="121"/>
                    <a:pt x="144" y="114"/>
                  </a:cubicBezTo>
                  <a:cubicBezTo>
                    <a:pt x="156" y="121"/>
                    <a:pt x="156" y="121"/>
                    <a:pt x="156" y="121"/>
                  </a:cubicBezTo>
                  <a:cubicBezTo>
                    <a:pt x="168" y="101"/>
                    <a:pt x="168" y="101"/>
                    <a:pt x="168" y="101"/>
                  </a:cubicBezTo>
                  <a:cubicBezTo>
                    <a:pt x="156" y="94"/>
                    <a:pt x="156" y="94"/>
                    <a:pt x="156" y="94"/>
                  </a:cubicBezTo>
                  <a:cubicBezTo>
                    <a:pt x="158" y="86"/>
                    <a:pt x="159" y="78"/>
                    <a:pt x="159" y="69"/>
                  </a:cubicBezTo>
                  <a:cubicBezTo>
                    <a:pt x="172" y="66"/>
                    <a:pt x="172" y="66"/>
                    <a:pt x="172" y="66"/>
                  </a:cubicBezTo>
                  <a:cubicBezTo>
                    <a:pt x="166" y="43"/>
                    <a:pt x="166" y="43"/>
                    <a:pt x="166" y="43"/>
                  </a:cubicBezTo>
                  <a:cubicBezTo>
                    <a:pt x="152" y="47"/>
                    <a:pt x="152" y="47"/>
                    <a:pt x="152" y="47"/>
                  </a:cubicBezTo>
                  <a:cubicBezTo>
                    <a:pt x="149" y="40"/>
                    <a:pt x="144" y="33"/>
                    <a:pt x="137" y="27"/>
                  </a:cubicBezTo>
                  <a:cubicBezTo>
                    <a:pt x="144" y="15"/>
                    <a:pt x="144" y="15"/>
                    <a:pt x="144" y="15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0" y="14"/>
                    <a:pt x="104" y="13"/>
                    <a:pt x="97" y="13"/>
                  </a:cubicBezTo>
                  <a:cubicBezTo>
                    <a:pt x="95" y="13"/>
                    <a:pt x="94" y="13"/>
                    <a:pt x="92" y="13"/>
                  </a:cubicBezTo>
                  <a:cubicBezTo>
                    <a:pt x="88" y="0"/>
                    <a:pt x="88" y="0"/>
                    <a:pt x="8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947195" y="2372431"/>
            <a:ext cx="1670588" cy="1988779"/>
            <a:chOff x="6053875" y="1732900"/>
            <a:chExt cx="1670588" cy="1989240"/>
          </a:xfrm>
        </p:grpSpPr>
        <p:sp>
          <p:nvSpPr>
            <p:cNvPr id="26" name="橢圓 55"/>
            <p:cNvSpPr/>
            <p:nvPr/>
          </p:nvSpPr>
          <p:spPr>
            <a:xfrm>
              <a:off x="6053875" y="1732900"/>
              <a:ext cx="1670588" cy="1989240"/>
            </a:xfrm>
            <a:custGeom>
              <a:avLst/>
              <a:gdLst/>
              <a:ahLst/>
              <a:cxnLst/>
              <a:rect l="l" t="t" r="r" b="b"/>
              <a:pathLst>
                <a:path w="1965411" h="2340300">
                  <a:moveTo>
                    <a:pt x="795261" y="0"/>
                  </a:moveTo>
                  <a:cubicBezTo>
                    <a:pt x="1441517" y="0"/>
                    <a:pt x="1965411" y="523894"/>
                    <a:pt x="1965411" y="1170150"/>
                  </a:cubicBezTo>
                  <a:cubicBezTo>
                    <a:pt x="1965411" y="1816406"/>
                    <a:pt x="1441517" y="2340300"/>
                    <a:pt x="795261" y="2340300"/>
                  </a:cubicBezTo>
                  <a:cubicBezTo>
                    <a:pt x="487766" y="2340300"/>
                    <a:pt x="207973" y="2221693"/>
                    <a:pt x="0" y="2026800"/>
                  </a:cubicBezTo>
                  <a:cubicBezTo>
                    <a:pt x="215871" y="1805818"/>
                    <a:pt x="348501" y="1503473"/>
                    <a:pt x="348501" y="1170150"/>
                  </a:cubicBezTo>
                  <a:cubicBezTo>
                    <a:pt x="348501" y="836827"/>
                    <a:pt x="215871" y="534482"/>
                    <a:pt x="0" y="313500"/>
                  </a:cubicBezTo>
                  <a:cubicBezTo>
                    <a:pt x="207973" y="118607"/>
                    <a:pt x="487766" y="0"/>
                    <a:pt x="795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7" name="Freeform 22"/>
            <p:cNvSpPr>
              <a:spLocks noEditPoints="1"/>
            </p:cNvSpPr>
            <p:nvPr/>
          </p:nvSpPr>
          <p:spPr bwMode="auto">
            <a:xfrm flipH="1">
              <a:off x="6715186" y="2392128"/>
              <a:ext cx="575620" cy="598106"/>
            </a:xfrm>
            <a:custGeom>
              <a:avLst/>
              <a:gdLst>
                <a:gd name="T0" fmla="*/ 117 w 234"/>
                <a:gd name="T1" fmla="*/ 89 h 243"/>
                <a:gd name="T2" fmla="*/ 85 w 234"/>
                <a:gd name="T3" fmla="*/ 121 h 243"/>
                <a:gd name="T4" fmla="*/ 117 w 234"/>
                <a:gd name="T5" fmla="*/ 153 h 243"/>
                <a:gd name="T6" fmla="*/ 149 w 234"/>
                <a:gd name="T7" fmla="*/ 121 h 243"/>
                <a:gd name="T8" fmla="*/ 117 w 234"/>
                <a:gd name="T9" fmla="*/ 89 h 243"/>
                <a:gd name="T10" fmla="*/ 90 w 234"/>
                <a:gd name="T11" fmla="*/ 7 h 243"/>
                <a:gd name="T12" fmla="*/ 0 w 234"/>
                <a:gd name="T13" fmla="*/ 121 h 243"/>
                <a:gd name="T14" fmla="*/ 34 w 234"/>
                <a:gd name="T15" fmla="*/ 204 h 243"/>
                <a:gd name="T16" fmla="*/ 44 w 234"/>
                <a:gd name="T17" fmla="*/ 213 h 243"/>
                <a:gd name="T18" fmla="*/ 33 w 234"/>
                <a:gd name="T19" fmla="*/ 243 h 243"/>
                <a:gd name="T20" fmla="*/ 117 w 234"/>
                <a:gd name="T21" fmla="*/ 232 h 243"/>
                <a:gd name="T22" fmla="*/ 60 w 234"/>
                <a:gd name="T23" fmla="*/ 169 h 243"/>
                <a:gd name="T24" fmla="*/ 49 w 234"/>
                <a:gd name="T25" fmla="*/ 200 h 243"/>
                <a:gd name="T26" fmla="*/ 44 w 234"/>
                <a:gd name="T27" fmla="*/ 194 h 243"/>
                <a:gd name="T28" fmla="*/ 13 w 234"/>
                <a:gd name="T29" fmla="*/ 121 h 243"/>
                <a:gd name="T30" fmla="*/ 94 w 234"/>
                <a:gd name="T31" fmla="*/ 21 h 243"/>
                <a:gd name="T32" fmla="*/ 90 w 234"/>
                <a:gd name="T33" fmla="*/ 7 h 243"/>
                <a:gd name="T34" fmla="*/ 200 w 234"/>
                <a:gd name="T35" fmla="*/ 0 h 243"/>
                <a:gd name="T36" fmla="*/ 117 w 234"/>
                <a:gd name="T37" fmla="*/ 11 h 243"/>
                <a:gd name="T38" fmla="*/ 173 w 234"/>
                <a:gd name="T39" fmla="*/ 73 h 243"/>
                <a:gd name="T40" fmla="*/ 184 w 234"/>
                <a:gd name="T41" fmla="*/ 43 h 243"/>
                <a:gd name="T42" fmla="*/ 220 w 234"/>
                <a:gd name="T43" fmla="*/ 121 h 243"/>
                <a:gd name="T44" fmla="*/ 190 w 234"/>
                <a:gd name="T45" fmla="*/ 194 h 243"/>
                <a:gd name="T46" fmla="*/ 140 w 234"/>
                <a:gd name="T47" fmla="*/ 222 h 243"/>
                <a:gd name="T48" fmla="*/ 143 w 234"/>
                <a:gd name="T49" fmla="*/ 235 h 243"/>
                <a:gd name="T50" fmla="*/ 200 w 234"/>
                <a:gd name="T51" fmla="*/ 204 h 243"/>
                <a:gd name="T52" fmla="*/ 234 w 234"/>
                <a:gd name="T53" fmla="*/ 121 h 243"/>
                <a:gd name="T54" fmla="*/ 189 w 234"/>
                <a:gd name="T55" fmla="*/ 29 h 243"/>
                <a:gd name="T56" fmla="*/ 200 w 234"/>
                <a:gd name="T57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4" h="243">
                  <a:moveTo>
                    <a:pt x="117" y="89"/>
                  </a:moveTo>
                  <a:cubicBezTo>
                    <a:pt x="99" y="89"/>
                    <a:pt x="85" y="104"/>
                    <a:pt x="85" y="121"/>
                  </a:cubicBezTo>
                  <a:cubicBezTo>
                    <a:pt x="85" y="139"/>
                    <a:pt x="99" y="153"/>
                    <a:pt x="117" y="153"/>
                  </a:cubicBezTo>
                  <a:cubicBezTo>
                    <a:pt x="135" y="153"/>
                    <a:pt x="149" y="139"/>
                    <a:pt x="149" y="121"/>
                  </a:cubicBezTo>
                  <a:cubicBezTo>
                    <a:pt x="149" y="104"/>
                    <a:pt x="135" y="89"/>
                    <a:pt x="117" y="89"/>
                  </a:cubicBezTo>
                  <a:moveTo>
                    <a:pt x="90" y="7"/>
                  </a:moveTo>
                  <a:cubicBezTo>
                    <a:pt x="38" y="19"/>
                    <a:pt x="0" y="66"/>
                    <a:pt x="0" y="121"/>
                  </a:cubicBezTo>
                  <a:cubicBezTo>
                    <a:pt x="0" y="153"/>
                    <a:pt x="12" y="182"/>
                    <a:pt x="34" y="204"/>
                  </a:cubicBezTo>
                  <a:cubicBezTo>
                    <a:pt x="37" y="207"/>
                    <a:pt x="41" y="210"/>
                    <a:pt x="44" y="213"/>
                  </a:cubicBezTo>
                  <a:cubicBezTo>
                    <a:pt x="33" y="243"/>
                    <a:pt x="33" y="243"/>
                    <a:pt x="33" y="243"/>
                  </a:cubicBezTo>
                  <a:cubicBezTo>
                    <a:pt x="117" y="232"/>
                    <a:pt x="117" y="232"/>
                    <a:pt x="117" y="232"/>
                  </a:cubicBezTo>
                  <a:cubicBezTo>
                    <a:pt x="60" y="169"/>
                    <a:pt x="60" y="169"/>
                    <a:pt x="60" y="169"/>
                  </a:cubicBezTo>
                  <a:cubicBezTo>
                    <a:pt x="49" y="200"/>
                    <a:pt x="49" y="200"/>
                    <a:pt x="49" y="200"/>
                  </a:cubicBezTo>
                  <a:cubicBezTo>
                    <a:pt x="47" y="198"/>
                    <a:pt x="46" y="196"/>
                    <a:pt x="44" y="194"/>
                  </a:cubicBezTo>
                  <a:cubicBezTo>
                    <a:pt x="24" y="175"/>
                    <a:pt x="13" y="149"/>
                    <a:pt x="13" y="121"/>
                  </a:cubicBezTo>
                  <a:cubicBezTo>
                    <a:pt x="13" y="72"/>
                    <a:pt x="48" y="31"/>
                    <a:pt x="94" y="21"/>
                  </a:cubicBezTo>
                  <a:cubicBezTo>
                    <a:pt x="90" y="7"/>
                    <a:pt x="90" y="7"/>
                    <a:pt x="90" y="7"/>
                  </a:cubicBezTo>
                  <a:moveTo>
                    <a:pt x="200" y="0"/>
                  </a:moveTo>
                  <a:cubicBezTo>
                    <a:pt x="117" y="11"/>
                    <a:pt x="117" y="11"/>
                    <a:pt x="117" y="11"/>
                  </a:cubicBezTo>
                  <a:cubicBezTo>
                    <a:pt x="173" y="73"/>
                    <a:pt x="173" y="73"/>
                    <a:pt x="173" y="73"/>
                  </a:cubicBezTo>
                  <a:cubicBezTo>
                    <a:pt x="184" y="43"/>
                    <a:pt x="184" y="43"/>
                    <a:pt x="184" y="43"/>
                  </a:cubicBezTo>
                  <a:cubicBezTo>
                    <a:pt x="206" y="62"/>
                    <a:pt x="220" y="90"/>
                    <a:pt x="220" y="121"/>
                  </a:cubicBezTo>
                  <a:cubicBezTo>
                    <a:pt x="220" y="149"/>
                    <a:pt x="209" y="175"/>
                    <a:pt x="190" y="194"/>
                  </a:cubicBezTo>
                  <a:cubicBezTo>
                    <a:pt x="176" y="208"/>
                    <a:pt x="159" y="218"/>
                    <a:pt x="140" y="222"/>
                  </a:cubicBezTo>
                  <a:cubicBezTo>
                    <a:pt x="143" y="235"/>
                    <a:pt x="143" y="235"/>
                    <a:pt x="143" y="235"/>
                  </a:cubicBezTo>
                  <a:cubicBezTo>
                    <a:pt x="164" y="231"/>
                    <a:pt x="184" y="220"/>
                    <a:pt x="200" y="204"/>
                  </a:cubicBezTo>
                  <a:cubicBezTo>
                    <a:pt x="222" y="182"/>
                    <a:pt x="234" y="153"/>
                    <a:pt x="234" y="121"/>
                  </a:cubicBezTo>
                  <a:cubicBezTo>
                    <a:pt x="234" y="84"/>
                    <a:pt x="216" y="51"/>
                    <a:pt x="189" y="29"/>
                  </a:cubicBezTo>
                  <a:cubicBezTo>
                    <a:pt x="200" y="0"/>
                    <a:pt x="200" y="0"/>
                    <a:pt x="2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630605" y="4166585"/>
            <a:ext cx="1989241" cy="1670200"/>
            <a:chOff x="5737284" y="3527469"/>
            <a:chExt cx="1989241" cy="1670587"/>
          </a:xfrm>
        </p:grpSpPr>
        <p:sp>
          <p:nvSpPr>
            <p:cNvPr id="29" name="橢圓 55"/>
            <p:cNvSpPr/>
            <p:nvPr/>
          </p:nvSpPr>
          <p:spPr>
            <a:xfrm rot="5400000">
              <a:off x="5896611" y="3368142"/>
              <a:ext cx="1670587" cy="1989241"/>
            </a:xfrm>
            <a:custGeom>
              <a:avLst/>
              <a:gdLst/>
              <a:ahLst/>
              <a:cxnLst/>
              <a:rect l="l" t="t" r="r" b="b"/>
              <a:pathLst>
                <a:path w="1965411" h="2340300">
                  <a:moveTo>
                    <a:pt x="795261" y="0"/>
                  </a:moveTo>
                  <a:cubicBezTo>
                    <a:pt x="1441517" y="0"/>
                    <a:pt x="1965411" y="523894"/>
                    <a:pt x="1965411" y="1170150"/>
                  </a:cubicBezTo>
                  <a:cubicBezTo>
                    <a:pt x="1965411" y="1816406"/>
                    <a:pt x="1441517" y="2340300"/>
                    <a:pt x="795261" y="2340300"/>
                  </a:cubicBezTo>
                  <a:cubicBezTo>
                    <a:pt x="487766" y="2340300"/>
                    <a:pt x="207973" y="2221693"/>
                    <a:pt x="0" y="2026800"/>
                  </a:cubicBezTo>
                  <a:cubicBezTo>
                    <a:pt x="215871" y="1805818"/>
                    <a:pt x="348501" y="1503473"/>
                    <a:pt x="348501" y="1170150"/>
                  </a:cubicBezTo>
                  <a:cubicBezTo>
                    <a:pt x="348501" y="836827"/>
                    <a:pt x="215871" y="534482"/>
                    <a:pt x="0" y="313500"/>
                  </a:cubicBezTo>
                  <a:cubicBezTo>
                    <a:pt x="207973" y="118607"/>
                    <a:pt x="487766" y="0"/>
                    <a:pt x="7952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 flipH="1">
              <a:off x="6454576" y="3890191"/>
              <a:ext cx="586113" cy="665560"/>
            </a:xfrm>
            <a:custGeom>
              <a:avLst/>
              <a:gdLst>
                <a:gd name="T0" fmla="*/ 122 w 238"/>
                <a:gd name="T1" fmla="*/ 76 h 270"/>
                <a:gd name="T2" fmla="*/ 116 w 238"/>
                <a:gd name="T3" fmla="*/ 76 h 270"/>
                <a:gd name="T4" fmla="*/ 116 w 238"/>
                <a:gd name="T5" fmla="*/ 150 h 270"/>
                <a:gd name="T6" fmla="*/ 110 w 238"/>
                <a:gd name="T7" fmla="*/ 156 h 270"/>
                <a:gd name="T8" fmla="*/ 114 w 238"/>
                <a:gd name="T9" fmla="*/ 160 h 270"/>
                <a:gd name="T10" fmla="*/ 116 w 238"/>
                <a:gd name="T11" fmla="*/ 158 h 270"/>
                <a:gd name="T12" fmla="*/ 116 w 238"/>
                <a:gd name="T13" fmla="*/ 166 h 270"/>
                <a:gd name="T14" fmla="*/ 122 w 238"/>
                <a:gd name="T15" fmla="*/ 166 h 270"/>
                <a:gd name="T16" fmla="*/ 122 w 238"/>
                <a:gd name="T17" fmla="*/ 152 h 270"/>
                <a:gd name="T18" fmla="*/ 163 w 238"/>
                <a:gd name="T19" fmla="*/ 111 h 270"/>
                <a:gd name="T20" fmla="*/ 160 w 238"/>
                <a:gd name="T21" fmla="*/ 107 h 270"/>
                <a:gd name="T22" fmla="*/ 122 w 238"/>
                <a:gd name="T23" fmla="*/ 144 h 270"/>
                <a:gd name="T24" fmla="*/ 122 w 238"/>
                <a:gd name="T25" fmla="*/ 76 h 270"/>
                <a:gd name="T26" fmla="*/ 116 w 238"/>
                <a:gd name="T27" fmla="*/ 70 h 270"/>
                <a:gd name="T28" fmla="*/ 122 w 238"/>
                <a:gd name="T29" fmla="*/ 70 h 270"/>
                <a:gd name="T30" fmla="*/ 122 w 238"/>
                <a:gd name="T31" fmla="*/ 48 h 270"/>
                <a:gd name="T32" fmla="*/ 189 w 238"/>
                <a:gd name="T33" fmla="*/ 76 h 270"/>
                <a:gd name="T34" fmla="*/ 174 w 238"/>
                <a:gd name="T35" fmla="*/ 92 h 270"/>
                <a:gd name="T36" fmla="*/ 179 w 238"/>
                <a:gd name="T37" fmla="*/ 96 h 270"/>
                <a:gd name="T38" fmla="*/ 194 w 238"/>
                <a:gd name="T39" fmla="*/ 81 h 270"/>
                <a:gd name="T40" fmla="*/ 222 w 238"/>
                <a:gd name="T41" fmla="*/ 148 h 270"/>
                <a:gd name="T42" fmla="*/ 200 w 238"/>
                <a:gd name="T43" fmla="*/ 148 h 270"/>
                <a:gd name="T44" fmla="*/ 200 w 238"/>
                <a:gd name="T45" fmla="*/ 154 h 270"/>
                <a:gd name="T46" fmla="*/ 222 w 238"/>
                <a:gd name="T47" fmla="*/ 154 h 270"/>
                <a:gd name="T48" fmla="*/ 194 w 238"/>
                <a:gd name="T49" fmla="*/ 221 h 270"/>
                <a:gd name="T50" fmla="*/ 179 w 238"/>
                <a:gd name="T51" fmla="*/ 206 h 270"/>
                <a:gd name="T52" fmla="*/ 174 w 238"/>
                <a:gd name="T53" fmla="*/ 210 h 270"/>
                <a:gd name="T54" fmla="*/ 189 w 238"/>
                <a:gd name="T55" fmla="*/ 226 h 270"/>
                <a:gd name="T56" fmla="*/ 122 w 238"/>
                <a:gd name="T57" fmla="*/ 254 h 270"/>
                <a:gd name="T58" fmla="*/ 122 w 238"/>
                <a:gd name="T59" fmla="*/ 232 h 270"/>
                <a:gd name="T60" fmla="*/ 116 w 238"/>
                <a:gd name="T61" fmla="*/ 232 h 270"/>
                <a:gd name="T62" fmla="*/ 116 w 238"/>
                <a:gd name="T63" fmla="*/ 254 h 270"/>
                <a:gd name="T64" fmla="*/ 49 w 238"/>
                <a:gd name="T65" fmla="*/ 226 h 270"/>
                <a:gd name="T66" fmla="*/ 64 w 238"/>
                <a:gd name="T67" fmla="*/ 210 h 270"/>
                <a:gd name="T68" fmla="*/ 60 w 238"/>
                <a:gd name="T69" fmla="*/ 206 h 270"/>
                <a:gd name="T70" fmla="*/ 44 w 238"/>
                <a:gd name="T71" fmla="*/ 221 h 270"/>
                <a:gd name="T72" fmla="*/ 17 w 238"/>
                <a:gd name="T73" fmla="*/ 154 h 270"/>
                <a:gd name="T74" fmla="*/ 38 w 238"/>
                <a:gd name="T75" fmla="*/ 154 h 270"/>
                <a:gd name="T76" fmla="*/ 38 w 238"/>
                <a:gd name="T77" fmla="*/ 148 h 270"/>
                <a:gd name="T78" fmla="*/ 17 w 238"/>
                <a:gd name="T79" fmla="*/ 148 h 270"/>
                <a:gd name="T80" fmla="*/ 44 w 238"/>
                <a:gd name="T81" fmla="*/ 81 h 270"/>
                <a:gd name="T82" fmla="*/ 60 w 238"/>
                <a:gd name="T83" fmla="*/ 96 h 270"/>
                <a:gd name="T84" fmla="*/ 64 w 238"/>
                <a:gd name="T85" fmla="*/ 92 h 270"/>
                <a:gd name="T86" fmla="*/ 49 w 238"/>
                <a:gd name="T87" fmla="*/ 76 h 270"/>
                <a:gd name="T88" fmla="*/ 116 w 238"/>
                <a:gd name="T89" fmla="*/ 48 h 270"/>
                <a:gd name="T90" fmla="*/ 116 w 238"/>
                <a:gd name="T91" fmla="*/ 70 h 270"/>
                <a:gd name="T92" fmla="*/ 147 w 238"/>
                <a:gd name="T93" fmla="*/ 0 h 270"/>
                <a:gd name="T94" fmla="*/ 91 w 238"/>
                <a:gd name="T95" fmla="*/ 0 h 270"/>
                <a:gd name="T96" fmla="*/ 91 w 238"/>
                <a:gd name="T97" fmla="*/ 23 h 270"/>
                <a:gd name="T98" fmla="*/ 112 w 238"/>
                <a:gd name="T99" fmla="*/ 23 h 270"/>
                <a:gd name="T100" fmla="*/ 112 w 238"/>
                <a:gd name="T101" fmla="*/ 32 h 270"/>
                <a:gd name="T102" fmla="*/ 0 w 238"/>
                <a:gd name="T103" fmla="*/ 151 h 270"/>
                <a:gd name="T104" fmla="*/ 119 w 238"/>
                <a:gd name="T105" fmla="*/ 270 h 270"/>
                <a:gd name="T106" fmla="*/ 238 w 238"/>
                <a:gd name="T107" fmla="*/ 151 h 270"/>
                <a:gd name="T108" fmla="*/ 126 w 238"/>
                <a:gd name="T109" fmla="*/ 32 h 270"/>
                <a:gd name="T110" fmla="*/ 126 w 238"/>
                <a:gd name="T111" fmla="*/ 23 h 270"/>
                <a:gd name="T112" fmla="*/ 147 w 238"/>
                <a:gd name="T113" fmla="*/ 23 h 270"/>
                <a:gd name="T114" fmla="*/ 147 w 238"/>
                <a:gd name="T11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8" h="270">
                  <a:moveTo>
                    <a:pt x="122" y="76"/>
                  </a:moveTo>
                  <a:cubicBezTo>
                    <a:pt x="116" y="76"/>
                    <a:pt x="116" y="76"/>
                    <a:pt x="116" y="76"/>
                  </a:cubicBezTo>
                  <a:cubicBezTo>
                    <a:pt x="116" y="150"/>
                    <a:pt x="116" y="150"/>
                    <a:pt x="116" y="150"/>
                  </a:cubicBezTo>
                  <a:cubicBezTo>
                    <a:pt x="110" y="156"/>
                    <a:pt x="110" y="156"/>
                    <a:pt x="110" y="156"/>
                  </a:cubicBezTo>
                  <a:cubicBezTo>
                    <a:pt x="114" y="160"/>
                    <a:pt x="114" y="160"/>
                    <a:pt x="114" y="160"/>
                  </a:cubicBezTo>
                  <a:cubicBezTo>
                    <a:pt x="116" y="158"/>
                    <a:pt x="116" y="158"/>
                    <a:pt x="116" y="158"/>
                  </a:cubicBezTo>
                  <a:cubicBezTo>
                    <a:pt x="116" y="166"/>
                    <a:pt x="116" y="166"/>
                    <a:pt x="116" y="166"/>
                  </a:cubicBezTo>
                  <a:cubicBezTo>
                    <a:pt x="122" y="166"/>
                    <a:pt x="122" y="166"/>
                    <a:pt x="122" y="166"/>
                  </a:cubicBezTo>
                  <a:cubicBezTo>
                    <a:pt x="122" y="152"/>
                    <a:pt x="122" y="152"/>
                    <a:pt x="122" y="152"/>
                  </a:cubicBezTo>
                  <a:cubicBezTo>
                    <a:pt x="163" y="111"/>
                    <a:pt x="163" y="111"/>
                    <a:pt x="163" y="111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22" y="144"/>
                    <a:pt x="122" y="144"/>
                    <a:pt x="122" y="144"/>
                  </a:cubicBezTo>
                  <a:cubicBezTo>
                    <a:pt x="122" y="76"/>
                    <a:pt x="122" y="76"/>
                    <a:pt x="122" y="76"/>
                  </a:cubicBezTo>
                  <a:moveTo>
                    <a:pt x="116" y="70"/>
                  </a:moveTo>
                  <a:cubicBezTo>
                    <a:pt x="122" y="70"/>
                    <a:pt x="122" y="70"/>
                    <a:pt x="122" y="70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48" y="49"/>
                    <a:pt x="172" y="60"/>
                    <a:pt x="189" y="76"/>
                  </a:cubicBezTo>
                  <a:cubicBezTo>
                    <a:pt x="174" y="92"/>
                    <a:pt x="174" y="92"/>
                    <a:pt x="174" y="92"/>
                  </a:cubicBezTo>
                  <a:cubicBezTo>
                    <a:pt x="179" y="96"/>
                    <a:pt x="179" y="96"/>
                    <a:pt x="179" y="96"/>
                  </a:cubicBezTo>
                  <a:cubicBezTo>
                    <a:pt x="194" y="81"/>
                    <a:pt x="194" y="81"/>
                    <a:pt x="194" y="81"/>
                  </a:cubicBezTo>
                  <a:cubicBezTo>
                    <a:pt x="210" y="98"/>
                    <a:pt x="221" y="122"/>
                    <a:pt x="222" y="148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0" y="154"/>
                    <a:pt x="200" y="154"/>
                    <a:pt x="200" y="154"/>
                  </a:cubicBezTo>
                  <a:cubicBezTo>
                    <a:pt x="222" y="154"/>
                    <a:pt x="222" y="154"/>
                    <a:pt x="222" y="154"/>
                  </a:cubicBezTo>
                  <a:cubicBezTo>
                    <a:pt x="221" y="180"/>
                    <a:pt x="210" y="204"/>
                    <a:pt x="194" y="221"/>
                  </a:cubicBezTo>
                  <a:cubicBezTo>
                    <a:pt x="179" y="206"/>
                    <a:pt x="179" y="206"/>
                    <a:pt x="179" y="206"/>
                  </a:cubicBezTo>
                  <a:cubicBezTo>
                    <a:pt x="174" y="210"/>
                    <a:pt x="174" y="210"/>
                    <a:pt x="174" y="210"/>
                  </a:cubicBezTo>
                  <a:cubicBezTo>
                    <a:pt x="189" y="226"/>
                    <a:pt x="189" y="226"/>
                    <a:pt x="189" y="226"/>
                  </a:cubicBezTo>
                  <a:cubicBezTo>
                    <a:pt x="172" y="242"/>
                    <a:pt x="148" y="253"/>
                    <a:pt x="122" y="254"/>
                  </a:cubicBezTo>
                  <a:cubicBezTo>
                    <a:pt x="122" y="232"/>
                    <a:pt x="122" y="232"/>
                    <a:pt x="122" y="232"/>
                  </a:cubicBezTo>
                  <a:cubicBezTo>
                    <a:pt x="116" y="232"/>
                    <a:pt x="116" y="232"/>
                    <a:pt x="116" y="232"/>
                  </a:cubicBezTo>
                  <a:cubicBezTo>
                    <a:pt x="116" y="254"/>
                    <a:pt x="116" y="254"/>
                    <a:pt x="116" y="254"/>
                  </a:cubicBezTo>
                  <a:cubicBezTo>
                    <a:pt x="90" y="253"/>
                    <a:pt x="67" y="242"/>
                    <a:pt x="49" y="226"/>
                  </a:cubicBezTo>
                  <a:cubicBezTo>
                    <a:pt x="64" y="210"/>
                    <a:pt x="64" y="210"/>
                    <a:pt x="64" y="210"/>
                  </a:cubicBezTo>
                  <a:cubicBezTo>
                    <a:pt x="60" y="206"/>
                    <a:pt x="60" y="206"/>
                    <a:pt x="60" y="206"/>
                  </a:cubicBezTo>
                  <a:cubicBezTo>
                    <a:pt x="44" y="221"/>
                    <a:pt x="44" y="221"/>
                    <a:pt x="44" y="221"/>
                  </a:cubicBezTo>
                  <a:cubicBezTo>
                    <a:pt x="28" y="204"/>
                    <a:pt x="17" y="180"/>
                    <a:pt x="17" y="154"/>
                  </a:cubicBezTo>
                  <a:cubicBezTo>
                    <a:pt x="38" y="154"/>
                    <a:pt x="38" y="154"/>
                    <a:pt x="38" y="154"/>
                  </a:cubicBezTo>
                  <a:cubicBezTo>
                    <a:pt x="38" y="148"/>
                    <a:pt x="38" y="148"/>
                    <a:pt x="38" y="148"/>
                  </a:cubicBezTo>
                  <a:cubicBezTo>
                    <a:pt x="17" y="148"/>
                    <a:pt x="17" y="148"/>
                    <a:pt x="17" y="148"/>
                  </a:cubicBezTo>
                  <a:cubicBezTo>
                    <a:pt x="17" y="122"/>
                    <a:pt x="28" y="98"/>
                    <a:pt x="44" y="81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67" y="60"/>
                    <a:pt x="90" y="49"/>
                    <a:pt x="116" y="48"/>
                  </a:cubicBezTo>
                  <a:cubicBezTo>
                    <a:pt x="116" y="70"/>
                    <a:pt x="116" y="70"/>
                    <a:pt x="116" y="70"/>
                  </a:cubicBezTo>
                  <a:moveTo>
                    <a:pt x="147" y="0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50" y="36"/>
                    <a:pt x="0" y="88"/>
                    <a:pt x="0" y="151"/>
                  </a:cubicBezTo>
                  <a:cubicBezTo>
                    <a:pt x="0" y="217"/>
                    <a:pt x="54" y="270"/>
                    <a:pt x="119" y="270"/>
                  </a:cubicBezTo>
                  <a:cubicBezTo>
                    <a:pt x="185" y="270"/>
                    <a:pt x="238" y="217"/>
                    <a:pt x="238" y="151"/>
                  </a:cubicBezTo>
                  <a:cubicBezTo>
                    <a:pt x="238" y="88"/>
                    <a:pt x="189" y="36"/>
                    <a:pt x="126" y="32"/>
                  </a:cubicBezTo>
                  <a:cubicBezTo>
                    <a:pt x="126" y="23"/>
                    <a:pt x="126" y="23"/>
                    <a:pt x="126" y="23"/>
                  </a:cubicBezTo>
                  <a:cubicBezTo>
                    <a:pt x="147" y="23"/>
                    <a:pt x="147" y="23"/>
                    <a:pt x="147" y="23"/>
                  </a:cubicBezTo>
                  <a:cubicBezTo>
                    <a:pt x="147" y="0"/>
                    <a:pt x="147" y="0"/>
                    <a:pt x="147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938362" y="1208236"/>
            <a:ext cx="10176429" cy="953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 smtClean="0">
                <a:solidFill>
                  <a:srgbClr val="1F1F1F"/>
                </a:solidFill>
                <a:latin typeface="等线"/>
              </a:rPr>
              <a:t>      点击</a:t>
            </a: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此处添加文本内容，如关键词、部分简单介绍等。点击此处添加文本内容，如关键词、部分简单介绍等。点击此处添加文本</a:t>
            </a:r>
            <a:r>
              <a:rPr lang="zh-CN" altLang="en-US" sz="1400" dirty="0" smtClean="0">
                <a:solidFill>
                  <a:srgbClr val="1F1F1F"/>
                </a:solidFill>
                <a:latin typeface="等线"/>
              </a:rPr>
              <a:t>内容。</a:t>
            </a: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点击此处添加文本内容，如关键词、部分简单介绍等。点击此处添加文本内容，如关键词、部分简单介绍等。点击此处添加文本</a:t>
            </a:r>
            <a:r>
              <a:rPr lang="zh-CN" altLang="en-US" sz="1400" dirty="0" smtClean="0">
                <a:solidFill>
                  <a:srgbClr val="1F1F1F"/>
                </a:solidFill>
                <a:latin typeface="等线"/>
              </a:rPr>
              <a:t>内容</a:t>
            </a:r>
            <a:endParaRPr lang="zh-CN" altLang="en-US" sz="1400" dirty="0">
              <a:solidFill>
                <a:srgbClr val="1F1F1F"/>
              </a:solidFill>
              <a:latin typeface="等线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dirty="0">
              <a:solidFill>
                <a:srgbClr val="1F1F1F"/>
              </a:solidFill>
              <a:latin typeface="等线"/>
            </a:endParaRPr>
          </a:p>
        </p:txBody>
      </p:sp>
      <p:sp>
        <p:nvSpPr>
          <p:cNvPr id="32" name="Rectangle 2"/>
          <p:cNvSpPr/>
          <p:nvPr/>
        </p:nvSpPr>
        <p:spPr>
          <a:xfrm>
            <a:off x="938361" y="2634290"/>
            <a:ext cx="457260" cy="45715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3200" dirty="0">
                <a:latin typeface="Impact" panose="020B0806030902050204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1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1437721" y="2657801"/>
            <a:ext cx="1755976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j-ea"/>
                <a:ea typeface="+mj-ea"/>
              </a:rPr>
              <a:t>文本标题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839937" y="3147274"/>
            <a:ext cx="2951544" cy="738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点击此处添加文本内容，如关键词、部分简单介绍等。点击此处添加文本内容</a:t>
            </a:r>
          </a:p>
        </p:txBody>
      </p:sp>
      <p:sp>
        <p:nvSpPr>
          <p:cNvPr id="48" name="Rectangle 2"/>
          <p:cNvSpPr/>
          <p:nvPr/>
        </p:nvSpPr>
        <p:spPr>
          <a:xfrm>
            <a:off x="10524525" y="2655180"/>
            <a:ext cx="457260" cy="457154"/>
          </a:xfrm>
          <a:prstGeom prst="rect">
            <a:avLst/>
          </a:prstGeom>
          <a:solidFill>
            <a:schemeClr val="accent2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3200" dirty="0" smtClean="0">
                <a:latin typeface="Impact" panose="020B0806030902050204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2</a:t>
            </a:r>
            <a:endParaRPr lang="en-US" sz="3200" dirty="0">
              <a:latin typeface="Impact" panose="020B0806030902050204" pitchFamily="34" charset="0"/>
              <a:ea typeface="Lato Heavy" panose="020F0502020204030203" pitchFamily="34" charset="0"/>
              <a:cs typeface="Lato Heavy" panose="020F0502020204030203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8805855" y="2681340"/>
            <a:ext cx="1755976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b="1" dirty="0">
                <a:latin typeface="+mj-ea"/>
                <a:ea typeface="+mj-ea"/>
              </a:rPr>
              <a:t>文本标题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8240016" y="3169056"/>
            <a:ext cx="2951544" cy="738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点击此处添加文本内容，如关键词、部分简单介绍等。点击此处添加文本内容</a:t>
            </a:r>
          </a:p>
        </p:txBody>
      </p:sp>
      <p:sp>
        <p:nvSpPr>
          <p:cNvPr id="51" name="Rectangle 2"/>
          <p:cNvSpPr/>
          <p:nvPr/>
        </p:nvSpPr>
        <p:spPr>
          <a:xfrm>
            <a:off x="930886" y="4334425"/>
            <a:ext cx="457260" cy="457154"/>
          </a:xfrm>
          <a:prstGeom prst="rect">
            <a:avLst/>
          </a:prstGeom>
          <a:solidFill>
            <a:schemeClr val="accent3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3200" dirty="0" smtClean="0">
                <a:latin typeface="Impact" panose="020B0806030902050204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3</a:t>
            </a:r>
            <a:endParaRPr lang="en-US" sz="3200" dirty="0">
              <a:latin typeface="Impact" panose="020B0806030902050204" pitchFamily="34" charset="0"/>
              <a:ea typeface="Lato Heavy" panose="020F0502020204030203" pitchFamily="34" charset="0"/>
              <a:cs typeface="Lato Heavy" panose="020F0502020204030203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430246" y="4357936"/>
            <a:ext cx="1755976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j-ea"/>
                <a:ea typeface="+mj-ea"/>
              </a:rPr>
              <a:t>文本标题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832462" y="4847410"/>
            <a:ext cx="2951544" cy="738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点击此处添加文本内容，如关键词、部分简单介绍等。点击此处添加文本内容</a:t>
            </a:r>
          </a:p>
        </p:txBody>
      </p:sp>
      <p:sp>
        <p:nvSpPr>
          <p:cNvPr id="54" name="Rectangle 2"/>
          <p:cNvSpPr/>
          <p:nvPr/>
        </p:nvSpPr>
        <p:spPr>
          <a:xfrm>
            <a:off x="10524525" y="4334425"/>
            <a:ext cx="457260" cy="457154"/>
          </a:xfrm>
          <a:prstGeom prst="rect">
            <a:avLst/>
          </a:prstGeom>
          <a:solidFill>
            <a:schemeClr val="accent4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3200" dirty="0" smtClean="0">
                <a:latin typeface="Impact" panose="020B0806030902050204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4</a:t>
            </a:r>
            <a:endParaRPr lang="en-US" sz="3200" dirty="0">
              <a:latin typeface="Impact" panose="020B0806030902050204" pitchFamily="34" charset="0"/>
              <a:ea typeface="Lato Heavy" panose="020F0502020204030203" pitchFamily="34" charset="0"/>
              <a:cs typeface="Lato Heavy" panose="020F0502020204030203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8805855" y="4360585"/>
            <a:ext cx="1755976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b="1" dirty="0">
                <a:latin typeface="+mj-ea"/>
                <a:ea typeface="+mj-ea"/>
              </a:rPr>
              <a:t>文本标题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8240016" y="4848301"/>
            <a:ext cx="2951544" cy="738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点击此处添加文本内容，如关键词、部分简单介绍等。点击此处添加文本内容</a:t>
            </a:r>
          </a:p>
        </p:txBody>
      </p:sp>
    </p:spTree>
    <p:extLst>
      <p:ext uri="{BB962C8B-B14F-4D97-AF65-F5344CB8AC3E}">
        <p14:creationId xmlns:p14="http://schemas.microsoft.com/office/powerpoint/2010/main" val="237676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650"/>
                            </p:stCondLst>
                            <p:childTnLst>
                              <p:par>
                                <p:cTn id="2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150"/>
                            </p:stCondLst>
                            <p:childTnLst>
                              <p:par>
                                <p:cTn id="3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650"/>
                            </p:stCondLst>
                            <p:childTnLst>
                              <p:par>
                                <p:cTn id="3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150"/>
                            </p:stCondLst>
                            <p:childTnLst>
                              <p:par>
                                <p:cTn id="3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65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1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6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1725"/>
                            </p:stCondLst>
                            <p:childTnLst>
                              <p:par>
                                <p:cTn id="5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225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2725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3800"/>
                            </p:stCondLst>
                            <p:childTnLst>
                              <p:par>
                                <p:cTn id="6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43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48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875"/>
                            </p:stCondLst>
                            <p:childTnLst>
                              <p:par>
                                <p:cTn id="7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375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6875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  <p:bldP spid="31" grpId="0"/>
      <p:bldP spid="32" grpId="0" animBg="1"/>
      <p:bldP spid="33" grpId="0"/>
      <p:bldP spid="34" grpId="0"/>
      <p:bldP spid="48" grpId="0" animBg="1"/>
      <p:bldP spid="49" grpId="0"/>
      <p:bldP spid="50" grpId="0"/>
      <p:bldP spid="51" grpId="0" animBg="1"/>
      <p:bldP spid="52" grpId="0"/>
      <p:bldP spid="53" grpId="0"/>
      <p:bldP spid="54" grpId="0" animBg="1"/>
      <p:bldP spid="55" grpId="0"/>
      <p:bldP spid="5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1" y="1053286"/>
            <a:ext cx="12190413" cy="302262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Grupo 4"/>
          <p:cNvGrpSpPr/>
          <p:nvPr/>
        </p:nvGrpSpPr>
        <p:grpSpPr>
          <a:xfrm>
            <a:off x="1280612" y="3872508"/>
            <a:ext cx="1700131" cy="1046216"/>
            <a:chOff x="2561724" y="5350551"/>
            <a:chExt cx="3400926" cy="2093433"/>
          </a:xfrm>
        </p:grpSpPr>
        <p:sp>
          <p:nvSpPr>
            <p:cNvPr id="18" name="Trapecio 36"/>
            <p:cNvSpPr/>
            <p:nvPr/>
          </p:nvSpPr>
          <p:spPr>
            <a:xfrm>
              <a:off x="2561724" y="5350551"/>
              <a:ext cx="3400926" cy="407406"/>
            </a:xfrm>
            <a:prstGeom prst="trapezoid">
              <a:avLst>
                <a:gd name="adj" fmla="val 78068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62148"/>
              <a:endParaRPr lang="es-SV" sz="2800">
                <a:solidFill>
                  <a:srgbClr val="FFFFFF"/>
                </a:solidFill>
              </a:endParaRPr>
            </a:p>
          </p:txBody>
        </p:sp>
        <p:sp>
          <p:nvSpPr>
            <p:cNvPr id="19" name="Redondear rectángulo de esquina del mismo lado 1"/>
            <p:cNvSpPr/>
            <p:nvPr/>
          </p:nvSpPr>
          <p:spPr>
            <a:xfrm>
              <a:off x="2867467" y="5350551"/>
              <a:ext cx="2789441" cy="2093433"/>
            </a:xfrm>
            <a:prstGeom prst="round2SameRect">
              <a:avLst>
                <a:gd name="adj1" fmla="val 0"/>
                <a:gd name="adj2" fmla="val 91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62148"/>
              <a:r>
                <a:rPr lang="es-SV" sz="3333" dirty="0">
                  <a:solidFill>
                    <a:srgbClr val="FFFFFF"/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01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82638" y="5020961"/>
            <a:ext cx="2276000" cy="1406574"/>
            <a:chOff x="8514377" y="1784643"/>
            <a:chExt cx="3125445" cy="1406900"/>
          </a:xfrm>
        </p:grpSpPr>
        <p:sp>
          <p:nvSpPr>
            <p:cNvPr id="21" name="TextBox 57"/>
            <p:cNvSpPr>
              <a:spLocks noChangeArrowheads="1"/>
            </p:cNvSpPr>
            <p:nvPr/>
          </p:nvSpPr>
          <p:spPr bwMode="auto">
            <a:xfrm>
              <a:off x="8514377" y="2216691"/>
              <a:ext cx="3125445" cy="974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lvl="0" algn="ctr">
                <a:lnSpc>
                  <a:spcPts val="1867"/>
                </a:lnSpc>
              </a:pPr>
              <a:r>
                <a:rPr lang="zh-CN" altLang="en-US" sz="1400" dirty="0" smtClean="0">
                  <a:solidFill>
                    <a:prstClr val="black">
                      <a:lumMod val="75000"/>
                    </a:prstClr>
                  </a:solidFill>
                  <a:latin typeface="+mj-ea"/>
                  <a:ea typeface="+mj-ea"/>
                </a:rPr>
                <a:t>单击此处添加文字阐述，添加简短问题说明文字，具体说明文字在此处。</a:t>
              </a:r>
              <a:r>
                <a:rPr lang="zh-CN" altLang="en-US" sz="1400" dirty="0" smtClean="0">
                  <a:solidFill>
                    <a:prstClr val="black">
                      <a:lumMod val="75000"/>
                    </a:prstClr>
                  </a:solidFill>
                  <a:latin typeface="时尚中黑简体"/>
                </a:rPr>
                <a:t>单击</a:t>
              </a:r>
              <a:r>
                <a:rPr lang="zh-CN" altLang="en-US" sz="1400" dirty="0">
                  <a:solidFill>
                    <a:prstClr val="black">
                      <a:lumMod val="75000"/>
                    </a:prstClr>
                  </a:solidFill>
                  <a:latin typeface="时尚中黑简体"/>
                </a:rPr>
                <a:t>此处添加文字</a:t>
              </a:r>
              <a:r>
                <a:rPr lang="zh-CN" altLang="en-US" sz="1400" dirty="0" smtClean="0">
                  <a:solidFill>
                    <a:prstClr val="black">
                      <a:lumMod val="75000"/>
                    </a:prstClr>
                  </a:solidFill>
                  <a:latin typeface="时尚中黑简体"/>
                </a:rPr>
                <a:t>阐述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微软雅黑" pitchFamily="34" charset="-122"/>
              </a:endParaRPr>
            </a:p>
          </p:txBody>
        </p:sp>
        <p:sp>
          <p:nvSpPr>
            <p:cNvPr id="22" name="TextBox 58"/>
            <p:cNvSpPr>
              <a:spLocks noChangeArrowheads="1"/>
            </p:cNvSpPr>
            <p:nvPr/>
          </p:nvSpPr>
          <p:spPr bwMode="auto">
            <a:xfrm>
              <a:off x="8869171" y="1784643"/>
              <a:ext cx="246015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50000"/>
                    </a:schemeClr>
                  </a:solidFill>
                  <a:latin typeface="+mj-ea"/>
                  <a:ea typeface="+mj-ea"/>
                  <a:sym typeface="微软雅黑" pitchFamily="34" charset="-122"/>
                </a:rPr>
                <a:t>添加</a:t>
              </a:r>
              <a:r>
                <a:rPr lang="zh-CN" altLang="en-US" sz="2000" b="1" dirty="0">
                  <a:solidFill>
                    <a:schemeClr val="tx1">
                      <a:lumMod val="50000"/>
                    </a:schemeClr>
                  </a:solidFill>
                  <a:latin typeface="+mj-ea"/>
                  <a:ea typeface="+mj-ea"/>
                  <a:sym typeface="微软雅黑" pitchFamily="34" charset="-122"/>
                </a:rPr>
                <a:t>标题</a:t>
              </a:r>
              <a:r>
                <a:rPr lang="zh-CN" altLang="en-US" sz="2000" b="1" dirty="0" smtClean="0">
                  <a:solidFill>
                    <a:schemeClr val="tx1">
                      <a:lumMod val="50000"/>
                    </a:schemeClr>
                  </a:solidFill>
                  <a:latin typeface="+mj-ea"/>
                  <a:ea typeface="+mj-ea"/>
                  <a:sym typeface="微软雅黑" pitchFamily="34" charset="-122"/>
                </a:rPr>
                <a:t>内容一</a:t>
              </a:r>
              <a:endParaRPr lang="zh-CN" altLang="en-US" sz="2000" b="1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sym typeface="微软雅黑" pitchFamily="34" charset="-122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8671406" y="2133650"/>
              <a:ext cx="2867599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o 5"/>
          <p:cNvGrpSpPr/>
          <p:nvPr/>
        </p:nvGrpSpPr>
        <p:grpSpPr>
          <a:xfrm>
            <a:off x="3918215" y="3872508"/>
            <a:ext cx="1700131" cy="1046216"/>
            <a:chOff x="7837961" y="5350551"/>
            <a:chExt cx="3400926" cy="2093433"/>
          </a:xfrm>
        </p:grpSpPr>
        <p:sp>
          <p:nvSpPr>
            <p:cNvPr id="25" name="Trapecio 37"/>
            <p:cNvSpPr/>
            <p:nvPr/>
          </p:nvSpPr>
          <p:spPr>
            <a:xfrm>
              <a:off x="7837961" y="5350551"/>
              <a:ext cx="3400926" cy="407406"/>
            </a:xfrm>
            <a:prstGeom prst="trapezoid">
              <a:avLst>
                <a:gd name="adj" fmla="val 78068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62148"/>
              <a:endParaRPr lang="es-SV" sz="2800">
                <a:solidFill>
                  <a:srgbClr val="FFFFFF"/>
                </a:solidFill>
              </a:endParaRPr>
            </a:p>
          </p:txBody>
        </p:sp>
        <p:sp>
          <p:nvSpPr>
            <p:cNvPr id="26" name="Redondear rectángulo de esquina del mismo lado 18"/>
            <p:cNvSpPr/>
            <p:nvPr/>
          </p:nvSpPr>
          <p:spPr>
            <a:xfrm>
              <a:off x="8143704" y="5350551"/>
              <a:ext cx="2789441" cy="2093433"/>
            </a:xfrm>
            <a:prstGeom prst="round2SameRect">
              <a:avLst>
                <a:gd name="adj1" fmla="val 0"/>
                <a:gd name="adj2" fmla="val 91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62148"/>
              <a:r>
                <a:rPr lang="es-SV" sz="3333" dirty="0">
                  <a:solidFill>
                    <a:srgbClr val="FFFFFF"/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02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574926" y="5020961"/>
            <a:ext cx="2276000" cy="1406574"/>
            <a:chOff x="8514377" y="1784643"/>
            <a:chExt cx="3125445" cy="1406900"/>
          </a:xfrm>
        </p:grpSpPr>
        <p:sp>
          <p:nvSpPr>
            <p:cNvPr id="28" name="TextBox 57"/>
            <p:cNvSpPr>
              <a:spLocks noChangeArrowheads="1"/>
            </p:cNvSpPr>
            <p:nvPr/>
          </p:nvSpPr>
          <p:spPr bwMode="auto">
            <a:xfrm>
              <a:off x="8514377" y="2216691"/>
              <a:ext cx="3125445" cy="974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lvl="0" algn="ctr">
                <a:lnSpc>
                  <a:spcPts val="1867"/>
                </a:lnSpc>
              </a:pPr>
              <a:r>
                <a:rPr lang="zh-CN" altLang="en-US" sz="1400" dirty="0" smtClean="0">
                  <a:solidFill>
                    <a:prstClr val="black">
                      <a:lumMod val="75000"/>
                    </a:prstClr>
                  </a:solidFill>
                  <a:latin typeface="+mj-ea"/>
                  <a:ea typeface="+mj-ea"/>
                </a:rPr>
                <a:t>单击此处添加文字阐述，添加简短问题说明文字，具体说明文字在此处。</a:t>
              </a:r>
              <a:r>
                <a:rPr lang="zh-CN" altLang="en-US" sz="1400" dirty="0" smtClean="0">
                  <a:solidFill>
                    <a:prstClr val="black">
                      <a:lumMod val="75000"/>
                    </a:prstClr>
                  </a:solidFill>
                  <a:latin typeface="时尚中黑简体"/>
                </a:rPr>
                <a:t>单击</a:t>
              </a:r>
              <a:r>
                <a:rPr lang="zh-CN" altLang="en-US" sz="1400" dirty="0">
                  <a:solidFill>
                    <a:prstClr val="black">
                      <a:lumMod val="75000"/>
                    </a:prstClr>
                  </a:solidFill>
                  <a:latin typeface="时尚中黑简体"/>
                </a:rPr>
                <a:t>此处添加文字</a:t>
              </a:r>
              <a:r>
                <a:rPr lang="zh-CN" altLang="en-US" sz="1400" dirty="0" smtClean="0">
                  <a:solidFill>
                    <a:prstClr val="black">
                      <a:lumMod val="75000"/>
                    </a:prstClr>
                  </a:solidFill>
                  <a:latin typeface="时尚中黑简体"/>
                </a:rPr>
                <a:t>阐述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微软雅黑" pitchFamily="34" charset="-122"/>
              </a:endParaRPr>
            </a:p>
          </p:txBody>
        </p:sp>
        <p:sp>
          <p:nvSpPr>
            <p:cNvPr id="29" name="TextBox 58"/>
            <p:cNvSpPr>
              <a:spLocks noChangeArrowheads="1"/>
            </p:cNvSpPr>
            <p:nvPr/>
          </p:nvSpPr>
          <p:spPr bwMode="auto">
            <a:xfrm>
              <a:off x="8869171" y="1784643"/>
              <a:ext cx="246015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50000"/>
                    </a:schemeClr>
                  </a:solidFill>
                  <a:latin typeface="+mj-ea"/>
                  <a:ea typeface="+mj-ea"/>
                  <a:sym typeface="微软雅黑" pitchFamily="34" charset="-122"/>
                </a:rPr>
                <a:t>添加</a:t>
              </a:r>
              <a:r>
                <a:rPr lang="zh-CN" altLang="en-US" sz="2000" b="1" dirty="0">
                  <a:solidFill>
                    <a:schemeClr val="tx1">
                      <a:lumMod val="50000"/>
                    </a:schemeClr>
                  </a:solidFill>
                  <a:latin typeface="+mj-ea"/>
                  <a:ea typeface="+mj-ea"/>
                  <a:sym typeface="微软雅黑" pitchFamily="34" charset="-122"/>
                </a:rPr>
                <a:t>标题</a:t>
              </a:r>
              <a:r>
                <a:rPr lang="zh-CN" altLang="en-US" sz="2000" b="1" dirty="0" smtClean="0">
                  <a:solidFill>
                    <a:schemeClr val="tx1">
                      <a:lumMod val="50000"/>
                    </a:schemeClr>
                  </a:solidFill>
                  <a:latin typeface="+mj-ea"/>
                  <a:ea typeface="+mj-ea"/>
                  <a:sym typeface="微软雅黑" pitchFamily="34" charset="-122"/>
                </a:rPr>
                <a:t>内容二</a:t>
              </a:r>
              <a:endParaRPr lang="zh-CN" altLang="en-US" sz="2000" b="1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sym typeface="微软雅黑" pitchFamily="34" charset="-122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8671406" y="2133650"/>
              <a:ext cx="2867599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upo 6"/>
          <p:cNvGrpSpPr/>
          <p:nvPr/>
        </p:nvGrpSpPr>
        <p:grpSpPr>
          <a:xfrm>
            <a:off x="6601228" y="3872508"/>
            <a:ext cx="1700131" cy="1046216"/>
            <a:chOff x="13205034" y="5350551"/>
            <a:chExt cx="3400926" cy="2093433"/>
          </a:xfrm>
        </p:grpSpPr>
        <p:sp>
          <p:nvSpPr>
            <p:cNvPr id="32" name="Trapecio 38"/>
            <p:cNvSpPr/>
            <p:nvPr/>
          </p:nvSpPr>
          <p:spPr>
            <a:xfrm>
              <a:off x="13205034" y="5350551"/>
              <a:ext cx="3400926" cy="407406"/>
            </a:xfrm>
            <a:prstGeom prst="trapezoid">
              <a:avLst>
                <a:gd name="adj" fmla="val 78068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62148"/>
              <a:endParaRPr lang="es-SV" sz="2800">
                <a:solidFill>
                  <a:srgbClr val="FFFFFF"/>
                </a:solidFill>
              </a:endParaRPr>
            </a:p>
          </p:txBody>
        </p:sp>
        <p:sp>
          <p:nvSpPr>
            <p:cNvPr id="33" name="Redondear rectángulo de esquina del mismo lado 19"/>
            <p:cNvSpPr/>
            <p:nvPr/>
          </p:nvSpPr>
          <p:spPr>
            <a:xfrm>
              <a:off x="13510777" y="5350551"/>
              <a:ext cx="2789441" cy="2093433"/>
            </a:xfrm>
            <a:prstGeom prst="round2SameRect">
              <a:avLst>
                <a:gd name="adj1" fmla="val 0"/>
                <a:gd name="adj2" fmla="val 1001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62148"/>
              <a:r>
                <a:rPr lang="es-SV" sz="3333" dirty="0">
                  <a:solidFill>
                    <a:srgbClr val="FFFFFF"/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03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311230" y="5020961"/>
            <a:ext cx="2276000" cy="1406574"/>
            <a:chOff x="8514377" y="1784643"/>
            <a:chExt cx="3125445" cy="1406900"/>
          </a:xfrm>
        </p:grpSpPr>
        <p:sp>
          <p:nvSpPr>
            <p:cNvPr id="35" name="TextBox 57"/>
            <p:cNvSpPr>
              <a:spLocks noChangeArrowheads="1"/>
            </p:cNvSpPr>
            <p:nvPr/>
          </p:nvSpPr>
          <p:spPr bwMode="auto">
            <a:xfrm>
              <a:off x="8514377" y="2216691"/>
              <a:ext cx="3125445" cy="974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lvl="0" algn="ctr">
                <a:lnSpc>
                  <a:spcPts val="1867"/>
                </a:lnSpc>
              </a:pPr>
              <a:r>
                <a:rPr lang="zh-CN" altLang="en-US" sz="1400" dirty="0" smtClean="0">
                  <a:solidFill>
                    <a:prstClr val="black">
                      <a:lumMod val="75000"/>
                    </a:prstClr>
                  </a:solidFill>
                  <a:latin typeface="+mj-ea"/>
                  <a:ea typeface="+mj-ea"/>
                </a:rPr>
                <a:t>单击此处添加文字阐述，添加简短问题说明文字，具体说明文字在此处。</a:t>
              </a:r>
              <a:r>
                <a:rPr lang="zh-CN" altLang="en-US" sz="1400" dirty="0" smtClean="0">
                  <a:solidFill>
                    <a:prstClr val="black">
                      <a:lumMod val="75000"/>
                    </a:prstClr>
                  </a:solidFill>
                  <a:latin typeface="时尚中黑简体"/>
                </a:rPr>
                <a:t>单击</a:t>
              </a:r>
              <a:r>
                <a:rPr lang="zh-CN" altLang="en-US" sz="1400" dirty="0">
                  <a:solidFill>
                    <a:prstClr val="black">
                      <a:lumMod val="75000"/>
                    </a:prstClr>
                  </a:solidFill>
                  <a:latin typeface="时尚中黑简体"/>
                </a:rPr>
                <a:t>此处添加文字</a:t>
              </a:r>
              <a:r>
                <a:rPr lang="zh-CN" altLang="en-US" sz="1400" dirty="0" smtClean="0">
                  <a:solidFill>
                    <a:prstClr val="black">
                      <a:lumMod val="75000"/>
                    </a:prstClr>
                  </a:solidFill>
                  <a:latin typeface="时尚中黑简体"/>
                </a:rPr>
                <a:t>阐述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微软雅黑" pitchFamily="34" charset="-122"/>
              </a:endParaRPr>
            </a:p>
          </p:txBody>
        </p:sp>
        <p:sp>
          <p:nvSpPr>
            <p:cNvPr id="36" name="TextBox 58"/>
            <p:cNvSpPr>
              <a:spLocks noChangeArrowheads="1"/>
            </p:cNvSpPr>
            <p:nvPr/>
          </p:nvSpPr>
          <p:spPr bwMode="auto">
            <a:xfrm>
              <a:off x="8869171" y="1784643"/>
              <a:ext cx="246015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50000"/>
                    </a:schemeClr>
                  </a:solidFill>
                  <a:latin typeface="+mj-ea"/>
                  <a:ea typeface="+mj-ea"/>
                  <a:sym typeface="微软雅黑" pitchFamily="34" charset="-122"/>
                </a:rPr>
                <a:t>添加</a:t>
              </a:r>
              <a:r>
                <a:rPr lang="zh-CN" altLang="en-US" sz="2000" b="1" dirty="0">
                  <a:solidFill>
                    <a:schemeClr val="tx1">
                      <a:lumMod val="50000"/>
                    </a:schemeClr>
                  </a:solidFill>
                  <a:latin typeface="+mj-ea"/>
                  <a:ea typeface="+mj-ea"/>
                  <a:sym typeface="微软雅黑" pitchFamily="34" charset="-122"/>
                </a:rPr>
                <a:t>标题</a:t>
              </a:r>
              <a:r>
                <a:rPr lang="zh-CN" altLang="en-US" sz="2000" b="1" dirty="0" smtClean="0">
                  <a:solidFill>
                    <a:schemeClr val="tx1">
                      <a:lumMod val="50000"/>
                    </a:schemeClr>
                  </a:solidFill>
                  <a:latin typeface="+mj-ea"/>
                  <a:ea typeface="+mj-ea"/>
                  <a:sym typeface="微软雅黑" pitchFamily="34" charset="-122"/>
                </a:rPr>
                <a:t>内容三</a:t>
              </a:r>
              <a:endParaRPr lang="zh-CN" altLang="en-US" sz="2000" b="1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sym typeface="微软雅黑" pitchFamily="34" charset="-122"/>
              </a:endParaRPr>
            </a:p>
          </p:txBody>
        </p:sp>
        <p:cxnSp>
          <p:nvCxnSpPr>
            <p:cNvPr id="37" name="直接连接符 36"/>
            <p:cNvCxnSpPr/>
            <p:nvPr/>
          </p:nvCxnSpPr>
          <p:spPr>
            <a:xfrm>
              <a:off x="8671406" y="2133650"/>
              <a:ext cx="2867599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upo 7"/>
          <p:cNvGrpSpPr/>
          <p:nvPr/>
        </p:nvGrpSpPr>
        <p:grpSpPr>
          <a:xfrm>
            <a:off x="9303769" y="3872508"/>
            <a:ext cx="1700131" cy="1046216"/>
            <a:chOff x="18611173" y="5350551"/>
            <a:chExt cx="3400926" cy="2093433"/>
          </a:xfrm>
        </p:grpSpPr>
        <p:sp>
          <p:nvSpPr>
            <p:cNvPr id="39" name="Trapecio 39"/>
            <p:cNvSpPr/>
            <p:nvPr/>
          </p:nvSpPr>
          <p:spPr>
            <a:xfrm>
              <a:off x="18611173" y="5350551"/>
              <a:ext cx="3400926" cy="407406"/>
            </a:xfrm>
            <a:prstGeom prst="trapezoid">
              <a:avLst>
                <a:gd name="adj" fmla="val 78068"/>
              </a:avLst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62148"/>
              <a:endParaRPr lang="es-SV" sz="2800">
                <a:solidFill>
                  <a:srgbClr val="FFFFFF"/>
                </a:solidFill>
              </a:endParaRPr>
            </a:p>
          </p:txBody>
        </p:sp>
        <p:sp>
          <p:nvSpPr>
            <p:cNvPr id="40" name="Redondear rectángulo de esquina del mismo lado 20"/>
            <p:cNvSpPr/>
            <p:nvPr/>
          </p:nvSpPr>
          <p:spPr>
            <a:xfrm>
              <a:off x="18916916" y="5350551"/>
              <a:ext cx="2789441" cy="2093433"/>
            </a:xfrm>
            <a:prstGeom prst="round2SameRect">
              <a:avLst>
                <a:gd name="adj1" fmla="val 0"/>
                <a:gd name="adj2" fmla="val 91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62148"/>
              <a:r>
                <a:rPr lang="es-SV" sz="3333" dirty="0">
                  <a:solidFill>
                    <a:srgbClr val="FFFFFF"/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04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925872" y="5020961"/>
            <a:ext cx="2276000" cy="1406574"/>
            <a:chOff x="8514377" y="1784643"/>
            <a:chExt cx="3125445" cy="1406900"/>
          </a:xfrm>
        </p:grpSpPr>
        <p:sp>
          <p:nvSpPr>
            <p:cNvPr id="42" name="TextBox 57"/>
            <p:cNvSpPr>
              <a:spLocks noChangeArrowheads="1"/>
            </p:cNvSpPr>
            <p:nvPr/>
          </p:nvSpPr>
          <p:spPr bwMode="auto">
            <a:xfrm>
              <a:off x="8514377" y="2216691"/>
              <a:ext cx="3125445" cy="974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lvl="0" algn="ctr">
                <a:lnSpc>
                  <a:spcPts val="1867"/>
                </a:lnSpc>
              </a:pPr>
              <a:r>
                <a:rPr lang="zh-CN" altLang="en-US" sz="1400" dirty="0" smtClean="0">
                  <a:solidFill>
                    <a:prstClr val="black">
                      <a:lumMod val="75000"/>
                    </a:prstClr>
                  </a:solidFill>
                  <a:latin typeface="+mj-ea"/>
                  <a:ea typeface="+mj-ea"/>
                </a:rPr>
                <a:t>单击此处添加文字阐述，添加简短问题说明文字，具体说明文字在此处。</a:t>
              </a:r>
              <a:r>
                <a:rPr lang="zh-CN" altLang="en-US" sz="1400" dirty="0" smtClean="0">
                  <a:solidFill>
                    <a:prstClr val="black">
                      <a:lumMod val="75000"/>
                    </a:prstClr>
                  </a:solidFill>
                  <a:latin typeface="时尚中黑简体"/>
                </a:rPr>
                <a:t>单击</a:t>
              </a:r>
              <a:r>
                <a:rPr lang="zh-CN" altLang="en-US" sz="1400" dirty="0">
                  <a:solidFill>
                    <a:prstClr val="black">
                      <a:lumMod val="75000"/>
                    </a:prstClr>
                  </a:solidFill>
                  <a:latin typeface="时尚中黑简体"/>
                </a:rPr>
                <a:t>此处添加文字</a:t>
              </a:r>
              <a:r>
                <a:rPr lang="zh-CN" altLang="en-US" sz="1400" dirty="0" smtClean="0">
                  <a:solidFill>
                    <a:prstClr val="black">
                      <a:lumMod val="75000"/>
                    </a:prstClr>
                  </a:solidFill>
                  <a:latin typeface="时尚中黑简体"/>
                </a:rPr>
                <a:t>阐述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微软雅黑" pitchFamily="34" charset="-122"/>
              </a:endParaRPr>
            </a:p>
          </p:txBody>
        </p:sp>
        <p:sp>
          <p:nvSpPr>
            <p:cNvPr id="43" name="TextBox 58"/>
            <p:cNvSpPr>
              <a:spLocks noChangeArrowheads="1"/>
            </p:cNvSpPr>
            <p:nvPr/>
          </p:nvSpPr>
          <p:spPr bwMode="auto">
            <a:xfrm>
              <a:off x="8869171" y="1784643"/>
              <a:ext cx="246015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50000"/>
                    </a:schemeClr>
                  </a:solidFill>
                  <a:latin typeface="+mj-ea"/>
                  <a:ea typeface="+mj-ea"/>
                  <a:sym typeface="微软雅黑" pitchFamily="34" charset="-122"/>
                </a:rPr>
                <a:t>添加</a:t>
              </a:r>
              <a:r>
                <a:rPr lang="zh-CN" altLang="en-US" sz="2000" b="1" dirty="0">
                  <a:solidFill>
                    <a:schemeClr val="tx1">
                      <a:lumMod val="50000"/>
                    </a:schemeClr>
                  </a:solidFill>
                  <a:latin typeface="+mj-ea"/>
                  <a:ea typeface="+mj-ea"/>
                  <a:sym typeface="微软雅黑" pitchFamily="34" charset="-122"/>
                </a:rPr>
                <a:t>标题</a:t>
              </a:r>
              <a:r>
                <a:rPr lang="zh-CN" altLang="en-US" sz="2000" b="1" dirty="0" smtClean="0">
                  <a:solidFill>
                    <a:schemeClr val="tx1">
                      <a:lumMod val="50000"/>
                    </a:schemeClr>
                  </a:solidFill>
                  <a:latin typeface="+mj-ea"/>
                  <a:ea typeface="+mj-ea"/>
                  <a:sym typeface="微软雅黑" pitchFamily="34" charset="-122"/>
                </a:rPr>
                <a:t>内容三</a:t>
              </a:r>
              <a:endParaRPr lang="zh-CN" altLang="en-US" sz="2000" b="1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sym typeface="微软雅黑" pitchFamily="34" charset="-122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8671406" y="2133650"/>
              <a:ext cx="2867599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9103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5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5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5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5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85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35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85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35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325" y="2492896"/>
            <a:ext cx="2369872" cy="2521949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926854" y="2851487"/>
            <a:ext cx="1584176" cy="1357407"/>
            <a:chOff x="2514895" y="3033632"/>
            <a:chExt cx="1584176" cy="1357407"/>
          </a:xfrm>
        </p:grpSpPr>
        <p:sp>
          <p:nvSpPr>
            <p:cNvPr id="3" name="文本框 2"/>
            <p:cNvSpPr txBox="1"/>
            <p:nvPr/>
          </p:nvSpPr>
          <p:spPr>
            <a:xfrm>
              <a:off x="2514895" y="3033632"/>
              <a:ext cx="15841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chemeClr val="accent1"/>
                  </a:solidFill>
                  <a:latin typeface="Impact" panose="020B0806030902050204" pitchFamily="34" charset="0"/>
                </a:rPr>
                <a:t>PART</a:t>
              </a:r>
              <a:endParaRPr lang="zh-CN" altLang="en-US" sz="4800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802927" y="3683153"/>
              <a:ext cx="108012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accent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4000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431259" y="470900"/>
            <a:ext cx="496751" cy="4967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199"/>
          </a:p>
        </p:txBody>
      </p:sp>
      <p:sp>
        <p:nvSpPr>
          <p:cNvPr id="13" name="矩形 12"/>
          <p:cNvSpPr/>
          <p:nvPr/>
        </p:nvSpPr>
        <p:spPr>
          <a:xfrm>
            <a:off x="676006" y="737252"/>
            <a:ext cx="331167" cy="3311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199"/>
          </a:p>
        </p:txBody>
      </p:sp>
      <p:sp>
        <p:nvSpPr>
          <p:cNvPr id="14" name="TextBox 36"/>
          <p:cNvSpPr txBox="1"/>
          <p:nvPr/>
        </p:nvSpPr>
        <p:spPr>
          <a:xfrm>
            <a:off x="1103157" y="457705"/>
            <a:ext cx="2111685" cy="707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spc="400" dirty="0" smtClean="0">
                <a:solidFill>
                  <a:schemeClr val="accent1"/>
                </a:solidFill>
                <a:latin typeface="+mn-ea"/>
              </a:rPr>
              <a:t>章节页</a:t>
            </a:r>
            <a:endParaRPr lang="zh-CN" altLang="en-US" sz="4000" b="1" spc="4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5334872" y="2819084"/>
            <a:ext cx="4878193" cy="1046436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chemeClr val="accent3"/>
                </a:solidFill>
                <a:latin typeface="+mn-ea"/>
                <a:cs typeface="方正豪体简体" panose="03000509000000000000" pitchFamily="65" charset="-122"/>
              </a:rPr>
              <a:t>成功项目展示</a:t>
            </a:r>
            <a:endParaRPr lang="zh-CN" altLang="en-US" sz="6000" b="1" dirty="0">
              <a:solidFill>
                <a:schemeClr val="accent3"/>
              </a:solidFill>
              <a:latin typeface="+mn-ea"/>
              <a:cs typeface="方正豪体简体" panose="03000509000000000000" pitchFamily="65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5520629" y="3871378"/>
            <a:ext cx="480305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18"/>
          <p:cNvSpPr txBox="1"/>
          <p:nvPr/>
        </p:nvSpPr>
        <p:spPr>
          <a:xfrm>
            <a:off x="5435321" y="3946482"/>
            <a:ext cx="4913341" cy="683260"/>
          </a:xfrm>
          <a:prstGeom prst="rect">
            <a:avLst/>
          </a:prstGeom>
          <a:noFill/>
        </p:spPr>
        <p:txBody>
          <a:bodyPr wrap="square" lIns="121917" tIns="60958" rIns="121917" bIns="60958">
            <a:spAutoFit/>
          </a:bodyPr>
          <a:lstStyle/>
          <a:p>
            <a: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/>
              </a:rPr>
              <a:t>点击此处添加文本内容，如关键词、部分简单介绍等。点击此处添加文本内容，如关键词、部分简单介绍等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等线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等线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646" y="4941168"/>
            <a:ext cx="1996318" cy="183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71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6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sp>
        <p:nvSpPr>
          <p:cNvPr id="6" name="Rounded Rectangle 18"/>
          <p:cNvSpPr/>
          <p:nvPr/>
        </p:nvSpPr>
        <p:spPr>
          <a:xfrm>
            <a:off x="705206" y="1341252"/>
            <a:ext cx="2340049" cy="2339507"/>
          </a:xfrm>
          <a:prstGeom prst="roundRect">
            <a:avLst/>
          </a:prstGeom>
          <a:blipFill>
            <a:blip r:embed="rId7" cstate="print"/>
            <a:stretch>
              <a:fillRect/>
            </a:stretch>
          </a:blipFill>
          <a:ln>
            <a:solidFill>
              <a:schemeClr val="accent1"/>
            </a:solidFill>
          </a:ln>
          <a:effectLst>
            <a:outerShdw blurRad="381000" dist="165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组合 6"/>
          <p:cNvGrpSpPr/>
          <p:nvPr/>
        </p:nvGrpSpPr>
        <p:grpSpPr>
          <a:xfrm>
            <a:off x="707166" y="3153396"/>
            <a:ext cx="2336129" cy="527363"/>
            <a:chOff x="733264" y="3467475"/>
            <a:chExt cx="2336129" cy="527485"/>
          </a:xfrm>
        </p:grpSpPr>
        <p:sp>
          <p:nvSpPr>
            <p:cNvPr id="8" name="Freeform 16"/>
            <p:cNvSpPr/>
            <p:nvPr/>
          </p:nvSpPr>
          <p:spPr>
            <a:xfrm>
              <a:off x="733264" y="3467475"/>
              <a:ext cx="2336129" cy="527485"/>
            </a:xfrm>
            <a:custGeom>
              <a:avLst/>
              <a:gdLst>
                <a:gd name="connsiteX0" fmla="*/ 1168064 w 2336129"/>
                <a:gd name="connsiteY0" fmla="*/ 0 h 527485"/>
                <a:gd name="connsiteX1" fmla="*/ 2334066 w 2336129"/>
                <a:gd name="connsiteY1" fmla="*/ 156250 h 527485"/>
                <a:gd name="connsiteX2" fmla="*/ 2336129 w 2336129"/>
                <a:gd name="connsiteY2" fmla="*/ 156910 h 527485"/>
                <a:gd name="connsiteX3" fmla="*/ 2330165 w 2336129"/>
                <a:gd name="connsiteY3" fmla="*/ 216071 h 527485"/>
                <a:gd name="connsiteX4" fmla="*/ 1948073 w 2336129"/>
                <a:gd name="connsiteY4" fmla="*/ 527485 h 527485"/>
                <a:gd name="connsiteX5" fmla="*/ 388056 w 2336129"/>
                <a:gd name="connsiteY5" fmla="*/ 527485 h 527485"/>
                <a:gd name="connsiteX6" fmla="*/ 5964 w 2336129"/>
                <a:gd name="connsiteY6" fmla="*/ 216071 h 527485"/>
                <a:gd name="connsiteX7" fmla="*/ 0 w 2336129"/>
                <a:gd name="connsiteY7" fmla="*/ 156909 h 527485"/>
                <a:gd name="connsiteX8" fmla="*/ 2063 w 2336129"/>
                <a:gd name="connsiteY8" fmla="*/ 156250 h 527485"/>
                <a:gd name="connsiteX9" fmla="*/ 1168064 w 2336129"/>
                <a:gd name="connsiteY9" fmla="*/ 0 h 52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36129" h="527485">
                  <a:moveTo>
                    <a:pt x="1168064" y="0"/>
                  </a:moveTo>
                  <a:cubicBezTo>
                    <a:pt x="1581663" y="0"/>
                    <a:pt x="1975684" y="55637"/>
                    <a:pt x="2334066" y="156250"/>
                  </a:cubicBezTo>
                  <a:lnTo>
                    <a:pt x="2336129" y="156910"/>
                  </a:lnTo>
                  <a:lnTo>
                    <a:pt x="2330165" y="216071"/>
                  </a:lnTo>
                  <a:cubicBezTo>
                    <a:pt x="2293798" y="393795"/>
                    <a:pt x="2136548" y="527485"/>
                    <a:pt x="1948073" y="527485"/>
                  </a:cubicBezTo>
                  <a:lnTo>
                    <a:pt x="388056" y="527485"/>
                  </a:lnTo>
                  <a:cubicBezTo>
                    <a:pt x="199581" y="527485"/>
                    <a:pt x="42331" y="393795"/>
                    <a:pt x="5964" y="216071"/>
                  </a:cubicBezTo>
                  <a:lnTo>
                    <a:pt x="0" y="156909"/>
                  </a:lnTo>
                  <a:lnTo>
                    <a:pt x="2063" y="156250"/>
                  </a:lnTo>
                  <a:cubicBezTo>
                    <a:pt x="360445" y="55637"/>
                    <a:pt x="754466" y="0"/>
                    <a:pt x="11680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260243" y="3550395"/>
              <a:ext cx="121058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添加标题</a:t>
              </a:r>
              <a:endParaRPr lang="zh-CN" altLang="en-US" sz="2000" b="1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0" name="Freeform 59"/>
          <p:cNvSpPr>
            <a:spLocks noEditPoints="1"/>
          </p:cNvSpPr>
          <p:nvPr/>
        </p:nvSpPr>
        <p:spPr bwMode="auto">
          <a:xfrm>
            <a:off x="1599062" y="4148391"/>
            <a:ext cx="389313" cy="521980"/>
          </a:xfrm>
          <a:custGeom>
            <a:avLst/>
            <a:gdLst>
              <a:gd name="T0" fmla="*/ 108 w 108"/>
              <a:gd name="T1" fmla="*/ 145 h 145"/>
              <a:gd name="T2" fmla="*/ 0 w 108"/>
              <a:gd name="T3" fmla="*/ 145 h 145"/>
              <a:gd name="T4" fmla="*/ 0 w 108"/>
              <a:gd name="T5" fmla="*/ 135 h 145"/>
              <a:gd name="T6" fmla="*/ 13 w 108"/>
              <a:gd name="T7" fmla="*/ 124 h 145"/>
              <a:gd name="T8" fmla="*/ 96 w 108"/>
              <a:gd name="T9" fmla="*/ 124 h 145"/>
              <a:gd name="T10" fmla="*/ 108 w 108"/>
              <a:gd name="T11" fmla="*/ 135 h 145"/>
              <a:gd name="T12" fmla="*/ 108 w 108"/>
              <a:gd name="T13" fmla="*/ 145 h 145"/>
              <a:gd name="T14" fmla="*/ 16 w 108"/>
              <a:gd name="T15" fmla="*/ 116 h 145"/>
              <a:gd name="T16" fmla="*/ 24 w 108"/>
              <a:gd name="T17" fmla="*/ 91 h 145"/>
              <a:gd name="T18" fmla="*/ 85 w 108"/>
              <a:gd name="T19" fmla="*/ 91 h 145"/>
              <a:gd name="T20" fmla="*/ 93 w 108"/>
              <a:gd name="T21" fmla="*/ 116 h 145"/>
              <a:gd name="T22" fmla="*/ 16 w 108"/>
              <a:gd name="T23" fmla="*/ 116 h 145"/>
              <a:gd name="T24" fmla="*/ 28 w 108"/>
              <a:gd name="T25" fmla="*/ 76 h 145"/>
              <a:gd name="T26" fmla="*/ 36 w 108"/>
              <a:gd name="T27" fmla="*/ 51 h 145"/>
              <a:gd name="T28" fmla="*/ 72 w 108"/>
              <a:gd name="T29" fmla="*/ 51 h 145"/>
              <a:gd name="T30" fmla="*/ 80 w 108"/>
              <a:gd name="T31" fmla="*/ 76 h 145"/>
              <a:gd name="T32" fmla="*/ 28 w 108"/>
              <a:gd name="T33" fmla="*/ 76 h 145"/>
              <a:gd name="T34" fmla="*/ 49 w 108"/>
              <a:gd name="T35" fmla="*/ 12 h 145"/>
              <a:gd name="T36" fmla="*/ 60 w 108"/>
              <a:gd name="T37" fmla="*/ 12 h 145"/>
              <a:gd name="T38" fmla="*/ 68 w 108"/>
              <a:gd name="T39" fmla="*/ 36 h 145"/>
              <a:gd name="T40" fmla="*/ 41 w 108"/>
              <a:gd name="T41" fmla="*/ 36 h 145"/>
              <a:gd name="T42" fmla="*/ 49 w 108"/>
              <a:gd name="T43" fmla="*/ 1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45">
                <a:moveTo>
                  <a:pt x="108" y="145"/>
                </a:moveTo>
                <a:cubicBezTo>
                  <a:pt x="0" y="145"/>
                  <a:pt x="0" y="145"/>
                  <a:pt x="0" y="145"/>
                </a:cubicBezTo>
                <a:cubicBezTo>
                  <a:pt x="0" y="135"/>
                  <a:pt x="0" y="135"/>
                  <a:pt x="0" y="135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96" y="124"/>
                  <a:pt x="96" y="124"/>
                  <a:pt x="96" y="124"/>
                </a:cubicBezTo>
                <a:cubicBezTo>
                  <a:pt x="108" y="135"/>
                  <a:pt x="108" y="135"/>
                  <a:pt x="108" y="135"/>
                </a:cubicBezTo>
                <a:lnTo>
                  <a:pt x="108" y="145"/>
                </a:lnTo>
                <a:close/>
                <a:moveTo>
                  <a:pt x="16" y="116"/>
                </a:moveTo>
                <a:cubicBezTo>
                  <a:pt x="24" y="91"/>
                  <a:pt x="24" y="91"/>
                  <a:pt x="24" y="91"/>
                </a:cubicBezTo>
                <a:cubicBezTo>
                  <a:pt x="85" y="91"/>
                  <a:pt x="85" y="91"/>
                  <a:pt x="85" y="91"/>
                </a:cubicBezTo>
                <a:cubicBezTo>
                  <a:pt x="93" y="116"/>
                  <a:pt x="93" y="116"/>
                  <a:pt x="93" y="116"/>
                </a:cubicBezTo>
                <a:lnTo>
                  <a:pt x="16" y="116"/>
                </a:lnTo>
                <a:close/>
                <a:moveTo>
                  <a:pt x="28" y="76"/>
                </a:moveTo>
                <a:cubicBezTo>
                  <a:pt x="36" y="51"/>
                  <a:pt x="36" y="51"/>
                  <a:pt x="36" y="51"/>
                </a:cubicBezTo>
                <a:cubicBezTo>
                  <a:pt x="72" y="51"/>
                  <a:pt x="72" y="51"/>
                  <a:pt x="72" y="51"/>
                </a:cubicBezTo>
                <a:cubicBezTo>
                  <a:pt x="80" y="76"/>
                  <a:pt x="80" y="76"/>
                  <a:pt x="80" y="76"/>
                </a:cubicBezTo>
                <a:lnTo>
                  <a:pt x="28" y="76"/>
                </a:lnTo>
                <a:close/>
                <a:moveTo>
                  <a:pt x="49" y="12"/>
                </a:moveTo>
                <a:cubicBezTo>
                  <a:pt x="49" y="12"/>
                  <a:pt x="54" y="0"/>
                  <a:pt x="60" y="12"/>
                </a:cubicBezTo>
                <a:cubicBezTo>
                  <a:pt x="68" y="36"/>
                  <a:pt x="68" y="36"/>
                  <a:pt x="68" y="36"/>
                </a:cubicBezTo>
                <a:cubicBezTo>
                  <a:pt x="41" y="36"/>
                  <a:pt x="41" y="36"/>
                  <a:pt x="41" y="36"/>
                </a:cubicBezTo>
                <a:lnTo>
                  <a:pt x="49" y="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>
              <a:solidFill>
                <a:srgbClr val="5EC6D3"/>
              </a:solidFill>
            </a:endParaRPr>
          </a:p>
        </p:txBody>
      </p:sp>
      <p:sp>
        <p:nvSpPr>
          <p:cNvPr id="11" name="MH_Text_1"/>
          <p:cNvSpPr/>
          <p:nvPr>
            <p:custDataLst>
              <p:tags r:id="rId1"/>
            </p:custDataLst>
          </p:nvPr>
        </p:nvSpPr>
        <p:spPr>
          <a:xfrm>
            <a:off x="459748" y="5064238"/>
            <a:ext cx="2738168" cy="748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单击此处添加文字阐述，添加简短问题说明文字，具体说明文字在此处添加此处单击此处添加文字阐述</a:t>
            </a:r>
            <a:endParaRPr lang="en-US" altLang="zh-CN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2" name="Rounded Rectangle 37"/>
          <p:cNvSpPr/>
          <p:nvPr/>
        </p:nvSpPr>
        <p:spPr>
          <a:xfrm>
            <a:off x="3508657" y="1341252"/>
            <a:ext cx="2340049" cy="2339507"/>
          </a:xfrm>
          <a:prstGeom prst="round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chemeClr val="accent2"/>
            </a:solidFill>
          </a:ln>
          <a:effectLst>
            <a:outerShdw blurRad="381000" dist="165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510617" y="3153396"/>
            <a:ext cx="2336129" cy="527363"/>
            <a:chOff x="3536715" y="3467475"/>
            <a:chExt cx="2336129" cy="527485"/>
          </a:xfrm>
        </p:grpSpPr>
        <p:sp>
          <p:nvSpPr>
            <p:cNvPr id="14" name="Freeform 38"/>
            <p:cNvSpPr/>
            <p:nvPr/>
          </p:nvSpPr>
          <p:spPr>
            <a:xfrm>
              <a:off x="3536715" y="3467475"/>
              <a:ext cx="2336129" cy="527485"/>
            </a:xfrm>
            <a:custGeom>
              <a:avLst/>
              <a:gdLst>
                <a:gd name="connsiteX0" fmla="*/ 1168064 w 2336129"/>
                <a:gd name="connsiteY0" fmla="*/ 0 h 527485"/>
                <a:gd name="connsiteX1" fmla="*/ 2334066 w 2336129"/>
                <a:gd name="connsiteY1" fmla="*/ 156250 h 527485"/>
                <a:gd name="connsiteX2" fmla="*/ 2336129 w 2336129"/>
                <a:gd name="connsiteY2" fmla="*/ 156910 h 527485"/>
                <a:gd name="connsiteX3" fmla="*/ 2330165 w 2336129"/>
                <a:gd name="connsiteY3" fmla="*/ 216071 h 527485"/>
                <a:gd name="connsiteX4" fmla="*/ 1948073 w 2336129"/>
                <a:gd name="connsiteY4" fmla="*/ 527485 h 527485"/>
                <a:gd name="connsiteX5" fmla="*/ 388056 w 2336129"/>
                <a:gd name="connsiteY5" fmla="*/ 527485 h 527485"/>
                <a:gd name="connsiteX6" fmla="*/ 5964 w 2336129"/>
                <a:gd name="connsiteY6" fmla="*/ 216071 h 527485"/>
                <a:gd name="connsiteX7" fmla="*/ 0 w 2336129"/>
                <a:gd name="connsiteY7" fmla="*/ 156909 h 527485"/>
                <a:gd name="connsiteX8" fmla="*/ 2063 w 2336129"/>
                <a:gd name="connsiteY8" fmla="*/ 156250 h 527485"/>
                <a:gd name="connsiteX9" fmla="*/ 1168064 w 2336129"/>
                <a:gd name="connsiteY9" fmla="*/ 0 h 52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36129" h="527485">
                  <a:moveTo>
                    <a:pt x="1168064" y="0"/>
                  </a:moveTo>
                  <a:cubicBezTo>
                    <a:pt x="1581663" y="0"/>
                    <a:pt x="1975684" y="55637"/>
                    <a:pt x="2334066" y="156250"/>
                  </a:cubicBezTo>
                  <a:lnTo>
                    <a:pt x="2336129" y="156910"/>
                  </a:lnTo>
                  <a:lnTo>
                    <a:pt x="2330165" y="216071"/>
                  </a:lnTo>
                  <a:cubicBezTo>
                    <a:pt x="2293798" y="393795"/>
                    <a:pt x="2136548" y="527485"/>
                    <a:pt x="1948073" y="527485"/>
                  </a:cubicBezTo>
                  <a:lnTo>
                    <a:pt x="388056" y="527485"/>
                  </a:lnTo>
                  <a:cubicBezTo>
                    <a:pt x="199581" y="527485"/>
                    <a:pt x="42331" y="393795"/>
                    <a:pt x="5964" y="216071"/>
                  </a:cubicBezTo>
                  <a:lnTo>
                    <a:pt x="0" y="156909"/>
                  </a:lnTo>
                  <a:lnTo>
                    <a:pt x="2063" y="156250"/>
                  </a:lnTo>
                  <a:cubicBezTo>
                    <a:pt x="360445" y="55637"/>
                    <a:pt x="754466" y="0"/>
                    <a:pt x="11680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099484" y="3550395"/>
              <a:ext cx="121058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添加标题</a:t>
              </a:r>
              <a:endParaRPr lang="zh-CN" altLang="en-US" sz="2000" b="1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6" name="Freeform 58"/>
          <p:cNvSpPr>
            <a:spLocks/>
          </p:cNvSpPr>
          <p:nvPr/>
        </p:nvSpPr>
        <p:spPr bwMode="auto">
          <a:xfrm>
            <a:off x="4385372" y="4152797"/>
            <a:ext cx="495174" cy="513168"/>
          </a:xfrm>
          <a:custGeom>
            <a:avLst/>
            <a:gdLst>
              <a:gd name="T0" fmla="*/ 99 w 137"/>
              <a:gd name="T1" fmla="*/ 57 h 142"/>
              <a:gd name="T2" fmla="*/ 137 w 137"/>
              <a:gd name="T3" fmla="*/ 57 h 142"/>
              <a:gd name="T4" fmla="*/ 76 w 137"/>
              <a:gd name="T5" fmla="*/ 4 h 142"/>
              <a:gd name="T6" fmla="*/ 69 w 137"/>
              <a:gd name="T7" fmla="*/ 0 h 142"/>
              <a:gd name="T8" fmla="*/ 62 w 137"/>
              <a:gd name="T9" fmla="*/ 4 h 142"/>
              <a:gd name="T10" fmla="*/ 0 w 137"/>
              <a:gd name="T11" fmla="*/ 57 h 142"/>
              <a:gd name="T12" fmla="*/ 39 w 137"/>
              <a:gd name="T13" fmla="*/ 57 h 142"/>
              <a:gd name="T14" fmla="*/ 62 w 137"/>
              <a:gd name="T15" fmla="*/ 5 h 142"/>
              <a:gd name="T16" fmla="*/ 62 w 137"/>
              <a:gd name="T17" fmla="*/ 6 h 142"/>
              <a:gd name="T18" fmla="*/ 44 w 137"/>
              <a:gd name="T19" fmla="*/ 57 h 142"/>
              <a:gd name="T20" fmla="*/ 64 w 137"/>
              <a:gd name="T21" fmla="*/ 57 h 142"/>
              <a:gd name="T22" fmla="*/ 64 w 137"/>
              <a:gd name="T23" fmla="*/ 123 h 142"/>
              <a:gd name="T24" fmla="*/ 64 w 137"/>
              <a:gd name="T25" fmla="*/ 125 h 142"/>
              <a:gd name="T26" fmla="*/ 64 w 137"/>
              <a:gd name="T27" fmla="*/ 130 h 142"/>
              <a:gd name="T28" fmla="*/ 76 w 137"/>
              <a:gd name="T29" fmla="*/ 142 h 142"/>
              <a:gd name="T30" fmla="*/ 88 w 137"/>
              <a:gd name="T31" fmla="*/ 130 h 142"/>
              <a:gd name="T32" fmla="*/ 88 w 137"/>
              <a:gd name="T33" fmla="*/ 125 h 142"/>
              <a:gd name="T34" fmla="*/ 79 w 137"/>
              <a:gd name="T35" fmla="*/ 125 h 142"/>
              <a:gd name="T36" fmla="*/ 79 w 137"/>
              <a:gd name="T37" fmla="*/ 127 h 142"/>
              <a:gd name="T38" fmla="*/ 79 w 137"/>
              <a:gd name="T39" fmla="*/ 130 h 142"/>
              <a:gd name="T40" fmla="*/ 76 w 137"/>
              <a:gd name="T41" fmla="*/ 134 h 142"/>
              <a:gd name="T42" fmla="*/ 72 w 137"/>
              <a:gd name="T43" fmla="*/ 130 h 142"/>
              <a:gd name="T44" fmla="*/ 72 w 137"/>
              <a:gd name="T45" fmla="*/ 127 h 142"/>
              <a:gd name="T46" fmla="*/ 72 w 137"/>
              <a:gd name="T47" fmla="*/ 125 h 142"/>
              <a:gd name="T48" fmla="*/ 72 w 137"/>
              <a:gd name="T49" fmla="*/ 112 h 142"/>
              <a:gd name="T50" fmla="*/ 72 w 137"/>
              <a:gd name="T51" fmla="*/ 57 h 142"/>
              <a:gd name="T52" fmla="*/ 94 w 137"/>
              <a:gd name="T53" fmla="*/ 57 h 142"/>
              <a:gd name="T54" fmla="*/ 76 w 137"/>
              <a:gd name="T55" fmla="*/ 6 h 142"/>
              <a:gd name="T56" fmla="*/ 76 w 137"/>
              <a:gd name="T57" fmla="*/ 5 h 142"/>
              <a:gd name="T58" fmla="*/ 99 w 137"/>
              <a:gd name="T59" fmla="*/ 5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7" h="142">
                <a:moveTo>
                  <a:pt x="99" y="57"/>
                </a:moveTo>
                <a:cubicBezTo>
                  <a:pt x="137" y="57"/>
                  <a:pt x="137" y="57"/>
                  <a:pt x="137" y="57"/>
                </a:cubicBezTo>
                <a:cubicBezTo>
                  <a:pt x="130" y="29"/>
                  <a:pt x="105" y="7"/>
                  <a:pt x="76" y="4"/>
                </a:cubicBezTo>
                <a:cubicBezTo>
                  <a:pt x="74" y="2"/>
                  <a:pt x="72" y="0"/>
                  <a:pt x="69" y="0"/>
                </a:cubicBezTo>
                <a:cubicBezTo>
                  <a:pt x="66" y="0"/>
                  <a:pt x="64" y="2"/>
                  <a:pt x="62" y="4"/>
                </a:cubicBezTo>
                <a:cubicBezTo>
                  <a:pt x="32" y="7"/>
                  <a:pt x="7" y="28"/>
                  <a:pt x="0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24"/>
                  <a:pt x="58" y="8"/>
                  <a:pt x="62" y="5"/>
                </a:cubicBezTo>
                <a:cubicBezTo>
                  <a:pt x="62" y="5"/>
                  <a:pt x="62" y="5"/>
                  <a:pt x="62" y="6"/>
                </a:cubicBezTo>
                <a:cubicBezTo>
                  <a:pt x="41" y="32"/>
                  <a:pt x="44" y="57"/>
                  <a:pt x="44" y="57"/>
                </a:cubicBezTo>
                <a:cubicBezTo>
                  <a:pt x="64" y="57"/>
                  <a:pt x="64" y="57"/>
                  <a:pt x="64" y="57"/>
                </a:cubicBezTo>
                <a:cubicBezTo>
                  <a:pt x="64" y="123"/>
                  <a:pt x="64" y="123"/>
                  <a:pt x="64" y="123"/>
                </a:cubicBezTo>
                <a:cubicBezTo>
                  <a:pt x="64" y="125"/>
                  <a:pt x="64" y="125"/>
                  <a:pt x="64" y="125"/>
                </a:cubicBezTo>
                <a:cubicBezTo>
                  <a:pt x="64" y="130"/>
                  <a:pt x="64" y="130"/>
                  <a:pt x="64" y="130"/>
                </a:cubicBezTo>
                <a:cubicBezTo>
                  <a:pt x="64" y="137"/>
                  <a:pt x="69" y="142"/>
                  <a:pt x="76" y="142"/>
                </a:cubicBezTo>
                <a:cubicBezTo>
                  <a:pt x="82" y="142"/>
                  <a:pt x="88" y="137"/>
                  <a:pt x="88" y="130"/>
                </a:cubicBezTo>
                <a:cubicBezTo>
                  <a:pt x="88" y="125"/>
                  <a:pt x="88" y="125"/>
                  <a:pt x="88" y="125"/>
                </a:cubicBezTo>
                <a:cubicBezTo>
                  <a:pt x="79" y="125"/>
                  <a:pt x="79" y="125"/>
                  <a:pt x="79" y="125"/>
                </a:cubicBezTo>
                <a:cubicBezTo>
                  <a:pt x="79" y="127"/>
                  <a:pt x="79" y="127"/>
                  <a:pt x="79" y="127"/>
                </a:cubicBezTo>
                <a:cubicBezTo>
                  <a:pt x="79" y="130"/>
                  <a:pt x="79" y="130"/>
                  <a:pt x="79" y="130"/>
                </a:cubicBezTo>
                <a:cubicBezTo>
                  <a:pt x="79" y="132"/>
                  <a:pt x="78" y="134"/>
                  <a:pt x="76" y="134"/>
                </a:cubicBezTo>
                <a:cubicBezTo>
                  <a:pt x="74" y="134"/>
                  <a:pt x="72" y="132"/>
                  <a:pt x="72" y="130"/>
                </a:cubicBezTo>
                <a:cubicBezTo>
                  <a:pt x="72" y="127"/>
                  <a:pt x="72" y="127"/>
                  <a:pt x="72" y="127"/>
                </a:cubicBezTo>
                <a:cubicBezTo>
                  <a:pt x="72" y="125"/>
                  <a:pt x="72" y="125"/>
                  <a:pt x="72" y="125"/>
                </a:cubicBezTo>
                <a:cubicBezTo>
                  <a:pt x="72" y="112"/>
                  <a:pt x="72" y="112"/>
                  <a:pt x="72" y="112"/>
                </a:cubicBezTo>
                <a:cubicBezTo>
                  <a:pt x="72" y="57"/>
                  <a:pt x="72" y="57"/>
                  <a:pt x="72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7" y="32"/>
                  <a:pt x="76" y="6"/>
                </a:cubicBezTo>
                <a:cubicBezTo>
                  <a:pt x="76" y="5"/>
                  <a:pt x="76" y="5"/>
                  <a:pt x="76" y="5"/>
                </a:cubicBezTo>
                <a:cubicBezTo>
                  <a:pt x="80" y="8"/>
                  <a:pt x="99" y="24"/>
                  <a:pt x="99" y="5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17" name="MH_Text_1"/>
          <p:cNvSpPr/>
          <p:nvPr>
            <p:custDataLst>
              <p:tags r:id="rId2"/>
            </p:custDataLst>
          </p:nvPr>
        </p:nvSpPr>
        <p:spPr>
          <a:xfrm>
            <a:off x="3306111" y="5045376"/>
            <a:ext cx="2738168" cy="748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单击此处添加文字阐述，添加简短问题说明文字，具体说明文字在此处添加此处单击此处添加文字阐述</a:t>
            </a:r>
            <a:endParaRPr lang="en-US" altLang="zh-CN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8" name="Rounded Rectangle 41"/>
          <p:cNvSpPr/>
          <p:nvPr/>
        </p:nvSpPr>
        <p:spPr>
          <a:xfrm>
            <a:off x="6305906" y="1341252"/>
            <a:ext cx="2340049" cy="2339507"/>
          </a:xfrm>
          <a:prstGeom prst="roundRect">
            <a:avLst/>
          </a:prstGeom>
          <a:blipFill>
            <a:blip r:embed="rId9" cstate="print"/>
            <a:stretch>
              <a:fillRect/>
            </a:stretch>
          </a:blipFill>
          <a:ln>
            <a:solidFill>
              <a:schemeClr val="accent3"/>
            </a:solidFill>
          </a:ln>
          <a:effectLst>
            <a:outerShdw blurRad="381000" dist="165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6307866" y="3153396"/>
            <a:ext cx="2336129" cy="527363"/>
            <a:chOff x="6333964" y="3467475"/>
            <a:chExt cx="2336129" cy="527485"/>
          </a:xfrm>
        </p:grpSpPr>
        <p:sp>
          <p:nvSpPr>
            <p:cNvPr id="20" name="Freeform 42"/>
            <p:cNvSpPr/>
            <p:nvPr/>
          </p:nvSpPr>
          <p:spPr>
            <a:xfrm>
              <a:off x="6333964" y="3467475"/>
              <a:ext cx="2336129" cy="527485"/>
            </a:xfrm>
            <a:custGeom>
              <a:avLst/>
              <a:gdLst>
                <a:gd name="connsiteX0" fmla="*/ 1168064 w 2336129"/>
                <a:gd name="connsiteY0" fmla="*/ 0 h 527485"/>
                <a:gd name="connsiteX1" fmla="*/ 2334066 w 2336129"/>
                <a:gd name="connsiteY1" fmla="*/ 156250 h 527485"/>
                <a:gd name="connsiteX2" fmla="*/ 2336129 w 2336129"/>
                <a:gd name="connsiteY2" fmla="*/ 156910 h 527485"/>
                <a:gd name="connsiteX3" fmla="*/ 2330165 w 2336129"/>
                <a:gd name="connsiteY3" fmla="*/ 216071 h 527485"/>
                <a:gd name="connsiteX4" fmla="*/ 1948073 w 2336129"/>
                <a:gd name="connsiteY4" fmla="*/ 527485 h 527485"/>
                <a:gd name="connsiteX5" fmla="*/ 388056 w 2336129"/>
                <a:gd name="connsiteY5" fmla="*/ 527485 h 527485"/>
                <a:gd name="connsiteX6" fmla="*/ 5964 w 2336129"/>
                <a:gd name="connsiteY6" fmla="*/ 216071 h 527485"/>
                <a:gd name="connsiteX7" fmla="*/ 0 w 2336129"/>
                <a:gd name="connsiteY7" fmla="*/ 156909 h 527485"/>
                <a:gd name="connsiteX8" fmla="*/ 2063 w 2336129"/>
                <a:gd name="connsiteY8" fmla="*/ 156250 h 527485"/>
                <a:gd name="connsiteX9" fmla="*/ 1168064 w 2336129"/>
                <a:gd name="connsiteY9" fmla="*/ 0 h 52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36129" h="527485">
                  <a:moveTo>
                    <a:pt x="1168064" y="0"/>
                  </a:moveTo>
                  <a:cubicBezTo>
                    <a:pt x="1581663" y="0"/>
                    <a:pt x="1975684" y="55637"/>
                    <a:pt x="2334066" y="156250"/>
                  </a:cubicBezTo>
                  <a:lnTo>
                    <a:pt x="2336129" y="156910"/>
                  </a:lnTo>
                  <a:lnTo>
                    <a:pt x="2330165" y="216071"/>
                  </a:lnTo>
                  <a:cubicBezTo>
                    <a:pt x="2293798" y="393795"/>
                    <a:pt x="2136548" y="527485"/>
                    <a:pt x="1948073" y="527485"/>
                  </a:cubicBezTo>
                  <a:lnTo>
                    <a:pt x="388056" y="527485"/>
                  </a:lnTo>
                  <a:cubicBezTo>
                    <a:pt x="199581" y="527485"/>
                    <a:pt x="42331" y="393795"/>
                    <a:pt x="5964" y="216071"/>
                  </a:cubicBezTo>
                  <a:lnTo>
                    <a:pt x="0" y="156909"/>
                  </a:lnTo>
                  <a:lnTo>
                    <a:pt x="2063" y="156250"/>
                  </a:lnTo>
                  <a:cubicBezTo>
                    <a:pt x="360445" y="55637"/>
                    <a:pt x="754466" y="0"/>
                    <a:pt x="116806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6896733" y="3550395"/>
              <a:ext cx="121058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添加标题</a:t>
              </a:r>
              <a:endParaRPr lang="zh-CN" altLang="en-US" sz="2000" b="1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2" name="Group 26"/>
          <p:cNvGrpSpPr/>
          <p:nvPr/>
        </p:nvGrpSpPr>
        <p:grpSpPr>
          <a:xfrm>
            <a:off x="7233730" y="4139156"/>
            <a:ext cx="358047" cy="540450"/>
            <a:chOff x="549275" y="4406901"/>
            <a:chExt cx="161926" cy="244475"/>
          </a:xfrm>
          <a:solidFill>
            <a:schemeClr val="accent3"/>
          </a:solidFill>
        </p:grpSpPr>
        <p:sp>
          <p:nvSpPr>
            <p:cNvPr id="23" name="Freeform 62"/>
            <p:cNvSpPr>
              <a:spLocks noEditPoints="1"/>
            </p:cNvSpPr>
            <p:nvPr/>
          </p:nvSpPr>
          <p:spPr bwMode="auto">
            <a:xfrm>
              <a:off x="549275" y="4406901"/>
              <a:ext cx="138113" cy="244475"/>
            </a:xfrm>
            <a:custGeom>
              <a:avLst/>
              <a:gdLst>
                <a:gd name="T0" fmla="*/ 66 w 73"/>
                <a:gd name="T1" fmla="*/ 105 h 129"/>
                <a:gd name="T2" fmla="*/ 7 w 73"/>
                <a:gd name="T3" fmla="*/ 105 h 129"/>
                <a:gd name="T4" fmla="*/ 7 w 73"/>
                <a:gd name="T5" fmla="*/ 16 h 129"/>
                <a:gd name="T6" fmla="*/ 66 w 73"/>
                <a:gd name="T7" fmla="*/ 16 h 129"/>
                <a:gd name="T8" fmla="*/ 66 w 73"/>
                <a:gd name="T9" fmla="*/ 35 h 129"/>
                <a:gd name="T10" fmla="*/ 73 w 73"/>
                <a:gd name="T11" fmla="*/ 35 h 129"/>
                <a:gd name="T12" fmla="*/ 73 w 73"/>
                <a:gd name="T13" fmla="*/ 10 h 129"/>
                <a:gd name="T14" fmla="*/ 63 w 73"/>
                <a:gd name="T15" fmla="*/ 0 h 129"/>
                <a:gd name="T16" fmla="*/ 9 w 73"/>
                <a:gd name="T17" fmla="*/ 0 h 129"/>
                <a:gd name="T18" fmla="*/ 0 w 73"/>
                <a:gd name="T19" fmla="*/ 10 h 129"/>
                <a:gd name="T20" fmla="*/ 0 w 73"/>
                <a:gd name="T21" fmla="*/ 120 h 129"/>
                <a:gd name="T22" fmla="*/ 9 w 73"/>
                <a:gd name="T23" fmla="*/ 129 h 129"/>
                <a:gd name="T24" fmla="*/ 63 w 73"/>
                <a:gd name="T25" fmla="*/ 129 h 129"/>
                <a:gd name="T26" fmla="*/ 73 w 73"/>
                <a:gd name="T27" fmla="*/ 120 h 129"/>
                <a:gd name="T28" fmla="*/ 73 w 73"/>
                <a:gd name="T29" fmla="*/ 79 h 129"/>
                <a:gd name="T30" fmla="*/ 66 w 73"/>
                <a:gd name="T31" fmla="*/ 79 h 129"/>
                <a:gd name="T32" fmla="*/ 66 w 73"/>
                <a:gd name="T33" fmla="*/ 105 h 129"/>
                <a:gd name="T34" fmla="*/ 57 w 73"/>
                <a:gd name="T35" fmla="*/ 6 h 129"/>
                <a:gd name="T36" fmla="*/ 60 w 73"/>
                <a:gd name="T37" fmla="*/ 9 h 129"/>
                <a:gd name="T38" fmla="*/ 57 w 73"/>
                <a:gd name="T39" fmla="*/ 11 h 129"/>
                <a:gd name="T40" fmla="*/ 55 w 73"/>
                <a:gd name="T41" fmla="*/ 9 h 129"/>
                <a:gd name="T42" fmla="*/ 57 w 73"/>
                <a:gd name="T43" fmla="*/ 6 h 129"/>
                <a:gd name="T44" fmla="*/ 24 w 73"/>
                <a:gd name="T45" fmla="*/ 7 h 129"/>
                <a:gd name="T46" fmla="*/ 49 w 73"/>
                <a:gd name="T47" fmla="*/ 7 h 129"/>
                <a:gd name="T48" fmla="*/ 49 w 73"/>
                <a:gd name="T49" fmla="*/ 10 h 129"/>
                <a:gd name="T50" fmla="*/ 24 w 73"/>
                <a:gd name="T51" fmla="*/ 10 h 129"/>
                <a:gd name="T52" fmla="*/ 24 w 73"/>
                <a:gd name="T53" fmla="*/ 7 h 129"/>
                <a:gd name="T54" fmla="*/ 48 w 73"/>
                <a:gd name="T55" fmla="*/ 119 h 129"/>
                <a:gd name="T56" fmla="*/ 25 w 73"/>
                <a:gd name="T57" fmla="*/ 119 h 129"/>
                <a:gd name="T58" fmla="*/ 25 w 73"/>
                <a:gd name="T59" fmla="*/ 112 h 129"/>
                <a:gd name="T60" fmla="*/ 48 w 73"/>
                <a:gd name="T61" fmla="*/ 112 h 129"/>
                <a:gd name="T62" fmla="*/ 48 w 73"/>
                <a:gd name="T63" fmla="*/ 11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3" h="129">
                  <a:moveTo>
                    <a:pt x="66" y="105"/>
                  </a:moveTo>
                  <a:cubicBezTo>
                    <a:pt x="7" y="105"/>
                    <a:pt x="7" y="105"/>
                    <a:pt x="7" y="10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3" y="5"/>
                    <a:pt x="68" y="0"/>
                    <a:pt x="6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5"/>
                    <a:pt x="4" y="129"/>
                    <a:pt x="9" y="129"/>
                  </a:cubicBezTo>
                  <a:cubicBezTo>
                    <a:pt x="63" y="129"/>
                    <a:pt x="63" y="129"/>
                    <a:pt x="63" y="129"/>
                  </a:cubicBezTo>
                  <a:cubicBezTo>
                    <a:pt x="68" y="129"/>
                    <a:pt x="73" y="125"/>
                    <a:pt x="73" y="120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66" y="79"/>
                    <a:pt x="66" y="79"/>
                    <a:pt x="66" y="79"/>
                  </a:cubicBezTo>
                  <a:lnTo>
                    <a:pt x="66" y="105"/>
                  </a:lnTo>
                  <a:close/>
                  <a:moveTo>
                    <a:pt x="57" y="6"/>
                  </a:moveTo>
                  <a:cubicBezTo>
                    <a:pt x="58" y="6"/>
                    <a:pt x="60" y="7"/>
                    <a:pt x="60" y="9"/>
                  </a:cubicBezTo>
                  <a:cubicBezTo>
                    <a:pt x="60" y="10"/>
                    <a:pt x="58" y="11"/>
                    <a:pt x="57" y="11"/>
                  </a:cubicBezTo>
                  <a:cubicBezTo>
                    <a:pt x="56" y="11"/>
                    <a:pt x="55" y="10"/>
                    <a:pt x="55" y="9"/>
                  </a:cubicBezTo>
                  <a:cubicBezTo>
                    <a:pt x="55" y="7"/>
                    <a:pt x="56" y="6"/>
                    <a:pt x="57" y="6"/>
                  </a:cubicBezTo>
                  <a:close/>
                  <a:moveTo>
                    <a:pt x="24" y="7"/>
                  </a:moveTo>
                  <a:cubicBezTo>
                    <a:pt x="49" y="7"/>
                    <a:pt x="49" y="7"/>
                    <a:pt x="49" y="7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24" y="10"/>
                    <a:pt x="24" y="10"/>
                    <a:pt x="24" y="10"/>
                  </a:cubicBezTo>
                  <a:lnTo>
                    <a:pt x="24" y="7"/>
                  </a:lnTo>
                  <a:close/>
                  <a:moveTo>
                    <a:pt x="48" y="119"/>
                  </a:moveTo>
                  <a:cubicBezTo>
                    <a:pt x="25" y="119"/>
                    <a:pt x="25" y="119"/>
                    <a:pt x="25" y="119"/>
                  </a:cubicBezTo>
                  <a:cubicBezTo>
                    <a:pt x="25" y="112"/>
                    <a:pt x="25" y="112"/>
                    <a:pt x="25" y="112"/>
                  </a:cubicBezTo>
                  <a:cubicBezTo>
                    <a:pt x="48" y="112"/>
                    <a:pt x="48" y="112"/>
                    <a:pt x="48" y="112"/>
                  </a:cubicBezTo>
                  <a:lnTo>
                    <a:pt x="48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24" name="Freeform 63"/>
            <p:cNvSpPr>
              <a:spLocks/>
            </p:cNvSpPr>
            <p:nvPr/>
          </p:nvSpPr>
          <p:spPr bwMode="auto">
            <a:xfrm>
              <a:off x="608013" y="4478338"/>
              <a:ext cx="103188" cy="98425"/>
            </a:xfrm>
            <a:custGeom>
              <a:avLst/>
              <a:gdLst>
                <a:gd name="T0" fmla="*/ 0 w 65"/>
                <a:gd name="T1" fmla="*/ 44 h 62"/>
                <a:gd name="T2" fmla="*/ 8 w 65"/>
                <a:gd name="T3" fmla="*/ 44 h 62"/>
                <a:gd name="T4" fmla="*/ 0 w 65"/>
                <a:gd name="T5" fmla="*/ 62 h 62"/>
                <a:gd name="T6" fmla="*/ 22 w 65"/>
                <a:gd name="T7" fmla="*/ 44 h 62"/>
                <a:gd name="T8" fmla="*/ 65 w 65"/>
                <a:gd name="T9" fmla="*/ 44 h 62"/>
                <a:gd name="T10" fmla="*/ 65 w 65"/>
                <a:gd name="T11" fmla="*/ 0 h 62"/>
                <a:gd name="T12" fmla="*/ 0 w 65"/>
                <a:gd name="T13" fmla="*/ 0 h 62"/>
                <a:gd name="T14" fmla="*/ 0 w 65"/>
                <a:gd name="T15" fmla="*/ 4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62">
                  <a:moveTo>
                    <a:pt x="0" y="44"/>
                  </a:moveTo>
                  <a:lnTo>
                    <a:pt x="8" y="44"/>
                  </a:lnTo>
                  <a:lnTo>
                    <a:pt x="0" y="62"/>
                  </a:lnTo>
                  <a:lnTo>
                    <a:pt x="22" y="44"/>
                  </a:lnTo>
                  <a:lnTo>
                    <a:pt x="65" y="44"/>
                  </a:lnTo>
                  <a:lnTo>
                    <a:pt x="65" y="0"/>
                  </a:lnTo>
                  <a:lnTo>
                    <a:pt x="0" y="0"/>
                  </a:lnTo>
                  <a:lnTo>
                    <a:pt x="0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sp>
        <p:nvSpPr>
          <p:cNvPr id="25" name="MH_Text_1"/>
          <p:cNvSpPr/>
          <p:nvPr>
            <p:custDataLst>
              <p:tags r:id="rId3"/>
            </p:custDataLst>
          </p:nvPr>
        </p:nvSpPr>
        <p:spPr>
          <a:xfrm>
            <a:off x="6013644" y="5045376"/>
            <a:ext cx="2738168" cy="748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单击此处添加文字阐述，添加简短问题说明文字，具体说明文字在此处添加此处单击此处添加文字阐述</a:t>
            </a:r>
            <a:endParaRPr lang="en-US" altLang="zh-CN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6" name="Rounded Rectangle 61"/>
          <p:cNvSpPr/>
          <p:nvPr/>
        </p:nvSpPr>
        <p:spPr>
          <a:xfrm>
            <a:off x="9094549" y="1341252"/>
            <a:ext cx="2340049" cy="2339507"/>
          </a:xfrm>
          <a:prstGeom prst="round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chemeClr val="accent4"/>
            </a:solidFill>
          </a:ln>
          <a:effectLst>
            <a:outerShdw blurRad="381000" dist="165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9096509" y="3153396"/>
            <a:ext cx="2336129" cy="527363"/>
            <a:chOff x="9122607" y="3467475"/>
            <a:chExt cx="2336129" cy="527485"/>
          </a:xfrm>
        </p:grpSpPr>
        <p:sp>
          <p:nvSpPr>
            <p:cNvPr id="28" name="Freeform 62"/>
            <p:cNvSpPr/>
            <p:nvPr/>
          </p:nvSpPr>
          <p:spPr>
            <a:xfrm>
              <a:off x="9122607" y="3467475"/>
              <a:ext cx="2336129" cy="527485"/>
            </a:xfrm>
            <a:custGeom>
              <a:avLst/>
              <a:gdLst>
                <a:gd name="connsiteX0" fmla="*/ 1168064 w 2336129"/>
                <a:gd name="connsiteY0" fmla="*/ 0 h 527485"/>
                <a:gd name="connsiteX1" fmla="*/ 2334066 w 2336129"/>
                <a:gd name="connsiteY1" fmla="*/ 156250 h 527485"/>
                <a:gd name="connsiteX2" fmla="*/ 2336129 w 2336129"/>
                <a:gd name="connsiteY2" fmla="*/ 156910 h 527485"/>
                <a:gd name="connsiteX3" fmla="*/ 2330165 w 2336129"/>
                <a:gd name="connsiteY3" fmla="*/ 216071 h 527485"/>
                <a:gd name="connsiteX4" fmla="*/ 1948073 w 2336129"/>
                <a:gd name="connsiteY4" fmla="*/ 527485 h 527485"/>
                <a:gd name="connsiteX5" fmla="*/ 388056 w 2336129"/>
                <a:gd name="connsiteY5" fmla="*/ 527485 h 527485"/>
                <a:gd name="connsiteX6" fmla="*/ 5964 w 2336129"/>
                <a:gd name="connsiteY6" fmla="*/ 216071 h 527485"/>
                <a:gd name="connsiteX7" fmla="*/ 0 w 2336129"/>
                <a:gd name="connsiteY7" fmla="*/ 156909 h 527485"/>
                <a:gd name="connsiteX8" fmla="*/ 2063 w 2336129"/>
                <a:gd name="connsiteY8" fmla="*/ 156250 h 527485"/>
                <a:gd name="connsiteX9" fmla="*/ 1168064 w 2336129"/>
                <a:gd name="connsiteY9" fmla="*/ 0 h 52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36129" h="527485">
                  <a:moveTo>
                    <a:pt x="1168064" y="0"/>
                  </a:moveTo>
                  <a:cubicBezTo>
                    <a:pt x="1581663" y="0"/>
                    <a:pt x="1975684" y="55637"/>
                    <a:pt x="2334066" y="156250"/>
                  </a:cubicBezTo>
                  <a:lnTo>
                    <a:pt x="2336129" y="156910"/>
                  </a:lnTo>
                  <a:lnTo>
                    <a:pt x="2330165" y="216071"/>
                  </a:lnTo>
                  <a:cubicBezTo>
                    <a:pt x="2293798" y="393795"/>
                    <a:pt x="2136548" y="527485"/>
                    <a:pt x="1948073" y="527485"/>
                  </a:cubicBezTo>
                  <a:lnTo>
                    <a:pt x="388056" y="527485"/>
                  </a:lnTo>
                  <a:cubicBezTo>
                    <a:pt x="199581" y="527485"/>
                    <a:pt x="42331" y="393795"/>
                    <a:pt x="5964" y="216071"/>
                  </a:cubicBezTo>
                  <a:lnTo>
                    <a:pt x="0" y="156909"/>
                  </a:lnTo>
                  <a:lnTo>
                    <a:pt x="2063" y="156250"/>
                  </a:lnTo>
                  <a:cubicBezTo>
                    <a:pt x="360445" y="55637"/>
                    <a:pt x="754466" y="0"/>
                    <a:pt x="11680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9789074" y="3550395"/>
              <a:ext cx="121058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添加标题</a:t>
              </a:r>
              <a:endParaRPr lang="zh-CN" altLang="en-US" sz="2000" b="1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0" name="Group 21"/>
          <p:cNvGrpSpPr/>
          <p:nvPr/>
        </p:nvGrpSpPr>
        <p:grpSpPr>
          <a:xfrm>
            <a:off x="9942317" y="4134670"/>
            <a:ext cx="553068" cy="549419"/>
            <a:chOff x="744538" y="3198813"/>
            <a:chExt cx="249237" cy="247650"/>
          </a:xfrm>
          <a:solidFill>
            <a:schemeClr val="accent4"/>
          </a:solidFill>
        </p:grpSpPr>
        <p:sp>
          <p:nvSpPr>
            <p:cNvPr id="31" name="Freeform 8"/>
            <p:cNvSpPr>
              <a:spLocks/>
            </p:cNvSpPr>
            <p:nvPr/>
          </p:nvSpPr>
          <p:spPr bwMode="auto">
            <a:xfrm>
              <a:off x="744538" y="3379788"/>
              <a:ext cx="66675" cy="66675"/>
            </a:xfrm>
            <a:custGeom>
              <a:avLst/>
              <a:gdLst>
                <a:gd name="T0" fmla="*/ 19 w 42"/>
                <a:gd name="T1" fmla="*/ 1 h 42"/>
                <a:gd name="T2" fmla="*/ 0 w 42"/>
                <a:gd name="T3" fmla="*/ 42 h 42"/>
                <a:gd name="T4" fmla="*/ 42 w 42"/>
                <a:gd name="T5" fmla="*/ 24 h 42"/>
                <a:gd name="T6" fmla="*/ 42 w 42"/>
                <a:gd name="T7" fmla="*/ 24 h 42"/>
                <a:gd name="T8" fmla="*/ 19 w 42"/>
                <a:gd name="T9" fmla="*/ 0 h 42"/>
                <a:gd name="T10" fmla="*/ 19 w 42"/>
                <a:gd name="T11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2">
                  <a:moveTo>
                    <a:pt x="19" y="1"/>
                  </a:moveTo>
                  <a:lnTo>
                    <a:pt x="0" y="42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19" y="0"/>
                  </a:lnTo>
                  <a:lnTo>
                    <a:pt x="19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32" name="Freeform 9"/>
            <p:cNvSpPr>
              <a:spLocks/>
            </p:cNvSpPr>
            <p:nvPr/>
          </p:nvSpPr>
          <p:spPr bwMode="auto">
            <a:xfrm>
              <a:off x="782638" y="3219451"/>
              <a:ext cx="165100" cy="168275"/>
            </a:xfrm>
            <a:custGeom>
              <a:avLst/>
              <a:gdLst>
                <a:gd name="T0" fmla="*/ 94 w 104"/>
                <a:gd name="T1" fmla="*/ 0 h 106"/>
                <a:gd name="T2" fmla="*/ 0 w 104"/>
                <a:gd name="T3" fmla="*/ 96 h 106"/>
                <a:gd name="T4" fmla="*/ 9 w 104"/>
                <a:gd name="T5" fmla="*/ 106 h 106"/>
                <a:gd name="T6" fmla="*/ 104 w 104"/>
                <a:gd name="T7" fmla="*/ 10 h 106"/>
                <a:gd name="T8" fmla="*/ 94 w 104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6">
                  <a:moveTo>
                    <a:pt x="94" y="0"/>
                  </a:moveTo>
                  <a:lnTo>
                    <a:pt x="0" y="96"/>
                  </a:lnTo>
                  <a:lnTo>
                    <a:pt x="9" y="106"/>
                  </a:lnTo>
                  <a:lnTo>
                    <a:pt x="104" y="10"/>
                  </a:lnTo>
                  <a:lnTo>
                    <a:pt x="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33" name="Freeform 10"/>
            <p:cNvSpPr>
              <a:spLocks/>
            </p:cNvSpPr>
            <p:nvPr/>
          </p:nvSpPr>
          <p:spPr bwMode="auto">
            <a:xfrm>
              <a:off x="804863" y="3244851"/>
              <a:ext cx="165100" cy="165100"/>
            </a:xfrm>
            <a:custGeom>
              <a:avLst/>
              <a:gdLst>
                <a:gd name="T0" fmla="*/ 95 w 104"/>
                <a:gd name="T1" fmla="*/ 0 h 104"/>
                <a:gd name="T2" fmla="*/ 0 w 104"/>
                <a:gd name="T3" fmla="*/ 94 h 104"/>
                <a:gd name="T4" fmla="*/ 10 w 104"/>
                <a:gd name="T5" fmla="*/ 104 h 104"/>
                <a:gd name="T6" fmla="*/ 104 w 104"/>
                <a:gd name="T7" fmla="*/ 9 h 104"/>
                <a:gd name="T8" fmla="*/ 95 w 104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95" y="0"/>
                  </a:moveTo>
                  <a:lnTo>
                    <a:pt x="0" y="94"/>
                  </a:lnTo>
                  <a:lnTo>
                    <a:pt x="10" y="104"/>
                  </a:lnTo>
                  <a:lnTo>
                    <a:pt x="104" y="9"/>
                  </a:lnTo>
                  <a:lnTo>
                    <a:pt x="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34" name="Freeform 11"/>
            <p:cNvSpPr>
              <a:spLocks/>
            </p:cNvSpPr>
            <p:nvPr/>
          </p:nvSpPr>
          <p:spPr bwMode="auto">
            <a:xfrm>
              <a:off x="942975" y="3198813"/>
              <a:ext cx="50800" cy="49213"/>
            </a:xfrm>
            <a:custGeom>
              <a:avLst/>
              <a:gdLst>
                <a:gd name="T0" fmla="*/ 17 w 26"/>
                <a:gd name="T1" fmla="*/ 8 h 26"/>
                <a:gd name="T2" fmla="*/ 0 w 26"/>
                <a:gd name="T3" fmla="*/ 7 h 26"/>
                <a:gd name="T4" fmla="*/ 19 w 26"/>
                <a:gd name="T5" fmla="*/ 26 h 26"/>
                <a:gd name="T6" fmla="*/ 17 w 26"/>
                <a:gd name="T7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6">
                  <a:moveTo>
                    <a:pt x="17" y="8"/>
                  </a:moveTo>
                  <a:cubicBezTo>
                    <a:pt x="9" y="0"/>
                    <a:pt x="0" y="7"/>
                    <a:pt x="0" y="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26" y="17"/>
                    <a:pt x="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sp>
        <p:nvSpPr>
          <p:cNvPr id="35" name="MH_Text_1"/>
          <p:cNvSpPr/>
          <p:nvPr>
            <p:custDataLst>
              <p:tags r:id="rId4"/>
            </p:custDataLst>
          </p:nvPr>
        </p:nvSpPr>
        <p:spPr>
          <a:xfrm>
            <a:off x="8751812" y="5026513"/>
            <a:ext cx="2738168" cy="748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单击此处添加文字阐述，添加简短问题说明文字，具体说明文字在此处添加此处单击此处添加文字阐述</a:t>
            </a:r>
            <a:endParaRPr lang="en-US" altLang="zh-CN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65778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700"/>
                            </p:stCondLst>
                            <p:childTnLst>
                              <p:par>
                                <p:cTn id="4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2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7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5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50"/>
                            </p:stCondLst>
                            <p:childTnLst>
                              <p:par>
                                <p:cTn id="6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5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900"/>
                            </p:stCondLst>
                            <p:childTnLst>
                              <p:par>
                                <p:cTn id="7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400"/>
                            </p:stCondLst>
                            <p:childTnLst>
                              <p:par>
                                <p:cTn id="8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90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4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  <p:bldP spid="6" grpId="0" animBg="1"/>
      <p:bldP spid="10" grpId="0" animBg="1"/>
      <p:bldP spid="11" grpId="0"/>
      <p:bldP spid="12" grpId="0" animBg="1"/>
      <p:bldP spid="16" grpId="0" animBg="1"/>
      <p:bldP spid="17" grpId="0"/>
      <p:bldP spid="18" grpId="0" animBg="1"/>
      <p:bldP spid="25" grpId="0"/>
      <p:bldP spid="26" grpId="0" animBg="1"/>
      <p:bldP spid="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cxnSp>
        <p:nvCxnSpPr>
          <p:cNvPr id="74" name="Straight Connector 47"/>
          <p:cNvCxnSpPr/>
          <p:nvPr/>
        </p:nvCxnSpPr>
        <p:spPr>
          <a:xfrm>
            <a:off x="526482" y="2853070"/>
            <a:ext cx="11049077" cy="2117"/>
          </a:xfrm>
          <a:prstGeom prst="line">
            <a:avLst/>
          </a:prstGeom>
          <a:ln w="28575">
            <a:solidFill>
              <a:schemeClr val="accent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组合 74"/>
          <p:cNvGrpSpPr/>
          <p:nvPr/>
        </p:nvGrpSpPr>
        <p:grpSpPr>
          <a:xfrm>
            <a:off x="1098901" y="2082698"/>
            <a:ext cx="1541098" cy="1540742"/>
            <a:chOff x="1143882" y="2306728"/>
            <a:chExt cx="1541098" cy="1541099"/>
          </a:xfrm>
        </p:grpSpPr>
        <p:sp>
          <p:nvSpPr>
            <p:cNvPr id="76" name="Oval 63"/>
            <p:cNvSpPr/>
            <p:nvPr/>
          </p:nvSpPr>
          <p:spPr>
            <a:xfrm>
              <a:off x="1143882" y="2306728"/>
              <a:ext cx="1541098" cy="1541099"/>
            </a:xfrm>
            <a:prstGeom prst="ellipse">
              <a:avLst/>
            </a:prstGeom>
            <a:solidFill>
              <a:srgbClr val="F7F7F7"/>
            </a:solidFill>
            <a:ln w="28575">
              <a:solidFill>
                <a:schemeClr val="accent1"/>
              </a:solidFill>
              <a:prstDash val="solid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77" name="Oval 48"/>
            <p:cNvSpPr/>
            <p:nvPr/>
          </p:nvSpPr>
          <p:spPr>
            <a:xfrm>
              <a:off x="1247317" y="2401063"/>
              <a:ext cx="1352429" cy="135242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78" name="矩形 77"/>
            <p:cNvSpPr/>
            <p:nvPr/>
          </p:nvSpPr>
          <p:spPr>
            <a:xfrm>
              <a:off x="1286462" y="2662359"/>
              <a:ext cx="1189135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/>
              <a:r>
                <a:rPr lang="en-US" altLang="zh-CN" sz="44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4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79" name="Group 22"/>
          <p:cNvGrpSpPr>
            <a:grpSpLocks/>
          </p:cNvGrpSpPr>
          <p:nvPr/>
        </p:nvGrpSpPr>
        <p:grpSpPr bwMode="auto">
          <a:xfrm>
            <a:off x="1095926" y="4096710"/>
            <a:ext cx="1133475" cy="503122"/>
            <a:chOff x="0" y="0"/>
            <a:chExt cx="1131895" cy="504056"/>
          </a:xfrm>
          <a:effectLst>
            <a:outerShdw blurRad="241300" dist="50800" dir="2700000" algn="tl" rotWithShape="0">
              <a:prstClr val="black">
                <a:alpha val="21000"/>
              </a:prstClr>
            </a:outerShdw>
          </a:effectLst>
        </p:grpSpPr>
        <p:sp>
          <p:nvSpPr>
            <p:cNvPr id="80" name="矩形 46"/>
            <p:cNvSpPr>
              <a:spLocks noChangeArrowheads="1"/>
            </p:cNvSpPr>
            <p:nvPr/>
          </p:nvSpPr>
          <p:spPr bwMode="auto">
            <a:xfrm>
              <a:off x="0" y="0"/>
              <a:ext cx="1080120" cy="504056"/>
            </a:xfrm>
            <a:prstGeom prst="round2Same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+mn-ea"/>
                <a:sym typeface="宋体" pitchFamily="2" charset="-122"/>
              </a:endParaRPr>
            </a:p>
          </p:txBody>
        </p:sp>
        <p:sp>
          <p:nvSpPr>
            <p:cNvPr id="81" name="文本框 47"/>
            <p:cNvSpPr>
              <a:spLocks noChangeArrowheads="1"/>
            </p:cNvSpPr>
            <p:nvPr/>
          </p:nvSpPr>
          <p:spPr bwMode="auto">
            <a:xfrm>
              <a:off x="51775" y="41772"/>
              <a:ext cx="108012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+mn-ea"/>
                  <a:sym typeface="方正兰亭细黑_GBK" charset="-122"/>
                </a:rPr>
                <a:t>关键字</a:t>
              </a:r>
            </a:p>
          </p:txBody>
        </p:sp>
      </p:grpSp>
      <p:sp>
        <p:nvSpPr>
          <p:cNvPr id="82" name="矩形 60"/>
          <p:cNvSpPr>
            <a:spLocks noChangeArrowheads="1"/>
          </p:cNvSpPr>
          <p:nvPr/>
        </p:nvSpPr>
        <p:spPr bwMode="auto">
          <a:xfrm>
            <a:off x="288791" y="4783026"/>
            <a:ext cx="2591348" cy="95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单击此处添加文字阐述，添加简短问题说明文字，具体说明文字在此处添加此处单击此处添加文字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阐述</a:t>
            </a: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latin typeface="时尚中黑简体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3479251" y="2082698"/>
            <a:ext cx="1541098" cy="1540742"/>
            <a:chOff x="3524232" y="2306728"/>
            <a:chExt cx="1541098" cy="1541099"/>
          </a:xfrm>
        </p:grpSpPr>
        <p:sp>
          <p:nvSpPr>
            <p:cNvPr id="84" name="Oval 64"/>
            <p:cNvSpPr/>
            <p:nvPr/>
          </p:nvSpPr>
          <p:spPr>
            <a:xfrm>
              <a:off x="3524232" y="2306728"/>
              <a:ext cx="1541098" cy="1541099"/>
            </a:xfrm>
            <a:prstGeom prst="ellipse">
              <a:avLst/>
            </a:prstGeom>
            <a:solidFill>
              <a:srgbClr val="F7F7F7"/>
            </a:solidFill>
            <a:ln w="28575">
              <a:solidFill>
                <a:schemeClr val="accent2"/>
              </a:solidFill>
              <a:prstDash val="solid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85" name="Oval 49"/>
            <p:cNvSpPr/>
            <p:nvPr/>
          </p:nvSpPr>
          <p:spPr>
            <a:xfrm>
              <a:off x="3628583" y="2401063"/>
              <a:ext cx="1352429" cy="135242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86" name="矩形 85"/>
            <p:cNvSpPr/>
            <p:nvPr/>
          </p:nvSpPr>
          <p:spPr>
            <a:xfrm>
              <a:off x="3661008" y="2681404"/>
              <a:ext cx="1189135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/>
              <a:r>
                <a:rPr lang="en-US" altLang="zh-CN" sz="44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4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87" name="Group 22"/>
          <p:cNvGrpSpPr>
            <a:grpSpLocks/>
          </p:cNvGrpSpPr>
          <p:nvPr/>
        </p:nvGrpSpPr>
        <p:grpSpPr bwMode="auto">
          <a:xfrm>
            <a:off x="3833169" y="4094325"/>
            <a:ext cx="1133475" cy="503122"/>
            <a:chOff x="0" y="0"/>
            <a:chExt cx="1131895" cy="504056"/>
          </a:xfrm>
          <a:effectLst>
            <a:outerShdw blurRad="241300" dist="50800" dir="2700000" algn="tl" rotWithShape="0">
              <a:prstClr val="black">
                <a:alpha val="21000"/>
              </a:prstClr>
            </a:outerShdw>
          </a:effectLst>
        </p:grpSpPr>
        <p:sp>
          <p:nvSpPr>
            <p:cNvPr id="88" name="矩形 46"/>
            <p:cNvSpPr>
              <a:spLocks noChangeArrowheads="1"/>
            </p:cNvSpPr>
            <p:nvPr/>
          </p:nvSpPr>
          <p:spPr bwMode="auto">
            <a:xfrm>
              <a:off x="0" y="0"/>
              <a:ext cx="1080120" cy="504056"/>
            </a:xfrm>
            <a:prstGeom prst="round2Same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+mn-ea"/>
                <a:sym typeface="宋体" pitchFamily="2" charset="-122"/>
              </a:endParaRPr>
            </a:p>
          </p:txBody>
        </p:sp>
        <p:sp>
          <p:nvSpPr>
            <p:cNvPr id="89" name="文本框 47"/>
            <p:cNvSpPr>
              <a:spLocks noChangeArrowheads="1"/>
            </p:cNvSpPr>
            <p:nvPr/>
          </p:nvSpPr>
          <p:spPr bwMode="auto">
            <a:xfrm>
              <a:off x="51775" y="41772"/>
              <a:ext cx="108012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+mn-ea"/>
                  <a:sym typeface="方正兰亭细黑_GBK" charset="-122"/>
                </a:rPr>
                <a:t>关键字</a:t>
              </a:r>
            </a:p>
          </p:txBody>
        </p:sp>
      </p:grpSp>
      <p:sp>
        <p:nvSpPr>
          <p:cNvPr id="90" name="矩形 60"/>
          <p:cNvSpPr>
            <a:spLocks noChangeArrowheads="1"/>
          </p:cNvSpPr>
          <p:nvPr/>
        </p:nvSpPr>
        <p:spPr bwMode="auto">
          <a:xfrm>
            <a:off x="3026035" y="4780641"/>
            <a:ext cx="2591348" cy="95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单击此处添加文字阐述，添加简短问题说明文字，具体说明文字在此处添加此处单击此处添加文字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阐述</a:t>
            </a: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latin typeface="时尚中黑简体"/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5933378" y="1472626"/>
            <a:ext cx="2761525" cy="2760887"/>
            <a:chOff x="5978358" y="1696515"/>
            <a:chExt cx="2761525" cy="2761526"/>
          </a:xfrm>
        </p:grpSpPr>
        <p:sp>
          <p:nvSpPr>
            <p:cNvPr id="92" name="Oval 66"/>
            <p:cNvSpPr/>
            <p:nvPr/>
          </p:nvSpPr>
          <p:spPr>
            <a:xfrm>
              <a:off x="5978358" y="1696515"/>
              <a:ext cx="2761525" cy="2761526"/>
            </a:xfrm>
            <a:prstGeom prst="ellipse">
              <a:avLst/>
            </a:prstGeom>
            <a:solidFill>
              <a:srgbClr val="F7F7F7"/>
            </a:solidFill>
            <a:ln w="28575">
              <a:solidFill>
                <a:schemeClr val="accent3"/>
              </a:solidFill>
              <a:prstDash val="solid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93" name="Oval 50"/>
            <p:cNvSpPr/>
            <p:nvPr/>
          </p:nvSpPr>
          <p:spPr>
            <a:xfrm>
              <a:off x="6100419" y="1814158"/>
              <a:ext cx="2526240" cy="25262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94" name="矩形 93"/>
            <p:cNvSpPr/>
            <p:nvPr/>
          </p:nvSpPr>
          <p:spPr>
            <a:xfrm>
              <a:off x="6671444" y="2446914"/>
              <a:ext cx="118913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/>
              <a:r>
                <a:rPr lang="en-US" altLang="zh-CN" sz="72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72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95" name="Group 22"/>
          <p:cNvGrpSpPr>
            <a:grpSpLocks/>
          </p:cNvGrpSpPr>
          <p:nvPr/>
        </p:nvGrpSpPr>
        <p:grpSpPr bwMode="auto">
          <a:xfrm>
            <a:off x="6713490" y="4628292"/>
            <a:ext cx="1133475" cy="503122"/>
            <a:chOff x="0" y="0"/>
            <a:chExt cx="1131895" cy="504056"/>
          </a:xfrm>
          <a:effectLst>
            <a:outerShdw blurRad="241300" dist="50800" dir="2700000" algn="tl" rotWithShape="0">
              <a:prstClr val="black">
                <a:alpha val="21000"/>
              </a:prstClr>
            </a:outerShdw>
          </a:effectLst>
        </p:grpSpPr>
        <p:sp>
          <p:nvSpPr>
            <p:cNvPr id="96" name="矩形 46"/>
            <p:cNvSpPr>
              <a:spLocks noChangeArrowheads="1"/>
            </p:cNvSpPr>
            <p:nvPr/>
          </p:nvSpPr>
          <p:spPr bwMode="auto">
            <a:xfrm>
              <a:off x="0" y="0"/>
              <a:ext cx="1080120" cy="504056"/>
            </a:xfrm>
            <a:prstGeom prst="round2Same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+mn-ea"/>
                <a:sym typeface="宋体" pitchFamily="2" charset="-122"/>
              </a:endParaRPr>
            </a:p>
          </p:txBody>
        </p:sp>
        <p:sp>
          <p:nvSpPr>
            <p:cNvPr id="97" name="文本框 47"/>
            <p:cNvSpPr>
              <a:spLocks noChangeArrowheads="1"/>
            </p:cNvSpPr>
            <p:nvPr/>
          </p:nvSpPr>
          <p:spPr bwMode="auto">
            <a:xfrm>
              <a:off x="51775" y="41772"/>
              <a:ext cx="108012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+mn-ea"/>
                  <a:sym typeface="方正兰亭细黑_GBK" charset="-122"/>
                </a:rPr>
                <a:t>关键字</a:t>
              </a:r>
            </a:p>
          </p:txBody>
        </p:sp>
      </p:grpSp>
      <p:sp>
        <p:nvSpPr>
          <p:cNvPr id="98" name="矩形 60"/>
          <p:cNvSpPr>
            <a:spLocks noChangeArrowheads="1"/>
          </p:cNvSpPr>
          <p:nvPr/>
        </p:nvSpPr>
        <p:spPr bwMode="auto">
          <a:xfrm>
            <a:off x="5906355" y="5314608"/>
            <a:ext cx="2591348" cy="95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单击此处添加文字阐述，添加简短问题说明文字，具体说明文字在此处添加此处单击此处添加文字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阐述</a:t>
            </a: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latin typeface="时尚中黑简体"/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9575294" y="2082698"/>
            <a:ext cx="1541098" cy="1540742"/>
            <a:chOff x="9620275" y="2306728"/>
            <a:chExt cx="1541098" cy="1541099"/>
          </a:xfrm>
        </p:grpSpPr>
        <p:sp>
          <p:nvSpPr>
            <p:cNvPr id="100" name="Oval 65"/>
            <p:cNvSpPr/>
            <p:nvPr/>
          </p:nvSpPr>
          <p:spPr>
            <a:xfrm>
              <a:off x="9620275" y="2306728"/>
              <a:ext cx="1541098" cy="1541099"/>
            </a:xfrm>
            <a:prstGeom prst="ellipse">
              <a:avLst/>
            </a:prstGeom>
            <a:solidFill>
              <a:srgbClr val="F7F7F7"/>
            </a:solidFill>
            <a:ln w="28575">
              <a:solidFill>
                <a:schemeClr val="accent4"/>
              </a:solidFill>
              <a:prstDash val="solid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101" name="Oval 51"/>
            <p:cNvSpPr/>
            <p:nvPr/>
          </p:nvSpPr>
          <p:spPr>
            <a:xfrm>
              <a:off x="9724626" y="2401063"/>
              <a:ext cx="1352429" cy="135242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102" name="矩形 101"/>
            <p:cNvSpPr/>
            <p:nvPr/>
          </p:nvSpPr>
          <p:spPr>
            <a:xfrm>
              <a:off x="9803103" y="2681403"/>
              <a:ext cx="1189135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/>
              <a:r>
                <a:rPr lang="en-US" altLang="zh-CN" sz="44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4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03" name="Group 22"/>
          <p:cNvGrpSpPr>
            <a:grpSpLocks/>
          </p:cNvGrpSpPr>
          <p:nvPr/>
        </p:nvGrpSpPr>
        <p:grpSpPr bwMode="auto">
          <a:xfrm>
            <a:off x="9811877" y="4142251"/>
            <a:ext cx="1133475" cy="503122"/>
            <a:chOff x="0" y="0"/>
            <a:chExt cx="1131895" cy="504056"/>
          </a:xfrm>
          <a:effectLst>
            <a:outerShdw blurRad="241300" dist="50800" dir="2700000" algn="tl" rotWithShape="0">
              <a:prstClr val="black">
                <a:alpha val="21000"/>
              </a:prstClr>
            </a:outerShdw>
          </a:effectLst>
        </p:grpSpPr>
        <p:sp>
          <p:nvSpPr>
            <p:cNvPr id="104" name="矩形 46"/>
            <p:cNvSpPr>
              <a:spLocks noChangeArrowheads="1"/>
            </p:cNvSpPr>
            <p:nvPr/>
          </p:nvSpPr>
          <p:spPr bwMode="auto">
            <a:xfrm>
              <a:off x="0" y="0"/>
              <a:ext cx="1080120" cy="504056"/>
            </a:xfrm>
            <a:prstGeom prst="round2Same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+mn-ea"/>
                <a:sym typeface="宋体" pitchFamily="2" charset="-122"/>
              </a:endParaRPr>
            </a:p>
          </p:txBody>
        </p:sp>
        <p:sp>
          <p:nvSpPr>
            <p:cNvPr id="105" name="文本框 47"/>
            <p:cNvSpPr>
              <a:spLocks noChangeArrowheads="1"/>
            </p:cNvSpPr>
            <p:nvPr/>
          </p:nvSpPr>
          <p:spPr bwMode="auto">
            <a:xfrm>
              <a:off x="51775" y="41772"/>
              <a:ext cx="108012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+mn-ea"/>
                  <a:sym typeface="方正兰亭细黑_GBK" charset="-122"/>
                </a:rPr>
                <a:t>关键字</a:t>
              </a:r>
            </a:p>
          </p:txBody>
        </p:sp>
      </p:grpSp>
      <p:sp>
        <p:nvSpPr>
          <p:cNvPr id="106" name="矩形 60"/>
          <p:cNvSpPr>
            <a:spLocks noChangeArrowheads="1"/>
          </p:cNvSpPr>
          <p:nvPr/>
        </p:nvSpPr>
        <p:spPr bwMode="auto">
          <a:xfrm>
            <a:off x="9004742" y="4828566"/>
            <a:ext cx="2591348" cy="95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单击此处添加文字阐述，添加简短问题说明文字，具体说明文字在此处添加此处单击此处添加文字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阐述</a:t>
            </a: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latin typeface="时尚中黑简体"/>
            </a:endParaRPr>
          </a:p>
        </p:txBody>
      </p:sp>
    </p:spTree>
    <p:extLst>
      <p:ext uri="{BB962C8B-B14F-4D97-AF65-F5344CB8AC3E}">
        <p14:creationId xmlns:p14="http://schemas.microsoft.com/office/powerpoint/2010/main" val="5707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5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3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8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7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2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5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5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9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4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9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  <p:bldP spid="82" grpId="0"/>
      <p:bldP spid="90" grpId="0"/>
      <p:bldP spid="98" grpId="0"/>
      <p:bldP spid="10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114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115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116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sp>
        <p:nvSpPr>
          <p:cNvPr id="28" name="文本框 7"/>
          <p:cNvSpPr txBox="1"/>
          <p:nvPr/>
        </p:nvSpPr>
        <p:spPr>
          <a:xfrm>
            <a:off x="7939642" y="4762240"/>
            <a:ext cx="2007927" cy="400050"/>
          </a:xfrm>
          <a:prstGeom prst="rect">
            <a:avLst/>
          </a:prstGeom>
          <a:noFill/>
        </p:spPr>
        <p:txBody>
          <a:bodyPr lIns="91432" tIns="45715" rIns="91432" bIns="45715">
            <a:spAutoFit/>
          </a:bodyPr>
          <a:lstStyle/>
          <a:p>
            <a:pPr defTabSz="914309">
              <a:defRPr/>
            </a:pPr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Arial" panose="020B0604020202020204" pitchFamily="34" charset="0"/>
              </a:rPr>
              <a:t>添加文本标题</a:t>
            </a:r>
            <a:endParaRPr lang="zh-CN" altLang="en-US" sz="2000" b="1" baseline="-3000" dirty="0">
              <a:solidFill>
                <a:schemeClr val="tx1">
                  <a:lumMod val="50000"/>
                </a:schemeClr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29" name="文本框 8"/>
          <p:cNvSpPr txBox="1"/>
          <p:nvPr/>
        </p:nvSpPr>
        <p:spPr>
          <a:xfrm>
            <a:off x="7380916" y="5136891"/>
            <a:ext cx="3898866" cy="609246"/>
          </a:xfrm>
          <a:prstGeom prst="rect">
            <a:avLst/>
          </a:prstGeom>
          <a:noFill/>
        </p:spPr>
        <p:txBody>
          <a:bodyPr wrap="square" lIns="91432" tIns="45715" rIns="91432" bIns="45715">
            <a:spAutoFit/>
          </a:bodyPr>
          <a:lstStyle/>
          <a:p>
            <a:pPr algn="r" defTabSz="914309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30" name="文本框 9"/>
          <p:cNvSpPr txBox="1"/>
          <p:nvPr/>
        </p:nvSpPr>
        <p:spPr>
          <a:xfrm>
            <a:off x="7376153" y="4659052"/>
            <a:ext cx="839269" cy="584630"/>
          </a:xfrm>
          <a:prstGeom prst="rect">
            <a:avLst/>
          </a:prstGeom>
          <a:noFill/>
        </p:spPr>
        <p:txBody>
          <a:bodyPr wrap="square" lIns="91432" tIns="45715" rIns="91432" bIns="45715">
            <a:spAutoFit/>
          </a:bodyPr>
          <a:lstStyle/>
          <a:p>
            <a:pPr defTabSz="914309">
              <a:defRPr/>
            </a:pPr>
            <a:r>
              <a:rPr lang="en-US" altLang="zh-CN" sz="4800" baseline="-3000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Arial" panose="020B0604020202020204" pitchFamily="34" charset="0"/>
              </a:rPr>
              <a:t>03</a:t>
            </a:r>
            <a:endParaRPr lang="zh-CN" altLang="en-US" sz="4800" baseline="-3000" dirty="0">
              <a:solidFill>
                <a:schemeClr val="tx1">
                  <a:lumMod val="50000"/>
                </a:schemeClr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1" name="文本框 12"/>
          <p:cNvSpPr txBox="1"/>
          <p:nvPr/>
        </p:nvSpPr>
        <p:spPr>
          <a:xfrm>
            <a:off x="7992023" y="1458652"/>
            <a:ext cx="2144433" cy="400050"/>
          </a:xfrm>
          <a:prstGeom prst="rect">
            <a:avLst/>
          </a:prstGeom>
          <a:noFill/>
        </p:spPr>
        <p:txBody>
          <a:bodyPr lIns="91432" tIns="45715" rIns="91432" bIns="45715">
            <a:spAutoFit/>
          </a:bodyPr>
          <a:lstStyle/>
          <a:p>
            <a:pPr defTabSz="914309">
              <a:defRPr/>
            </a:pPr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Arial" panose="020B0604020202020204" pitchFamily="34" charset="0"/>
              </a:rPr>
              <a:t>添加文本标题</a:t>
            </a:r>
            <a:endParaRPr lang="zh-CN" altLang="en-US" sz="2000" b="1" baseline="-3000" dirty="0">
              <a:solidFill>
                <a:schemeClr val="tx1">
                  <a:lumMod val="50000"/>
                </a:schemeClr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2" name="文本框 13"/>
          <p:cNvSpPr txBox="1"/>
          <p:nvPr/>
        </p:nvSpPr>
        <p:spPr>
          <a:xfrm>
            <a:off x="7380916" y="1833303"/>
            <a:ext cx="3898866" cy="609246"/>
          </a:xfrm>
          <a:prstGeom prst="rect">
            <a:avLst/>
          </a:prstGeom>
          <a:noFill/>
        </p:spPr>
        <p:txBody>
          <a:bodyPr wrap="square" lIns="91432" tIns="45715" rIns="91432" bIns="45715">
            <a:spAutoFit/>
          </a:bodyPr>
          <a:lstStyle/>
          <a:p>
            <a:pPr algn="r" defTabSz="914309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33" name="文本框 14"/>
          <p:cNvSpPr txBox="1"/>
          <p:nvPr/>
        </p:nvSpPr>
        <p:spPr>
          <a:xfrm>
            <a:off x="7376153" y="1357052"/>
            <a:ext cx="839269" cy="584630"/>
          </a:xfrm>
          <a:prstGeom prst="rect">
            <a:avLst/>
          </a:prstGeom>
          <a:noFill/>
        </p:spPr>
        <p:txBody>
          <a:bodyPr wrap="square" lIns="91432" tIns="45715" rIns="91432" bIns="45715">
            <a:spAutoFit/>
          </a:bodyPr>
          <a:lstStyle/>
          <a:p>
            <a:pPr defTabSz="914309">
              <a:defRPr/>
            </a:pPr>
            <a:r>
              <a:rPr lang="en-US" altLang="zh-CN" sz="4800" baseline="-3000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Arial" panose="020B0604020202020204" pitchFamily="34" charset="0"/>
              </a:rPr>
              <a:t>02</a:t>
            </a:r>
            <a:endParaRPr lang="zh-CN" altLang="en-US" sz="4800" baseline="-3000" dirty="0">
              <a:solidFill>
                <a:schemeClr val="tx1">
                  <a:lumMod val="50000"/>
                </a:schemeClr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4" name="文本框 16"/>
          <p:cNvSpPr txBox="1"/>
          <p:nvPr/>
        </p:nvSpPr>
        <p:spPr>
          <a:xfrm>
            <a:off x="2019038" y="4762240"/>
            <a:ext cx="2182529" cy="400050"/>
          </a:xfrm>
          <a:prstGeom prst="rect">
            <a:avLst/>
          </a:prstGeom>
          <a:noFill/>
        </p:spPr>
        <p:txBody>
          <a:bodyPr lIns="91432" tIns="45715" rIns="91432" bIns="45715">
            <a:spAutoFit/>
          </a:bodyPr>
          <a:lstStyle/>
          <a:p>
            <a:pPr algn="r" defTabSz="914309">
              <a:defRPr/>
            </a:pPr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Arial" panose="020B0604020202020204" pitchFamily="34" charset="0"/>
              </a:rPr>
              <a:t>添加文本标题</a:t>
            </a:r>
            <a:endParaRPr lang="zh-CN" altLang="en-US" sz="2000" b="1" baseline="-3000" dirty="0">
              <a:solidFill>
                <a:schemeClr val="tx1">
                  <a:lumMod val="50000"/>
                </a:schemeClr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5" name="文本框 17"/>
          <p:cNvSpPr txBox="1"/>
          <p:nvPr/>
        </p:nvSpPr>
        <p:spPr>
          <a:xfrm>
            <a:off x="838623" y="5132127"/>
            <a:ext cx="3945481" cy="609246"/>
          </a:xfrm>
          <a:prstGeom prst="rect">
            <a:avLst/>
          </a:prstGeom>
          <a:noFill/>
        </p:spPr>
        <p:txBody>
          <a:bodyPr wrap="square" lIns="91432" tIns="45715" rIns="91432" bIns="45715">
            <a:spAutoFit/>
          </a:bodyPr>
          <a:lstStyle/>
          <a:p>
            <a:pPr algn="r" defTabSz="914309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36" name="文本框 18"/>
          <p:cNvSpPr txBox="1"/>
          <p:nvPr/>
        </p:nvSpPr>
        <p:spPr>
          <a:xfrm>
            <a:off x="4153947" y="4654291"/>
            <a:ext cx="839269" cy="584630"/>
          </a:xfrm>
          <a:prstGeom prst="rect">
            <a:avLst/>
          </a:prstGeom>
          <a:noFill/>
        </p:spPr>
        <p:txBody>
          <a:bodyPr wrap="square" lIns="91432" tIns="45715" rIns="91432" bIns="45715">
            <a:spAutoFit/>
          </a:bodyPr>
          <a:lstStyle/>
          <a:p>
            <a:pPr algn="r" defTabSz="914309">
              <a:defRPr/>
            </a:pPr>
            <a:r>
              <a:rPr lang="en-US" altLang="zh-CN" sz="4800" baseline="-3000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Arial" panose="020B0604020202020204" pitchFamily="34" charset="0"/>
              </a:rPr>
              <a:t>04</a:t>
            </a:r>
            <a:endParaRPr lang="zh-CN" altLang="en-US" sz="4800" baseline="-3000" dirty="0">
              <a:solidFill>
                <a:schemeClr val="tx1">
                  <a:lumMod val="50000"/>
                </a:schemeClr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7" name="文本框 20"/>
          <p:cNvSpPr txBox="1"/>
          <p:nvPr/>
        </p:nvSpPr>
        <p:spPr>
          <a:xfrm>
            <a:off x="2365067" y="1458652"/>
            <a:ext cx="1830150" cy="400050"/>
          </a:xfrm>
          <a:prstGeom prst="rect">
            <a:avLst/>
          </a:prstGeom>
          <a:noFill/>
        </p:spPr>
        <p:txBody>
          <a:bodyPr lIns="91432" tIns="45715" rIns="91432" bIns="45715">
            <a:spAutoFit/>
          </a:bodyPr>
          <a:lstStyle/>
          <a:p>
            <a:pPr algn="r" defTabSz="914309">
              <a:defRPr/>
            </a:pPr>
            <a:r>
              <a:rPr lang="zh-CN" altLang="en-US" sz="20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Arial" panose="020B0604020202020204" pitchFamily="34" charset="0"/>
              </a:rPr>
              <a:t>添加</a:t>
            </a:r>
            <a:r>
              <a:rPr lang="zh-CN" altLang="en-US" sz="2000" b="1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Arial" panose="020B0604020202020204" pitchFamily="34" charset="0"/>
              </a:rPr>
              <a:t>文本</a:t>
            </a:r>
            <a:r>
              <a:rPr lang="zh-CN" altLang="en-US" sz="2000" b="1" dirty="0" smtClean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Arial" panose="020B0604020202020204" pitchFamily="34" charset="0"/>
              </a:rPr>
              <a:t>标题</a:t>
            </a:r>
            <a:endParaRPr lang="zh-CN" altLang="en-US" sz="2000" b="1" baseline="-3000" dirty="0">
              <a:solidFill>
                <a:schemeClr val="tx1">
                  <a:lumMod val="50000"/>
                </a:schemeClr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8" name="文本框 21"/>
          <p:cNvSpPr txBox="1"/>
          <p:nvPr/>
        </p:nvSpPr>
        <p:spPr>
          <a:xfrm>
            <a:off x="910630" y="1828540"/>
            <a:ext cx="3873473" cy="609246"/>
          </a:xfrm>
          <a:prstGeom prst="rect">
            <a:avLst/>
          </a:prstGeom>
          <a:noFill/>
        </p:spPr>
        <p:txBody>
          <a:bodyPr wrap="square" lIns="91432" tIns="45715" rIns="91432" bIns="45715">
            <a:spAutoFit/>
          </a:bodyPr>
          <a:lstStyle/>
          <a:p>
            <a:pPr algn="r" defTabSz="914309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39" name="文本框 22"/>
          <p:cNvSpPr txBox="1"/>
          <p:nvPr/>
        </p:nvSpPr>
        <p:spPr>
          <a:xfrm>
            <a:off x="4134899" y="1350703"/>
            <a:ext cx="839269" cy="584630"/>
          </a:xfrm>
          <a:prstGeom prst="rect">
            <a:avLst/>
          </a:prstGeom>
          <a:noFill/>
        </p:spPr>
        <p:txBody>
          <a:bodyPr wrap="square" lIns="91432" tIns="45715" rIns="91432" bIns="45715">
            <a:spAutoFit/>
          </a:bodyPr>
          <a:lstStyle/>
          <a:p>
            <a:pPr algn="r" defTabSz="914309">
              <a:defRPr/>
            </a:pPr>
            <a:r>
              <a:rPr lang="en-US" altLang="zh-CN" sz="4800" baseline="-3000" dirty="0">
                <a:solidFill>
                  <a:schemeClr val="tx1">
                    <a:lumMod val="50000"/>
                  </a:schemeClr>
                </a:solidFill>
                <a:latin typeface="+mj-ea"/>
                <a:ea typeface="+mj-ea"/>
                <a:cs typeface="Arial" panose="020B0604020202020204" pitchFamily="34" charset="0"/>
              </a:rPr>
              <a:t>01</a:t>
            </a:r>
            <a:endParaRPr lang="zh-CN" altLang="en-US" sz="4800" baseline="-3000" dirty="0">
              <a:solidFill>
                <a:schemeClr val="tx1">
                  <a:lumMod val="50000"/>
                </a:schemeClr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40" name="组合 39"/>
          <p:cNvGrpSpPr>
            <a:grpSpLocks/>
          </p:cNvGrpSpPr>
          <p:nvPr/>
        </p:nvGrpSpPr>
        <p:grpSpPr bwMode="auto">
          <a:xfrm>
            <a:off x="5138069" y="1125277"/>
            <a:ext cx="1896816" cy="1897063"/>
            <a:chOff x="4854966" y="1574162"/>
            <a:chExt cx="1897870" cy="1897870"/>
          </a:xfrm>
          <a:solidFill>
            <a:schemeClr val="accent1"/>
          </a:solidFill>
        </p:grpSpPr>
        <p:sp>
          <p:nvSpPr>
            <p:cNvPr id="41" name="泪滴形 40"/>
            <p:cNvSpPr/>
            <p:nvPr/>
          </p:nvSpPr>
          <p:spPr>
            <a:xfrm rot="8100000">
              <a:off x="4854966" y="1574162"/>
              <a:ext cx="1897870" cy="189787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09">
                <a:defRPr/>
              </a:pPr>
              <a:endParaRPr lang="zh-CN" altLang="en-US" sz="250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grpSp>
          <p:nvGrpSpPr>
            <p:cNvPr id="42" name="组合 41"/>
            <p:cNvGrpSpPr>
              <a:grpSpLocks noChangeAspect="1"/>
            </p:cNvGrpSpPr>
            <p:nvPr/>
          </p:nvGrpSpPr>
          <p:grpSpPr>
            <a:xfrm>
              <a:off x="5635285" y="1758388"/>
              <a:ext cx="337232" cy="540000"/>
              <a:chOff x="8912226" y="6748292"/>
              <a:chExt cx="250825" cy="401638"/>
            </a:xfrm>
            <a:grpFill/>
          </p:grpSpPr>
          <p:sp>
            <p:nvSpPr>
              <p:cNvPr id="43" name="Freeform 550"/>
              <p:cNvSpPr>
                <a:spLocks/>
              </p:cNvSpPr>
              <p:nvPr/>
            </p:nvSpPr>
            <p:spPr bwMode="auto">
              <a:xfrm>
                <a:off x="8912226" y="6859417"/>
                <a:ext cx="250825" cy="290513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lIns="121920" tIns="60960" rIns="121920" bIns="60960"/>
              <a:lstStyle/>
              <a:p>
                <a:pPr defTabSz="914309">
                  <a:defRPr/>
                </a:pPr>
                <a:endParaRPr lang="zh-CN" altLang="en-US" sz="2500">
                  <a:solidFill>
                    <a:schemeClr val="tx2">
                      <a:lumMod val="75000"/>
                    </a:schemeClr>
                  </a:soli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551"/>
              <p:cNvSpPr>
                <a:spLocks/>
              </p:cNvSpPr>
              <p:nvPr/>
            </p:nvSpPr>
            <p:spPr bwMode="auto">
              <a:xfrm>
                <a:off x="8977313" y="6748292"/>
                <a:ext cx="120650" cy="26352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lIns="121920" tIns="60960" rIns="121920" bIns="60960"/>
              <a:lstStyle/>
              <a:p>
                <a:pPr defTabSz="914309">
                  <a:defRPr/>
                </a:pPr>
                <a:endParaRPr lang="zh-CN" altLang="en-US" sz="2500">
                  <a:solidFill>
                    <a:schemeClr val="tx2">
                      <a:lumMod val="75000"/>
                    </a:schemeClr>
                  </a:soli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5" name="组合 44"/>
          <p:cNvGrpSpPr>
            <a:grpSpLocks/>
          </p:cNvGrpSpPr>
          <p:nvPr/>
        </p:nvGrpSpPr>
        <p:grpSpPr bwMode="auto">
          <a:xfrm>
            <a:off x="5138069" y="3962142"/>
            <a:ext cx="1896816" cy="1970087"/>
            <a:chOff x="4854966" y="4355480"/>
            <a:chExt cx="1897870" cy="1969070"/>
          </a:xfrm>
          <a:solidFill>
            <a:schemeClr val="accent1"/>
          </a:solidFill>
        </p:grpSpPr>
        <p:sp>
          <p:nvSpPr>
            <p:cNvPr id="46" name="泪滴形 45"/>
            <p:cNvSpPr/>
            <p:nvPr/>
          </p:nvSpPr>
          <p:spPr>
            <a:xfrm rot="13500000" flipV="1">
              <a:off x="4854966" y="4426880"/>
              <a:ext cx="1897870" cy="1897670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09">
                <a:defRPr/>
              </a:pPr>
              <a:endParaRPr lang="zh-CN" altLang="en-US" sz="250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grpSp>
          <p:nvGrpSpPr>
            <p:cNvPr id="47" name="组合 46"/>
            <p:cNvGrpSpPr>
              <a:grpSpLocks noChangeAspect="1"/>
            </p:cNvGrpSpPr>
            <p:nvPr/>
          </p:nvGrpSpPr>
          <p:grpSpPr>
            <a:xfrm>
              <a:off x="5541401" y="4355480"/>
              <a:ext cx="525001" cy="540000"/>
              <a:chOff x="7240588" y="6794047"/>
              <a:chExt cx="388938" cy="400050"/>
            </a:xfrm>
            <a:grpFill/>
          </p:grpSpPr>
          <p:sp>
            <p:nvSpPr>
              <p:cNvPr id="48" name="Freeform 405"/>
              <p:cNvSpPr>
                <a:spLocks/>
              </p:cNvSpPr>
              <p:nvPr/>
            </p:nvSpPr>
            <p:spPr bwMode="auto">
              <a:xfrm>
                <a:off x="7339013" y="679404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lIns="121920" tIns="60960" rIns="121920" bIns="60960"/>
              <a:lstStyle/>
              <a:p>
                <a:pPr defTabSz="914309">
                  <a:defRPr/>
                </a:pPr>
                <a:endParaRPr lang="zh-CN" altLang="en-US" sz="2500">
                  <a:solidFill>
                    <a:schemeClr val="tx2">
                      <a:lumMod val="75000"/>
                    </a:schemeClr>
                  </a:soli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407"/>
              <p:cNvSpPr>
                <a:spLocks/>
              </p:cNvSpPr>
              <p:nvPr/>
            </p:nvSpPr>
            <p:spPr bwMode="auto">
              <a:xfrm>
                <a:off x="7402513" y="685754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lIns="121920" tIns="60960" rIns="121920" bIns="60960"/>
              <a:lstStyle/>
              <a:p>
                <a:pPr defTabSz="914309">
                  <a:defRPr/>
                </a:pPr>
                <a:endParaRPr lang="zh-CN" altLang="en-US" sz="2500">
                  <a:solidFill>
                    <a:schemeClr val="tx2">
                      <a:lumMod val="75000"/>
                    </a:schemeClr>
                  </a:soli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408"/>
              <p:cNvSpPr>
                <a:spLocks/>
              </p:cNvSpPr>
              <p:nvPr/>
            </p:nvSpPr>
            <p:spPr bwMode="auto">
              <a:xfrm>
                <a:off x="7240588" y="696390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lIns="121920" tIns="60960" rIns="121920" bIns="60960"/>
              <a:lstStyle/>
              <a:p>
                <a:pPr defTabSz="914309">
                  <a:defRPr/>
                </a:pPr>
                <a:endParaRPr lang="zh-CN" altLang="en-US" sz="2500">
                  <a:solidFill>
                    <a:schemeClr val="tx2">
                      <a:lumMod val="75000"/>
                    </a:schemeClr>
                  </a:soli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1" name="组合 50"/>
          <p:cNvGrpSpPr>
            <a:grpSpLocks/>
          </p:cNvGrpSpPr>
          <p:nvPr/>
        </p:nvGrpSpPr>
        <p:grpSpPr bwMode="auto">
          <a:xfrm>
            <a:off x="6720602" y="2576253"/>
            <a:ext cx="1896816" cy="1897063"/>
            <a:chOff x="6438262" y="3038866"/>
            <a:chExt cx="1897870" cy="1897870"/>
          </a:xfrm>
          <a:solidFill>
            <a:schemeClr val="accent2"/>
          </a:solidFill>
        </p:grpSpPr>
        <p:sp>
          <p:nvSpPr>
            <p:cNvPr id="52" name="泪滴形 51"/>
            <p:cNvSpPr/>
            <p:nvPr/>
          </p:nvSpPr>
          <p:spPr>
            <a:xfrm rot="8100000" flipV="1">
              <a:off x="6438262" y="3038866"/>
              <a:ext cx="1897870" cy="189787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09">
                <a:defRPr/>
              </a:pPr>
              <a:endParaRPr lang="zh-CN" altLang="en-US" sz="2500"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grpSp>
          <p:nvGrpSpPr>
            <p:cNvPr id="53" name="组合 52"/>
            <p:cNvGrpSpPr>
              <a:grpSpLocks noChangeAspect="1"/>
            </p:cNvGrpSpPr>
            <p:nvPr/>
          </p:nvGrpSpPr>
          <p:grpSpPr>
            <a:xfrm>
              <a:off x="7839999" y="3717801"/>
              <a:ext cx="318025" cy="540000"/>
              <a:chOff x="11322051" y="6770687"/>
              <a:chExt cx="236538" cy="401638"/>
            </a:xfrm>
            <a:grpFill/>
          </p:grpSpPr>
          <p:sp>
            <p:nvSpPr>
              <p:cNvPr id="54" name="Freeform 492"/>
              <p:cNvSpPr>
                <a:spLocks noEditPoints="1"/>
              </p:cNvSpPr>
              <p:nvPr/>
            </p:nvSpPr>
            <p:spPr bwMode="auto">
              <a:xfrm>
                <a:off x="11322051" y="6770687"/>
                <a:ext cx="236538" cy="320675"/>
              </a:xfrm>
              <a:custGeom>
                <a:avLst/>
                <a:gdLst>
                  <a:gd name="T0" fmla="*/ 86 w 170"/>
                  <a:gd name="T1" fmla="*/ 0 h 230"/>
                  <a:gd name="T2" fmla="*/ 85 w 170"/>
                  <a:gd name="T3" fmla="*/ 0 h 230"/>
                  <a:gd name="T4" fmla="*/ 84 w 170"/>
                  <a:gd name="T5" fmla="*/ 0 h 230"/>
                  <a:gd name="T6" fmla="*/ 0 w 170"/>
                  <a:gd name="T7" fmla="*/ 96 h 230"/>
                  <a:gd name="T8" fmla="*/ 50 w 170"/>
                  <a:gd name="T9" fmla="*/ 230 h 230"/>
                  <a:gd name="T10" fmla="*/ 120 w 170"/>
                  <a:gd name="T11" fmla="*/ 230 h 230"/>
                  <a:gd name="T12" fmla="*/ 170 w 170"/>
                  <a:gd name="T13" fmla="*/ 96 h 230"/>
                  <a:gd name="T14" fmla="*/ 86 w 170"/>
                  <a:gd name="T15" fmla="*/ 0 h 230"/>
                  <a:gd name="T16" fmla="*/ 105 w 170"/>
                  <a:gd name="T17" fmla="*/ 210 h 230"/>
                  <a:gd name="T18" fmla="*/ 97 w 170"/>
                  <a:gd name="T19" fmla="*/ 210 h 230"/>
                  <a:gd name="T20" fmla="*/ 97 w 170"/>
                  <a:gd name="T21" fmla="*/ 159 h 230"/>
                  <a:gd name="T22" fmla="*/ 73 w 170"/>
                  <a:gd name="T23" fmla="*/ 159 h 230"/>
                  <a:gd name="T24" fmla="*/ 73 w 170"/>
                  <a:gd name="T25" fmla="*/ 210 h 230"/>
                  <a:gd name="T26" fmla="*/ 65 w 170"/>
                  <a:gd name="T27" fmla="*/ 210 h 230"/>
                  <a:gd name="T28" fmla="*/ 49 w 170"/>
                  <a:gd name="T29" fmla="*/ 176 h 230"/>
                  <a:gd name="T30" fmla="*/ 20 w 170"/>
                  <a:gd name="T31" fmla="*/ 96 h 230"/>
                  <a:gd name="T32" fmla="*/ 49 w 170"/>
                  <a:gd name="T33" fmla="*/ 30 h 230"/>
                  <a:gd name="T34" fmla="*/ 84 w 170"/>
                  <a:gd name="T35" fmla="*/ 20 h 230"/>
                  <a:gd name="T36" fmla="*/ 84 w 170"/>
                  <a:gd name="T37" fmla="*/ 20 h 230"/>
                  <a:gd name="T38" fmla="*/ 85 w 170"/>
                  <a:gd name="T39" fmla="*/ 20 h 230"/>
                  <a:gd name="T40" fmla="*/ 86 w 170"/>
                  <a:gd name="T41" fmla="*/ 20 h 230"/>
                  <a:gd name="T42" fmla="*/ 86 w 170"/>
                  <a:gd name="T43" fmla="*/ 20 h 230"/>
                  <a:gd name="T44" fmla="*/ 121 w 170"/>
                  <a:gd name="T45" fmla="*/ 30 h 230"/>
                  <a:gd name="T46" fmla="*/ 150 w 170"/>
                  <a:gd name="T47" fmla="*/ 96 h 230"/>
                  <a:gd name="T48" fmla="*/ 121 w 170"/>
                  <a:gd name="T49" fmla="*/ 176 h 230"/>
                  <a:gd name="T50" fmla="*/ 105 w 170"/>
                  <a:gd name="T51" fmla="*/ 21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70" h="230">
                    <a:moveTo>
                      <a:pt x="86" y="0"/>
                    </a:moveTo>
                    <a:cubicBezTo>
                      <a:pt x="85" y="0"/>
                      <a:pt x="85" y="0"/>
                      <a:pt x="85" y="0"/>
                    </a:cubicBezTo>
                    <a:cubicBezTo>
                      <a:pt x="85" y="0"/>
                      <a:pt x="84" y="0"/>
                      <a:pt x="84" y="0"/>
                    </a:cubicBezTo>
                    <a:cubicBezTo>
                      <a:pt x="74" y="0"/>
                      <a:pt x="0" y="3"/>
                      <a:pt x="0" y="96"/>
                    </a:cubicBezTo>
                    <a:cubicBezTo>
                      <a:pt x="0" y="136"/>
                      <a:pt x="50" y="210"/>
                      <a:pt x="50" y="230"/>
                    </a:cubicBezTo>
                    <a:cubicBezTo>
                      <a:pt x="120" y="230"/>
                      <a:pt x="120" y="230"/>
                      <a:pt x="120" y="230"/>
                    </a:cubicBezTo>
                    <a:cubicBezTo>
                      <a:pt x="120" y="210"/>
                      <a:pt x="170" y="136"/>
                      <a:pt x="170" y="96"/>
                    </a:cubicBezTo>
                    <a:cubicBezTo>
                      <a:pt x="170" y="3"/>
                      <a:pt x="96" y="0"/>
                      <a:pt x="86" y="0"/>
                    </a:cubicBezTo>
                    <a:close/>
                    <a:moveTo>
                      <a:pt x="105" y="210"/>
                    </a:moveTo>
                    <a:cubicBezTo>
                      <a:pt x="97" y="210"/>
                      <a:pt x="97" y="210"/>
                      <a:pt x="97" y="210"/>
                    </a:cubicBezTo>
                    <a:cubicBezTo>
                      <a:pt x="97" y="159"/>
                      <a:pt x="97" y="159"/>
                      <a:pt x="97" y="159"/>
                    </a:cubicBezTo>
                    <a:cubicBezTo>
                      <a:pt x="73" y="159"/>
                      <a:pt x="73" y="159"/>
                      <a:pt x="73" y="159"/>
                    </a:cubicBezTo>
                    <a:cubicBezTo>
                      <a:pt x="73" y="210"/>
                      <a:pt x="73" y="210"/>
                      <a:pt x="73" y="210"/>
                    </a:cubicBezTo>
                    <a:cubicBezTo>
                      <a:pt x="65" y="210"/>
                      <a:pt x="65" y="210"/>
                      <a:pt x="65" y="210"/>
                    </a:cubicBezTo>
                    <a:cubicBezTo>
                      <a:pt x="62" y="201"/>
                      <a:pt x="56" y="190"/>
                      <a:pt x="49" y="176"/>
                    </a:cubicBezTo>
                    <a:cubicBezTo>
                      <a:pt x="37" y="150"/>
                      <a:pt x="20" y="115"/>
                      <a:pt x="20" y="96"/>
                    </a:cubicBezTo>
                    <a:cubicBezTo>
                      <a:pt x="20" y="64"/>
                      <a:pt x="30" y="42"/>
                      <a:pt x="49" y="30"/>
                    </a:cubicBezTo>
                    <a:cubicBezTo>
                      <a:pt x="65" y="20"/>
                      <a:pt x="82" y="20"/>
                      <a:pt x="84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8" y="20"/>
                      <a:pt x="105" y="20"/>
                      <a:pt x="121" y="30"/>
                    </a:cubicBezTo>
                    <a:cubicBezTo>
                      <a:pt x="140" y="42"/>
                      <a:pt x="150" y="64"/>
                      <a:pt x="150" y="96"/>
                    </a:cubicBezTo>
                    <a:cubicBezTo>
                      <a:pt x="150" y="115"/>
                      <a:pt x="133" y="150"/>
                      <a:pt x="121" y="176"/>
                    </a:cubicBezTo>
                    <a:cubicBezTo>
                      <a:pt x="114" y="190"/>
                      <a:pt x="108" y="201"/>
                      <a:pt x="105" y="2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lIns="121920" tIns="60960" rIns="121920" bIns="60960"/>
              <a:lstStyle/>
              <a:p>
                <a:pPr defTabSz="914309">
                  <a:defRPr/>
                </a:pPr>
                <a:endParaRPr lang="zh-CN" altLang="en-US" sz="2500"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Rectangle 493"/>
              <p:cNvSpPr>
                <a:spLocks noChangeArrowheads="1"/>
              </p:cNvSpPr>
              <p:nvPr/>
            </p:nvSpPr>
            <p:spPr bwMode="auto">
              <a:xfrm>
                <a:off x="11391901" y="7105649"/>
                <a:ext cx="98425" cy="269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/>
            </p:spPr>
            <p:txBody>
              <a:bodyPr lIns="121920" tIns="60960" rIns="121920" bIns="60960"/>
              <a:lstStyle/>
              <a:p>
                <a:pPr defTabSz="914309">
                  <a:defRPr/>
                </a:pPr>
                <a:endParaRPr lang="zh-CN" altLang="en-US" sz="2500"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  <p:sp>
            <p:nvSpPr>
              <p:cNvPr id="56" name="Rectangle 494"/>
              <p:cNvSpPr>
                <a:spLocks noChangeArrowheads="1"/>
              </p:cNvSpPr>
              <p:nvPr/>
            </p:nvSpPr>
            <p:spPr bwMode="auto">
              <a:xfrm>
                <a:off x="11417301" y="7145337"/>
                <a:ext cx="49213" cy="269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/>
            </p:spPr>
            <p:txBody>
              <a:bodyPr lIns="121920" tIns="60960" rIns="121920" bIns="60960"/>
              <a:lstStyle/>
              <a:p>
                <a:pPr defTabSz="914309">
                  <a:defRPr/>
                </a:pPr>
                <a:endParaRPr lang="zh-CN" altLang="en-US" sz="2500"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7" name="组合 56"/>
          <p:cNvGrpSpPr>
            <a:grpSpLocks/>
          </p:cNvGrpSpPr>
          <p:nvPr/>
        </p:nvGrpSpPr>
        <p:grpSpPr bwMode="auto">
          <a:xfrm>
            <a:off x="3553950" y="2576253"/>
            <a:ext cx="1898404" cy="1897063"/>
            <a:chOff x="3271670" y="3038866"/>
            <a:chExt cx="1897870" cy="1897870"/>
          </a:xfrm>
          <a:solidFill>
            <a:schemeClr val="accent2"/>
          </a:solidFill>
        </p:grpSpPr>
        <p:sp>
          <p:nvSpPr>
            <p:cNvPr id="58" name="泪滴形 57"/>
            <p:cNvSpPr/>
            <p:nvPr/>
          </p:nvSpPr>
          <p:spPr>
            <a:xfrm rot="13500000" flipH="1" flipV="1">
              <a:off x="3271670" y="3038867"/>
              <a:ext cx="1897870" cy="1897870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09">
                <a:defRPr/>
              </a:pPr>
              <a:endParaRPr lang="zh-CN" altLang="en-US" sz="2500"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59" name="Freeform 169"/>
            <p:cNvSpPr>
              <a:spLocks noChangeAspect="1"/>
            </p:cNvSpPr>
            <p:nvPr/>
          </p:nvSpPr>
          <p:spPr bwMode="auto">
            <a:xfrm>
              <a:off x="3482720" y="3717017"/>
              <a:ext cx="360215" cy="541567"/>
            </a:xfrm>
            <a:custGeom>
              <a:avLst/>
              <a:gdLst>
                <a:gd name="T0" fmla="*/ 144 w 192"/>
                <a:gd name="T1" fmla="*/ 192 h 288"/>
                <a:gd name="T2" fmla="*/ 130 w 192"/>
                <a:gd name="T3" fmla="*/ 194 h 288"/>
                <a:gd name="T4" fmla="*/ 120 w 192"/>
                <a:gd name="T5" fmla="*/ 192 h 288"/>
                <a:gd name="T6" fmla="*/ 96 w 192"/>
                <a:gd name="T7" fmla="*/ 167 h 288"/>
                <a:gd name="T8" fmla="*/ 94 w 192"/>
                <a:gd name="T9" fmla="*/ 158 h 288"/>
                <a:gd name="T10" fmla="*/ 96 w 192"/>
                <a:gd name="T11" fmla="*/ 144 h 288"/>
                <a:gd name="T12" fmla="*/ 94 w 192"/>
                <a:gd name="T13" fmla="*/ 131 h 288"/>
                <a:gd name="T14" fmla="*/ 96 w 192"/>
                <a:gd name="T15" fmla="*/ 121 h 288"/>
                <a:gd name="T16" fmla="*/ 121 w 192"/>
                <a:gd name="T17" fmla="*/ 96 h 288"/>
                <a:gd name="T18" fmla="*/ 131 w 192"/>
                <a:gd name="T19" fmla="*/ 94 h 288"/>
                <a:gd name="T20" fmla="*/ 144 w 192"/>
                <a:gd name="T21" fmla="*/ 96 h 288"/>
                <a:gd name="T22" fmla="*/ 192 w 192"/>
                <a:gd name="T23" fmla="*/ 48 h 288"/>
                <a:gd name="T24" fmla="*/ 144 w 192"/>
                <a:gd name="T25" fmla="*/ 0 h 288"/>
                <a:gd name="T26" fmla="*/ 96 w 192"/>
                <a:gd name="T27" fmla="*/ 48 h 288"/>
                <a:gd name="T28" fmla="*/ 98 w 192"/>
                <a:gd name="T29" fmla="*/ 62 h 288"/>
                <a:gd name="T30" fmla="*/ 96 w 192"/>
                <a:gd name="T31" fmla="*/ 71 h 288"/>
                <a:gd name="T32" fmla="*/ 71 w 192"/>
                <a:gd name="T33" fmla="*/ 96 h 288"/>
                <a:gd name="T34" fmla="*/ 62 w 192"/>
                <a:gd name="T35" fmla="*/ 98 h 288"/>
                <a:gd name="T36" fmla="*/ 48 w 192"/>
                <a:gd name="T37" fmla="*/ 96 h 288"/>
                <a:gd name="T38" fmla="*/ 0 w 192"/>
                <a:gd name="T39" fmla="*/ 144 h 288"/>
                <a:gd name="T40" fmla="*/ 48 w 192"/>
                <a:gd name="T41" fmla="*/ 192 h 288"/>
                <a:gd name="T42" fmla="*/ 60 w 192"/>
                <a:gd name="T43" fmla="*/ 190 h 288"/>
                <a:gd name="T44" fmla="*/ 70 w 192"/>
                <a:gd name="T45" fmla="*/ 192 h 288"/>
                <a:gd name="T46" fmla="*/ 95 w 192"/>
                <a:gd name="T47" fmla="*/ 218 h 288"/>
                <a:gd name="T48" fmla="*/ 98 w 192"/>
                <a:gd name="T49" fmla="*/ 227 h 288"/>
                <a:gd name="T50" fmla="*/ 96 w 192"/>
                <a:gd name="T51" fmla="*/ 240 h 288"/>
                <a:gd name="T52" fmla="*/ 144 w 192"/>
                <a:gd name="T53" fmla="*/ 288 h 288"/>
                <a:gd name="T54" fmla="*/ 192 w 192"/>
                <a:gd name="T55" fmla="*/ 240 h 288"/>
                <a:gd name="T56" fmla="*/ 144 w 192"/>
                <a:gd name="T57" fmla="*/ 19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121920" tIns="60960" rIns="121920" bIns="60960"/>
            <a:lstStyle/>
            <a:p>
              <a:pPr defTabSz="914309">
                <a:defRPr/>
              </a:pPr>
              <a:endParaRPr lang="zh-CN" altLang="en-US" sz="2500"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</p:grpSp>
      <p:sp>
        <p:nvSpPr>
          <p:cNvPr id="60" name="矩形 59"/>
          <p:cNvSpPr/>
          <p:nvPr/>
        </p:nvSpPr>
        <p:spPr>
          <a:xfrm>
            <a:off x="4123789" y="2989002"/>
            <a:ext cx="1364452" cy="446163"/>
          </a:xfrm>
          <a:prstGeom prst="rect">
            <a:avLst/>
          </a:prstGeom>
        </p:spPr>
        <p:txBody>
          <a:bodyPr wrap="none" lIns="91428" tIns="45715" rIns="91428" bIns="45715">
            <a:spAutoFit/>
          </a:bodyPr>
          <a:lstStyle/>
          <a:p>
            <a:pPr defTabSz="914309">
              <a:defRPr/>
            </a:pPr>
            <a:r>
              <a:rPr lang="zh-CN" altLang="en-US" sz="23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添加标题</a:t>
            </a:r>
            <a:endParaRPr lang="en-US" altLang="zh-CN" sz="23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4138075" y="3338251"/>
            <a:ext cx="1455548" cy="812800"/>
          </a:xfrm>
          <a:prstGeom prst="rect">
            <a:avLst/>
          </a:prstGeom>
          <a:noFill/>
          <a:ln>
            <a:noFill/>
          </a:ln>
          <a:extLst/>
        </p:spPr>
        <p:txBody>
          <a:bodyPr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09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在此录入图表的描述说明，在此录入图表的说明</a:t>
            </a:r>
          </a:p>
        </p:txBody>
      </p:sp>
      <p:sp>
        <p:nvSpPr>
          <p:cNvPr id="62" name="矩形 61"/>
          <p:cNvSpPr/>
          <p:nvPr/>
        </p:nvSpPr>
        <p:spPr>
          <a:xfrm>
            <a:off x="6727571" y="2989002"/>
            <a:ext cx="1364452" cy="446163"/>
          </a:xfrm>
          <a:prstGeom prst="rect">
            <a:avLst/>
          </a:prstGeom>
        </p:spPr>
        <p:txBody>
          <a:bodyPr wrap="none" lIns="91428" tIns="45715" rIns="91428" bIns="45715">
            <a:spAutoFit/>
          </a:bodyPr>
          <a:lstStyle/>
          <a:p>
            <a:pPr algn="r" defTabSz="914309">
              <a:defRPr/>
            </a:pPr>
            <a:r>
              <a:rPr lang="zh-CN" altLang="en-US" sz="23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添加标题</a:t>
            </a:r>
            <a:endParaRPr lang="en-US" altLang="zh-CN" sz="23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6636475" y="3338251"/>
            <a:ext cx="1455548" cy="812800"/>
          </a:xfrm>
          <a:prstGeom prst="rect">
            <a:avLst/>
          </a:prstGeom>
          <a:noFill/>
          <a:ln>
            <a:noFill/>
          </a:ln>
          <a:extLst/>
        </p:spPr>
        <p:txBody>
          <a:bodyPr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309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在此录入图表的描述说明，在此录入图表的说明</a:t>
            </a:r>
          </a:p>
        </p:txBody>
      </p:sp>
      <p:sp>
        <p:nvSpPr>
          <p:cNvPr id="64" name="矩形 63"/>
          <p:cNvSpPr/>
          <p:nvPr/>
        </p:nvSpPr>
        <p:spPr>
          <a:xfrm>
            <a:off x="5404251" y="1847588"/>
            <a:ext cx="1364453" cy="446163"/>
          </a:xfrm>
          <a:prstGeom prst="rect">
            <a:avLst/>
          </a:prstGeom>
        </p:spPr>
        <p:txBody>
          <a:bodyPr wrap="none" lIns="91428" tIns="45715" rIns="91428" bIns="45715">
            <a:spAutoFit/>
          </a:bodyPr>
          <a:lstStyle/>
          <a:p>
            <a:pPr algn="ctr" defTabSz="914309">
              <a:defRPr/>
            </a:pPr>
            <a:r>
              <a:rPr lang="zh-CN" altLang="en-US" sz="23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添加标题</a:t>
            </a:r>
            <a:endParaRPr lang="en-US" altLang="zh-CN" sz="23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5407910" y="2196839"/>
            <a:ext cx="1357135" cy="812800"/>
          </a:xfrm>
          <a:prstGeom prst="rect">
            <a:avLst/>
          </a:prstGeom>
          <a:noFill/>
          <a:ln>
            <a:noFill/>
          </a:ln>
          <a:extLst/>
        </p:spPr>
        <p:txBody>
          <a:bodyPr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309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在此录入图表的说明，在此录入图表的说明</a:t>
            </a:r>
          </a:p>
        </p:txBody>
      </p:sp>
      <p:sp>
        <p:nvSpPr>
          <p:cNvPr id="66" name="矩形 65"/>
          <p:cNvSpPr/>
          <p:nvPr/>
        </p:nvSpPr>
        <p:spPr>
          <a:xfrm>
            <a:off x="5412189" y="4557452"/>
            <a:ext cx="1364453" cy="446163"/>
          </a:xfrm>
          <a:prstGeom prst="rect">
            <a:avLst/>
          </a:prstGeom>
        </p:spPr>
        <p:txBody>
          <a:bodyPr wrap="none" lIns="91428" tIns="45715" rIns="91428" bIns="45715">
            <a:spAutoFit/>
          </a:bodyPr>
          <a:lstStyle/>
          <a:p>
            <a:pPr algn="ctr" defTabSz="914309">
              <a:defRPr/>
            </a:pPr>
            <a:r>
              <a:rPr lang="zh-CN" altLang="en-US" sz="23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添加标题</a:t>
            </a:r>
            <a:endParaRPr lang="en-US" altLang="zh-CN" sz="23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5366641" y="4935277"/>
            <a:ext cx="1455548" cy="812800"/>
          </a:xfrm>
          <a:prstGeom prst="rect">
            <a:avLst/>
          </a:prstGeom>
          <a:noFill/>
          <a:ln>
            <a:noFill/>
          </a:ln>
          <a:extLst/>
        </p:spPr>
        <p:txBody>
          <a:bodyPr lIns="91428" tIns="45715" rIns="91428" bIns="4571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309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在此录入图表的描述说明，在此录入图表的说明</a:t>
            </a:r>
          </a:p>
        </p:txBody>
      </p:sp>
    </p:spTree>
    <p:extLst>
      <p:ext uri="{BB962C8B-B14F-4D97-AF65-F5344CB8AC3E}">
        <p14:creationId xmlns:p14="http://schemas.microsoft.com/office/powerpoint/2010/main" val="256941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6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5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00"/>
                            </p:stCondLst>
                            <p:childTnLst>
                              <p:par>
                                <p:cTn id="3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35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600"/>
                            </p:stCondLst>
                            <p:childTnLst>
                              <p:par>
                                <p:cTn id="4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00"/>
                            </p:stCondLst>
                            <p:childTnLst>
                              <p:par>
                                <p:cTn id="5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00"/>
                            </p:stCondLst>
                            <p:childTnLst>
                              <p:par>
                                <p:cTn id="5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2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85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100"/>
                            </p:stCondLst>
                            <p:childTnLst>
                              <p:par>
                                <p:cTn id="70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2" dur="6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7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950"/>
                            </p:stCondLst>
                            <p:childTnLst>
                              <p:par>
                                <p:cTn id="7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45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7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1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350"/>
                            </p:stCondLst>
                            <p:childTnLst>
                              <p:par>
                                <p:cTn id="9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950"/>
                            </p:stCondLst>
                            <p:childTnLst>
                              <p:par>
                                <p:cTn id="9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450"/>
                            </p:stCondLst>
                            <p:childTnLst>
                              <p:par>
                                <p:cTn id="10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950"/>
                            </p:stCondLst>
                            <p:childTnLst>
                              <p:par>
                                <p:cTn id="10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8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600"/>
                            </p:stCondLst>
                            <p:childTnLst>
                              <p:par>
                                <p:cTn id="1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14" grpId="0" animBg="1"/>
      <p:bldP spid="115" grpId="0" animBg="1"/>
      <p:bldP spid="116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grpSp>
        <p:nvGrpSpPr>
          <p:cNvPr id="85" name="组合 84"/>
          <p:cNvGrpSpPr/>
          <p:nvPr/>
        </p:nvGrpSpPr>
        <p:grpSpPr>
          <a:xfrm>
            <a:off x="1774726" y="1539223"/>
            <a:ext cx="4032448" cy="1067866"/>
            <a:chOff x="8586385" y="1902000"/>
            <a:chExt cx="6048672" cy="1068113"/>
          </a:xfrm>
        </p:grpSpPr>
        <p:sp>
          <p:nvSpPr>
            <p:cNvPr id="86" name="TextBox 57"/>
            <p:cNvSpPr>
              <a:spLocks noChangeArrowheads="1"/>
            </p:cNvSpPr>
            <p:nvPr/>
          </p:nvSpPr>
          <p:spPr bwMode="auto">
            <a:xfrm>
              <a:off x="8586385" y="2239144"/>
              <a:ext cx="6048672" cy="730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zh-CN" altLang="en-US" sz="1400" dirty="0">
                  <a:solidFill>
                    <a:prstClr val="black">
                      <a:lumMod val="75000"/>
                    </a:prstClr>
                  </a:solidFill>
                  <a:latin typeface="+mn-ea"/>
                </a:rPr>
                <a:t> </a:t>
              </a:r>
              <a:r>
                <a:rPr lang="zh-CN" altLang="en-US" sz="1400" dirty="0" smtClean="0">
                  <a:solidFill>
                    <a:prstClr val="black">
                      <a:lumMod val="75000"/>
                    </a:prstClr>
                  </a:solidFill>
                  <a:latin typeface="+mn-ea"/>
                </a:rPr>
                <a:t>    单击</a:t>
              </a:r>
              <a:r>
                <a:rPr lang="zh-CN" altLang="en-US" sz="1400" dirty="0">
                  <a:solidFill>
                    <a:prstClr val="black">
                      <a:lumMod val="75000"/>
                    </a:prstClr>
                  </a:solidFill>
                  <a:latin typeface="+mn-ea"/>
                </a:rPr>
                <a:t>此处添加文字阐述，添加简短问题说明文字，具体说明文字在此处添加此处单击此处添加文字阐述，添加简短问题说明文字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微软雅黑" pitchFamily="34" charset="-122"/>
              </a:endParaRPr>
            </a:p>
          </p:txBody>
        </p:sp>
        <p:sp>
          <p:nvSpPr>
            <p:cNvPr id="87" name="TextBox 58"/>
            <p:cNvSpPr>
              <a:spLocks noChangeArrowheads="1"/>
            </p:cNvSpPr>
            <p:nvPr/>
          </p:nvSpPr>
          <p:spPr bwMode="auto">
            <a:xfrm>
              <a:off x="9986866" y="1902000"/>
              <a:ext cx="367608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50000"/>
                    </a:schemeClr>
                  </a:solidFill>
                  <a:latin typeface="+mn-ea"/>
                  <a:sym typeface="微软雅黑" pitchFamily="34" charset="-122"/>
                </a:rPr>
                <a:t>请在此添加</a:t>
              </a:r>
              <a:r>
                <a:rPr lang="zh-CN" altLang="en-US" sz="2000" b="1" dirty="0">
                  <a:solidFill>
                    <a:schemeClr val="tx1">
                      <a:lumMod val="50000"/>
                    </a:schemeClr>
                  </a:solidFill>
                  <a:latin typeface="+mn-ea"/>
                  <a:sym typeface="微软雅黑" pitchFamily="34" charset="-122"/>
                </a:rPr>
                <a:t>标题内容</a:t>
              </a: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1774726" y="2943054"/>
            <a:ext cx="4032448" cy="1067866"/>
            <a:chOff x="8586385" y="1902000"/>
            <a:chExt cx="6048672" cy="1068113"/>
          </a:xfrm>
        </p:grpSpPr>
        <p:sp>
          <p:nvSpPr>
            <p:cNvPr id="89" name="TextBox 57"/>
            <p:cNvSpPr>
              <a:spLocks noChangeArrowheads="1"/>
            </p:cNvSpPr>
            <p:nvPr/>
          </p:nvSpPr>
          <p:spPr bwMode="auto">
            <a:xfrm>
              <a:off x="8586385" y="2239144"/>
              <a:ext cx="6048672" cy="730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zh-CN" altLang="en-US" sz="1400" dirty="0">
                  <a:solidFill>
                    <a:prstClr val="black">
                      <a:lumMod val="75000"/>
                    </a:prstClr>
                  </a:solidFill>
                  <a:latin typeface="+mn-ea"/>
                </a:rPr>
                <a:t> </a:t>
              </a:r>
              <a:r>
                <a:rPr lang="zh-CN" altLang="en-US" sz="1400" dirty="0" smtClean="0">
                  <a:solidFill>
                    <a:prstClr val="black">
                      <a:lumMod val="75000"/>
                    </a:prstClr>
                  </a:solidFill>
                  <a:latin typeface="+mn-ea"/>
                </a:rPr>
                <a:t>    单击</a:t>
              </a:r>
              <a:r>
                <a:rPr lang="zh-CN" altLang="en-US" sz="1400" dirty="0">
                  <a:solidFill>
                    <a:prstClr val="black">
                      <a:lumMod val="75000"/>
                    </a:prstClr>
                  </a:solidFill>
                  <a:latin typeface="+mn-ea"/>
                </a:rPr>
                <a:t>此处添加文字阐述，添加简短问题说明文字，具体说明文字在此处添加此处单击此处添加文字阐述，添加简短问题说明文字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微软雅黑" pitchFamily="34" charset="-122"/>
              </a:endParaRPr>
            </a:p>
          </p:txBody>
        </p:sp>
        <p:sp>
          <p:nvSpPr>
            <p:cNvPr id="90" name="TextBox 58"/>
            <p:cNvSpPr>
              <a:spLocks noChangeArrowheads="1"/>
            </p:cNvSpPr>
            <p:nvPr/>
          </p:nvSpPr>
          <p:spPr bwMode="auto">
            <a:xfrm>
              <a:off x="9986866" y="1902000"/>
              <a:ext cx="367608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50000"/>
                    </a:schemeClr>
                  </a:solidFill>
                  <a:latin typeface="+mn-ea"/>
                  <a:sym typeface="微软雅黑" pitchFamily="34" charset="-122"/>
                </a:rPr>
                <a:t>请在此添加</a:t>
              </a:r>
              <a:r>
                <a:rPr lang="zh-CN" altLang="en-US" sz="2000" b="1" dirty="0">
                  <a:solidFill>
                    <a:schemeClr val="tx1">
                      <a:lumMod val="50000"/>
                    </a:schemeClr>
                  </a:solidFill>
                  <a:latin typeface="+mn-ea"/>
                  <a:sym typeface="微软雅黑" pitchFamily="34" charset="-122"/>
                </a:rPr>
                <a:t>标题内容</a:t>
              </a: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1774726" y="4346885"/>
            <a:ext cx="4032448" cy="1067866"/>
            <a:chOff x="8586385" y="1902000"/>
            <a:chExt cx="6048672" cy="1068113"/>
          </a:xfrm>
        </p:grpSpPr>
        <p:sp>
          <p:nvSpPr>
            <p:cNvPr id="92" name="TextBox 57"/>
            <p:cNvSpPr>
              <a:spLocks noChangeArrowheads="1"/>
            </p:cNvSpPr>
            <p:nvPr/>
          </p:nvSpPr>
          <p:spPr bwMode="auto">
            <a:xfrm>
              <a:off x="8586385" y="2239144"/>
              <a:ext cx="6048672" cy="730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zh-CN" altLang="en-US" sz="1400" dirty="0">
                  <a:solidFill>
                    <a:prstClr val="black">
                      <a:lumMod val="75000"/>
                    </a:prstClr>
                  </a:solidFill>
                  <a:latin typeface="+mn-ea"/>
                </a:rPr>
                <a:t> </a:t>
              </a:r>
              <a:r>
                <a:rPr lang="zh-CN" altLang="en-US" sz="1400" dirty="0" smtClean="0">
                  <a:solidFill>
                    <a:prstClr val="black">
                      <a:lumMod val="75000"/>
                    </a:prstClr>
                  </a:solidFill>
                  <a:latin typeface="+mn-ea"/>
                </a:rPr>
                <a:t>    单击</a:t>
              </a:r>
              <a:r>
                <a:rPr lang="zh-CN" altLang="en-US" sz="1400" dirty="0">
                  <a:solidFill>
                    <a:prstClr val="black">
                      <a:lumMod val="75000"/>
                    </a:prstClr>
                  </a:solidFill>
                  <a:latin typeface="+mn-ea"/>
                </a:rPr>
                <a:t>此处添加文字阐述，添加简短问题说明文字，具体说明文字在此处添加此处单击此处添加文字阐述，添加简短问题说明文字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微软雅黑" pitchFamily="34" charset="-122"/>
              </a:endParaRPr>
            </a:p>
          </p:txBody>
        </p:sp>
        <p:sp>
          <p:nvSpPr>
            <p:cNvPr id="93" name="TextBox 58"/>
            <p:cNvSpPr>
              <a:spLocks noChangeArrowheads="1"/>
            </p:cNvSpPr>
            <p:nvPr/>
          </p:nvSpPr>
          <p:spPr bwMode="auto">
            <a:xfrm>
              <a:off x="9986866" y="1902000"/>
              <a:ext cx="367608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50000"/>
                    </a:schemeClr>
                  </a:solidFill>
                  <a:latin typeface="+mn-ea"/>
                  <a:sym typeface="微软雅黑" pitchFamily="34" charset="-122"/>
                </a:rPr>
                <a:t>请在此添加</a:t>
              </a:r>
              <a:r>
                <a:rPr lang="zh-CN" altLang="en-US" sz="2000" b="1" dirty="0">
                  <a:solidFill>
                    <a:schemeClr val="tx1">
                      <a:lumMod val="50000"/>
                    </a:schemeClr>
                  </a:solidFill>
                  <a:latin typeface="+mn-ea"/>
                  <a:sym typeface="微软雅黑" pitchFamily="34" charset="-122"/>
                </a:rPr>
                <a:t>标题内容</a:t>
              </a: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7535366" y="1485234"/>
            <a:ext cx="4032448" cy="1067866"/>
            <a:chOff x="8586385" y="1902000"/>
            <a:chExt cx="6048672" cy="1068113"/>
          </a:xfrm>
        </p:grpSpPr>
        <p:sp>
          <p:nvSpPr>
            <p:cNvPr id="95" name="TextBox 57"/>
            <p:cNvSpPr>
              <a:spLocks noChangeArrowheads="1"/>
            </p:cNvSpPr>
            <p:nvPr/>
          </p:nvSpPr>
          <p:spPr bwMode="auto">
            <a:xfrm>
              <a:off x="8586385" y="2239144"/>
              <a:ext cx="6048672" cy="730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zh-CN" altLang="en-US" sz="1400" dirty="0">
                  <a:solidFill>
                    <a:prstClr val="black">
                      <a:lumMod val="75000"/>
                    </a:prstClr>
                  </a:solidFill>
                  <a:latin typeface="+mn-ea"/>
                </a:rPr>
                <a:t> </a:t>
              </a:r>
              <a:r>
                <a:rPr lang="zh-CN" altLang="en-US" sz="1400" dirty="0" smtClean="0">
                  <a:solidFill>
                    <a:prstClr val="black">
                      <a:lumMod val="75000"/>
                    </a:prstClr>
                  </a:solidFill>
                  <a:latin typeface="+mn-ea"/>
                </a:rPr>
                <a:t>    单击</a:t>
              </a:r>
              <a:r>
                <a:rPr lang="zh-CN" altLang="en-US" sz="1400" dirty="0">
                  <a:solidFill>
                    <a:prstClr val="black">
                      <a:lumMod val="75000"/>
                    </a:prstClr>
                  </a:solidFill>
                  <a:latin typeface="+mn-ea"/>
                </a:rPr>
                <a:t>此处添加文字阐述，添加简短问题说明文字，具体说明文字在此处添加此处单击此处添加文字阐述，添加简短问题说明文字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微软雅黑" pitchFamily="34" charset="-122"/>
              </a:endParaRPr>
            </a:p>
          </p:txBody>
        </p:sp>
        <p:sp>
          <p:nvSpPr>
            <p:cNvPr id="96" name="TextBox 58"/>
            <p:cNvSpPr>
              <a:spLocks noChangeArrowheads="1"/>
            </p:cNvSpPr>
            <p:nvPr/>
          </p:nvSpPr>
          <p:spPr bwMode="auto">
            <a:xfrm>
              <a:off x="9986866" y="1902000"/>
              <a:ext cx="367608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50000"/>
                    </a:schemeClr>
                  </a:solidFill>
                  <a:latin typeface="+mn-ea"/>
                  <a:sym typeface="微软雅黑" pitchFamily="34" charset="-122"/>
                </a:rPr>
                <a:t>请在此添加</a:t>
              </a:r>
              <a:r>
                <a:rPr lang="zh-CN" altLang="en-US" sz="2000" b="1" dirty="0">
                  <a:solidFill>
                    <a:schemeClr val="tx1">
                      <a:lumMod val="50000"/>
                    </a:schemeClr>
                  </a:solidFill>
                  <a:latin typeface="+mn-ea"/>
                  <a:sym typeface="微软雅黑" pitchFamily="34" charset="-122"/>
                </a:rPr>
                <a:t>标题内容</a:t>
              </a: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7535366" y="2858855"/>
            <a:ext cx="4032448" cy="1134071"/>
            <a:chOff x="8586385" y="1902000"/>
            <a:chExt cx="6048672" cy="1134334"/>
          </a:xfrm>
        </p:grpSpPr>
        <p:sp>
          <p:nvSpPr>
            <p:cNvPr id="98" name="TextBox 57"/>
            <p:cNvSpPr>
              <a:spLocks noChangeArrowheads="1"/>
            </p:cNvSpPr>
            <p:nvPr/>
          </p:nvSpPr>
          <p:spPr bwMode="auto">
            <a:xfrm>
              <a:off x="8586385" y="2305365"/>
              <a:ext cx="6048672" cy="730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zh-CN" altLang="en-US" sz="1400" dirty="0">
                  <a:solidFill>
                    <a:prstClr val="black">
                      <a:lumMod val="75000"/>
                    </a:prstClr>
                  </a:solidFill>
                  <a:latin typeface="+mn-ea"/>
                </a:rPr>
                <a:t> </a:t>
              </a:r>
              <a:r>
                <a:rPr lang="zh-CN" altLang="en-US" sz="1400" dirty="0" smtClean="0">
                  <a:solidFill>
                    <a:prstClr val="black">
                      <a:lumMod val="75000"/>
                    </a:prstClr>
                  </a:solidFill>
                  <a:latin typeface="+mn-ea"/>
                </a:rPr>
                <a:t>    单击</a:t>
              </a:r>
              <a:r>
                <a:rPr lang="zh-CN" altLang="en-US" sz="1400" dirty="0">
                  <a:solidFill>
                    <a:prstClr val="black">
                      <a:lumMod val="75000"/>
                    </a:prstClr>
                  </a:solidFill>
                  <a:latin typeface="+mn-ea"/>
                </a:rPr>
                <a:t>此处添加文字阐述，添加简短问题说明文字，具体说明文字在此处添加此处单击此处添加文字阐述，添加简短问题说明文字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微软雅黑" pitchFamily="34" charset="-122"/>
              </a:endParaRPr>
            </a:p>
          </p:txBody>
        </p:sp>
        <p:sp>
          <p:nvSpPr>
            <p:cNvPr id="99" name="TextBox 58"/>
            <p:cNvSpPr>
              <a:spLocks noChangeArrowheads="1"/>
            </p:cNvSpPr>
            <p:nvPr/>
          </p:nvSpPr>
          <p:spPr bwMode="auto">
            <a:xfrm>
              <a:off x="9986866" y="1902000"/>
              <a:ext cx="367608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50000"/>
                    </a:schemeClr>
                  </a:solidFill>
                  <a:latin typeface="+mn-ea"/>
                  <a:sym typeface="微软雅黑" pitchFamily="34" charset="-122"/>
                </a:rPr>
                <a:t>请在此添加</a:t>
              </a:r>
              <a:r>
                <a:rPr lang="zh-CN" altLang="en-US" sz="2000" b="1" dirty="0">
                  <a:solidFill>
                    <a:schemeClr val="tx1">
                      <a:lumMod val="50000"/>
                    </a:schemeClr>
                  </a:solidFill>
                  <a:latin typeface="+mn-ea"/>
                  <a:sym typeface="微软雅黑" pitchFamily="34" charset="-122"/>
                </a:rPr>
                <a:t>标题内容</a:t>
              </a: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7522987" y="4334678"/>
            <a:ext cx="4032448" cy="1067866"/>
            <a:chOff x="8586385" y="1902000"/>
            <a:chExt cx="6048672" cy="1068113"/>
          </a:xfrm>
        </p:grpSpPr>
        <p:sp>
          <p:nvSpPr>
            <p:cNvPr id="101" name="TextBox 57"/>
            <p:cNvSpPr>
              <a:spLocks noChangeArrowheads="1"/>
            </p:cNvSpPr>
            <p:nvPr/>
          </p:nvSpPr>
          <p:spPr bwMode="auto">
            <a:xfrm>
              <a:off x="8586385" y="2239144"/>
              <a:ext cx="6048672" cy="730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zh-CN" altLang="en-US" sz="1400" dirty="0">
                  <a:solidFill>
                    <a:prstClr val="black">
                      <a:lumMod val="75000"/>
                    </a:prstClr>
                  </a:solidFill>
                  <a:latin typeface="+mn-ea"/>
                </a:rPr>
                <a:t> </a:t>
              </a:r>
              <a:r>
                <a:rPr lang="zh-CN" altLang="en-US" sz="1400" dirty="0" smtClean="0">
                  <a:solidFill>
                    <a:prstClr val="black">
                      <a:lumMod val="75000"/>
                    </a:prstClr>
                  </a:solidFill>
                  <a:latin typeface="+mn-ea"/>
                </a:rPr>
                <a:t>    单击</a:t>
              </a:r>
              <a:r>
                <a:rPr lang="zh-CN" altLang="en-US" sz="1400" dirty="0">
                  <a:solidFill>
                    <a:prstClr val="black">
                      <a:lumMod val="75000"/>
                    </a:prstClr>
                  </a:solidFill>
                  <a:latin typeface="+mn-ea"/>
                </a:rPr>
                <a:t>此处添加文字阐述，添加简短问题说明文字，具体说明文字在此处添加此处单击此处添加文字阐述，添加简短问题说明文字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微软雅黑" pitchFamily="34" charset="-122"/>
              </a:endParaRPr>
            </a:p>
          </p:txBody>
        </p:sp>
        <p:sp>
          <p:nvSpPr>
            <p:cNvPr id="102" name="TextBox 58"/>
            <p:cNvSpPr>
              <a:spLocks noChangeArrowheads="1"/>
            </p:cNvSpPr>
            <p:nvPr/>
          </p:nvSpPr>
          <p:spPr bwMode="auto">
            <a:xfrm>
              <a:off x="9986866" y="1902000"/>
              <a:ext cx="367608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50000"/>
                    </a:schemeClr>
                  </a:solidFill>
                  <a:latin typeface="+mn-ea"/>
                  <a:sym typeface="微软雅黑" pitchFamily="34" charset="-122"/>
                </a:rPr>
                <a:t>请在此添加</a:t>
              </a:r>
              <a:r>
                <a:rPr lang="zh-CN" altLang="en-US" sz="2000" b="1" dirty="0">
                  <a:solidFill>
                    <a:schemeClr val="tx1">
                      <a:lumMod val="50000"/>
                    </a:schemeClr>
                  </a:solidFill>
                  <a:latin typeface="+mn-ea"/>
                  <a:sym typeface="微软雅黑" pitchFamily="34" charset="-122"/>
                </a:rPr>
                <a:t>标题内容</a:t>
              </a: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681857" y="1727971"/>
            <a:ext cx="897350" cy="899584"/>
            <a:chOff x="694606" y="2046620"/>
            <a:chExt cx="897350" cy="899792"/>
          </a:xfrm>
        </p:grpSpPr>
        <p:grpSp>
          <p:nvGrpSpPr>
            <p:cNvPr id="104" name="组合 103"/>
            <p:cNvGrpSpPr/>
            <p:nvPr/>
          </p:nvGrpSpPr>
          <p:grpSpPr>
            <a:xfrm>
              <a:off x="694606" y="2046620"/>
              <a:ext cx="897350" cy="899792"/>
              <a:chOff x="2510790" y="1152525"/>
              <a:chExt cx="673100" cy="674688"/>
            </a:xfrm>
          </p:grpSpPr>
          <p:sp>
            <p:nvSpPr>
              <p:cNvPr id="106" name="Freeform 12"/>
              <p:cNvSpPr>
                <a:spLocks/>
              </p:cNvSpPr>
              <p:nvPr/>
            </p:nvSpPr>
            <p:spPr bwMode="auto">
              <a:xfrm>
                <a:off x="2510790" y="1152525"/>
                <a:ext cx="673100" cy="674688"/>
              </a:xfrm>
              <a:custGeom>
                <a:avLst/>
                <a:gdLst>
                  <a:gd name="T0" fmla="*/ 32 w 262"/>
                  <a:gd name="T1" fmla="*/ 188 h 262"/>
                  <a:gd name="T2" fmla="*/ 74 w 262"/>
                  <a:gd name="T3" fmla="*/ 31 h 262"/>
                  <a:gd name="T4" fmla="*/ 230 w 262"/>
                  <a:gd name="T5" fmla="*/ 73 h 262"/>
                  <a:gd name="T6" fmla="*/ 189 w 262"/>
                  <a:gd name="T7" fmla="*/ 230 h 262"/>
                  <a:gd name="T8" fmla="*/ 32 w 262"/>
                  <a:gd name="T9" fmla="*/ 18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262">
                    <a:moveTo>
                      <a:pt x="32" y="188"/>
                    </a:moveTo>
                    <a:cubicBezTo>
                      <a:pt x="0" y="133"/>
                      <a:pt x="19" y="63"/>
                      <a:pt x="74" y="31"/>
                    </a:cubicBezTo>
                    <a:cubicBezTo>
                      <a:pt x="128" y="0"/>
                      <a:pt x="199" y="18"/>
                      <a:pt x="230" y="73"/>
                    </a:cubicBezTo>
                    <a:cubicBezTo>
                      <a:pt x="262" y="129"/>
                      <a:pt x="243" y="198"/>
                      <a:pt x="189" y="230"/>
                    </a:cubicBezTo>
                    <a:cubicBezTo>
                      <a:pt x="133" y="262"/>
                      <a:pt x="64" y="243"/>
                      <a:pt x="32" y="18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+mn-ea"/>
                </a:endParaRPr>
              </a:p>
            </p:txBody>
          </p:sp>
          <p:sp>
            <p:nvSpPr>
              <p:cNvPr id="107" name="Freeform 13"/>
              <p:cNvSpPr>
                <a:spLocks noEditPoints="1"/>
              </p:cNvSpPr>
              <p:nvPr/>
            </p:nvSpPr>
            <p:spPr bwMode="auto">
              <a:xfrm>
                <a:off x="2855278" y="1341438"/>
                <a:ext cx="287338" cy="444500"/>
              </a:xfrm>
              <a:custGeom>
                <a:avLst/>
                <a:gdLst>
                  <a:gd name="T0" fmla="*/ 11 w 112"/>
                  <a:gd name="T1" fmla="*/ 172 h 173"/>
                  <a:gd name="T2" fmla="*/ 0 w 112"/>
                  <a:gd name="T3" fmla="*/ 173 h 173"/>
                  <a:gd name="T4" fmla="*/ 0 w 112"/>
                  <a:gd name="T5" fmla="*/ 173 h 173"/>
                  <a:gd name="T6" fmla="*/ 11 w 112"/>
                  <a:gd name="T7" fmla="*/ 172 h 173"/>
                  <a:gd name="T8" fmla="*/ 96 w 112"/>
                  <a:gd name="T9" fmla="*/ 0 h 173"/>
                  <a:gd name="T10" fmla="*/ 96 w 112"/>
                  <a:gd name="T11" fmla="*/ 0 h 173"/>
                  <a:gd name="T12" fmla="*/ 112 w 112"/>
                  <a:gd name="T13" fmla="*/ 58 h 173"/>
                  <a:gd name="T14" fmla="*/ 96 w 112"/>
                  <a:gd name="T15" fmla="*/ 0 h 173"/>
                  <a:gd name="T16" fmla="*/ 96 w 112"/>
                  <a:gd name="T17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73">
                    <a:moveTo>
                      <a:pt x="11" y="172"/>
                    </a:moveTo>
                    <a:cubicBezTo>
                      <a:pt x="8" y="172"/>
                      <a:pt x="4" y="172"/>
                      <a:pt x="0" y="173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4" y="173"/>
                      <a:pt x="8" y="172"/>
                      <a:pt x="11" y="172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107" y="18"/>
                      <a:pt x="112" y="38"/>
                      <a:pt x="112" y="58"/>
                    </a:cubicBezTo>
                    <a:cubicBezTo>
                      <a:pt x="112" y="38"/>
                      <a:pt x="107" y="18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</a:path>
                </a:pathLst>
              </a:custGeom>
              <a:solidFill>
                <a:srgbClr val="313A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+mn-ea"/>
                </a:endParaRPr>
              </a:p>
            </p:txBody>
          </p:sp>
          <p:sp>
            <p:nvSpPr>
              <p:cNvPr id="108" name="Freeform 16"/>
              <p:cNvSpPr>
                <a:spLocks noEditPoints="1"/>
              </p:cNvSpPr>
              <p:nvPr/>
            </p:nvSpPr>
            <p:spPr bwMode="auto">
              <a:xfrm>
                <a:off x="2526665" y="1165225"/>
                <a:ext cx="641350" cy="646113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2 w 250"/>
                  <a:gd name="T5" fmla="*/ 247 h 251"/>
                  <a:gd name="T6" fmla="*/ 114 w 250"/>
                  <a:gd name="T7" fmla="*/ 247 h 251"/>
                  <a:gd name="T8" fmla="*/ 92 w 250"/>
                  <a:gd name="T9" fmla="*/ 247 h 251"/>
                  <a:gd name="T10" fmla="*/ 190 w 250"/>
                  <a:gd name="T11" fmla="*/ 228 h 251"/>
                  <a:gd name="T12" fmla="*/ 174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0 w 250"/>
                  <a:gd name="T21" fmla="*/ 228 h 251"/>
                  <a:gd name="T22" fmla="*/ 221 w 250"/>
                  <a:gd name="T23" fmla="*/ 201 h 251"/>
                  <a:gd name="T24" fmla="*/ 209 w 250"/>
                  <a:gd name="T25" fmla="*/ 219 h 251"/>
                  <a:gd name="T26" fmla="*/ 25 w 250"/>
                  <a:gd name="T27" fmla="*/ 201 h 251"/>
                  <a:gd name="T28" fmla="*/ 41 w 250"/>
                  <a:gd name="T29" fmla="*/ 214 h 251"/>
                  <a:gd name="T30" fmla="*/ 25 w 250"/>
                  <a:gd name="T31" fmla="*/ 201 h 251"/>
                  <a:gd name="T32" fmla="*/ 240 w 250"/>
                  <a:gd name="T33" fmla="*/ 165 h 251"/>
                  <a:gd name="T34" fmla="*/ 235 w 250"/>
                  <a:gd name="T35" fmla="*/ 186 h 251"/>
                  <a:gd name="T36" fmla="*/ 6 w 250"/>
                  <a:gd name="T37" fmla="*/ 164 h 251"/>
                  <a:gd name="T38" fmla="*/ 17 w 250"/>
                  <a:gd name="T39" fmla="*/ 182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2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7 w 250"/>
                  <a:gd name="T65" fmla="*/ 53 h 251"/>
                  <a:gd name="T66" fmla="*/ 234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5 w 250"/>
                  <a:gd name="T75" fmla="*/ 27 h 251"/>
                  <a:gd name="T76" fmla="*/ 214 w 250"/>
                  <a:gd name="T77" fmla="*/ 37 h 251"/>
                  <a:gd name="T78" fmla="*/ 195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59 w 250"/>
                  <a:gd name="T85" fmla="*/ 10 h 251"/>
                  <a:gd name="T86" fmla="*/ 179 w 250"/>
                  <a:gd name="T87" fmla="*/ 13 h 251"/>
                  <a:gd name="T88" fmla="*/ 159 w 250"/>
                  <a:gd name="T89" fmla="*/ 10 h 251"/>
                  <a:gd name="T90" fmla="*/ 98 w 250"/>
                  <a:gd name="T91" fmla="*/ 3 h 251"/>
                  <a:gd name="T92" fmla="*/ 80 w 250"/>
                  <a:gd name="T93" fmla="*/ 13 h 251"/>
                  <a:gd name="T94" fmla="*/ 125 w 250"/>
                  <a:gd name="T95" fmla="*/ 5 h 251"/>
                  <a:gd name="T96" fmla="*/ 119 w 250"/>
                  <a:gd name="T97" fmla="*/ 1 h 251"/>
                  <a:gd name="T98" fmla="*/ 140 w 250"/>
                  <a:gd name="T99" fmla="*/ 1 h 251"/>
                  <a:gd name="T100" fmla="*/ 125 w 250"/>
                  <a:gd name="T101" fmla="*/ 5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7"/>
                    </a:moveTo>
                    <a:cubicBezTo>
                      <a:pt x="141" y="246"/>
                      <a:pt x="147" y="245"/>
                      <a:pt x="154" y="244"/>
                    </a:cubicBezTo>
                    <a:cubicBezTo>
                      <a:pt x="155" y="247"/>
                      <a:pt x="155" y="247"/>
                      <a:pt x="155" y="247"/>
                    </a:cubicBezTo>
                    <a:cubicBezTo>
                      <a:pt x="148" y="250"/>
                      <a:pt x="141" y="250"/>
                      <a:pt x="134" y="251"/>
                    </a:cubicBezTo>
                    <a:lnTo>
                      <a:pt x="134" y="247"/>
                    </a:lnTo>
                    <a:close/>
                    <a:moveTo>
                      <a:pt x="92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5"/>
                      <a:pt x="107" y="246"/>
                      <a:pt x="114" y="247"/>
                    </a:cubicBezTo>
                    <a:cubicBezTo>
                      <a:pt x="113" y="250"/>
                      <a:pt x="113" y="250"/>
                      <a:pt x="113" y="250"/>
                    </a:cubicBezTo>
                    <a:cubicBezTo>
                      <a:pt x="106" y="250"/>
                      <a:pt x="99" y="249"/>
                      <a:pt x="92" y="247"/>
                    </a:cubicBezTo>
                    <a:close/>
                    <a:moveTo>
                      <a:pt x="173" y="237"/>
                    </a:moveTo>
                    <a:cubicBezTo>
                      <a:pt x="179" y="235"/>
                      <a:pt x="185" y="232"/>
                      <a:pt x="190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4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2" y="230"/>
                      <a:pt x="68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0" y="234"/>
                      <a:pt x="55" y="230"/>
                    </a:cubicBezTo>
                    <a:close/>
                    <a:moveTo>
                      <a:pt x="190" y="228"/>
                    </a:moveTo>
                    <a:cubicBezTo>
                      <a:pt x="190" y="228"/>
                      <a:pt x="190" y="228"/>
                      <a:pt x="190" y="228"/>
                    </a:cubicBezTo>
                    <a:moveTo>
                      <a:pt x="207" y="216"/>
                    </a:moveTo>
                    <a:cubicBezTo>
                      <a:pt x="211" y="211"/>
                      <a:pt x="216" y="206"/>
                      <a:pt x="221" y="201"/>
                    </a:cubicBezTo>
                    <a:cubicBezTo>
                      <a:pt x="223" y="203"/>
                      <a:pt x="223" y="203"/>
                      <a:pt x="223" y="203"/>
                    </a:cubicBezTo>
                    <a:cubicBezTo>
                      <a:pt x="219" y="209"/>
                      <a:pt x="215" y="214"/>
                      <a:pt x="209" y="219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8"/>
                      <a:pt x="28" y="198"/>
                      <a:pt x="28" y="198"/>
                    </a:cubicBezTo>
                    <a:cubicBezTo>
                      <a:pt x="32" y="204"/>
                      <a:pt x="37" y="209"/>
                      <a:pt x="41" y="214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4" y="211"/>
                      <a:pt x="29" y="207"/>
                      <a:pt x="25" y="201"/>
                    </a:cubicBezTo>
                    <a:close/>
                    <a:moveTo>
                      <a:pt x="231" y="184"/>
                    </a:moveTo>
                    <a:cubicBezTo>
                      <a:pt x="234" y="178"/>
                      <a:pt x="237" y="172"/>
                      <a:pt x="240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1" y="174"/>
                      <a:pt x="238" y="180"/>
                      <a:pt x="235" y="186"/>
                    </a:cubicBezTo>
                    <a:lnTo>
                      <a:pt x="231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4" y="176"/>
                      <a:pt x="17" y="182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5" y="146"/>
                    </a:moveTo>
                    <a:cubicBezTo>
                      <a:pt x="246" y="140"/>
                      <a:pt x="246" y="133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5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4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0" y="138"/>
                      <a:pt x="0" y="132"/>
                      <a:pt x="0" y="126"/>
                    </a:cubicBezTo>
                    <a:close/>
                    <a:moveTo>
                      <a:pt x="241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2"/>
                      <a:pt x="246" y="112"/>
                      <a:pt x="246" y="112"/>
                    </a:cubicBezTo>
                    <a:cubicBezTo>
                      <a:pt x="245" y="105"/>
                      <a:pt x="243" y="98"/>
                      <a:pt x="241" y="92"/>
                    </a:cubicBezTo>
                    <a:close/>
                    <a:moveTo>
                      <a:pt x="2" y="102"/>
                    </a:moveTo>
                    <a:cubicBezTo>
                      <a:pt x="3" y="95"/>
                      <a:pt x="5" y="88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9" y="90"/>
                      <a:pt x="7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5"/>
                    </a:moveTo>
                    <a:cubicBezTo>
                      <a:pt x="227" y="53"/>
                      <a:pt x="227" y="53"/>
                      <a:pt x="227" y="53"/>
                    </a:cubicBezTo>
                    <a:cubicBezTo>
                      <a:pt x="231" y="59"/>
                      <a:pt x="234" y="65"/>
                      <a:pt x="238" y="71"/>
                    </a:cubicBezTo>
                    <a:cubicBezTo>
                      <a:pt x="234" y="73"/>
                      <a:pt x="234" y="73"/>
                      <a:pt x="234" y="73"/>
                    </a:cubicBezTo>
                    <a:cubicBezTo>
                      <a:pt x="231" y="67"/>
                      <a:pt x="228" y="61"/>
                      <a:pt x="224" y="55"/>
                    </a:cubicBezTo>
                    <a:close/>
                    <a:moveTo>
                      <a:pt x="17" y="63"/>
                    </a:moveTo>
                    <a:cubicBezTo>
                      <a:pt x="20" y="57"/>
                      <a:pt x="24" y="52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7" y="54"/>
                      <a:pt x="24" y="60"/>
                      <a:pt x="20" y="65"/>
                    </a:cubicBezTo>
                    <a:lnTo>
                      <a:pt x="17" y="63"/>
                    </a:lnTo>
                    <a:close/>
                    <a:moveTo>
                      <a:pt x="195" y="27"/>
                    </a:moveTo>
                    <a:cubicBezTo>
                      <a:pt x="195" y="27"/>
                      <a:pt x="195" y="27"/>
                      <a:pt x="195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3" y="28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5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3"/>
                      <a:pt x="60" y="19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56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59" y="10"/>
                    </a:moveTo>
                    <a:cubicBezTo>
                      <a:pt x="160" y="6"/>
                      <a:pt x="160" y="6"/>
                      <a:pt x="160" y="6"/>
                    </a:cubicBezTo>
                    <a:cubicBezTo>
                      <a:pt x="167" y="8"/>
                      <a:pt x="174" y="10"/>
                      <a:pt x="179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6" y="12"/>
                      <a:pt x="159" y="10"/>
                    </a:cubicBezTo>
                    <a:close/>
                    <a:moveTo>
                      <a:pt x="79" y="10"/>
                    </a:moveTo>
                    <a:cubicBezTo>
                      <a:pt x="85" y="7"/>
                      <a:pt x="92" y="5"/>
                      <a:pt x="98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2" y="9"/>
                      <a:pt x="86" y="11"/>
                      <a:pt x="80" y="13"/>
                    </a:cubicBezTo>
                    <a:lnTo>
                      <a:pt x="79" y="10"/>
                    </a:lnTo>
                    <a:close/>
                    <a:moveTo>
                      <a:pt x="125" y="5"/>
                    </a:moveTo>
                    <a:cubicBezTo>
                      <a:pt x="123" y="5"/>
                      <a:pt x="121" y="5"/>
                      <a:pt x="120" y="5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1" y="1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35" y="5"/>
                      <a:pt x="130" y="5"/>
                      <a:pt x="125" y="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+mn-ea"/>
                </a:endParaRPr>
              </a:p>
            </p:txBody>
          </p:sp>
        </p:grpSp>
        <p:sp>
          <p:nvSpPr>
            <p:cNvPr id="105" name="文本框 30"/>
            <p:cNvSpPr txBox="1"/>
            <p:nvPr/>
          </p:nvSpPr>
          <p:spPr>
            <a:xfrm>
              <a:off x="762725" y="2204962"/>
              <a:ext cx="708848" cy="5849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703021" y="3216412"/>
            <a:ext cx="855022" cy="859367"/>
            <a:chOff x="715770" y="3535406"/>
            <a:chExt cx="855022" cy="859566"/>
          </a:xfrm>
        </p:grpSpPr>
        <p:grpSp>
          <p:nvGrpSpPr>
            <p:cNvPr id="110" name="组合 109"/>
            <p:cNvGrpSpPr/>
            <p:nvPr/>
          </p:nvGrpSpPr>
          <p:grpSpPr>
            <a:xfrm>
              <a:off x="715770" y="3535406"/>
              <a:ext cx="855022" cy="859566"/>
              <a:chOff x="2526665" y="2559050"/>
              <a:chExt cx="641350" cy="644525"/>
            </a:xfrm>
          </p:grpSpPr>
          <p:sp>
            <p:nvSpPr>
              <p:cNvPr id="112" name="Oval 48"/>
              <p:cNvSpPr>
                <a:spLocks noChangeArrowheads="1"/>
              </p:cNvSpPr>
              <p:nvPr/>
            </p:nvSpPr>
            <p:spPr bwMode="auto">
              <a:xfrm>
                <a:off x="2552065" y="2587625"/>
                <a:ext cx="590550" cy="5905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+mn-ea"/>
                </a:endParaRPr>
              </a:p>
            </p:txBody>
          </p:sp>
          <p:sp>
            <p:nvSpPr>
              <p:cNvPr id="113" name="Freeform 49"/>
              <p:cNvSpPr>
                <a:spLocks/>
              </p:cNvSpPr>
              <p:nvPr/>
            </p:nvSpPr>
            <p:spPr bwMode="auto">
              <a:xfrm>
                <a:off x="2855278" y="3157538"/>
                <a:ext cx="96838" cy="20638"/>
              </a:xfrm>
              <a:custGeom>
                <a:avLst/>
                <a:gdLst>
                  <a:gd name="T0" fmla="*/ 38 w 38"/>
                  <a:gd name="T1" fmla="*/ 0 h 8"/>
                  <a:gd name="T2" fmla="*/ 0 w 38"/>
                  <a:gd name="T3" fmla="*/ 8 h 8"/>
                  <a:gd name="T4" fmla="*/ 0 w 38"/>
                  <a:gd name="T5" fmla="*/ 8 h 8"/>
                  <a:gd name="T6" fmla="*/ 38 w 3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8">
                    <a:moveTo>
                      <a:pt x="38" y="0"/>
                    </a:moveTo>
                    <a:cubicBezTo>
                      <a:pt x="27" y="4"/>
                      <a:pt x="14" y="7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3" y="7"/>
                      <a:pt x="26" y="5"/>
                      <a:pt x="38" y="0"/>
                    </a:cubicBezTo>
                  </a:path>
                </a:pathLst>
              </a:custGeom>
              <a:solidFill>
                <a:srgbClr val="313A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+mn-ea"/>
                </a:endParaRPr>
              </a:p>
            </p:txBody>
          </p:sp>
          <p:sp>
            <p:nvSpPr>
              <p:cNvPr id="114" name="Freeform 52"/>
              <p:cNvSpPr>
                <a:spLocks noEditPoints="1"/>
              </p:cNvSpPr>
              <p:nvPr/>
            </p:nvSpPr>
            <p:spPr bwMode="auto">
              <a:xfrm>
                <a:off x="2526665" y="2559050"/>
                <a:ext cx="641350" cy="644525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3 w 250"/>
                  <a:gd name="T5" fmla="*/ 247 h 251"/>
                  <a:gd name="T6" fmla="*/ 114 w 250"/>
                  <a:gd name="T7" fmla="*/ 246 h 251"/>
                  <a:gd name="T8" fmla="*/ 93 w 250"/>
                  <a:gd name="T9" fmla="*/ 247 h 251"/>
                  <a:gd name="T10" fmla="*/ 191 w 250"/>
                  <a:gd name="T11" fmla="*/ 228 h 251"/>
                  <a:gd name="T12" fmla="*/ 175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1 w 250"/>
                  <a:gd name="T21" fmla="*/ 228 h 251"/>
                  <a:gd name="T22" fmla="*/ 221 w 250"/>
                  <a:gd name="T23" fmla="*/ 201 h 251"/>
                  <a:gd name="T24" fmla="*/ 210 w 250"/>
                  <a:gd name="T25" fmla="*/ 218 h 251"/>
                  <a:gd name="T26" fmla="*/ 25 w 250"/>
                  <a:gd name="T27" fmla="*/ 201 h 251"/>
                  <a:gd name="T28" fmla="*/ 42 w 250"/>
                  <a:gd name="T29" fmla="*/ 213 h 251"/>
                  <a:gd name="T30" fmla="*/ 25 w 250"/>
                  <a:gd name="T31" fmla="*/ 201 h 251"/>
                  <a:gd name="T32" fmla="*/ 240 w 250"/>
                  <a:gd name="T33" fmla="*/ 165 h 251"/>
                  <a:gd name="T34" fmla="*/ 235 w 250"/>
                  <a:gd name="T35" fmla="*/ 186 h 251"/>
                  <a:gd name="T36" fmla="*/ 6 w 250"/>
                  <a:gd name="T37" fmla="*/ 164 h 251"/>
                  <a:gd name="T38" fmla="*/ 18 w 250"/>
                  <a:gd name="T39" fmla="*/ 182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2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7 w 250"/>
                  <a:gd name="T65" fmla="*/ 53 h 251"/>
                  <a:gd name="T66" fmla="*/ 234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5 w 250"/>
                  <a:gd name="T75" fmla="*/ 27 h 251"/>
                  <a:gd name="T76" fmla="*/ 214 w 250"/>
                  <a:gd name="T77" fmla="*/ 37 h 251"/>
                  <a:gd name="T78" fmla="*/ 195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59 w 250"/>
                  <a:gd name="T85" fmla="*/ 10 h 251"/>
                  <a:gd name="T86" fmla="*/ 180 w 250"/>
                  <a:gd name="T87" fmla="*/ 13 h 251"/>
                  <a:gd name="T88" fmla="*/ 159 w 250"/>
                  <a:gd name="T89" fmla="*/ 10 h 251"/>
                  <a:gd name="T90" fmla="*/ 98 w 250"/>
                  <a:gd name="T91" fmla="*/ 3 h 251"/>
                  <a:gd name="T92" fmla="*/ 80 w 250"/>
                  <a:gd name="T93" fmla="*/ 13 h 251"/>
                  <a:gd name="T94" fmla="*/ 125 w 250"/>
                  <a:gd name="T95" fmla="*/ 5 h 251"/>
                  <a:gd name="T96" fmla="*/ 119 w 250"/>
                  <a:gd name="T97" fmla="*/ 1 h 251"/>
                  <a:gd name="T98" fmla="*/ 140 w 250"/>
                  <a:gd name="T99" fmla="*/ 1 h 251"/>
                  <a:gd name="T100" fmla="*/ 125 w 250"/>
                  <a:gd name="T101" fmla="*/ 5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6"/>
                    </a:moveTo>
                    <a:cubicBezTo>
                      <a:pt x="141" y="246"/>
                      <a:pt x="147" y="245"/>
                      <a:pt x="154" y="244"/>
                    </a:cubicBezTo>
                    <a:cubicBezTo>
                      <a:pt x="155" y="247"/>
                      <a:pt x="155" y="247"/>
                      <a:pt x="155" y="247"/>
                    </a:cubicBezTo>
                    <a:cubicBezTo>
                      <a:pt x="148" y="249"/>
                      <a:pt x="141" y="250"/>
                      <a:pt x="134" y="251"/>
                    </a:cubicBezTo>
                    <a:lnTo>
                      <a:pt x="134" y="246"/>
                    </a:lnTo>
                    <a:close/>
                    <a:moveTo>
                      <a:pt x="93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4"/>
                      <a:pt x="107" y="246"/>
                      <a:pt x="114" y="246"/>
                    </a:cubicBezTo>
                    <a:cubicBezTo>
                      <a:pt x="113" y="250"/>
                      <a:pt x="113" y="250"/>
                      <a:pt x="113" y="250"/>
                    </a:cubicBezTo>
                    <a:cubicBezTo>
                      <a:pt x="106" y="250"/>
                      <a:pt x="99" y="248"/>
                      <a:pt x="93" y="247"/>
                    </a:cubicBezTo>
                    <a:close/>
                    <a:moveTo>
                      <a:pt x="173" y="237"/>
                    </a:moveTo>
                    <a:cubicBezTo>
                      <a:pt x="179" y="235"/>
                      <a:pt x="185" y="232"/>
                      <a:pt x="191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5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3" y="230"/>
                      <a:pt x="69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0" y="234"/>
                      <a:pt x="55" y="230"/>
                    </a:cubicBezTo>
                    <a:close/>
                    <a:moveTo>
                      <a:pt x="191" y="228"/>
                    </a:moveTo>
                    <a:cubicBezTo>
                      <a:pt x="191" y="228"/>
                      <a:pt x="191" y="228"/>
                      <a:pt x="191" y="228"/>
                    </a:cubicBezTo>
                    <a:moveTo>
                      <a:pt x="207" y="216"/>
                    </a:moveTo>
                    <a:cubicBezTo>
                      <a:pt x="212" y="211"/>
                      <a:pt x="216" y="206"/>
                      <a:pt x="221" y="201"/>
                    </a:cubicBezTo>
                    <a:cubicBezTo>
                      <a:pt x="223" y="203"/>
                      <a:pt x="223" y="203"/>
                      <a:pt x="223" y="203"/>
                    </a:cubicBezTo>
                    <a:cubicBezTo>
                      <a:pt x="219" y="209"/>
                      <a:pt x="215" y="214"/>
                      <a:pt x="210" y="218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8"/>
                      <a:pt x="28" y="198"/>
                      <a:pt x="28" y="198"/>
                    </a:cubicBezTo>
                    <a:cubicBezTo>
                      <a:pt x="32" y="204"/>
                      <a:pt x="37" y="209"/>
                      <a:pt x="42" y="213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4" y="212"/>
                      <a:pt x="29" y="207"/>
                      <a:pt x="25" y="201"/>
                    </a:cubicBezTo>
                    <a:close/>
                    <a:moveTo>
                      <a:pt x="231" y="184"/>
                    </a:moveTo>
                    <a:cubicBezTo>
                      <a:pt x="235" y="178"/>
                      <a:pt x="238" y="172"/>
                      <a:pt x="240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1" y="174"/>
                      <a:pt x="239" y="180"/>
                      <a:pt x="235" y="186"/>
                    </a:cubicBezTo>
                    <a:lnTo>
                      <a:pt x="231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4" y="176"/>
                      <a:pt x="18" y="182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5" y="146"/>
                    </a:moveTo>
                    <a:cubicBezTo>
                      <a:pt x="246" y="140"/>
                      <a:pt x="246" y="133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5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4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1" y="138"/>
                      <a:pt x="0" y="132"/>
                      <a:pt x="0" y="126"/>
                    </a:cubicBezTo>
                    <a:close/>
                    <a:moveTo>
                      <a:pt x="242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2"/>
                      <a:pt x="246" y="112"/>
                      <a:pt x="246" y="112"/>
                    </a:cubicBezTo>
                    <a:cubicBezTo>
                      <a:pt x="245" y="105"/>
                      <a:pt x="243" y="98"/>
                      <a:pt x="242" y="92"/>
                    </a:cubicBezTo>
                    <a:close/>
                    <a:moveTo>
                      <a:pt x="2" y="102"/>
                    </a:moveTo>
                    <a:cubicBezTo>
                      <a:pt x="3" y="95"/>
                      <a:pt x="5" y="88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9" y="90"/>
                      <a:pt x="7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6"/>
                    </a:moveTo>
                    <a:cubicBezTo>
                      <a:pt x="227" y="53"/>
                      <a:pt x="227" y="53"/>
                      <a:pt x="227" y="53"/>
                    </a:cubicBezTo>
                    <a:cubicBezTo>
                      <a:pt x="231" y="59"/>
                      <a:pt x="235" y="65"/>
                      <a:pt x="238" y="71"/>
                    </a:cubicBezTo>
                    <a:cubicBezTo>
                      <a:pt x="234" y="73"/>
                      <a:pt x="234" y="73"/>
                      <a:pt x="234" y="73"/>
                    </a:cubicBezTo>
                    <a:cubicBezTo>
                      <a:pt x="231" y="67"/>
                      <a:pt x="228" y="61"/>
                      <a:pt x="224" y="56"/>
                    </a:cubicBezTo>
                    <a:close/>
                    <a:moveTo>
                      <a:pt x="17" y="63"/>
                    </a:moveTo>
                    <a:cubicBezTo>
                      <a:pt x="20" y="57"/>
                      <a:pt x="24" y="52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8" y="54"/>
                      <a:pt x="24" y="59"/>
                      <a:pt x="20" y="65"/>
                    </a:cubicBezTo>
                    <a:lnTo>
                      <a:pt x="17" y="63"/>
                    </a:lnTo>
                    <a:close/>
                    <a:moveTo>
                      <a:pt x="195" y="27"/>
                    </a:moveTo>
                    <a:cubicBezTo>
                      <a:pt x="195" y="27"/>
                      <a:pt x="195" y="27"/>
                      <a:pt x="195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4" y="28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5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3"/>
                      <a:pt x="60" y="19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57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59" y="10"/>
                    </a:moveTo>
                    <a:cubicBezTo>
                      <a:pt x="160" y="6"/>
                      <a:pt x="160" y="6"/>
                      <a:pt x="160" y="6"/>
                    </a:cubicBezTo>
                    <a:cubicBezTo>
                      <a:pt x="167" y="8"/>
                      <a:pt x="174" y="10"/>
                      <a:pt x="180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6" y="12"/>
                      <a:pt x="159" y="10"/>
                    </a:cubicBezTo>
                    <a:close/>
                    <a:moveTo>
                      <a:pt x="79" y="10"/>
                    </a:moveTo>
                    <a:cubicBezTo>
                      <a:pt x="85" y="7"/>
                      <a:pt x="91" y="5"/>
                      <a:pt x="98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3" y="9"/>
                      <a:pt x="87" y="11"/>
                      <a:pt x="80" y="13"/>
                    </a:cubicBezTo>
                    <a:lnTo>
                      <a:pt x="79" y="10"/>
                    </a:lnTo>
                    <a:close/>
                    <a:moveTo>
                      <a:pt x="125" y="5"/>
                    </a:moveTo>
                    <a:cubicBezTo>
                      <a:pt x="124" y="5"/>
                      <a:pt x="122" y="5"/>
                      <a:pt x="120" y="5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1" y="1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35" y="5"/>
                      <a:pt x="130" y="5"/>
                      <a:pt x="125" y="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+mn-ea"/>
                </a:endParaRPr>
              </a:p>
            </p:txBody>
          </p:sp>
        </p:grpSp>
        <p:sp>
          <p:nvSpPr>
            <p:cNvPr id="111" name="文本框 30"/>
            <p:cNvSpPr txBox="1"/>
            <p:nvPr/>
          </p:nvSpPr>
          <p:spPr>
            <a:xfrm>
              <a:off x="762725" y="3668115"/>
              <a:ext cx="766557" cy="5849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703021" y="4641775"/>
            <a:ext cx="855022" cy="861484"/>
            <a:chOff x="715770" y="4961099"/>
            <a:chExt cx="855022" cy="861683"/>
          </a:xfrm>
        </p:grpSpPr>
        <p:grpSp>
          <p:nvGrpSpPr>
            <p:cNvPr id="116" name="组合 115"/>
            <p:cNvGrpSpPr/>
            <p:nvPr/>
          </p:nvGrpSpPr>
          <p:grpSpPr>
            <a:xfrm>
              <a:off x="715770" y="4961099"/>
              <a:ext cx="855022" cy="861683"/>
              <a:chOff x="2526665" y="3941763"/>
              <a:chExt cx="641350" cy="646113"/>
            </a:xfrm>
            <a:solidFill>
              <a:schemeClr val="accent3"/>
            </a:solidFill>
          </p:grpSpPr>
          <p:sp>
            <p:nvSpPr>
              <p:cNvPr id="118" name="Oval 22"/>
              <p:cNvSpPr>
                <a:spLocks noChangeArrowheads="1"/>
              </p:cNvSpPr>
              <p:nvPr/>
            </p:nvSpPr>
            <p:spPr bwMode="auto">
              <a:xfrm>
                <a:off x="2555240" y="3970338"/>
                <a:ext cx="590550" cy="590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+mn-ea"/>
                </a:endParaRPr>
              </a:p>
            </p:txBody>
          </p:sp>
          <p:sp>
            <p:nvSpPr>
              <p:cNvPr id="119" name="Freeform 37"/>
              <p:cNvSpPr>
                <a:spLocks noEditPoints="1"/>
              </p:cNvSpPr>
              <p:nvPr/>
            </p:nvSpPr>
            <p:spPr bwMode="auto">
              <a:xfrm>
                <a:off x="2526665" y="3941763"/>
                <a:ext cx="641350" cy="646113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3 w 250"/>
                  <a:gd name="T5" fmla="*/ 247 h 251"/>
                  <a:gd name="T6" fmla="*/ 113 w 250"/>
                  <a:gd name="T7" fmla="*/ 247 h 251"/>
                  <a:gd name="T8" fmla="*/ 93 w 250"/>
                  <a:gd name="T9" fmla="*/ 247 h 251"/>
                  <a:gd name="T10" fmla="*/ 191 w 250"/>
                  <a:gd name="T11" fmla="*/ 228 h 251"/>
                  <a:gd name="T12" fmla="*/ 174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1 w 250"/>
                  <a:gd name="T21" fmla="*/ 228 h 251"/>
                  <a:gd name="T22" fmla="*/ 221 w 250"/>
                  <a:gd name="T23" fmla="*/ 201 h 251"/>
                  <a:gd name="T24" fmla="*/ 210 w 250"/>
                  <a:gd name="T25" fmla="*/ 219 h 251"/>
                  <a:gd name="T26" fmla="*/ 25 w 250"/>
                  <a:gd name="T27" fmla="*/ 201 h 251"/>
                  <a:gd name="T28" fmla="*/ 41 w 250"/>
                  <a:gd name="T29" fmla="*/ 214 h 251"/>
                  <a:gd name="T30" fmla="*/ 25 w 250"/>
                  <a:gd name="T31" fmla="*/ 201 h 251"/>
                  <a:gd name="T32" fmla="*/ 241 w 250"/>
                  <a:gd name="T33" fmla="*/ 165 h 251"/>
                  <a:gd name="T34" fmla="*/ 236 w 250"/>
                  <a:gd name="T35" fmla="*/ 186 h 251"/>
                  <a:gd name="T36" fmla="*/ 6 w 250"/>
                  <a:gd name="T37" fmla="*/ 164 h 251"/>
                  <a:gd name="T38" fmla="*/ 18 w 250"/>
                  <a:gd name="T39" fmla="*/ 181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1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8 w 250"/>
                  <a:gd name="T65" fmla="*/ 53 h 251"/>
                  <a:gd name="T66" fmla="*/ 235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6 w 250"/>
                  <a:gd name="T75" fmla="*/ 27 h 251"/>
                  <a:gd name="T76" fmla="*/ 214 w 250"/>
                  <a:gd name="T77" fmla="*/ 37 h 251"/>
                  <a:gd name="T78" fmla="*/ 196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60 w 250"/>
                  <a:gd name="T85" fmla="*/ 9 h 251"/>
                  <a:gd name="T86" fmla="*/ 180 w 250"/>
                  <a:gd name="T87" fmla="*/ 13 h 251"/>
                  <a:gd name="T88" fmla="*/ 160 w 250"/>
                  <a:gd name="T89" fmla="*/ 9 h 251"/>
                  <a:gd name="T90" fmla="*/ 99 w 250"/>
                  <a:gd name="T91" fmla="*/ 3 h 251"/>
                  <a:gd name="T92" fmla="*/ 80 w 250"/>
                  <a:gd name="T93" fmla="*/ 13 h 251"/>
                  <a:gd name="T94" fmla="*/ 125 w 250"/>
                  <a:gd name="T95" fmla="*/ 4 h 251"/>
                  <a:gd name="T96" fmla="*/ 119 w 250"/>
                  <a:gd name="T97" fmla="*/ 0 h 251"/>
                  <a:gd name="T98" fmla="*/ 140 w 250"/>
                  <a:gd name="T99" fmla="*/ 1 h 251"/>
                  <a:gd name="T100" fmla="*/ 125 w 250"/>
                  <a:gd name="T101" fmla="*/ 4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7"/>
                    </a:moveTo>
                    <a:cubicBezTo>
                      <a:pt x="141" y="246"/>
                      <a:pt x="148" y="245"/>
                      <a:pt x="154" y="244"/>
                    </a:cubicBezTo>
                    <a:cubicBezTo>
                      <a:pt x="155" y="248"/>
                      <a:pt x="155" y="248"/>
                      <a:pt x="155" y="248"/>
                    </a:cubicBezTo>
                    <a:cubicBezTo>
                      <a:pt x="148" y="249"/>
                      <a:pt x="141" y="250"/>
                      <a:pt x="134" y="251"/>
                    </a:cubicBezTo>
                    <a:lnTo>
                      <a:pt x="134" y="247"/>
                    </a:lnTo>
                    <a:close/>
                    <a:moveTo>
                      <a:pt x="93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5"/>
                      <a:pt x="107" y="246"/>
                      <a:pt x="113" y="247"/>
                    </a:cubicBezTo>
                    <a:cubicBezTo>
                      <a:pt x="113" y="251"/>
                      <a:pt x="113" y="251"/>
                      <a:pt x="113" y="251"/>
                    </a:cubicBezTo>
                    <a:cubicBezTo>
                      <a:pt x="106" y="250"/>
                      <a:pt x="99" y="249"/>
                      <a:pt x="93" y="247"/>
                    </a:cubicBezTo>
                    <a:close/>
                    <a:moveTo>
                      <a:pt x="173" y="237"/>
                    </a:moveTo>
                    <a:cubicBezTo>
                      <a:pt x="179" y="234"/>
                      <a:pt x="185" y="231"/>
                      <a:pt x="191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4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3" y="230"/>
                      <a:pt x="69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1" y="233"/>
                      <a:pt x="55" y="230"/>
                    </a:cubicBezTo>
                    <a:close/>
                    <a:moveTo>
                      <a:pt x="191" y="228"/>
                    </a:moveTo>
                    <a:cubicBezTo>
                      <a:pt x="191" y="228"/>
                      <a:pt x="191" y="228"/>
                      <a:pt x="191" y="228"/>
                    </a:cubicBezTo>
                    <a:moveTo>
                      <a:pt x="207" y="216"/>
                    </a:moveTo>
                    <a:cubicBezTo>
                      <a:pt x="212" y="211"/>
                      <a:pt x="217" y="206"/>
                      <a:pt x="221" y="201"/>
                    </a:cubicBezTo>
                    <a:cubicBezTo>
                      <a:pt x="224" y="203"/>
                      <a:pt x="224" y="203"/>
                      <a:pt x="224" y="203"/>
                    </a:cubicBezTo>
                    <a:cubicBezTo>
                      <a:pt x="220" y="209"/>
                      <a:pt x="215" y="214"/>
                      <a:pt x="210" y="219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9"/>
                      <a:pt x="28" y="199"/>
                      <a:pt x="28" y="199"/>
                    </a:cubicBezTo>
                    <a:cubicBezTo>
                      <a:pt x="33" y="204"/>
                      <a:pt x="37" y="209"/>
                      <a:pt x="41" y="214"/>
                    </a:cubicBezTo>
                    <a:cubicBezTo>
                      <a:pt x="38" y="217"/>
                      <a:pt x="38" y="217"/>
                      <a:pt x="38" y="217"/>
                    </a:cubicBezTo>
                    <a:cubicBezTo>
                      <a:pt x="33" y="212"/>
                      <a:pt x="30" y="206"/>
                      <a:pt x="25" y="201"/>
                    </a:cubicBezTo>
                    <a:close/>
                    <a:moveTo>
                      <a:pt x="232" y="184"/>
                    </a:moveTo>
                    <a:cubicBezTo>
                      <a:pt x="236" y="178"/>
                      <a:pt x="238" y="172"/>
                      <a:pt x="241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2" y="173"/>
                      <a:pt x="239" y="180"/>
                      <a:pt x="236" y="186"/>
                    </a:cubicBezTo>
                    <a:lnTo>
                      <a:pt x="232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5" y="175"/>
                      <a:pt x="18" y="181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6" y="146"/>
                    </a:moveTo>
                    <a:cubicBezTo>
                      <a:pt x="246" y="139"/>
                      <a:pt x="246" y="132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6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5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0" y="138"/>
                      <a:pt x="0" y="132"/>
                      <a:pt x="0" y="126"/>
                    </a:cubicBezTo>
                    <a:close/>
                    <a:moveTo>
                      <a:pt x="242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1"/>
                      <a:pt x="246" y="111"/>
                      <a:pt x="246" y="111"/>
                    </a:cubicBezTo>
                    <a:cubicBezTo>
                      <a:pt x="246" y="105"/>
                      <a:pt x="244" y="98"/>
                      <a:pt x="242" y="92"/>
                    </a:cubicBezTo>
                    <a:close/>
                    <a:moveTo>
                      <a:pt x="2" y="102"/>
                    </a:moveTo>
                    <a:cubicBezTo>
                      <a:pt x="4" y="95"/>
                      <a:pt x="6" y="89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10" y="90"/>
                      <a:pt x="8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6"/>
                    </a:moveTo>
                    <a:cubicBezTo>
                      <a:pt x="228" y="53"/>
                      <a:pt x="228" y="53"/>
                      <a:pt x="228" y="53"/>
                    </a:cubicBezTo>
                    <a:cubicBezTo>
                      <a:pt x="232" y="59"/>
                      <a:pt x="236" y="65"/>
                      <a:pt x="239" y="71"/>
                    </a:cubicBezTo>
                    <a:cubicBezTo>
                      <a:pt x="235" y="73"/>
                      <a:pt x="235" y="73"/>
                      <a:pt x="235" y="73"/>
                    </a:cubicBezTo>
                    <a:cubicBezTo>
                      <a:pt x="232" y="67"/>
                      <a:pt x="228" y="61"/>
                      <a:pt x="224" y="56"/>
                    </a:cubicBezTo>
                    <a:close/>
                    <a:moveTo>
                      <a:pt x="17" y="63"/>
                    </a:moveTo>
                    <a:cubicBezTo>
                      <a:pt x="21" y="57"/>
                      <a:pt x="25" y="51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8" y="53"/>
                      <a:pt x="24" y="59"/>
                      <a:pt x="21" y="65"/>
                    </a:cubicBezTo>
                    <a:lnTo>
                      <a:pt x="17" y="63"/>
                    </a:lnTo>
                    <a:close/>
                    <a:moveTo>
                      <a:pt x="196" y="27"/>
                    </a:moveTo>
                    <a:cubicBezTo>
                      <a:pt x="196" y="27"/>
                      <a:pt x="196" y="27"/>
                      <a:pt x="196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4" y="27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6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2"/>
                      <a:pt x="60" y="19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56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60" y="9"/>
                    </a:moveTo>
                    <a:cubicBezTo>
                      <a:pt x="161" y="5"/>
                      <a:pt x="161" y="5"/>
                      <a:pt x="161" y="5"/>
                    </a:cubicBezTo>
                    <a:cubicBezTo>
                      <a:pt x="168" y="7"/>
                      <a:pt x="173" y="10"/>
                      <a:pt x="180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7" y="11"/>
                      <a:pt x="160" y="9"/>
                    </a:cubicBezTo>
                    <a:close/>
                    <a:moveTo>
                      <a:pt x="79" y="9"/>
                    </a:moveTo>
                    <a:cubicBezTo>
                      <a:pt x="85" y="7"/>
                      <a:pt x="92" y="5"/>
                      <a:pt x="99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3" y="9"/>
                      <a:pt x="87" y="11"/>
                      <a:pt x="80" y="13"/>
                    </a:cubicBezTo>
                    <a:lnTo>
                      <a:pt x="79" y="9"/>
                    </a:lnTo>
                    <a:close/>
                    <a:moveTo>
                      <a:pt x="125" y="4"/>
                    </a:moveTo>
                    <a:cubicBezTo>
                      <a:pt x="123" y="4"/>
                      <a:pt x="121" y="5"/>
                      <a:pt x="119" y="5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21" y="0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5"/>
                      <a:pt x="140" y="5"/>
                      <a:pt x="140" y="5"/>
                    </a:cubicBezTo>
                    <a:cubicBezTo>
                      <a:pt x="135" y="5"/>
                      <a:pt x="130" y="4"/>
                      <a:pt x="12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+mn-ea"/>
                </a:endParaRPr>
              </a:p>
            </p:txBody>
          </p:sp>
        </p:grpSp>
        <p:sp>
          <p:nvSpPr>
            <p:cNvPr id="117" name="文本框 30"/>
            <p:cNvSpPr txBox="1"/>
            <p:nvPr/>
          </p:nvSpPr>
          <p:spPr>
            <a:xfrm>
              <a:off x="762725" y="5131268"/>
              <a:ext cx="768159" cy="5849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6311230" y="1759123"/>
            <a:ext cx="897350" cy="899584"/>
            <a:chOff x="6311230" y="2077779"/>
            <a:chExt cx="897350" cy="899792"/>
          </a:xfrm>
        </p:grpSpPr>
        <p:grpSp>
          <p:nvGrpSpPr>
            <p:cNvPr id="121" name="组合 120"/>
            <p:cNvGrpSpPr/>
            <p:nvPr/>
          </p:nvGrpSpPr>
          <p:grpSpPr>
            <a:xfrm>
              <a:off x="6311230" y="2077779"/>
              <a:ext cx="897350" cy="899792"/>
              <a:chOff x="7562850" y="1152525"/>
              <a:chExt cx="673100" cy="674688"/>
            </a:xfrm>
            <a:solidFill>
              <a:schemeClr val="accent1"/>
            </a:solidFill>
          </p:grpSpPr>
          <p:sp>
            <p:nvSpPr>
              <p:cNvPr id="123" name="Freeform 12"/>
              <p:cNvSpPr>
                <a:spLocks/>
              </p:cNvSpPr>
              <p:nvPr/>
            </p:nvSpPr>
            <p:spPr bwMode="auto">
              <a:xfrm>
                <a:off x="7562850" y="1152525"/>
                <a:ext cx="673100" cy="674688"/>
              </a:xfrm>
              <a:custGeom>
                <a:avLst/>
                <a:gdLst>
                  <a:gd name="T0" fmla="*/ 32 w 262"/>
                  <a:gd name="T1" fmla="*/ 188 h 262"/>
                  <a:gd name="T2" fmla="*/ 74 w 262"/>
                  <a:gd name="T3" fmla="*/ 31 h 262"/>
                  <a:gd name="T4" fmla="*/ 230 w 262"/>
                  <a:gd name="T5" fmla="*/ 73 h 262"/>
                  <a:gd name="T6" fmla="*/ 189 w 262"/>
                  <a:gd name="T7" fmla="*/ 230 h 262"/>
                  <a:gd name="T8" fmla="*/ 32 w 262"/>
                  <a:gd name="T9" fmla="*/ 18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262">
                    <a:moveTo>
                      <a:pt x="32" y="188"/>
                    </a:moveTo>
                    <a:cubicBezTo>
                      <a:pt x="0" y="133"/>
                      <a:pt x="19" y="63"/>
                      <a:pt x="74" y="31"/>
                    </a:cubicBezTo>
                    <a:cubicBezTo>
                      <a:pt x="128" y="0"/>
                      <a:pt x="199" y="18"/>
                      <a:pt x="230" y="73"/>
                    </a:cubicBezTo>
                    <a:cubicBezTo>
                      <a:pt x="262" y="129"/>
                      <a:pt x="243" y="198"/>
                      <a:pt x="189" y="230"/>
                    </a:cubicBezTo>
                    <a:cubicBezTo>
                      <a:pt x="133" y="262"/>
                      <a:pt x="64" y="243"/>
                      <a:pt x="32" y="18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+mn-ea"/>
                </a:endParaRPr>
              </a:p>
            </p:txBody>
          </p:sp>
          <p:sp>
            <p:nvSpPr>
              <p:cNvPr id="124" name="Freeform 13"/>
              <p:cNvSpPr>
                <a:spLocks noEditPoints="1"/>
              </p:cNvSpPr>
              <p:nvPr/>
            </p:nvSpPr>
            <p:spPr bwMode="auto">
              <a:xfrm>
                <a:off x="7907338" y="1341438"/>
                <a:ext cx="287338" cy="444500"/>
              </a:xfrm>
              <a:custGeom>
                <a:avLst/>
                <a:gdLst>
                  <a:gd name="T0" fmla="*/ 11 w 112"/>
                  <a:gd name="T1" fmla="*/ 172 h 173"/>
                  <a:gd name="T2" fmla="*/ 0 w 112"/>
                  <a:gd name="T3" fmla="*/ 173 h 173"/>
                  <a:gd name="T4" fmla="*/ 0 w 112"/>
                  <a:gd name="T5" fmla="*/ 173 h 173"/>
                  <a:gd name="T6" fmla="*/ 11 w 112"/>
                  <a:gd name="T7" fmla="*/ 172 h 173"/>
                  <a:gd name="T8" fmla="*/ 96 w 112"/>
                  <a:gd name="T9" fmla="*/ 0 h 173"/>
                  <a:gd name="T10" fmla="*/ 96 w 112"/>
                  <a:gd name="T11" fmla="*/ 0 h 173"/>
                  <a:gd name="T12" fmla="*/ 112 w 112"/>
                  <a:gd name="T13" fmla="*/ 58 h 173"/>
                  <a:gd name="T14" fmla="*/ 96 w 112"/>
                  <a:gd name="T15" fmla="*/ 0 h 173"/>
                  <a:gd name="T16" fmla="*/ 96 w 112"/>
                  <a:gd name="T17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73">
                    <a:moveTo>
                      <a:pt x="11" y="172"/>
                    </a:moveTo>
                    <a:cubicBezTo>
                      <a:pt x="8" y="172"/>
                      <a:pt x="4" y="172"/>
                      <a:pt x="0" y="173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4" y="173"/>
                      <a:pt x="8" y="172"/>
                      <a:pt x="11" y="172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107" y="18"/>
                      <a:pt x="112" y="38"/>
                      <a:pt x="112" y="58"/>
                    </a:cubicBezTo>
                    <a:cubicBezTo>
                      <a:pt x="112" y="38"/>
                      <a:pt x="107" y="18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+mn-ea"/>
                </a:endParaRPr>
              </a:p>
            </p:txBody>
          </p:sp>
          <p:sp>
            <p:nvSpPr>
              <p:cNvPr id="125" name="Freeform 16"/>
              <p:cNvSpPr>
                <a:spLocks noEditPoints="1"/>
              </p:cNvSpPr>
              <p:nvPr/>
            </p:nvSpPr>
            <p:spPr bwMode="auto">
              <a:xfrm>
                <a:off x="7578725" y="1165225"/>
                <a:ext cx="641350" cy="646113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2 w 250"/>
                  <a:gd name="T5" fmla="*/ 247 h 251"/>
                  <a:gd name="T6" fmla="*/ 114 w 250"/>
                  <a:gd name="T7" fmla="*/ 247 h 251"/>
                  <a:gd name="T8" fmla="*/ 92 w 250"/>
                  <a:gd name="T9" fmla="*/ 247 h 251"/>
                  <a:gd name="T10" fmla="*/ 190 w 250"/>
                  <a:gd name="T11" fmla="*/ 228 h 251"/>
                  <a:gd name="T12" fmla="*/ 174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0 w 250"/>
                  <a:gd name="T21" fmla="*/ 228 h 251"/>
                  <a:gd name="T22" fmla="*/ 221 w 250"/>
                  <a:gd name="T23" fmla="*/ 201 h 251"/>
                  <a:gd name="T24" fmla="*/ 209 w 250"/>
                  <a:gd name="T25" fmla="*/ 219 h 251"/>
                  <a:gd name="T26" fmla="*/ 25 w 250"/>
                  <a:gd name="T27" fmla="*/ 201 h 251"/>
                  <a:gd name="T28" fmla="*/ 41 w 250"/>
                  <a:gd name="T29" fmla="*/ 214 h 251"/>
                  <a:gd name="T30" fmla="*/ 25 w 250"/>
                  <a:gd name="T31" fmla="*/ 201 h 251"/>
                  <a:gd name="T32" fmla="*/ 240 w 250"/>
                  <a:gd name="T33" fmla="*/ 165 h 251"/>
                  <a:gd name="T34" fmla="*/ 235 w 250"/>
                  <a:gd name="T35" fmla="*/ 186 h 251"/>
                  <a:gd name="T36" fmla="*/ 6 w 250"/>
                  <a:gd name="T37" fmla="*/ 164 h 251"/>
                  <a:gd name="T38" fmla="*/ 17 w 250"/>
                  <a:gd name="T39" fmla="*/ 182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2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7 w 250"/>
                  <a:gd name="T65" fmla="*/ 53 h 251"/>
                  <a:gd name="T66" fmla="*/ 234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5 w 250"/>
                  <a:gd name="T75" fmla="*/ 27 h 251"/>
                  <a:gd name="T76" fmla="*/ 214 w 250"/>
                  <a:gd name="T77" fmla="*/ 37 h 251"/>
                  <a:gd name="T78" fmla="*/ 195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59 w 250"/>
                  <a:gd name="T85" fmla="*/ 10 h 251"/>
                  <a:gd name="T86" fmla="*/ 179 w 250"/>
                  <a:gd name="T87" fmla="*/ 13 h 251"/>
                  <a:gd name="T88" fmla="*/ 159 w 250"/>
                  <a:gd name="T89" fmla="*/ 10 h 251"/>
                  <a:gd name="T90" fmla="*/ 98 w 250"/>
                  <a:gd name="T91" fmla="*/ 3 h 251"/>
                  <a:gd name="T92" fmla="*/ 80 w 250"/>
                  <a:gd name="T93" fmla="*/ 13 h 251"/>
                  <a:gd name="T94" fmla="*/ 125 w 250"/>
                  <a:gd name="T95" fmla="*/ 5 h 251"/>
                  <a:gd name="T96" fmla="*/ 119 w 250"/>
                  <a:gd name="T97" fmla="*/ 1 h 251"/>
                  <a:gd name="T98" fmla="*/ 140 w 250"/>
                  <a:gd name="T99" fmla="*/ 1 h 251"/>
                  <a:gd name="T100" fmla="*/ 125 w 250"/>
                  <a:gd name="T101" fmla="*/ 5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7"/>
                    </a:moveTo>
                    <a:cubicBezTo>
                      <a:pt x="141" y="246"/>
                      <a:pt x="147" y="245"/>
                      <a:pt x="154" y="244"/>
                    </a:cubicBezTo>
                    <a:cubicBezTo>
                      <a:pt x="155" y="247"/>
                      <a:pt x="155" y="247"/>
                      <a:pt x="155" y="247"/>
                    </a:cubicBezTo>
                    <a:cubicBezTo>
                      <a:pt x="148" y="250"/>
                      <a:pt x="141" y="250"/>
                      <a:pt x="134" y="251"/>
                    </a:cubicBezTo>
                    <a:lnTo>
                      <a:pt x="134" y="247"/>
                    </a:lnTo>
                    <a:close/>
                    <a:moveTo>
                      <a:pt x="92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5"/>
                      <a:pt x="107" y="246"/>
                      <a:pt x="114" y="247"/>
                    </a:cubicBezTo>
                    <a:cubicBezTo>
                      <a:pt x="113" y="250"/>
                      <a:pt x="113" y="250"/>
                      <a:pt x="113" y="250"/>
                    </a:cubicBezTo>
                    <a:cubicBezTo>
                      <a:pt x="106" y="250"/>
                      <a:pt x="99" y="249"/>
                      <a:pt x="92" y="247"/>
                    </a:cubicBezTo>
                    <a:close/>
                    <a:moveTo>
                      <a:pt x="173" y="237"/>
                    </a:moveTo>
                    <a:cubicBezTo>
                      <a:pt x="179" y="235"/>
                      <a:pt x="185" y="232"/>
                      <a:pt x="190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4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2" y="230"/>
                      <a:pt x="68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0" y="234"/>
                      <a:pt x="55" y="230"/>
                    </a:cubicBezTo>
                    <a:close/>
                    <a:moveTo>
                      <a:pt x="190" y="228"/>
                    </a:moveTo>
                    <a:cubicBezTo>
                      <a:pt x="190" y="228"/>
                      <a:pt x="190" y="228"/>
                      <a:pt x="190" y="228"/>
                    </a:cubicBezTo>
                    <a:moveTo>
                      <a:pt x="207" y="216"/>
                    </a:moveTo>
                    <a:cubicBezTo>
                      <a:pt x="211" y="211"/>
                      <a:pt x="216" y="206"/>
                      <a:pt x="221" y="201"/>
                    </a:cubicBezTo>
                    <a:cubicBezTo>
                      <a:pt x="223" y="203"/>
                      <a:pt x="223" y="203"/>
                      <a:pt x="223" y="203"/>
                    </a:cubicBezTo>
                    <a:cubicBezTo>
                      <a:pt x="219" y="209"/>
                      <a:pt x="215" y="214"/>
                      <a:pt x="209" y="219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8"/>
                      <a:pt x="28" y="198"/>
                      <a:pt x="28" y="198"/>
                    </a:cubicBezTo>
                    <a:cubicBezTo>
                      <a:pt x="32" y="204"/>
                      <a:pt x="37" y="209"/>
                      <a:pt x="41" y="214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4" y="211"/>
                      <a:pt x="29" y="207"/>
                      <a:pt x="25" y="201"/>
                    </a:cubicBezTo>
                    <a:close/>
                    <a:moveTo>
                      <a:pt x="231" y="184"/>
                    </a:moveTo>
                    <a:cubicBezTo>
                      <a:pt x="234" y="178"/>
                      <a:pt x="237" y="172"/>
                      <a:pt x="240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1" y="174"/>
                      <a:pt x="238" y="180"/>
                      <a:pt x="235" y="186"/>
                    </a:cubicBezTo>
                    <a:lnTo>
                      <a:pt x="231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4" y="176"/>
                      <a:pt x="17" y="182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5" y="146"/>
                    </a:moveTo>
                    <a:cubicBezTo>
                      <a:pt x="246" y="140"/>
                      <a:pt x="246" y="133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5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4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0" y="138"/>
                      <a:pt x="0" y="132"/>
                      <a:pt x="0" y="126"/>
                    </a:cubicBezTo>
                    <a:close/>
                    <a:moveTo>
                      <a:pt x="241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2"/>
                      <a:pt x="246" y="112"/>
                      <a:pt x="246" y="112"/>
                    </a:cubicBezTo>
                    <a:cubicBezTo>
                      <a:pt x="245" y="105"/>
                      <a:pt x="243" y="98"/>
                      <a:pt x="241" y="92"/>
                    </a:cubicBezTo>
                    <a:close/>
                    <a:moveTo>
                      <a:pt x="2" y="102"/>
                    </a:moveTo>
                    <a:cubicBezTo>
                      <a:pt x="3" y="95"/>
                      <a:pt x="5" y="88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9" y="90"/>
                      <a:pt x="7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5"/>
                    </a:moveTo>
                    <a:cubicBezTo>
                      <a:pt x="227" y="53"/>
                      <a:pt x="227" y="53"/>
                      <a:pt x="227" y="53"/>
                    </a:cubicBezTo>
                    <a:cubicBezTo>
                      <a:pt x="231" y="59"/>
                      <a:pt x="234" y="65"/>
                      <a:pt x="238" y="71"/>
                    </a:cubicBezTo>
                    <a:cubicBezTo>
                      <a:pt x="234" y="73"/>
                      <a:pt x="234" y="73"/>
                      <a:pt x="234" y="73"/>
                    </a:cubicBezTo>
                    <a:cubicBezTo>
                      <a:pt x="231" y="67"/>
                      <a:pt x="228" y="61"/>
                      <a:pt x="224" y="55"/>
                    </a:cubicBezTo>
                    <a:close/>
                    <a:moveTo>
                      <a:pt x="17" y="63"/>
                    </a:moveTo>
                    <a:cubicBezTo>
                      <a:pt x="20" y="57"/>
                      <a:pt x="24" y="52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7" y="54"/>
                      <a:pt x="24" y="60"/>
                      <a:pt x="20" y="65"/>
                    </a:cubicBezTo>
                    <a:lnTo>
                      <a:pt x="17" y="63"/>
                    </a:lnTo>
                    <a:close/>
                    <a:moveTo>
                      <a:pt x="195" y="27"/>
                    </a:moveTo>
                    <a:cubicBezTo>
                      <a:pt x="195" y="27"/>
                      <a:pt x="195" y="27"/>
                      <a:pt x="195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3" y="28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5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3"/>
                      <a:pt x="60" y="19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56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59" y="10"/>
                    </a:moveTo>
                    <a:cubicBezTo>
                      <a:pt x="160" y="6"/>
                      <a:pt x="160" y="6"/>
                      <a:pt x="160" y="6"/>
                    </a:cubicBezTo>
                    <a:cubicBezTo>
                      <a:pt x="167" y="8"/>
                      <a:pt x="174" y="10"/>
                      <a:pt x="179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6" y="12"/>
                      <a:pt x="159" y="10"/>
                    </a:cubicBezTo>
                    <a:close/>
                    <a:moveTo>
                      <a:pt x="79" y="10"/>
                    </a:moveTo>
                    <a:cubicBezTo>
                      <a:pt x="85" y="7"/>
                      <a:pt x="92" y="5"/>
                      <a:pt x="98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2" y="9"/>
                      <a:pt x="86" y="11"/>
                      <a:pt x="80" y="13"/>
                    </a:cubicBezTo>
                    <a:lnTo>
                      <a:pt x="79" y="10"/>
                    </a:lnTo>
                    <a:close/>
                    <a:moveTo>
                      <a:pt x="125" y="5"/>
                    </a:moveTo>
                    <a:cubicBezTo>
                      <a:pt x="123" y="5"/>
                      <a:pt x="121" y="5"/>
                      <a:pt x="120" y="5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1" y="1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35" y="5"/>
                      <a:pt x="130" y="5"/>
                      <a:pt x="12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+mn-ea"/>
                </a:endParaRPr>
              </a:p>
            </p:txBody>
          </p:sp>
        </p:grpSp>
        <p:sp>
          <p:nvSpPr>
            <p:cNvPr id="122" name="文本框 30"/>
            <p:cNvSpPr txBox="1"/>
            <p:nvPr/>
          </p:nvSpPr>
          <p:spPr>
            <a:xfrm>
              <a:off x="6383238" y="2205658"/>
              <a:ext cx="779381" cy="5849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06</a:t>
              </a:r>
              <a:endParaRPr lang="zh-CN" altLang="en-US" sz="32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6311230" y="3168258"/>
            <a:ext cx="855022" cy="859367"/>
            <a:chOff x="6311230" y="3487241"/>
            <a:chExt cx="855022" cy="859566"/>
          </a:xfrm>
        </p:grpSpPr>
        <p:grpSp>
          <p:nvGrpSpPr>
            <p:cNvPr id="127" name="组合 126"/>
            <p:cNvGrpSpPr/>
            <p:nvPr/>
          </p:nvGrpSpPr>
          <p:grpSpPr>
            <a:xfrm>
              <a:off x="6311230" y="3487241"/>
              <a:ext cx="855022" cy="859566"/>
              <a:chOff x="7578725" y="2559050"/>
              <a:chExt cx="641350" cy="644525"/>
            </a:xfrm>
            <a:solidFill>
              <a:schemeClr val="accent2"/>
            </a:solidFill>
          </p:grpSpPr>
          <p:sp>
            <p:nvSpPr>
              <p:cNvPr id="129" name="Oval 48"/>
              <p:cNvSpPr>
                <a:spLocks noChangeArrowheads="1"/>
              </p:cNvSpPr>
              <p:nvPr/>
            </p:nvSpPr>
            <p:spPr bwMode="auto">
              <a:xfrm>
                <a:off x="7604125" y="2587625"/>
                <a:ext cx="590550" cy="590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+mn-ea"/>
                </a:endParaRPr>
              </a:p>
            </p:txBody>
          </p:sp>
          <p:sp>
            <p:nvSpPr>
              <p:cNvPr id="130" name="Freeform 49"/>
              <p:cNvSpPr>
                <a:spLocks/>
              </p:cNvSpPr>
              <p:nvPr/>
            </p:nvSpPr>
            <p:spPr bwMode="auto">
              <a:xfrm>
                <a:off x="7907338" y="3157538"/>
                <a:ext cx="96838" cy="20638"/>
              </a:xfrm>
              <a:custGeom>
                <a:avLst/>
                <a:gdLst>
                  <a:gd name="T0" fmla="*/ 38 w 38"/>
                  <a:gd name="T1" fmla="*/ 0 h 8"/>
                  <a:gd name="T2" fmla="*/ 0 w 38"/>
                  <a:gd name="T3" fmla="*/ 8 h 8"/>
                  <a:gd name="T4" fmla="*/ 0 w 38"/>
                  <a:gd name="T5" fmla="*/ 8 h 8"/>
                  <a:gd name="T6" fmla="*/ 38 w 3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8">
                    <a:moveTo>
                      <a:pt x="38" y="0"/>
                    </a:moveTo>
                    <a:cubicBezTo>
                      <a:pt x="27" y="4"/>
                      <a:pt x="14" y="7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3" y="7"/>
                      <a:pt x="26" y="5"/>
                      <a:pt x="3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+mn-ea"/>
                </a:endParaRPr>
              </a:p>
            </p:txBody>
          </p:sp>
          <p:sp>
            <p:nvSpPr>
              <p:cNvPr id="131" name="Freeform 52"/>
              <p:cNvSpPr>
                <a:spLocks noEditPoints="1"/>
              </p:cNvSpPr>
              <p:nvPr/>
            </p:nvSpPr>
            <p:spPr bwMode="auto">
              <a:xfrm>
                <a:off x="7578725" y="2559050"/>
                <a:ext cx="641350" cy="644525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3 w 250"/>
                  <a:gd name="T5" fmla="*/ 247 h 251"/>
                  <a:gd name="T6" fmla="*/ 114 w 250"/>
                  <a:gd name="T7" fmla="*/ 246 h 251"/>
                  <a:gd name="T8" fmla="*/ 93 w 250"/>
                  <a:gd name="T9" fmla="*/ 247 h 251"/>
                  <a:gd name="T10" fmla="*/ 191 w 250"/>
                  <a:gd name="T11" fmla="*/ 228 h 251"/>
                  <a:gd name="T12" fmla="*/ 175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1 w 250"/>
                  <a:gd name="T21" fmla="*/ 228 h 251"/>
                  <a:gd name="T22" fmla="*/ 221 w 250"/>
                  <a:gd name="T23" fmla="*/ 201 h 251"/>
                  <a:gd name="T24" fmla="*/ 210 w 250"/>
                  <a:gd name="T25" fmla="*/ 218 h 251"/>
                  <a:gd name="T26" fmla="*/ 25 w 250"/>
                  <a:gd name="T27" fmla="*/ 201 h 251"/>
                  <a:gd name="T28" fmla="*/ 42 w 250"/>
                  <a:gd name="T29" fmla="*/ 213 h 251"/>
                  <a:gd name="T30" fmla="*/ 25 w 250"/>
                  <a:gd name="T31" fmla="*/ 201 h 251"/>
                  <a:gd name="T32" fmla="*/ 240 w 250"/>
                  <a:gd name="T33" fmla="*/ 165 h 251"/>
                  <a:gd name="T34" fmla="*/ 235 w 250"/>
                  <a:gd name="T35" fmla="*/ 186 h 251"/>
                  <a:gd name="T36" fmla="*/ 6 w 250"/>
                  <a:gd name="T37" fmla="*/ 164 h 251"/>
                  <a:gd name="T38" fmla="*/ 18 w 250"/>
                  <a:gd name="T39" fmla="*/ 182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2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7 w 250"/>
                  <a:gd name="T65" fmla="*/ 53 h 251"/>
                  <a:gd name="T66" fmla="*/ 234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5 w 250"/>
                  <a:gd name="T75" fmla="*/ 27 h 251"/>
                  <a:gd name="T76" fmla="*/ 214 w 250"/>
                  <a:gd name="T77" fmla="*/ 37 h 251"/>
                  <a:gd name="T78" fmla="*/ 195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59 w 250"/>
                  <a:gd name="T85" fmla="*/ 10 h 251"/>
                  <a:gd name="T86" fmla="*/ 180 w 250"/>
                  <a:gd name="T87" fmla="*/ 13 h 251"/>
                  <a:gd name="T88" fmla="*/ 159 w 250"/>
                  <a:gd name="T89" fmla="*/ 10 h 251"/>
                  <a:gd name="T90" fmla="*/ 98 w 250"/>
                  <a:gd name="T91" fmla="*/ 3 h 251"/>
                  <a:gd name="T92" fmla="*/ 80 w 250"/>
                  <a:gd name="T93" fmla="*/ 13 h 251"/>
                  <a:gd name="T94" fmla="*/ 125 w 250"/>
                  <a:gd name="T95" fmla="*/ 5 h 251"/>
                  <a:gd name="T96" fmla="*/ 119 w 250"/>
                  <a:gd name="T97" fmla="*/ 1 h 251"/>
                  <a:gd name="T98" fmla="*/ 140 w 250"/>
                  <a:gd name="T99" fmla="*/ 1 h 251"/>
                  <a:gd name="T100" fmla="*/ 125 w 250"/>
                  <a:gd name="T101" fmla="*/ 5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6"/>
                    </a:moveTo>
                    <a:cubicBezTo>
                      <a:pt x="141" y="246"/>
                      <a:pt x="147" y="245"/>
                      <a:pt x="154" y="244"/>
                    </a:cubicBezTo>
                    <a:cubicBezTo>
                      <a:pt x="155" y="247"/>
                      <a:pt x="155" y="247"/>
                      <a:pt x="155" y="247"/>
                    </a:cubicBezTo>
                    <a:cubicBezTo>
                      <a:pt x="148" y="249"/>
                      <a:pt x="141" y="250"/>
                      <a:pt x="134" y="251"/>
                    </a:cubicBezTo>
                    <a:lnTo>
                      <a:pt x="134" y="246"/>
                    </a:lnTo>
                    <a:close/>
                    <a:moveTo>
                      <a:pt x="93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4"/>
                      <a:pt x="107" y="246"/>
                      <a:pt x="114" y="246"/>
                    </a:cubicBezTo>
                    <a:cubicBezTo>
                      <a:pt x="113" y="250"/>
                      <a:pt x="113" y="250"/>
                      <a:pt x="113" y="250"/>
                    </a:cubicBezTo>
                    <a:cubicBezTo>
                      <a:pt x="106" y="250"/>
                      <a:pt x="99" y="248"/>
                      <a:pt x="93" y="247"/>
                    </a:cubicBezTo>
                    <a:close/>
                    <a:moveTo>
                      <a:pt x="173" y="237"/>
                    </a:moveTo>
                    <a:cubicBezTo>
                      <a:pt x="179" y="235"/>
                      <a:pt x="185" y="232"/>
                      <a:pt x="191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5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3" y="230"/>
                      <a:pt x="69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0" y="234"/>
                      <a:pt x="55" y="230"/>
                    </a:cubicBezTo>
                    <a:close/>
                    <a:moveTo>
                      <a:pt x="191" y="228"/>
                    </a:moveTo>
                    <a:cubicBezTo>
                      <a:pt x="191" y="228"/>
                      <a:pt x="191" y="228"/>
                      <a:pt x="191" y="228"/>
                    </a:cubicBezTo>
                    <a:moveTo>
                      <a:pt x="207" y="216"/>
                    </a:moveTo>
                    <a:cubicBezTo>
                      <a:pt x="212" y="211"/>
                      <a:pt x="216" y="206"/>
                      <a:pt x="221" y="201"/>
                    </a:cubicBezTo>
                    <a:cubicBezTo>
                      <a:pt x="223" y="203"/>
                      <a:pt x="223" y="203"/>
                      <a:pt x="223" y="203"/>
                    </a:cubicBezTo>
                    <a:cubicBezTo>
                      <a:pt x="219" y="209"/>
                      <a:pt x="215" y="214"/>
                      <a:pt x="210" y="218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8"/>
                      <a:pt x="28" y="198"/>
                      <a:pt x="28" y="198"/>
                    </a:cubicBezTo>
                    <a:cubicBezTo>
                      <a:pt x="32" y="204"/>
                      <a:pt x="37" y="209"/>
                      <a:pt x="42" y="213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4" y="212"/>
                      <a:pt x="29" y="207"/>
                      <a:pt x="25" y="201"/>
                    </a:cubicBezTo>
                    <a:close/>
                    <a:moveTo>
                      <a:pt x="231" y="184"/>
                    </a:moveTo>
                    <a:cubicBezTo>
                      <a:pt x="235" y="178"/>
                      <a:pt x="238" y="172"/>
                      <a:pt x="240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1" y="174"/>
                      <a:pt x="239" y="180"/>
                      <a:pt x="235" y="186"/>
                    </a:cubicBezTo>
                    <a:lnTo>
                      <a:pt x="231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4" y="176"/>
                      <a:pt x="18" y="182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5" y="146"/>
                    </a:moveTo>
                    <a:cubicBezTo>
                      <a:pt x="246" y="140"/>
                      <a:pt x="246" y="133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5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4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1" y="138"/>
                      <a:pt x="0" y="132"/>
                      <a:pt x="0" y="126"/>
                    </a:cubicBezTo>
                    <a:close/>
                    <a:moveTo>
                      <a:pt x="242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2"/>
                      <a:pt x="246" y="112"/>
                      <a:pt x="246" y="112"/>
                    </a:cubicBezTo>
                    <a:cubicBezTo>
                      <a:pt x="245" y="105"/>
                      <a:pt x="243" y="98"/>
                      <a:pt x="242" y="92"/>
                    </a:cubicBezTo>
                    <a:close/>
                    <a:moveTo>
                      <a:pt x="2" y="102"/>
                    </a:moveTo>
                    <a:cubicBezTo>
                      <a:pt x="3" y="95"/>
                      <a:pt x="5" y="88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9" y="90"/>
                      <a:pt x="7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6"/>
                    </a:moveTo>
                    <a:cubicBezTo>
                      <a:pt x="227" y="53"/>
                      <a:pt x="227" y="53"/>
                      <a:pt x="227" y="53"/>
                    </a:cubicBezTo>
                    <a:cubicBezTo>
                      <a:pt x="231" y="59"/>
                      <a:pt x="235" y="65"/>
                      <a:pt x="238" y="71"/>
                    </a:cubicBezTo>
                    <a:cubicBezTo>
                      <a:pt x="234" y="73"/>
                      <a:pt x="234" y="73"/>
                      <a:pt x="234" y="73"/>
                    </a:cubicBezTo>
                    <a:cubicBezTo>
                      <a:pt x="231" y="67"/>
                      <a:pt x="228" y="61"/>
                      <a:pt x="224" y="56"/>
                    </a:cubicBezTo>
                    <a:close/>
                    <a:moveTo>
                      <a:pt x="17" y="63"/>
                    </a:moveTo>
                    <a:cubicBezTo>
                      <a:pt x="20" y="57"/>
                      <a:pt x="24" y="52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8" y="54"/>
                      <a:pt x="24" y="59"/>
                      <a:pt x="20" y="65"/>
                    </a:cubicBezTo>
                    <a:lnTo>
                      <a:pt x="17" y="63"/>
                    </a:lnTo>
                    <a:close/>
                    <a:moveTo>
                      <a:pt x="195" y="27"/>
                    </a:moveTo>
                    <a:cubicBezTo>
                      <a:pt x="195" y="27"/>
                      <a:pt x="195" y="27"/>
                      <a:pt x="195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4" y="28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5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3"/>
                      <a:pt x="60" y="19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57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59" y="10"/>
                    </a:moveTo>
                    <a:cubicBezTo>
                      <a:pt x="160" y="6"/>
                      <a:pt x="160" y="6"/>
                      <a:pt x="160" y="6"/>
                    </a:cubicBezTo>
                    <a:cubicBezTo>
                      <a:pt x="167" y="8"/>
                      <a:pt x="174" y="10"/>
                      <a:pt x="180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6" y="12"/>
                      <a:pt x="159" y="10"/>
                    </a:cubicBezTo>
                    <a:close/>
                    <a:moveTo>
                      <a:pt x="79" y="10"/>
                    </a:moveTo>
                    <a:cubicBezTo>
                      <a:pt x="85" y="7"/>
                      <a:pt x="91" y="5"/>
                      <a:pt x="98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3" y="9"/>
                      <a:pt x="87" y="11"/>
                      <a:pt x="80" y="13"/>
                    </a:cubicBezTo>
                    <a:lnTo>
                      <a:pt x="79" y="10"/>
                    </a:lnTo>
                    <a:close/>
                    <a:moveTo>
                      <a:pt x="125" y="5"/>
                    </a:moveTo>
                    <a:cubicBezTo>
                      <a:pt x="124" y="5"/>
                      <a:pt x="122" y="5"/>
                      <a:pt x="120" y="5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1" y="1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35" y="5"/>
                      <a:pt x="130" y="5"/>
                      <a:pt x="12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+mn-ea"/>
                </a:endParaRPr>
              </a:p>
            </p:txBody>
          </p:sp>
        </p:grpSp>
        <p:sp>
          <p:nvSpPr>
            <p:cNvPr id="128" name="文本框 30"/>
            <p:cNvSpPr txBox="1"/>
            <p:nvPr/>
          </p:nvSpPr>
          <p:spPr>
            <a:xfrm>
              <a:off x="6383238" y="3668811"/>
              <a:ext cx="768159" cy="5849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05</a:t>
              </a:r>
              <a:endParaRPr lang="zh-CN" altLang="en-US" sz="32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6311230" y="4558836"/>
            <a:ext cx="855022" cy="859367"/>
            <a:chOff x="6311230" y="4878141"/>
            <a:chExt cx="855022" cy="859566"/>
          </a:xfrm>
        </p:grpSpPr>
        <p:grpSp>
          <p:nvGrpSpPr>
            <p:cNvPr id="133" name="组合 132"/>
            <p:cNvGrpSpPr/>
            <p:nvPr/>
          </p:nvGrpSpPr>
          <p:grpSpPr>
            <a:xfrm>
              <a:off x="6311230" y="4878141"/>
              <a:ext cx="855022" cy="859566"/>
              <a:chOff x="7578725" y="2559050"/>
              <a:chExt cx="641350" cy="644525"/>
            </a:xfrm>
            <a:solidFill>
              <a:schemeClr val="accent4"/>
            </a:solidFill>
          </p:grpSpPr>
          <p:sp>
            <p:nvSpPr>
              <p:cNvPr id="135" name="Oval 48"/>
              <p:cNvSpPr>
                <a:spLocks noChangeArrowheads="1"/>
              </p:cNvSpPr>
              <p:nvPr/>
            </p:nvSpPr>
            <p:spPr bwMode="auto">
              <a:xfrm>
                <a:off x="7604125" y="2587625"/>
                <a:ext cx="590550" cy="590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+mn-ea"/>
                </a:endParaRPr>
              </a:p>
            </p:txBody>
          </p:sp>
          <p:sp>
            <p:nvSpPr>
              <p:cNvPr id="136" name="Freeform 49"/>
              <p:cNvSpPr>
                <a:spLocks/>
              </p:cNvSpPr>
              <p:nvPr/>
            </p:nvSpPr>
            <p:spPr bwMode="auto">
              <a:xfrm>
                <a:off x="7907338" y="3157538"/>
                <a:ext cx="96838" cy="20638"/>
              </a:xfrm>
              <a:custGeom>
                <a:avLst/>
                <a:gdLst>
                  <a:gd name="T0" fmla="*/ 38 w 38"/>
                  <a:gd name="T1" fmla="*/ 0 h 8"/>
                  <a:gd name="T2" fmla="*/ 0 w 38"/>
                  <a:gd name="T3" fmla="*/ 8 h 8"/>
                  <a:gd name="T4" fmla="*/ 0 w 38"/>
                  <a:gd name="T5" fmla="*/ 8 h 8"/>
                  <a:gd name="T6" fmla="*/ 38 w 3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8">
                    <a:moveTo>
                      <a:pt x="38" y="0"/>
                    </a:moveTo>
                    <a:cubicBezTo>
                      <a:pt x="27" y="4"/>
                      <a:pt x="14" y="7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3" y="7"/>
                      <a:pt x="26" y="5"/>
                      <a:pt x="3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+mn-ea"/>
                </a:endParaRPr>
              </a:p>
            </p:txBody>
          </p:sp>
          <p:sp>
            <p:nvSpPr>
              <p:cNvPr id="137" name="Freeform 52"/>
              <p:cNvSpPr>
                <a:spLocks noEditPoints="1"/>
              </p:cNvSpPr>
              <p:nvPr/>
            </p:nvSpPr>
            <p:spPr bwMode="auto">
              <a:xfrm>
                <a:off x="7578725" y="2559050"/>
                <a:ext cx="641350" cy="644525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3 w 250"/>
                  <a:gd name="T5" fmla="*/ 247 h 251"/>
                  <a:gd name="T6" fmla="*/ 114 w 250"/>
                  <a:gd name="T7" fmla="*/ 246 h 251"/>
                  <a:gd name="T8" fmla="*/ 93 w 250"/>
                  <a:gd name="T9" fmla="*/ 247 h 251"/>
                  <a:gd name="T10" fmla="*/ 191 w 250"/>
                  <a:gd name="T11" fmla="*/ 228 h 251"/>
                  <a:gd name="T12" fmla="*/ 175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1 w 250"/>
                  <a:gd name="T21" fmla="*/ 228 h 251"/>
                  <a:gd name="T22" fmla="*/ 221 w 250"/>
                  <a:gd name="T23" fmla="*/ 201 h 251"/>
                  <a:gd name="T24" fmla="*/ 210 w 250"/>
                  <a:gd name="T25" fmla="*/ 218 h 251"/>
                  <a:gd name="T26" fmla="*/ 25 w 250"/>
                  <a:gd name="T27" fmla="*/ 201 h 251"/>
                  <a:gd name="T28" fmla="*/ 42 w 250"/>
                  <a:gd name="T29" fmla="*/ 213 h 251"/>
                  <a:gd name="T30" fmla="*/ 25 w 250"/>
                  <a:gd name="T31" fmla="*/ 201 h 251"/>
                  <a:gd name="T32" fmla="*/ 240 w 250"/>
                  <a:gd name="T33" fmla="*/ 165 h 251"/>
                  <a:gd name="T34" fmla="*/ 235 w 250"/>
                  <a:gd name="T35" fmla="*/ 186 h 251"/>
                  <a:gd name="T36" fmla="*/ 6 w 250"/>
                  <a:gd name="T37" fmla="*/ 164 h 251"/>
                  <a:gd name="T38" fmla="*/ 18 w 250"/>
                  <a:gd name="T39" fmla="*/ 182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2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7 w 250"/>
                  <a:gd name="T65" fmla="*/ 53 h 251"/>
                  <a:gd name="T66" fmla="*/ 234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5 w 250"/>
                  <a:gd name="T75" fmla="*/ 27 h 251"/>
                  <a:gd name="T76" fmla="*/ 214 w 250"/>
                  <a:gd name="T77" fmla="*/ 37 h 251"/>
                  <a:gd name="T78" fmla="*/ 195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59 w 250"/>
                  <a:gd name="T85" fmla="*/ 10 h 251"/>
                  <a:gd name="T86" fmla="*/ 180 w 250"/>
                  <a:gd name="T87" fmla="*/ 13 h 251"/>
                  <a:gd name="T88" fmla="*/ 159 w 250"/>
                  <a:gd name="T89" fmla="*/ 10 h 251"/>
                  <a:gd name="T90" fmla="*/ 98 w 250"/>
                  <a:gd name="T91" fmla="*/ 3 h 251"/>
                  <a:gd name="T92" fmla="*/ 80 w 250"/>
                  <a:gd name="T93" fmla="*/ 13 h 251"/>
                  <a:gd name="T94" fmla="*/ 125 w 250"/>
                  <a:gd name="T95" fmla="*/ 5 h 251"/>
                  <a:gd name="T96" fmla="*/ 119 w 250"/>
                  <a:gd name="T97" fmla="*/ 1 h 251"/>
                  <a:gd name="T98" fmla="*/ 140 w 250"/>
                  <a:gd name="T99" fmla="*/ 1 h 251"/>
                  <a:gd name="T100" fmla="*/ 125 w 250"/>
                  <a:gd name="T101" fmla="*/ 5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6"/>
                    </a:moveTo>
                    <a:cubicBezTo>
                      <a:pt x="141" y="246"/>
                      <a:pt x="147" y="245"/>
                      <a:pt x="154" y="244"/>
                    </a:cubicBezTo>
                    <a:cubicBezTo>
                      <a:pt x="155" y="247"/>
                      <a:pt x="155" y="247"/>
                      <a:pt x="155" y="247"/>
                    </a:cubicBezTo>
                    <a:cubicBezTo>
                      <a:pt x="148" y="249"/>
                      <a:pt x="141" y="250"/>
                      <a:pt x="134" y="251"/>
                    </a:cubicBezTo>
                    <a:lnTo>
                      <a:pt x="134" y="246"/>
                    </a:lnTo>
                    <a:close/>
                    <a:moveTo>
                      <a:pt x="93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4"/>
                      <a:pt x="107" y="246"/>
                      <a:pt x="114" y="246"/>
                    </a:cubicBezTo>
                    <a:cubicBezTo>
                      <a:pt x="113" y="250"/>
                      <a:pt x="113" y="250"/>
                      <a:pt x="113" y="250"/>
                    </a:cubicBezTo>
                    <a:cubicBezTo>
                      <a:pt x="106" y="250"/>
                      <a:pt x="99" y="248"/>
                      <a:pt x="93" y="247"/>
                    </a:cubicBezTo>
                    <a:close/>
                    <a:moveTo>
                      <a:pt x="173" y="237"/>
                    </a:moveTo>
                    <a:cubicBezTo>
                      <a:pt x="179" y="235"/>
                      <a:pt x="185" y="232"/>
                      <a:pt x="191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5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3" y="230"/>
                      <a:pt x="69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0" y="234"/>
                      <a:pt x="55" y="230"/>
                    </a:cubicBezTo>
                    <a:close/>
                    <a:moveTo>
                      <a:pt x="191" y="228"/>
                    </a:moveTo>
                    <a:cubicBezTo>
                      <a:pt x="191" y="228"/>
                      <a:pt x="191" y="228"/>
                      <a:pt x="191" y="228"/>
                    </a:cubicBezTo>
                    <a:moveTo>
                      <a:pt x="207" y="216"/>
                    </a:moveTo>
                    <a:cubicBezTo>
                      <a:pt x="212" y="211"/>
                      <a:pt x="216" y="206"/>
                      <a:pt x="221" y="201"/>
                    </a:cubicBezTo>
                    <a:cubicBezTo>
                      <a:pt x="223" y="203"/>
                      <a:pt x="223" y="203"/>
                      <a:pt x="223" y="203"/>
                    </a:cubicBezTo>
                    <a:cubicBezTo>
                      <a:pt x="219" y="209"/>
                      <a:pt x="215" y="214"/>
                      <a:pt x="210" y="218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8"/>
                      <a:pt x="28" y="198"/>
                      <a:pt x="28" y="198"/>
                    </a:cubicBezTo>
                    <a:cubicBezTo>
                      <a:pt x="32" y="204"/>
                      <a:pt x="37" y="209"/>
                      <a:pt x="42" y="213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4" y="212"/>
                      <a:pt x="29" y="207"/>
                      <a:pt x="25" y="201"/>
                    </a:cubicBezTo>
                    <a:close/>
                    <a:moveTo>
                      <a:pt x="231" y="184"/>
                    </a:moveTo>
                    <a:cubicBezTo>
                      <a:pt x="235" y="178"/>
                      <a:pt x="238" y="172"/>
                      <a:pt x="240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1" y="174"/>
                      <a:pt x="239" y="180"/>
                      <a:pt x="235" y="186"/>
                    </a:cubicBezTo>
                    <a:lnTo>
                      <a:pt x="231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4" y="176"/>
                      <a:pt x="18" y="182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5" y="146"/>
                    </a:moveTo>
                    <a:cubicBezTo>
                      <a:pt x="246" y="140"/>
                      <a:pt x="246" y="133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5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4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1" y="138"/>
                      <a:pt x="0" y="132"/>
                      <a:pt x="0" y="126"/>
                    </a:cubicBezTo>
                    <a:close/>
                    <a:moveTo>
                      <a:pt x="242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2"/>
                      <a:pt x="246" y="112"/>
                      <a:pt x="246" y="112"/>
                    </a:cubicBezTo>
                    <a:cubicBezTo>
                      <a:pt x="245" y="105"/>
                      <a:pt x="243" y="98"/>
                      <a:pt x="242" y="92"/>
                    </a:cubicBezTo>
                    <a:close/>
                    <a:moveTo>
                      <a:pt x="2" y="102"/>
                    </a:moveTo>
                    <a:cubicBezTo>
                      <a:pt x="3" y="95"/>
                      <a:pt x="5" y="88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9" y="90"/>
                      <a:pt x="7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6"/>
                    </a:moveTo>
                    <a:cubicBezTo>
                      <a:pt x="227" y="53"/>
                      <a:pt x="227" y="53"/>
                      <a:pt x="227" y="53"/>
                    </a:cubicBezTo>
                    <a:cubicBezTo>
                      <a:pt x="231" y="59"/>
                      <a:pt x="235" y="65"/>
                      <a:pt x="238" y="71"/>
                    </a:cubicBezTo>
                    <a:cubicBezTo>
                      <a:pt x="234" y="73"/>
                      <a:pt x="234" y="73"/>
                      <a:pt x="234" y="73"/>
                    </a:cubicBezTo>
                    <a:cubicBezTo>
                      <a:pt x="231" y="67"/>
                      <a:pt x="228" y="61"/>
                      <a:pt x="224" y="56"/>
                    </a:cubicBezTo>
                    <a:close/>
                    <a:moveTo>
                      <a:pt x="17" y="63"/>
                    </a:moveTo>
                    <a:cubicBezTo>
                      <a:pt x="20" y="57"/>
                      <a:pt x="24" y="52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8" y="54"/>
                      <a:pt x="24" y="59"/>
                      <a:pt x="20" y="65"/>
                    </a:cubicBezTo>
                    <a:lnTo>
                      <a:pt x="17" y="63"/>
                    </a:lnTo>
                    <a:close/>
                    <a:moveTo>
                      <a:pt x="195" y="27"/>
                    </a:moveTo>
                    <a:cubicBezTo>
                      <a:pt x="195" y="27"/>
                      <a:pt x="195" y="27"/>
                      <a:pt x="195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4" y="28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5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3"/>
                      <a:pt x="60" y="19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57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59" y="10"/>
                    </a:moveTo>
                    <a:cubicBezTo>
                      <a:pt x="160" y="6"/>
                      <a:pt x="160" y="6"/>
                      <a:pt x="160" y="6"/>
                    </a:cubicBezTo>
                    <a:cubicBezTo>
                      <a:pt x="167" y="8"/>
                      <a:pt x="174" y="10"/>
                      <a:pt x="180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6" y="12"/>
                      <a:pt x="159" y="10"/>
                    </a:cubicBezTo>
                    <a:close/>
                    <a:moveTo>
                      <a:pt x="79" y="10"/>
                    </a:moveTo>
                    <a:cubicBezTo>
                      <a:pt x="85" y="7"/>
                      <a:pt x="91" y="5"/>
                      <a:pt x="98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3" y="9"/>
                      <a:pt x="87" y="11"/>
                      <a:pt x="80" y="13"/>
                    </a:cubicBezTo>
                    <a:lnTo>
                      <a:pt x="79" y="10"/>
                    </a:lnTo>
                    <a:close/>
                    <a:moveTo>
                      <a:pt x="125" y="5"/>
                    </a:moveTo>
                    <a:cubicBezTo>
                      <a:pt x="124" y="5"/>
                      <a:pt x="122" y="5"/>
                      <a:pt x="120" y="5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1" y="1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35" y="5"/>
                      <a:pt x="130" y="5"/>
                      <a:pt x="12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+mn-ea"/>
                </a:endParaRPr>
              </a:p>
            </p:txBody>
          </p:sp>
        </p:grpSp>
        <p:sp>
          <p:nvSpPr>
            <p:cNvPr id="134" name="文本框 30"/>
            <p:cNvSpPr txBox="1"/>
            <p:nvPr/>
          </p:nvSpPr>
          <p:spPr>
            <a:xfrm>
              <a:off x="6383238" y="5035634"/>
              <a:ext cx="780983" cy="5849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359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5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50"/>
                            </p:stCondLst>
                            <p:childTnLst>
                              <p:par>
                                <p:cTn id="3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50"/>
                            </p:stCondLst>
                            <p:childTnLst>
                              <p:par>
                                <p:cTn id="3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85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350"/>
                            </p:stCondLst>
                            <p:childTnLst>
                              <p:par>
                                <p:cTn id="4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85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350"/>
                            </p:stCondLst>
                            <p:childTnLst>
                              <p:par>
                                <p:cTn id="5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8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350"/>
                            </p:stCondLst>
                            <p:childTnLst>
                              <p:par>
                                <p:cTn id="6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85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grpSp>
        <p:nvGrpSpPr>
          <p:cNvPr id="6" name="Group 71"/>
          <p:cNvGrpSpPr/>
          <p:nvPr/>
        </p:nvGrpSpPr>
        <p:grpSpPr>
          <a:xfrm>
            <a:off x="7175327" y="3141035"/>
            <a:ext cx="1238089" cy="1371601"/>
            <a:chOff x="5403850" y="2404837"/>
            <a:chExt cx="928688" cy="1028701"/>
          </a:xfrm>
        </p:grpSpPr>
        <p:sp>
          <p:nvSpPr>
            <p:cNvPr id="7" name="Freeform 22"/>
            <p:cNvSpPr>
              <a:spLocks/>
            </p:cNvSpPr>
            <p:nvPr/>
          </p:nvSpPr>
          <p:spPr bwMode="auto">
            <a:xfrm rot="5400000">
              <a:off x="5715794" y="2816793"/>
              <a:ext cx="515938" cy="717550"/>
            </a:xfrm>
            <a:custGeom>
              <a:avLst/>
              <a:gdLst/>
              <a:ahLst/>
              <a:cxnLst>
                <a:cxn ang="0">
                  <a:pos x="0" y="322"/>
                </a:cxn>
                <a:cxn ang="0">
                  <a:pos x="0" y="0"/>
                </a:cxn>
                <a:cxn ang="0">
                  <a:pos x="325" y="199"/>
                </a:cxn>
                <a:cxn ang="0">
                  <a:pos x="325" y="452"/>
                </a:cxn>
                <a:cxn ang="0">
                  <a:pos x="0" y="322"/>
                </a:cxn>
              </a:cxnLst>
              <a:rect l="0" t="0" r="r" b="b"/>
              <a:pathLst>
                <a:path w="325" h="452">
                  <a:moveTo>
                    <a:pt x="0" y="322"/>
                  </a:moveTo>
                  <a:lnTo>
                    <a:pt x="0" y="0"/>
                  </a:lnTo>
                  <a:lnTo>
                    <a:pt x="325" y="199"/>
                  </a:lnTo>
                  <a:lnTo>
                    <a:pt x="325" y="452"/>
                  </a:lnTo>
                  <a:lnTo>
                    <a:pt x="0" y="32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8" name="Freeform 23"/>
            <p:cNvSpPr>
              <a:spLocks/>
            </p:cNvSpPr>
            <p:nvPr/>
          </p:nvSpPr>
          <p:spPr bwMode="auto">
            <a:xfrm rot="5400000">
              <a:off x="5098257" y="2710431"/>
              <a:ext cx="1028700" cy="417513"/>
            </a:xfrm>
            <a:custGeom>
              <a:avLst/>
              <a:gdLst/>
              <a:ahLst/>
              <a:cxnLst>
                <a:cxn ang="0">
                  <a:pos x="323" y="263"/>
                </a:cxn>
                <a:cxn ang="0">
                  <a:pos x="0" y="128"/>
                </a:cxn>
                <a:cxn ang="0">
                  <a:pos x="323" y="0"/>
                </a:cxn>
                <a:cxn ang="0">
                  <a:pos x="648" y="130"/>
                </a:cxn>
                <a:cxn ang="0">
                  <a:pos x="323" y="263"/>
                </a:cxn>
              </a:cxnLst>
              <a:rect l="0" t="0" r="r" b="b"/>
              <a:pathLst>
                <a:path w="648" h="263">
                  <a:moveTo>
                    <a:pt x="323" y="263"/>
                  </a:moveTo>
                  <a:lnTo>
                    <a:pt x="0" y="128"/>
                  </a:lnTo>
                  <a:lnTo>
                    <a:pt x="323" y="0"/>
                  </a:lnTo>
                  <a:lnTo>
                    <a:pt x="648" y="130"/>
                  </a:lnTo>
                  <a:lnTo>
                    <a:pt x="323" y="2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9" name="Freeform 24"/>
            <p:cNvSpPr>
              <a:spLocks/>
            </p:cNvSpPr>
            <p:nvPr/>
          </p:nvSpPr>
          <p:spPr bwMode="auto">
            <a:xfrm rot="5400000">
              <a:off x="5718969" y="2304031"/>
              <a:ext cx="512763" cy="714375"/>
            </a:xfrm>
            <a:custGeom>
              <a:avLst/>
              <a:gdLst/>
              <a:ahLst/>
              <a:cxnLst>
                <a:cxn ang="0">
                  <a:pos x="323" y="322"/>
                </a:cxn>
                <a:cxn ang="0">
                  <a:pos x="0" y="450"/>
                </a:cxn>
                <a:cxn ang="0">
                  <a:pos x="0" y="192"/>
                </a:cxn>
                <a:cxn ang="0">
                  <a:pos x="323" y="0"/>
                </a:cxn>
                <a:cxn ang="0">
                  <a:pos x="323" y="322"/>
                </a:cxn>
              </a:cxnLst>
              <a:rect l="0" t="0" r="r" b="b"/>
              <a:pathLst>
                <a:path w="323" h="450">
                  <a:moveTo>
                    <a:pt x="323" y="322"/>
                  </a:moveTo>
                  <a:lnTo>
                    <a:pt x="0" y="450"/>
                  </a:lnTo>
                  <a:lnTo>
                    <a:pt x="0" y="192"/>
                  </a:lnTo>
                  <a:lnTo>
                    <a:pt x="323" y="0"/>
                  </a:lnTo>
                  <a:lnTo>
                    <a:pt x="323" y="32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10" name="Group 70"/>
          <p:cNvGrpSpPr/>
          <p:nvPr/>
        </p:nvGrpSpPr>
        <p:grpSpPr>
          <a:xfrm>
            <a:off x="6402844" y="2730402"/>
            <a:ext cx="1073011" cy="2163233"/>
            <a:chOff x="4824412" y="2096862"/>
            <a:chExt cx="804863" cy="1622425"/>
          </a:xfrm>
        </p:grpSpPr>
        <p:sp>
          <p:nvSpPr>
            <p:cNvPr id="11" name="Freeform 25"/>
            <p:cNvSpPr>
              <a:spLocks/>
            </p:cNvSpPr>
            <p:nvPr/>
          </p:nvSpPr>
          <p:spPr bwMode="auto">
            <a:xfrm rot="5400000">
              <a:off x="4893469" y="2181794"/>
              <a:ext cx="820738" cy="650875"/>
            </a:xfrm>
            <a:custGeom>
              <a:avLst/>
              <a:gdLst/>
              <a:ahLst/>
              <a:cxnLst>
                <a:cxn ang="0">
                  <a:pos x="0" y="410"/>
                </a:cxn>
                <a:cxn ang="0">
                  <a:pos x="0" y="147"/>
                </a:cxn>
                <a:cxn ang="0">
                  <a:pos x="517" y="0"/>
                </a:cxn>
                <a:cxn ang="0">
                  <a:pos x="517" y="336"/>
                </a:cxn>
                <a:cxn ang="0">
                  <a:pos x="0" y="410"/>
                </a:cxn>
              </a:cxnLst>
              <a:rect l="0" t="0" r="r" b="b"/>
              <a:pathLst>
                <a:path w="517" h="410">
                  <a:moveTo>
                    <a:pt x="0" y="410"/>
                  </a:moveTo>
                  <a:lnTo>
                    <a:pt x="0" y="147"/>
                  </a:lnTo>
                  <a:lnTo>
                    <a:pt x="517" y="0"/>
                  </a:lnTo>
                  <a:lnTo>
                    <a:pt x="517" y="336"/>
                  </a:lnTo>
                  <a:lnTo>
                    <a:pt x="0" y="41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2" name="Freeform 26"/>
            <p:cNvSpPr>
              <a:spLocks/>
            </p:cNvSpPr>
            <p:nvPr/>
          </p:nvSpPr>
          <p:spPr bwMode="auto">
            <a:xfrm rot="5400000">
              <a:off x="4897437" y="2987449"/>
              <a:ext cx="801688" cy="661988"/>
            </a:xfrm>
            <a:custGeom>
              <a:avLst/>
              <a:gdLst/>
              <a:ahLst/>
              <a:cxnLst>
                <a:cxn ang="0">
                  <a:pos x="505" y="417"/>
                </a:cxn>
                <a:cxn ang="0">
                  <a:pos x="0" y="336"/>
                </a:cxn>
                <a:cxn ang="0">
                  <a:pos x="0" y="0"/>
                </a:cxn>
                <a:cxn ang="0">
                  <a:pos x="503" y="149"/>
                </a:cxn>
                <a:cxn ang="0">
                  <a:pos x="505" y="417"/>
                </a:cxn>
                <a:cxn ang="0">
                  <a:pos x="505" y="417"/>
                </a:cxn>
              </a:cxnLst>
              <a:rect l="0" t="0" r="r" b="b"/>
              <a:pathLst>
                <a:path w="505" h="417">
                  <a:moveTo>
                    <a:pt x="505" y="417"/>
                  </a:moveTo>
                  <a:lnTo>
                    <a:pt x="0" y="336"/>
                  </a:lnTo>
                  <a:lnTo>
                    <a:pt x="0" y="0"/>
                  </a:lnTo>
                  <a:lnTo>
                    <a:pt x="503" y="149"/>
                  </a:lnTo>
                  <a:lnTo>
                    <a:pt x="505" y="417"/>
                  </a:lnTo>
                  <a:lnTo>
                    <a:pt x="505" y="417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" name="Freeform 27"/>
            <p:cNvSpPr>
              <a:spLocks/>
            </p:cNvSpPr>
            <p:nvPr/>
          </p:nvSpPr>
          <p:spPr bwMode="auto">
            <a:xfrm rot="5400000">
              <a:off x="4148931" y="2772343"/>
              <a:ext cx="1622425" cy="271463"/>
            </a:xfrm>
            <a:custGeom>
              <a:avLst/>
              <a:gdLst/>
              <a:ahLst/>
              <a:cxnLst>
                <a:cxn ang="0">
                  <a:pos x="517" y="0"/>
                </a:cxn>
                <a:cxn ang="0">
                  <a:pos x="1022" y="81"/>
                </a:cxn>
                <a:cxn ang="0">
                  <a:pos x="517" y="171"/>
                </a:cxn>
                <a:cxn ang="0">
                  <a:pos x="0" y="74"/>
                </a:cxn>
                <a:cxn ang="0">
                  <a:pos x="517" y="0"/>
                </a:cxn>
              </a:cxnLst>
              <a:rect l="0" t="0" r="r" b="b"/>
              <a:pathLst>
                <a:path w="1022" h="171">
                  <a:moveTo>
                    <a:pt x="517" y="0"/>
                  </a:moveTo>
                  <a:lnTo>
                    <a:pt x="1022" y="81"/>
                  </a:lnTo>
                  <a:lnTo>
                    <a:pt x="517" y="171"/>
                  </a:lnTo>
                  <a:lnTo>
                    <a:pt x="0" y="74"/>
                  </a:lnTo>
                  <a:lnTo>
                    <a:pt x="517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14" name="Group 67"/>
          <p:cNvGrpSpPr/>
          <p:nvPr/>
        </p:nvGrpSpPr>
        <p:grpSpPr>
          <a:xfrm>
            <a:off x="3719259" y="3141035"/>
            <a:ext cx="1244439" cy="1371601"/>
            <a:chOff x="2811462" y="2404837"/>
            <a:chExt cx="933451" cy="1028701"/>
          </a:xfrm>
        </p:grpSpPr>
        <p:sp>
          <p:nvSpPr>
            <p:cNvPr id="15" name="Freeform 28"/>
            <p:cNvSpPr>
              <a:spLocks/>
            </p:cNvSpPr>
            <p:nvPr/>
          </p:nvSpPr>
          <p:spPr bwMode="auto">
            <a:xfrm rot="5400000">
              <a:off x="2914650" y="2814412"/>
              <a:ext cx="515938" cy="722313"/>
            </a:xfrm>
            <a:custGeom>
              <a:avLst/>
              <a:gdLst/>
              <a:ahLst/>
              <a:cxnLst>
                <a:cxn ang="0">
                  <a:pos x="0" y="130"/>
                </a:cxn>
                <a:cxn ang="0">
                  <a:pos x="0" y="455"/>
                </a:cxn>
                <a:cxn ang="0">
                  <a:pos x="325" y="253"/>
                </a:cxn>
                <a:cxn ang="0">
                  <a:pos x="325" y="0"/>
                </a:cxn>
                <a:cxn ang="0">
                  <a:pos x="0" y="130"/>
                </a:cxn>
              </a:cxnLst>
              <a:rect l="0" t="0" r="r" b="b"/>
              <a:pathLst>
                <a:path w="325" h="455">
                  <a:moveTo>
                    <a:pt x="0" y="130"/>
                  </a:moveTo>
                  <a:lnTo>
                    <a:pt x="0" y="455"/>
                  </a:lnTo>
                  <a:lnTo>
                    <a:pt x="325" y="253"/>
                  </a:lnTo>
                  <a:lnTo>
                    <a:pt x="325" y="0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6" name="Freeform 29"/>
            <p:cNvSpPr>
              <a:spLocks/>
            </p:cNvSpPr>
            <p:nvPr/>
          </p:nvSpPr>
          <p:spPr bwMode="auto">
            <a:xfrm rot="5400000">
              <a:off x="3021807" y="2710431"/>
              <a:ext cx="1028700" cy="417513"/>
            </a:xfrm>
            <a:custGeom>
              <a:avLst/>
              <a:gdLst/>
              <a:ahLst/>
              <a:cxnLst>
                <a:cxn ang="0">
                  <a:pos x="323" y="0"/>
                </a:cxn>
                <a:cxn ang="0">
                  <a:pos x="0" y="135"/>
                </a:cxn>
                <a:cxn ang="0">
                  <a:pos x="323" y="263"/>
                </a:cxn>
                <a:cxn ang="0">
                  <a:pos x="648" y="133"/>
                </a:cxn>
                <a:cxn ang="0">
                  <a:pos x="323" y="0"/>
                </a:cxn>
              </a:cxnLst>
              <a:rect l="0" t="0" r="r" b="b"/>
              <a:pathLst>
                <a:path w="648" h="263">
                  <a:moveTo>
                    <a:pt x="323" y="0"/>
                  </a:moveTo>
                  <a:lnTo>
                    <a:pt x="0" y="135"/>
                  </a:lnTo>
                  <a:lnTo>
                    <a:pt x="323" y="263"/>
                  </a:lnTo>
                  <a:lnTo>
                    <a:pt x="648" y="133"/>
                  </a:lnTo>
                  <a:lnTo>
                    <a:pt x="323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7" name="Freeform 30"/>
            <p:cNvSpPr>
              <a:spLocks/>
            </p:cNvSpPr>
            <p:nvPr/>
          </p:nvSpPr>
          <p:spPr bwMode="auto">
            <a:xfrm rot="5400000">
              <a:off x="2914650" y="2301650"/>
              <a:ext cx="512763" cy="719138"/>
            </a:xfrm>
            <a:custGeom>
              <a:avLst/>
              <a:gdLst/>
              <a:ahLst/>
              <a:cxnLst>
                <a:cxn ang="0">
                  <a:pos x="323" y="128"/>
                </a:cxn>
                <a:cxn ang="0">
                  <a:pos x="0" y="0"/>
                </a:cxn>
                <a:cxn ang="0">
                  <a:pos x="0" y="258"/>
                </a:cxn>
                <a:cxn ang="0">
                  <a:pos x="323" y="453"/>
                </a:cxn>
                <a:cxn ang="0">
                  <a:pos x="323" y="128"/>
                </a:cxn>
              </a:cxnLst>
              <a:rect l="0" t="0" r="r" b="b"/>
              <a:pathLst>
                <a:path w="323" h="453">
                  <a:moveTo>
                    <a:pt x="323" y="128"/>
                  </a:moveTo>
                  <a:lnTo>
                    <a:pt x="0" y="0"/>
                  </a:lnTo>
                  <a:lnTo>
                    <a:pt x="0" y="258"/>
                  </a:lnTo>
                  <a:lnTo>
                    <a:pt x="323" y="453"/>
                  </a:lnTo>
                  <a:lnTo>
                    <a:pt x="323" y="12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18" name="Group 68"/>
          <p:cNvGrpSpPr/>
          <p:nvPr/>
        </p:nvGrpSpPr>
        <p:grpSpPr>
          <a:xfrm>
            <a:off x="4663170" y="2730402"/>
            <a:ext cx="1073011" cy="2163233"/>
            <a:chOff x="3519487" y="2096862"/>
            <a:chExt cx="804863" cy="1622425"/>
          </a:xfrm>
        </p:grpSpPr>
        <p:sp>
          <p:nvSpPr>
            <p:cNvPr id="19" name="Freeform 31"/>
            <p:cNvSpPr>
              <a:spLocks/>
            </p:cNvSpPr>
            <p:nvPr/>
          </p:nvSpPr>
          <p:spPr bwMode="auto">
            <a:xfrm rot="5400000">
              <a:off x="3434557" y="2181794"/>
              <a:ext cx="820738" cy="6508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63"/>
                </a:cxn>
                <a:cxn ang="0">
                  <a:pos x="517" y="410"/>
                </a:cxn>
                <a:cxn ang="0">
                  <a:pos x="517" y="74"/>
                </a:cxn>
                <a:cxn ang="0">
                  <a:pos x="0" y="0"/>
                </a:cxn>
              </a:cxnLst>
              <a:rect l="0" t="0" r="r" b="b"/>
              <a:pathLst>
                <a:path w="517" h="410">
                  <a:moveTo>
                    <a:pt x="0" y="0"/>
                  </a:moveTo>
                  <a:lnTo>
                    <a:pt x="0" y="263"/>
                  </a:lnTo>
                  <a:lnTo>
                    <a:pt x="517" y="410"/>
                  </a:lnTo>
                  <a:lnTo>
                    <a:pt x="517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0" name="Freeform 32"/>
            <p:cNvSpPr>
              <a:spLocks/>
            </p:cNvSpPr>
            <p:nvPr/>
          </p:nvSpPr>
          <p:spPr bwMode="auto">
            <a:xfrm rot="5400000">
              <a:off x="3449637" y="2987449"/>
              <a:ext cx="801688" cy="661988"/>
            </a:xfrm>
            <a:custGeom>
              <a:avLst/>
              <a:gdLst/>
              <a:ahLst/>
              <a:cxnLst>
                <a:cxn ang="0">
                  <a:pos x="505" y="0"/>
                </a:cxn>
                <a:cxn ang="0">
                  <a:pos x="0" y="81"/>
                </a:cxn>
                <a:cxn ang="0">
                  <a:pos x="0" y="417"/>
                </a:cxn>
                <a:cxn ang="0">
                  <a:pos x="503" y="270"/>
                </a:cxn>
                <a:cxn ang="0">
                  <a:pos x="505" y="0"/>
                </a:cxn>
                <a:cxn ang="0">
                  <a:pos x="505" y="0"/>
                </a:cxn>
              </a:cxnLst>
              <a:rect l="0" t="0" r="r" b="b"/>
              <a:pathLst>
                <a:path w="505" h="417">
                  <a:moveTo>
                    <a:pt x="505" y="0"/>
                  </a:moveTo>
                  <a:lnTo>
                    <a:pt x="0" y="81"/>
                  </a:lnTo>
                  <a:lnTo>
                    <a:pt x="0" y="417"/>
                  </a:lnTo>
                  <a:lnTo>
                    <a:pt x="503" y="270"/>
                  </a:lnTo>
                  <a:lnTo>
                    <a:pt x="505" y="0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1" name="Freeform 33"/>
            <p:cNvSpPr>
              <a:spLocks/>
            </p:cNvSpPr>
            <p:nvPr/>
          </p:nvSpPr>
          <p:spPr bwMode="auto">
            <a:xfrm rot="5400000">
              <a:off x="3377406" y="2772343"/>
              <a:ext cx="1622425" cy="271463"/>
            </a:xfrm>
            <a:custGeom>
              <a:avLst/>
              <a:gdLst/>
              <a:ahLst/>
              <a:cxnLst>
                <a:cxn ang="0">
                  <a:pos x="0" y="97"/>
                </a:cxn>
                <a:cxn ang="0">
                  <a:pos x="517" y="171"/>
                </a:cxn>
                <a:cxn ang="0">
                  <a:pos x="1022" y="90"/>
                </a:cxn>
                <a:cxn ang="0">
                  <a:pos x="517" y="0"/>
                </a:cxn>
                <a:cxn ang="0">
                  <a:pos x="0" y="97"/>
                </a:cxn>
              </a:cxnLst>
              <a:rect l="0" t="0" r="r" b="b"/>
              <a:pathLst>
                <a:path w="1022" h="171">
                  <a:moveTo>
                    <a:pt x="0" y="97"/>
                  </a:moveTo>
                  <a:lnTo>
                    <a:pt x="517" y="171"/>
                  </a:lnTo>
                  <a:lnTo>
                    <a:pt x="1022" y="90"/>
                  </a:lnTo>
                  <a:lnTo>
                    <a:pt x="517" y="0"/>
                  </a:lnTo>
                  <a:lnTo>
                    <a:pt x="0" y="9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22" name="Group 69"/>
          <p:cNvGrpSpPr/>
          <p:nvPr/>
        </p:nvGrpSpPr>
        <p:grpSpPr>
          <a:xfrm>
            <a:off x="5579569" y="2313418"/>
            <a:ext cx="948143" cy="3014133"/>
            <a:chOff x="4206876" y="1784124"/>
            <a:chExt cx="711200" cy="2260600"/>
          </a:xfrm>
        </p:grpSpPr>
        <p:sp>
          <p:nvSpPr>
            <p:cNvPr id="23" name="Freeform 34"/>
            <p:cNvSpPr>
              <a:spLocks/>
            </p:cNvSpPr>
            <p:nvPr/>
          </p:nvSpPr>
          <p:spPr bwMode="auto">
            <a:xfrm rot="5400000">
              <a:off x="3998913" y="3125562"/>
              <a:ext cx="1127125" cy="711200"/>
            </a:xfrm>
            <a:custGeom>
              <a:avLst/>
              <a:gdLst/>
              <a:ahLst/>
              <a:cxnLst>
                <a:cxn ang="0">
                  <a:pos x="0" y="448"/>
                </a:cxn>
                <a:cxn ang="0">
                  <a:pos x="0" y="0"/>
                </a:cxn>
                <a:cxn ang="0">
                  <a:pos x="710" y="78"/>
                </a:cxn>
                <a:cxn ang="0">
                  <a:pos x="710" y="369"/>
                </a:cxn>
                <a:cxn ang="0">
                  <a:pos x="0" y="448"/>
                </a:cxn>
              </a:cxnLst>
              <a:rect l="0" t="0" r="r" b="b"/>
              <a:pathLst>
                <a:path w="710" h="448">
                  <a:moveTo>
                    <a:pt x="0" y="448"/>
                  </a:moveTo>
                  <a:lnTo>
                    <a:pt x="0" y="0"/>
                  </a:lnTo>
                  <a:lnTo>
                    <a:pt x="710" y="78"/>
                  </a:lnTo>
                  <a:lnTo>
                    <a:pt x="710" y="369"/>
                  </a:lnTo>
                  <a:lnTo>
                    <a:pt x="0" y="44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4" name="Freeform 35"/>
            <p:cNvSpPr>
              <a:spLocks/>
            </p:cNvSpPr>
            <p:nvPr/>
          </p:nvSpPr>
          <p:spPr bwMode="auto">
            <a:xfrm rot="5400000">
              <a:off x="3995738" y="1995262"/>
              <a:ext cx="1133475" cy="711200"/>
            </a:xfrm>
            <a:custGeom>
              <a:avLst/>
              <a:gdLst/>
              <a:ahLst/>
              <a:cxnLst>
                <a:cxn ang="0">
                  <a:pos x="714" y="0"/>
                </a:cxn>
                <a:cxn ang="0">
                  <a:pos x="714" y="448"/>
                </a:cxn>
                <a:cxn ang="0">
                  <a:pos x="0" y="369"/>
                </a:cxn>
                <a:cxn ang="0">
                  <a:pos x="0" y="83"/>
                </a:cxn>
                <a:cxn ang="0">
                  <a:pos x="714" y="0"/>
                </a:cxn>
              </a:cxnLst>
              <a:rect l="0" t="0" r="r" b="b"/>
              <a:pathLst>
                <a:path w="714" h="448">
                  <a:moveTo>
                    <a:pt x="714" y="0"/>
                  </a:moveTo>
                  <a:lnTo>
                    <a:pt x="714" y="448"/>
                  </a:lnTo>
                  <a:lnTo>
                    <a:pt x="0" y="369"/>
                  </a:lnTo>
                  <a:lnTo>
                    <a:pt x="0" y="83"/>
                  </a:lnTo>
                  <a:lnTo>
                    <a:pt x="714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25" name="Group 81"/>
          <p:cNvGrpSpPr/>
          <p:nvPr/>
        </p:nvGrpSpPr>
        <p:grpSpPr>
          <a:xfrm flipV="1">
            <a:off x="4614620" y="5171664"/>
            <a:ext cx="606925" cy="290343"/>
            <a:chOff x="3376482" y="1459073"/>
            <a:chExt cx="455253" cy="221445"/>
          </a:xfrm>
        </p:grpSpPr>
        <p:cxnSp>
          <p:nvCxnSpPr>
            <p:cNvPr id="26" name="Straight Connector 38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39"/>
            <p:cNvCxnSpPr/>
            <p:nvPr/>
          </p:nvCxnSpPr>
          <p:spPr>
            <a:xfrm flipH="1" flipV="1">
              <a:off x="3376482" y="1459073"/>
              <a:ext cx="216200" cy="0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81"/>
          <p:cNvGrpSpPr/>
          <p:nvPr/>
        </p:nvGrpSpPr>
        <p:grpSpPr>
          <a:xfrm flipH="1" flipV="1">
            <a:off x="6987930" y="5171664"/>
            <a:ext cx="606925" cy="290343"/>
            <a:chOff x="3376482" y="1459073"/>
            <a:chExt cx="455253" cy="221445"/>
          </a:xfrm>
        </p:grpSpPr>
        <p:cxnSp>
          <p:nvCxnSpPr>
            <p:cNvPr id="29" name="Straight Connector 59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60"/>
            <p:cNvCxnSpPr/>
            <p:nvPr/>
          </p:nvCxnSpPr>
          <p:spPr>
            <a:xfrm flipH="1" flipV="1">
              <a:off x="3376482" y="1459073"/>
              <a:ext cx="216200" cy="0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161680" y="3224375"/>
            <a:ext cx="3356087" cy="1204920"/>
            <a:chOff x="1319062" y="5320939"/>
            <a:chExt cx="3666521" cy="1205199"/>
          </a:xfrm>
        </p:grpSpPr>
        <p:sp>
          <p:nvSpPr>
            <p:cNvPr id="32" name="Oval 62"/>
            <p:cNvSpPr>
              <a:spLocks noChangeAspect="1"/>
            </p:cNvSpPr>
            <p:nvPr/>
          </p:nvSpPr>
          <p:spPr>
            <a:xfrm>
              <a:off x="2083914" y="5331997"/>
              <a:ext cx="266876" cy="25932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1319062" y="5320939"/>
              <a:ext cx="3666521" cy="1205199"/>
              <a:chOff x="8693259" y="1713915"/>
              <a:chExt cx="2693398" cy="1249706"/>
            </a:xfrm>
          </p:grpSpPr>
          <p:sp>
            <p:nvSpPr>
              <p:cNvPr id="34" name="TextBox 57"/>
              <p:cNvSpPr>
                <a:spLocks noChangeArrowheads="1"/>
              </p:cNvSpPr>
              <p:nvPr/>
            </p:nvSpPr>
            <p:spPr bwMode="auto">
              <a:xfrm>
                <a:off x="8693259" y="2205658"/>
                <a:ext cx="2693398" cy="757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lvl="0" algn="ctr">
                  <a:lnSpc>
                    <a:spcPts val="1867"/>
                  </a:lnSpc>
                </a:pP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     单击此处添加文字阐述，添加简短问题说明文字，具体说明文字在此处添加此处单击此处添加文字阐述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单击</a:t>
                </a: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此处</a:t>
                </a:r>
                <a:endPara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微软雅黑" pitchFamily="34" charset="-122"/>
                </a:endParaRPr>
              </a:p>
            </p:txBody>
          </p:sp>
          <p:sp>
            <p:nvSpPr>
              <p:cNvPr id="35" name="TextBox 58"/>
              <p:cNvSpPr>
                <a:spLocks noChangeArrowheads="1"/>
              </p:cNvSpPr>
              <p:nvPr/>
            </p:nvSpPr>
            <p:spPr bwMode="auto">
              <a:xfrm>
                <a:off x="9110806" y="1713915"/>
                <a:ext cx="1971794" cy="319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zh-CN" altLang="en-US" sz="2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sym typeface="微软雅黑" pitchFamily="34" charset="-122"/>
                  </a:rPr>
                  <a:t>添加</a:t>
                </a:r>
                <a:r>
                  <a: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sym typeface="微软雅黑" pitchFamily="34" charset="-122"/>
                  </a:rPr>
                  <a:t>标题内容</a:t>
                </a:r>
              </a:p>
            </p:txBody>
          </p:sp>
          <p:cxnSp>
            <p:nvCxnSpPr>
              <p:cNvPr id="36" name="直接连接符 35"/>
              <p:cNvCxnSpPr/>
              <p:nvPr/>
            </p:nvCxnSpPr>
            <p:spPr>
              <a:xfrm>
                <a:off x="8941332" y="2133650"/>
                <a:ext cx="2217282" cy="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组合 36"/>
          <p:cNvGrpSpPr/>
          <p:nvPr/>
        </p:nvGrpSpPr>
        <p:grpSpPr>
          <a:xfrm>
            <a:off x="983915" y="4827561"/>
            <a:ext cx="3356087" cy="1204920"/>
            <a:chOff x="1319062" y="5320939"/>
            <a:chExt cx="3666521" cy="1205199"/>
          </a:xfrm>
        </p:grpSpPr>
        <p:sp>
          <p:nvSpPr>
            <p:cNvPr id="38" name="Oval 62"/>
            <p:cNvSpPr>
              <a:spLocks noChangeAspect="1"/>
            </p:cNvSpPr>
            <p:nvPr/>
          </p:nvSpPr>
          <p:spPr>
            <a:xfrm>
              <a:off x="2083914" y="5331997"/>
              <a:ext cx="266876" cy="25932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319062" y="5320939"/>
              <a:ext cx="3666521" cy="1205199"/>
              <a:chOff x="8693259" y="1713915"/>
              <a:chExt cx="2693398" cy="1249706"/>
            </a:xfrm>
          </p:grpSpPr>
          <p:sp>
            <p:nvSpPr>
              <p:cNvPr id="40" name="TextBox 57"/>
              <p:cNvSpPr>
                <a:spLocks noChangeArrowheads="1"/>
              </p:cNvSpPr>
              <p:nvPr/>
            </p:nvSpPr>
            <p:spPr bwMode="auto">
              <a:xfrm>
                <a:off x="8693259" y="2205658"/>
                <a:ext cx="2693398" cy="757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lvl="0" algn="ctr">
                  <a:lnSpc>
                    <a:spcPts val="1867"/>
                  </a:lnSpc>
                </a:pP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     单击此处添加文字阐述，添加简短问题说明文字，具体说明文字在此处添加此处单击此处添加文字阐述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单击</a:t>
                </a: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此处</a:t>
                </a:r>
                <a:endPara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微软雅黑" pitchFamily="34" charset="-122"/>
                </a:endParaRPr>
              </a:p>
            </p:txBody>
          </p:sp>
          <p:sp>
            <p:nvSpPr>
              <p:cNvPr id="41" name="TextBox 58"/>
              <p:cNvSpPr>
                <a:spLocks noChangeArrowheads="1"/>
              </p:cNvSpPr>
              <p:nvPr/>
            </p:nvSpPr>
            <p:spPr bwMode="auto">
              <a:xfrm>
                <a:off x="9110806" y="1713915"/>
                <a:ext cx="1971794" cy="319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zh-CN" altLang="en-US" sz="2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sym typeface="微软雅黑" pitchFamily="34" charset="-122"/>
                  </a:rPr>
                  <a:t>添加</a:t>
                </a:r>
                <a:r>
                  <a: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sym typeface="微软雅黑" pitchFamily="34" charset="-122"/>
                  </a:rPr>
                  <a:t>标题内容</a:t>
                </a:r>
              </a:p>
            </p:txBody>
          </p:sp>
          <p:cxnSp>
            <p:nvCxnSpPr>
              <p:cNvPr id="42" name="直接连接符 41"/>
              <p:cNvCxnSpPr/>
              <p:nvPr/>
            </p:nvCxnSpPr>
            <p:spPr>
              <a:xfrm>
                <a:off x="8941332" y="2133650"/>
                <a:ext cx="2217282" cy="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3" name="组合 42"/>
          <p:cNvGrpSpPr/>
          <p:nvPr/>
        </p:nvGrpSpPr>
        <p:grpSpPr>
          <a:xfrm>
            <a:off x="7306626" y="5135266"/>
            <a:ext cx="3356087" cy="1204920"/>
            <a:chOff x="1319062" y="5320939"/>
            <a:chExt cx="3666521" cy="1205199"/>
          </a:xfrm>
        </p:grpSpPr>
        <p:sp>
          <p:nvSpPr>
            <p:cNvPr id="44" name="Oval 62"/>
            <p:cNvSpPr>
              <a:spLocks noChangeAspect="1"/>
            </p:cNvSpPr>
            <p:nvPr/>
          </p:nvSpPr>
          <p:spPr>
            <a:xfrm>
              <a:off x="2083914" y="5331997"/>
              <a:ext cx="266876" cy="25932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1319062" y="5320939"/>
              <a:ext cx="3666521" cy="1205199"/>
              <a:chOff x="8693259" y="1713915"/>
              <a:chExt cx="2693398" cy="1249706"/>
            </a:xfrm>
          </p:grpSpPr>
          <p:sp>
            <p:nvSpPr>
              <p:cNvPr id="46" name="TextBox 57"/>
              <p:cNvSpPr>
                <a:spLocks noChangeArrowheads="1"/>
              </p:cNvSpPr>
              <p:nvPr/>
            </p:nvSpPr>
            <p:spPr bwMode="auto">
              <a:xfrm>
                <a:off x="8693259" y="2205658"/>
                <a:ext cx="2693398" cy="757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lvl="0" algn="ctr">
                  <a:lnSpc>
                    <a:spcPts val="1867"/>
                  </a:lnSpc>
                </a:pP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     单击此处添加文字阐述，添加简短问题说明文字，具体说明文字在此处添加此处单击此处添加文字阐述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单击</a:t>
                </a: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此处</a:t>
                </a:r>
                <a:endPara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微软雅黑" pitchFamily="34" charset="-122"/>
                </a:endParaRPr>
              </a:p>
            </p:txBody>
          </p:sp>
          <p:sp>
            <p:nvSpPr>
              <p:cNvPr id="47" name="TextBox 58"/>
              <p:cNvSpPr>
                <a:spLocks noChangeArrowheads="1"/>
              </p:cNvSpPr>
              <p:nvPr/>
            </p:nvSpPr>
            <p:spPr bwMode="auto">
              <a:xfrm>
                <a:off x="9110806" y="1713915"/>
                <a:ext cx="1971794" cy="319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zh-CN" altLang="en-US" sz="2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sym typeface="微软雅黑" pitchFamily="34" charset="-122"/>
                  </a:rPr>
                  <a:t>添加</a:t>
                </a:r>
                <a:r>
                  <a: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sym typeface="微软雅黑" pitchFamily="34" charset="-122"/>
                  </a:rPr>
                  <a:t>标题内容</a:t>
                </a:r>
              </a:p>
            </p:txBody>
          </p:sp>
          <p:cxnSp>
            <p:nvCxnSpPr>
              <p:cNvPr id="48" name="直接连接符 47"/>
              <p:cNvCxnSpPr/>
              <p:nvPr/>
            </p:nvCxnSpPr>
            <p:spPr>
              <a:xfrm>
                <a:off x="8941332" y="2133650"/>
                <a:ext cx="2217282" cy="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9" name="组合 48"/>
          <p:cNvGrpSpPr/>
          <p:nvPr/>
        </p:nvGrpSpPr>
        <p:grpSpPr>
          <a:xfrm>
            <a:off x="3762081" y="1131853"/>
            <a:ext cx="4531739" cy="1205089"/>
            <a:chOff x="1319062" y="5320939"/>
            <a:chExt cx="3666521" cy="1205369"/>
          </a:xfrm>
        </p:grpSpPr>
        <p:sp>
          <p:nvSpPr>
            <p:cNvPr id="50" name="Oval 62"/>
            <p:cNvSpPr>
              <a:spLocks noChangeAspect="1"/>
            </p:cNvSpPr>
            <p:nvPr/>
          </p:nvSpPr>
          <p:spPr>
            <a:xfrm>
              <a:off x="2317161" y="5331997"/>
              <a:ext cx="225360" cy="25932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1319062" y="5320939"/>
              <a:ext cx="3666521" cy="1205369"/>
              <a:chOff x="8693259" y="1713915"/>
              <a:chExt cx="2693398" cy="1249882"/>
            </a:xfrm>
          </p:grpSpPr>
          <p:sp>
            <p:nvSpPr>
              <p:cNvPr id="52" name="TextBox 57"/>
              <p:cNvSpPr>
                <a:spLocks noChangeArrowheads="1"/>
              </p:cNvSpPr>
              <p:nvPr/>
            </p:nvSpPr>
            <p:spPr bwMode="auto">
              <a:xfrm>
                <a:off x="8693259" y="2205658"/>
                <a:ext cx="2693398" cy="758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lvl="0" algn="ctr">
                  <a:lnSpc>
                    <a:spcPts val="1867"/>
                  </a:lnSpc>
                </a:pP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     单击此处添加文字阐述，添加简短问题说明文字，具体说明文字在此处添加此处单击此处添加文字阐述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单击</a:t>
                </a: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此处</a:t>
                </a:r>
                <a:endPara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微软雅黑" pitchFamily="34" charset="-122"/>
                </a:endParaRPr>
              </a:p>
            </p:txBody>
          </p:sp>
          <p:sp>
            <p:nvSpPr>
              <p:cNvPr id="53" name="TextBox 58"/>
              <p:cNvSpPr>
                <a:spLocks noChangeArrowheads="1"/>
              </p:cNvSpPr>
              <p:nvPr/>
            </p:nvSpPr>
            <p:spPr bwMode="auto">
              <a:xfrm>
                <a:off x="9110806" y="1713915"/>
                <a:ext cx="1971794" cy="319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zh-CN" altLang="en-US" sz="2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sym typeface="微软雅黑" pitchFamily="34" charset="-122"/>
                  </a:rPr>
                  <a:t>添加</a:t>
                </a:r>
                <a:r>
                  <a: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sym typeface="微软雅黑" pitchFamily="34" charset="-122"/>
                  </a:rPr>
                  <a:t>标题内容</a:t>
                </a:r>
              </a:p>
            </p:txBody>
          </p:sp>
          <p:cxnSp>
            <p:nvCxnSpPr>
              <p:cNvPr id="54" name="直接连接符 53"/>
              <p:cNvCxnSpPr/>
              <p:nvPr/>
            </p:nvCxnSpPr>
            <p:spPr>
              <a:xfrm>
                <a:off x="8941332" y="2133650"/>
                <a:ext cx="2217282" cy="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5" name="组合 54"/>
          <p:cNvGrpSpPr/>
          <p:nvPr/>
        </p:nvGrpSpPr>
        <p:grpSpPr>
          <a:xfrm>
            <a:off x="8700517" y="2934972"/>
            <a:ext cx="3356087" cy="1204920"/>
            <a:chOff x="1319062" y="5320939"/>
            <a:chExt cx="3666521" cy="1205199"/>
          </a:xfrm>
        </p:grpSpPr>
        <p:sp>
          <p:nvSpPr>
            <p:cNvPr id="56" name="Oval 62"/>
            <p:cNvSpPr>
              <a:spLocks noChangeAspect="1"/>
            </p:cNvSpPr>
            <p:nvPr/>
          </p:nvSpPr>
          <p:spPr>
            <a:xfrm>
              <a:off x="2083914" y="5331997"/>
              <a:ext cx="266876" cy="25932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1319062" y="5320939"/>
              <a:ext cx="3666521" cy="1205199"/>
              <a:chOff x="8693259" y="1713915"/>
              <a:chExt cx="2693398" cy="1249706"/>
            </a:xfrm>
          </p:grpSpPr>
          <p:sp>
            <p:nvSpPr>
              <p:cNvPr id="58" name="TextBox 57"/>
              <p:cNvSpPr>
                <a:spLocks noChangeArrowheads="1"/>
              </p:cNvSpPr>
              <p:nvPr/>
            </p:nvSpPr>
            <p:spPr bwMode="auto">
              <a:xfrm>
                <a:off x="8693259" y="2205658"/>
                <a:ext cx="2693398" cy="757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lvl="0" algn="ctr">
                  <a:lnSpc>
                    <a:spcPts val="1867"/>
                  </a:lnSpc>
                </a:pP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     单击此处添加文字阐述，添加简短问题说明文字，具体说明文字在此处添加此处单击此处添加文字阐述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单击</a:t>
                </a: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此处</a:t>
                </a:r>
                <a:endPara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微软雅黑" pitchFamily="34" charset="-122"/>
                </a:endParaRPr>
              </a:p>
            </p:txBody>
          </p:sp>
          <p:sp>
            <p:nvSpPr>
              <p:cNvPr id="59" name="TextBox 58"/>
              <p:cNvSpPr>
                <a:spLocks noChangeArrowheads="1"/>
              </p:cNvSpPr>
              <p:nvPr/>
            </p:nvSpPr>
            <p:spPr bwMode="auto">
              <a:xfrm>
                <a:off x="9110806" y="1713915"/>
                <a:ext cx="1971794" cy="319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zh-CN" altLang="en-US" sz="2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sym typeface="微软雅黑" pitchFamily="34" charset="-122"/>
                  </a:rPr>
                  <a:t>添加</a:t>
                </a:r>
                <a:r>
                  <a: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sym typeface="微软雅黑" pitchFamily="34" charset="-122"/>
                  </a:rPr>
                  <a:t>标题内容</a:t>
                </a:r>
              </a:p>
            </p:txBody>
          </p:sp>
          <p:cxnSp>
            <p:nvCxnSpPr>
              <p:cNvPr id="60" name="直接连接符 59"/>
              <p:cNvCxnSpPr/>
              <p:nvPr/>
            </p:nvCxnSpPr>
            <p:spPr>
              <a:xfrm>
                <a:off x="8941332" y="2133650"/>
                <a:ext cx="2217282" cy="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62773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350"/>
                            </p:stCondLst>
                            <p:childTnLst>
                              <p:par>
                                <p:cTn id="36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850"/>
                            </p:stCondLst>
                            <p:childTnLst>
                              <p:par>
                                <p:cTn id="4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50"/>
                            </p:stCondLst>
                            <p:childTnLst>
                              <p:par>
                                <p:cTn id="4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850"/>
                            </p:stCondLst>
                            <p:childTnLst>
                              <p:par>
                                <p:cTn id="5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350"/>
                            </p:stCondLst>
                            <p:childTnLst>
                              <p:par>
                                <p:cTn id="5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850"/>
                            </p:stCondLst>
                            <p:childTnLst>
                              <p:par>
                                <p:cTn id="6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350"/>
                            </p:stCondLst>
                            <p:childTnLst>
                              <p:par>
                                <p:cTn id="6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850"/>
                            </p:stCondLst>
                            <p:childTnLst>
                              <p:par>
                                <p:cTn id="6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grpSp>
        <p:nvGrpSpPr>
          <p:cNvPr id="26" name="Group 113"/>
          <p:cNvGrpSpPr/>
          <p:nvPr/>
        </p:nvGrpSpPr>
        <p:grpSpPr>
          <a:xfrm>
            <a:off x="3304183" y="2281359"/>
            <a:ext cx="5423921" cy="3642231"/>
            <a:chOff x="2814101" y="2265723"/>
            <a:chExt cx="6563798" cy="4407100"/>
          </a:xfrm>
        </p:grpSpPr>
        <p:sp>
          <p:nvSpPr>
            <p:cNvPr id="27" name="泪滴形 1"/>
            <p:cNvSpPr/>
            <p:nvPr/>
          </p:nvSpPr>
          <p:spPr>
            <a:xfrm rot="10343435">
              <a:off x="5905548" y="3205317"/>
              <a:ext cx="2477265" cy="2290260"/>
            </a:xfrm>
            <a:custGeom>
              <a:avLst/>
              <a:gdLst/>
              <a:ahLst/>
              <a:cxnLst/>
              <a:rect l="l" t="t" r="r" b="b"/>
              <a:pathLst>
                <a:path w="5141341" h="5055454">
                  <a:moveTo>
                    <a:pt x="4266139" y="0"/>
                  </a:moveTo>
                  <a:lnTo>
                    <a:pt x="5141341" y="839651"/>
                  </a:lnTo>
                  <a:cubicBezTo>
                    <a:pt x="4913270" y="1480691"/>
                    <a:pt x="4731076" y="2140225"/>
                    <a:pt x="4392488" y="2855214"/>
                  </a:cubicBezTo>
                  <a:cubicBezTo>
                    <a:pt x="3881044" y="4068165"/>
                    <a:pt x="3533182" y="4973967"/>
                    <a:pt x="2196244" y="5051458"/>
                  </a:cubicBezTo>
                  <a:cubicBezTo>
                    <a:pt x="859306" y="5128949"/>
                    <a:pt x="0" y="4068166"/>
                    <a:pt x="0" y="2855214"/>
                  </a:cubicBezTo>
                  <a:cubicBezTo>
                    <a:pt x="0" y="1642262"/>
                    <a:pt x="1040596" y="1027385"/>
                    <a:pt x="2196244" y="658970"/>
                  </a:cubicBezTo>
                  <a:cubicBezTo>
                    <a:pt x="3023077" y="395380"/>
                    <a:pt x="3676191" y="223591"/>
                    <a:pt x="4266139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 cap="flat" cmpd="sng" algn="ctr">
              <a:noFill/>
              <a:prstDash val="solid"/>
            </a:ln>
            <a:effectLst>
              <a:softEdge rad="12700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8" name="Group 115"/>
            <p:cNvGrpSpPr/>
            <p:nvPr/>
          </p:nvGrpSpPr>
          <p:grpSpPr>
            <a:xfrm>
              <a:off x="2814101" y="2265723"/>
              <a:ext cx="6563798" cy="4407100"/>
              <a:chOff x="2814101" y="2265723"/>
              <a:chExt cx="6563798" cy="4407100"/>
            </a:xfrm>
          </p:grpSpPr>
          <p:sp>
            <p:nvSpPr>
              <p:cNvPr id="29" name="泪滴形 1"/>
              <p:cNvSpPr/>
              <p:nvPr/>
            </p:nvSpPr>
            <p:spPr>
              <a:xfrm rot="6787574">
                <a:off x="4485117" y="2915181"/>
                <a:ext cx="2477265" cy="2290260"/>
              </a:xfrm>
              <a:custGeom>
                <a:avLst/>
                <a:gdLst/>
                <a:ahLst/>
                <a:cxnLst/>
                <a:rect l="l" t="t" r="r" b="b"/>
                <a:pathLst>
                  <a:path w="5141341" h="5055454">
                    <a:moveTo>
                      <a:pt x="4266139" y="0"/>
                    </a:moveTo>
                    <a:lnTo>
                      <a:pt x="5141341" y="839651"/>
                    </a:lnTo>
                    <a:cubicBezTo>
                      <a:pt x="4913270" y="1480691"/>
                      <a:pt x="4731076" y="2140225"/>
                      <a:pt x="4392488" y="2855214"/>
                    </a:cubicBezTo>
                    <a:cubicBezTo>
                      <a:pt x="3881044" y="4068165"/>
                      <a:pt x="3533182" y="4973967"/>
                      <a:pt x="2196244" y="5051458"/>
                    </a:cubicBezTo>
                    <a:cubicBezTo>
                      <a:pt x="859306" y="5128949"/>
                      <a:pt x="0" y="4068166"/>
                      <a:pt x="0" y="2855214"/>
                    </a:cubicBezTo>
                    <a:cubicBezTo>
                      <a:pt x="0" y="1642262"/>
                      <a:pt x="1040596" y="1027385"/>
                      <a:pt x="2196244" y="658970"/>
                    </a:cubicBezTo>
                    <a:cubicBezTo>
                      <a:pt x="3023077" y="395380"/>
                      <a:pt x="3676191" y="223591"/>
                      <a:pt x="4266139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泪滴形 1"/>
              <p:cNvSpPr/>
              <p:nvPr/>
            </p:nvSpPr>
            <p:spPr>
              <a:xfrm rot="3472831">
                <a:off x="3369184" y="3784807"/>
                <a:ext cx="2477265" cy="2290260"/>
              </a:xfrm>
              <a:custGeom>
                <a:avLst/>
                <a:gdLst/>
                <a:ahLst/>
                <a:cxnLst/>
                <a:rect l="l" t="t" r="r" b="b"/>
                <a:pathLst>
                  <a:path w="5141341" h="5055454">
                    <a:moveTo>
                      <a:pt x="4266139" y="0"/>
                    </a:moveTo>
                    <a:lnTo>
                      <a:pt x="5141341" y="839651"/>
                    </a:lnTo>
                    <a:cubicBezTo>
                      <a:pt x="4913270" y="1480691"/>
                      <a:pt x="4731076" y="2140225"/>
                      <a:pt x="4392488" y="2855214"/>
                    </a:cubicBezTo>
                    <a:cubicBezTo>
                      <a:pt x="3881044" y="4068165"/>
                      <a:pt x="3533182" y="4973967"/>
                      <a:pt x="2196244" y="5051458"/>
                    </a:cubicBezTo>
                    <a:cubicBezTo>
                      <a:pt x="859306" y="5128949"/>
                      <a:pt x="0" y="4068166"/>
                      <a:pt x="0" y="2855214"/>
                    </a:cubicBezTo>
                    <a:cubicBezTo>
                      <a:pt x="0" y="1642262"/>
                      <a:pt x="1040596" y="1027385"/>
                      <a:pt x="2196244" y="658970"/>
                    </a:cubicBezTo>
                    <a:cubicBezTo>
                      <a:pt x="3023077" y="395380"/>
                      <a:pt x="3676191" y="223591"/>
                      <a:pt x="4266139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31" name="Group 118"/>
              <p:cNvGrpSpPr/>
              <p:nvPr/>
            </p:nvGrpSpPr>
            <p:grpSpPr>
              <a:xfrm>
                <a:off x="2814101" y="2265723"/>
                <a:ext cx="6563798" cy="4407100"/>
                <a:chOff x="2814101" y="2265723"/>
                <a:chExt cx="6563798" cy="4407100"/>
              </a:xfrm>
            </p:grpSpPr>
            <p:sp>
              <p:nvSpPr>
                <p:cNvPr id="32" name="泪滴形 1"/>
                <p:cNvSpPr/>
                <p:nvPr/>
              </p:nvSpPr>
              <p:spPr>
                <a:xfrm rot="13192496">
                  <a:off x="6462030" y="3665646"/>
                  <a:ext cx="2915869" cy="28671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" name="泪滴形 1"/>
                <p:cNvSpPr/>
                <p:nvPr/>
              </p:nvSpPr>
              <p:spPr>
                <a:xfrm rot="10111243">
                  <a:off x="5582872" y="2468369"/>
                  <a:ext cx="2915869" cy="28671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" name="泪滴形 1"/>
                <p:cNvSpPr/>
                <p:nvPr/>
              </p:nvSpPr>
              <p:spPr>
                <a:xfrm rot="6430905">
                  <a:off x="3833458" y="2290078"/>
                  <a:ext cx="2915869" cy="28671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" name="泪滴形 1"/>
                <p:cNvSpPr/>
                <p:nvPr/>
              </p:nvSpPr>
              <p:spPr>
                <a:xfrm rot="3031563">
                  <a:off x="2789746" y="3781309"/>
                  <a:ext cx="2915869" cy="28671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" name="椭圆 30"/>
                <p:cNvSpPr/>
                <p:nvPr/>
              </p:nvSpPr>
              <p:spPr>
                <a:xfrm rot="19870947">
                  <a:off x="5859728" y="5019671"/>
                  <a:ext cx="648361" cy="648360"/>
                </a:xfrm>
                <a:prstGeom prst="ellipse">
                  <a:avLst/>
                </a:prstGeom>
                <a:solidFill>
                  <a:schemeClr val="bg1"/>
                </a:solidFill>
                <a:ln w="295275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37" name="Rectangle 140"/>
          <p:cNvSpPr/>
          <p:nvPr/>
        </p:nvSpPr>
        <p:spPr>
          <a:xfrm>
            <a:off x="3389535" y="4504161"/>
            <a:ext cx="2129607" cy="461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添加关键字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34566" y="4433765"/>
            <a:ext cx="2634389" cy="1395849"/>
            <a:chOff x="766614" y="1183830"/>
            <a:chExt cx="2634389" cy="1396172"/>
          </a:xfrm>
        </p:grpSpPr>
        <p:grpSp>
          <p:nvGrpSpPr>
            <p:cNvPr id="39" name="组合 38"/>
            <p:cNvGrpSpPr/>
            <p:nvPr/>
          </p:nvGrpSpPr>
          <p:grpSpPr>
            <a:xfrm>
              <a:off x="782599" y="1183830"/>
              <a:ext cx="2500403" cy="1396172"/>
              <a:chOff x="818746" y="1600991"/>
              <a:chExt cx="2500403" cy="1396172"/>
            </a:xfrm>
          </p:grpSpPr>
          <p:sp>
            <p:nvSpPr>
              <p:cNvPr id="41" name="椭圆 40"/>
              <p:cNvSpPr/>
              <p:nvPr/>
            </p:nvSpPr>
            <p:spPr>
              <a:xfrm rot="2700000">
                <a:off x="1129081" y="1607192"/>
                <a:ext cx="302626" cy="29022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215900" dist="1143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2" name="Group 59"/>
              <p:cNvGrpSpPr/>
              <p:nvPr/>
            </p:nvGrpSpPr>
            <p:grpSpPr>
              <a:xfrm>
                <a:off x="818746" y="1614704"/>
                <a:ext cx="2500403" cy="1382459"/>
                <a:chOff x="7203341" y="3093071"/>
                <a:chExt cx="1248733" cy="1036606"/>
              </a:xfrm>
            </p:grpSpPr>
            <p:sp>
              <p:nvSpPr>
                <p:cNvPr id="43" name="TextBox 164"/>
                <p:cNvSpPr txBox="1"/>
                <p:nvPr/>
              </p:nvSpPr>
              <p:spPr>
                <a:xfrm>
                  <a:off x="7203341" y="3483495"/>
                  <a:ext cx="1248733" cy="64618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lvl="0" algn="ctr"/>
                  <a:r>
                    <a:rPr lang="zh-CN" alt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时尚中黑简体"/>
                    </a:rPr>
                    <a:t>单击此处添加文字阐述，添加简短问题说明文字，具体说明文字在此处。单击此处添加文字阐述，添加简短</a:t>
                  </a:r>
                  <a:r>
                    <a:rPr lang="zh-CN" altLang="en-US" sz="14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时尚中黑简体"/>
                    </a:rPr>
                    <a:t>问题</a:t>
                  </a:r>
                  <a:endParaRPr lang="en-US" altLang="zh-CN" sz="1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44" name="Rectangle 62"/>
                <p:cNvSpPr/>
                <p:nvPr/>
              </p:nvSpPr>
              <p:spPr>
                <a:xfrm>
                  <a:off x="7583876" y="3093071"/>
                  <a:ext cx="580406" cy="207750"/>
                </a:xfrm>
                <a:prstGeom prst="rect">
                  <a:avLst/>
                </a:prstGeom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zh-CN" altLang="en-US" sz="18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文本标题一</a:t>
                  </a:r>
                  <a:endParaRPr lang="en-US" sz="1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40" name="直接连接符 39"/>
            <p:cNvCxnSpPr/>
            <p:nvPr/>
          </p:nvCxnSpPr>
          <p:spPr>
            <a:xfrm>
              <a:off x="766614" y="1616755"/>
              <a:ext cx="2634389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Rectangle 141"/>
          <p:cNvSpPr/>
          <p:nvPr/>
        </p:nvSpPr>
        <p:spPr>
          <a:xfrm>
            <a:off x="4135225" y="3112388"/>
            <a:ext cx="2129607" cy="461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添加关键字</a:t>
            </a:r>
            <a:endParaRPr lang="en-GB" altLang="zh-CN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1500836" y="1858218"/>
            <a:ext cx="2634389" cy="1395849"/>
            <a:chOff x="766614" y="1183830"/>
            <a:chExt cx="2634389" cy="1396172"/>
          </a:xfrm>
        </p:grpSpPr>
        <p:grpSp>
          <p:nvGrpSpPr>
            <p:cNvPr id="47" name="组合 46"/>
            <p:cNvGrpSpPr/>
            <p:nvPr/>
          </p:nvGrpSpPr>
          <p:grpSpPr>
            <a:xfrm>
              <a:off x="782599" y="1183830"/>
              <a:ext cx="2500403" cy="1396172"/>
              <a:chOff x="818746" y="1600991"/>
              <a:chExt cx="2500403" cy="1396172"/>
            </a:xfrm>
          </p:grpSpPr>
          <p:sp>
            <p:nvSpPr>
              <p:cNvPr id="49" name="椭圆 48"/>
              <p:cNvSpPr/>
              <p:nvPr/>
            </p:nvSpPr>
            <p:spPr>
              <a:xfrm rot="2700000">
                <a:off x="1129081" y="1607192"/>
                <a:ext cx="302626" cy="29022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215900" dist="1143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0" name="Group 59"/>
              <p:cNvGrpSpPr/>
              <p:nvPr/>
            </p:nvGrpSpPr>
            <p:grpSpPr>
              <a:xfrm>
                <a:off x="818746" y="1614704"/>
                <a:ext cx="2500403" cy="1382459"/>
                <a:chOff x="7203341" y="3093071"/>
                <a:chExt cx="1248733" cy="1036606"/>
              </a:xfrm>
            </p:grpSpPr>
            <p:sp>
              <p:nvSpPr>
                <p:cNvPr id="51" name="TextBox 172"/>
                <p:cNvSpPr txBox="1"/>
                <p:nvPr/>
              </p:nvSpPr>
              <p:spPr>
                <a:xfrm>
                  <a:off x="7203341" y="3483495"/>
                  <a:ext cx="1248733" cy="64618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lvl="0" algn="ctr"/>
                  <a:r>
                    <a:rPr lang="zh-CN" alt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时尚中黑简体"/>
                    </a:rPr>
                    <a:t>单击此处添加文字阐述，添加简短问题说明文字，具体说明文字在此处。单击此处添加文字阐述，添加简短</a:t>
                  </a:r>
                  <a:r>
                    <a:rPr lang="zh-CN" altLang="en-US" sz="14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时尚中黑简体"/>
                    </a:rPr>
                    <a:t>问题</a:t>
                  </a:r>
                  <a:endParaRPr lang="en-US" altLang="zh-CN" sz="1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52" name="Rectangle 62"/>
                <p:cNvSpPr/>
                <p:nvPr/>
              </p:nvSpPr>
              <p:spPr>
                <a:xfrm>
                  <a:off x="7583876" y="3093071"/>
                  <a:ext cx="580406" cy="207750"/>
                </a:xfrm>
                <a:prstGeom prst="rect">
                  <a:avLst/>
                </a:prstGeom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zh-CN" altLang="en-US" sz="18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文本标题二</a:t>
                  </a:r>
                  <a:endParaRPr lang="en-US" sz="1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48" name="直接连接符 47"/>
            <p:cNvCxnSpPr/>
            <p:nvPr/>
          </p:nvCxnSpPr>
          <p:spPr>
            <a:xfrm>
              <a:off x="766614" y="1616755"/>
              <a:ext cx="2634389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142"/>
          <p:cNvSpPr/>
          <p:nvPr/>
        </p:nvSpPr>
        <p:spPr>
          <a:xfrm>
            <a:off x="6166750" y="3254067"/>
            <a:ext cx="1807596" cy="461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添加关键字</a:t>
            </a:r>
            <a:endParaRPr lang="en-GB" altLang="zh-CN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8368126" y="1485234"/>
            <a:ext cx="2634389" cy="1395849"/>
            <a:chOff x="766614" y="1183830"/>
            <a:chExt cx="2634389" cy="1396172"/>
          </a:xfrm>
        </p:grpSpPr>
        <p:grpSp>
          <p:nvGrpSpPr>
            <p:cNvPr id="55" name="组合 54"/>
            <p:cNvGrpSpPr/>
            <p:nvPr/>
          </p:nvGrpSpPr>
          <p:grpSpPr>
            <a:xfrm>
              <a:off x="782599" y="1183830"/>
              <a:ext cx="2500403" cy="1396172"/>
              <a:chOff x="818746" y="1600991"/>
              <a:chExt cx="2500403" cy="1396172"/>
            </a:xfrm>
          </p:grpSpPr>
          <p:sp>
            <p:nvSpPr>
              <p:cNvPr id="57" name="椭圆 56"/>
              <p:cNvSpPr/>
              <p:nvPr/>
            </p:nvSpPr>
            <p:spPr>
              <a:xfrm rot="2700000">
                <a:off x="1129081" y="1607192"/>
                <a:ext cx="302626" cy="29022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215900" dist="1143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8" name="Group 59"/>
              <p:cNvGrpSpPr/>
              <p:nvPr/>
            </p:nvGrpSpPr>
            <p:grpSpPr>
              <a:xfrm>
                <a:off x="818746" y="1614704"/>
                <a:ext cx="2500403" cy="1382459"/>
                <a:chOff x="7203341" y="3093071"/>
                <a:chExt cx="1248733" cy="1036606"/>
              </a:xfrm>
            </p:grpSpPr>
            <p:sp>
              <p:nvSpPr>
                <p:cNvPr id="59" name="TextBox 180"/>
                <p:cNvSpPr txBox="1"/>
                <p:nvPr/>
              </p:nvSpPr>
              <p:spPr>
                <a:xfrm>
                  <a:off x="7203341" y="3483495"/>
                  <a:ext cx="1248733" cy="64618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lvl="0" algn="ctr"/>
                  <a:r>
                    <a:rPr lang="zh-CN" alt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时尚中黑简体"/>
                    </a:rPr>
                    <a:t>单击此处添加文字阐述，添加简短问题说明文字，具体说明文字在此处。单击此处添加文字阐述，添加简短</a:t>
                  </a:r>
                  <a:r>
                    <a:rPr lang="zh-CN" altLang="en-US" sz="14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时尚中黑简体"/>
                    </a:rPr>
                    <a:t>问题</a:t>
                  </a:r>
                  <a:endParaRPr lang="en-US" altLang="zh-CN" sz="1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0" name="Rectangle 62"/>
                <p:cNvSpPr/>
                <p:nvPr/>
              </p:nvSpPr>
              <p:spPr>
                <a:xfrm>
                  <a:off x="7583876" y="3093071"/>
                  <a:ext cx="580406" cy="207750"/>
                </a:xfrm>
                <a:prstGeom prst="rect">
                  <a:avLst/>
                </a:prstGeom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zh-CN" altLang="en-US" sz="18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文本标题三</a:t>
                  </a:r>
                  <a:endParaRPr lang="en-US" sz="1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56" name="直接连接符 55"/>
            <p:cNvCxnSpPr/>
            <p:nvPr/>
          </p:nvCxnSpPr>
          <p:spPr>
            <a:xfrm>
              <a:off x="766614" y="1616755"/>
              <a:ext cx="2634389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Rectangle 143"/>
          <p:cNvSpPr/>
          <p:nvPr/>
        </p:nvSpPr>
        <p:spPr>
          <a:xfrm>
            <a:off x="7206091" y="4579858"/>
            <a:ext cx="1736767" cy="461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添加关键字</a:t>
            </a:r>
            <a:endParaRPr lang="en-GB" altLang="zh-CN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9207688" y="4096674"/>
            <a:ext cx="2634389" cy="1395849"/>
            <a:chOff x="766614" y="1183830"/>
            <a:chExt cx="2634389" cy="1396172"/>
          </a:xfrm>
        </p:grpSpPr>
        <p:grpSp>
          <p:nvGrpSpPr>
            <p:cNvPr id="63" name="组合 62"/>
            <p:cNvGrpSpPr/>
            <p:nvPr/>
          </p:nvGrpSpPr>
          <p:grpSpPr>
            <a:xfrm>
              <a:off x="782599" y="1183830"/>
              <a:ext cx="2500403" cy="1396172"/>
              <a:chOff x="818746" y="1600991"/>
              <a:chExt cx="2500403" cy="1396172"/>
            </a:xfrm>
          </p:grpSpPr>
          <p:sp>
            <p:nvSpPr>
              <p:cNvPr id="65" name="椭圆 64"/>
              <p:cNvSpPr/>
              <p:nvPr/>
            </p:nvSpPr>
            <p:spPr>
              <a:xfrm rot="2700000">
                <a:off x="1129081" y="1607192"/>
                <a:ext cx="302626" cy="29022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outerShdw blurRad="215900" dist="1143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6" name="Group 59"/>
              <p:cNvGrpSpPr/>
              <p:nvPr/>
            </p:nvGrpSpPr>
            <p:grpSpPr>
              <a:xfrm>
                <a:off x="818746" y="1614704"/>
                <a:ext cx="2500403" cy="1382459"/>
                <a:chOff x="7203341" y="3093071"/>
                <a:chExt cx="1248733" cy="1036606"/>
              </a:xfrm>
            </p:grpSpPr>
            <p:sp>
              <p:nvSpPr>
                <p:cNvPr id="67" name="TextBox 188"/>
                <p:cNvSpPr txBox="1"/>
                <p:nvPr/>
              </p:nvSpPr>
              <p:spPr>
                <a:xfrm>
                  <a:off x="7203341" y="3483495"/>
                  <a:ext cx="1248733" cy="64618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lvl="0" algn="ctr"/>
                  <a:r>
                    <a:rPr lang="zh-CN" alt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时尚中黑简体"/>
                    </a:rPr>
                    <a:t>单击此处添加文字阐述，添加简短问题说明文字，具体说明文字在此处。单击此处添加文字阐述，添加简短</a:t>
                  </a:r>
                  <a:r>
                    <a:rPr lang="zh-CN" altLang="en-US" sz="14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时尚中黑简体"/>
                    </a:rPr>
                    <a:t>问题</a:t>
                  </a:r>
                  <a:endParaRPr lang="en-US" altLang="zh-CN" sz="1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8" name="Rectangle 62"/>
                <p:cNvSpPr/>
                <p:nvPr/>
              </p:nvSpPr>
              <p:spPr>
                <a:xfrm>
                  <a:off x="7583876" y="3093071"/>
                  <a:ext cx="580406" cy="207750"/>
                </a:xfrm>
                <a:prstGeom prst="rect">
                  <a:avLst/>
                </a:prstGeom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zh-CN" altLang="en-US" sz="18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文本标题四</a:t>
                  </a:r>
                  <a:endParaRPr lang="en-US" sz="1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64" name="直接连接符 63"/>
            <p:cNvCxnSpPr/>
            <p:nvPr/>
          </p:nvCxnSpPr>
          <p:spPr>
            <a:xfrm>
              <a:off x="766614" y="1616755"/>
              <a:ext cx="2634389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79813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5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5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7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45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9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650"/>
                            </p:stCondLst>
                            <p:childTnLst>
                              <p:par>
                                <p:cTn id="5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  <p:bldP spid="37" grpId="0"/>
      <p:bldP spid="45" grpId="0"/>
      <p:bldP spid="53" grpId="0"/>
      <p:bldP spid="6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1488088" y="4791536"/>
            <a:ext cx="9214238" cy="636588"/>
          </a:xfrm>
          <a:custGeom>
            <a:avLst/>
            <a:gdLst>
              <a:gd name="T0" fmla="*/ 5805 w 5805"/>
              <a:gd name="T1" fmla="*/ 401 h 401"/>
              <a:gd name="T2" fmla="*/ 0 w 5805"/>
              <a:gd name="T3" fmla="*/ 401 h 401"/>
              <a:gd name="T4" fmla="*/ 280 w 5805"/>
              <a:gd name="T5" fmla="*/ 0 h 401"/>
              <a:gd name="T6" fmla="*/ 5508 w 5805"/>
              <a:gd name="T7" fmla="*/ 0 h 401"/>
              <a:gd name="T8" fmla="*/ 5805 w 5805"/>
              <a:gd name="T9" fmla="*/ 401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05" h="401">
                <a:moveTo>
                  <a:pt x="5805" y="401"/>
                </a:moveTo>
                <a:lnTo>
                  <a:pt x="0" y="401"/>
                </a:lnTo>
                <a:lnTo>
                  <a:pt x="280" y="0"/>
                </a:lnTo>
                <a:lnTo>
                  <a:pt x="5508" y="0"/>
                </a:lnTo>
                <a:lnTo>
                  <a:pt x="5805" y="40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4"/>
          <p:cNvGrpSpPr/>
          <p:nvPr/>
        </p:nvGrpSpPr>
        <p:grpSpPr>
          <a:xfrm>
            <a:off x="2215068" y="1284750"/>
            <a:ext cx="687299" cy="3940175"/>
            <a:chOff x="2215356" y="1717898"/>
            <a:chExt cx="687388" cy="3940175"/>
          </a:xfrm>
        </p:grpSpPr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2215356" y="1717898"/>
              <a:ext cx="417513" cy="3940175"/>
            </a:xfrm>
            <a:custGeom>
              <a:avLst/>
              <a:gdLst>
                <a:gd name="T0" fmla="*/ 263 w 263"/>
                <a:gd name="T1" fmla="*/ 2482 h 2482"/>
                <a:gd name="T2" fmla="*/ 0 w 263"/>
                <a:gd name="T3" fmla="*/ 2405 h 2482"/>
                <a:gd name="T4" fmla="*/ 0 w 263"/>
                <a:gd name="T5" fmla="*/ 120 h 2482"/>
                <a:gd name="T6" fmla="*/ 263 w 263"/>
                <a:gd name="T7" fmla="*/ 0 h 2482"/>
                <a:gd name="T8" fmla="*/ 263 w 263"/>
                <a:gd name="T9" fmla="*/ 2482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482">
                  <a:moveTo>
                    <a:pt x="263" y="2482"/>
                  </a:moveTo>
                  <a:lnTo>
                    <a:pt x="0" y="2405"/>
                  </a:lnTo>
                  <a:lnTo>
                    <a:pt x="0" y="120"/>
                  </a:lnTo>
                  <a:lnTo>
                    <a:pt x="263" y="0"/>
                  </a:lnTo>
                  <a:lnTo>
                    <a:pt x="263" y="24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2632869" y="1717898"/>
              <a:ext cx="269875" cy="3940175"/>
            </a:xfrm>
            <a:custGeom>
              <a:avLst/>
              <a:gdLst>
                <a:gd name="T0" fmla="*/ 0 w 170"/>
                <a:gd name="T1" fmla="*/ 2482 h 2482"/>
                <a:gd name="T2" fmla="*/ 170 w 170"/>
                <a:gd name="T3" fmla="*/ 2405 h 2482"/>
                <a:gd name="T4" fmla="*/ 170 w 170"/>
                <a:gd name="T5" fmla="*/ 111 h 2482"/>
                <a:gd name="T6" fmla="*/ 0 w 170"/>
                <a:gd name="T7" fmla="*/ 0 h 2482"/>
                <a:gd name="T8" fmla="*/ 0 w 170"/>
                <a:gd name="T9" fmla="*/ 2482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2482">
                  <a:moveTo>
                    <a:pt x="0" y="2482"/>
                  </a:moveTo>
                  <a:lnTo>
                    <a:pt x="170" y="2405"/>
                  </a:lnTo>
                  <a:lnTo>
                    <a:pt x="170" y="111"/>
                  </a:lnTo>
                  <a:lnTo>
                    <a:pt x="0" y="0"/>
                  </a:lnTo>
                  <a:lnTo>
                    <a:pt x="0" y="248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7"/>
          <p:cNvGrpSpPr/>
          <p:nvPr/>
        </p:nvGrpSpPr>
        <p:grpSpPr>
          <a:xfrm>
            <a:off x="3184905" y="2056273"/>
            <a:ext cx="687298" cy="3168650"/>
            <a:chOff x="3185319" y="2489423"/>
            <a:chExt cx="687387" cy="3168650"/>
          </a:xfrm>
        </p:grpSpPr>
        <p:sp>
          <p:nvSpPr>
            <p:cNvPr id="21" name="Freeform 8"/>
            <p:cNvSpPr>
              <a:spLocks/>
            </p:cNvSpPr>
            <p:nvPr/>
          </p:nvSpPr>
          <p:spPr bwMode="auto">
            <a:xfrm>
              <a:off x="3185319" y="2489423"/>
              <a:ext cx="404813" cy="3168650"/>
            </a:xfrm>
            <a:custGeom>
              <a:avLst/>
              <a:gdLst>
                <a:gd name="T0" fmla="*/ 255 w 255"/>
                <a:gd name="T1" fmla="*/ 1996 h 1996"/>
                <a:gd name="T2" fmla="*/ 0 w 255"/>
                <a:gd name="T3" fmla="*/ 1919 h 1996"/>
                <a:gd name="T4" fmla="*/ 0 w 255"/>
                <a:gd name="T5" fmla="*/ 120 h 1996"/>
                <a:gd name="T6" fmla="*/ 255 w 255"/>
                <a:gd name="T7" fmla="*/ 0 h 1996"/>
                <a:gd name="T8" fmla="*/ 255 w 255"/>
                <a:gd name="T9" fmla="*/ 1996 h 1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996">
                  <a:moveTo>
                    <a:pt x="255" y="1996"/>
                  </a:moveTo>
                  <a:lnTo>
                    <a:pt x="0" y="1919"/>
                  </a:lnTo>
                  <a:lnTo>
                    <a:pt x="0" y="120"/>
                  </a:lnTo>
                  <a:lnTo>
                    <a:pt x="255" y="0"/>
                  </a:lnTo>
                  <a:lnTo>
                    <a:pt x="255" y="19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Freeform 9"/>
            <p:cNvSpPr>
              <a:spLocks/>
            </p:cNvSpPr>
            <p:nvPr/>
          </p:nvSpPr>
          <p:spPr bwMode="auto">
            <a:xfrm>
              <a:off x="3590131" y="2489423"/>
              <a:ext cx="282575" cy="3168650"/>
            </a:xfrm>
            <a:custGeom>
              <a:avLst/>
              <a:gdLst>
                <a:gd name="T0" fmla="*/ 0 w 178"/>
                <a:gd name="T1" fmla="*/ 1996 h 1996"/>
                <a:gd name="T2" fmla="*/ 178 w 178"/>
                <a:gd name="T3" fmla="*/ 1919 h 1996"/>
                <a:gd name="T4" fmla="*/ 178 w 178"/>
                <a:gd name="T5" fmla="*/ 111 h 1996"/>
                <a:gd name="T6" fmla="*/ 0 w 178"/>
                <a:gd name="T7" fmla="*/ 0 h 1996"/>
                <a:gd name="T8" fmla="*/ 0 w 178"/>
                <a:gd name="T9" fmla="*/ 1996 h 1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996">
                  <a:moveTo>
                    <a:pt x="0" y="1996"/>
                  </a:moveTo>
                  <a:lnTo>
                    <a:pt x="178" y="1919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199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10"/>
          <p:cNvGrpSpPr/>
          <p:nvPr/>
        </p:nvGrpSpPr>
        <p:grpSpPr>
          <a:xfrm>
            <a:off x="4208709" y="2597612"/>
            <a:ext cx="687299" cy="2627313"/>
            <a:chOff x="4209256" y="3030760"/>
            <a:chExt cx="687388" cy="2627313"/>
          </a:xfrm>
        </p:grpSpPr>
        <p:sp>
          <p:nvSpPr>
            <p:cNvPr id="24" name="Freeform 10"/>
            <p:cNvSpPr>
              <a:spLocks/>
            </p:cNvSpPr>
            <p:nvPr/>
          </p:nvSpPr>
          <p:spPr bwMode="auto">
            <a:xfrm>
              <a:off x="4209256" y="3030760"/>
              <a:ext cx="419100" cy="2627313"/>
            </a:xfrm>
            <a:custGeom>
              <a:avLst/>
              <a:gdLst>
                <a:gd name="T0" fmla="*/ 264 w 264"/>
                <a:gd name="T1" fmla="*/ 1655 h 1655"/>
                <a:gd name="T2" fmla="*/ 0 w 264"/>
                <a:gd name="T3" fmla="*/ 1578 h 1655"/>
                <a:gd name="T4" fmla="*/ 0 w 264"/>
                <a:gd name="T5" fmla="*/ 120 h 1655"/>
                <a:gd name="T6" fmla="*/ 264 w 264"/>
                <a:gd name="T7" fmla="*/ 0 h 1655"/>
                <a:gd name="T8" fmla="*/ 264 w 264"/>
                <a:gd name="T9" fmla="*/ 1655 h 1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1655">
                  <a:moveTo>
                    <a:pt x="264" y="1655"/>
                  </a:moveTo>
                  <a:lnTo>
                    <a:pt x="0" y="1578"/>
                  </a:lnTo>
                  <a:lnTo>
                    <a:pt x="0" y="120"/>
                  </a:lnTo>
                  <a:lnTo>
                    <a:pt x="264" y="0"/>
                  </a:lnTo>
                  <a:lnTo>
                    <a:pt x="264" y="16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Freeform 12"/>
            <p:cNvSpPr>
              <a:spLocks/>
            </p:cNvSpPr>
            <p:nvPr/>
          </p:nvSpPr>
          <p:spPr bwMode="auto">
            <a:xfrm>
              <a:off x="4628356" y="3030760"/>
              <a:ext cx="268288" cy="2627313"/>
            </a:xfrm>
            <a:custGeom>
              <a:avLst/>
              <a:gdLst>
                <a:gd name="T0" fmla="*/ 0 w 169"/>
                <a:gd name="T1" fmla="*/ 1655 h 1655"/>
                <a:gd name="T2" fmla="*/ 169 w 169"/>
                <a:gd name="T3" fmla="*/ 1578 h 1655"/>
                <a:gd name="T4" fmla="*/ 169 w 169"/>
                <a:gd name="T5" fmla="*/ 111 h 1655"/>
                <a:gd name="T6" fmla="*/ 0 w 169"/>
                <a:gd name="T7" fmla="*/ 0 h 1655"/>
                <a:gd name="T8" fmla="*/ 0 w 169"/>
                <a:gd name="T9" fmla="*/ 1655 h 1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55">
                  <a:moveTo>
                    <a:pt x="0" y="1655"/>
                  </a:moveTo>
                  <a:lnTo>
                    <a:pt x="169" y="1578"/>
                  </a:lnTo>
                  <a:lnTo>
                    <a:pt x="169" y="111"/>
                  </a:lnTo>
                  <a:lnTo>
                    <a:pt x="0" y="0"/>
                  </a:lnTo>
                  <a:lnTo>
                    <a:pt x="0" y="165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Group 13"/>
          <p:cNvGrpSpPr/>
          <p:nvPr/>
        </p:nvGrpSpPr>
        <p:grpSpPr>
          <a:xfrm>
            <a:off x="5246799" y="3248485"/>
            <a:ext cx="687299" cy="1976438"/>
            <a:chOff x="5247481" y="3681635"/>
            <a:chExt cx="687388" cy="1976438"/>
          </a:xfrm>
        </p:grpSpPr>
        <p:sp>
          <p:nvSpPr>
            <p:cNvPr id="27" name="Freeform 14"/>
            <p:cNvSpPr>
              <a:spLocks/>
            </p:cNvSpPr>
            <p:nvPr/>
          </p:nvSpPr>
          <p:spPr bwMode="auto">
            <a:xfrm>
              <a:off x="5247481" y="3681635"/>
              <a:ext cx="404813" cy="1976438"/>
            </a:xfrm>
            <a:custGeom>
              <a:avLst/>
              <a:gdLst>
                <a:gd name="T0" fmla="*/ 255 w 255"/>
                <a:gd name="T1" fmla="*/ 1245 h 1245"/>
                <a:gd name="T2" fmla="*/ 0 w 255"/>
                <a:gd name="T3" fmla="*/ 1168 h 1245"/>
                <a:gd name="T4" fmla="*/ 0 w 255"/>
                <a:gd name="T5" fmla="*/ 128 h 1245"/>
                <a:gd name="T6" fmla="*/ 255 w 255"/>
                <a:gd name="T7" fmla="*/ 0 h 1245"/>
                <a:gd name="T8" fmla="*/ 255 w 255"/>
                <a:gd name="T9" fmla="*/ 1245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245">
                  <a:moveTo>
                    <a:pt x="255" y="1245"/>
                  </a:moveTo>
                  <a:lnTo>
                    <a:pt x="0" y="1168"/>
                  </a:lnTo>
                  <a:lnTo>
                    <a:pt x="0" y="128"/>
                  </a:lnTo>
                  <a:lnTo>
                    <a:pt x="255" y="0"/>
                  </a:lnTo>
                  <a:lnTo>
                    <a:pt x="255" y="124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5652294" y="3681635"/>
              <a:ext cx="282575" cy="1976438"/>
            </a:xfrm>
            <a:custGeom>
              <a:avLst/>
              <a:gdLst>
                <a:gd name="T0" fmla="*/ 0 w 178"/>
                <a:gd name="T1" fmla="*/ 1245 h 1245"/>
                <a:gd name="T2" fmla="*/ 178 w 178"/>
                <a:gd name="T3" fmla="*/ 1168 h 1245"/>
                <a:gd name="T4" fmla="*/ 178 w 178"/>
                <a:gd name="T5" fmla="*/ 111 h 1245"/>
                <a:gd name="T6" fmla="*/ 0 w 178"/>
                <a:gd name="T7" fmla="*/ 0 h 1245"/>
                <a:gd name="T8" fmla="*/ 0 w 178"/>
                <a:gd name="T9" fmla="*/ 1245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245">
                  <a:moveTo>
                    <a:pt x="0" y="1245"/>
                  </a:moveTo>
                  <a:lnTo>
                    <a:pt x="178" y="1168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124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16"/>
          <p:cNvGrpSpPr/>
          <p:nvPr/>
        </p:nvGrpSpPr>
        <p:grpSpPr>
          <a:xfrm>
            <a:off x="6243618" y="1975312"/>
            <a:ext cx="687299" cy="3249613"/>
            <a:chOff x="6244431" y="2408460"/>
            <a:chExt cx="687388" cy="3249613"/>
          </a:xfrm>
        </p:grpSpPr>
        <p:sp>
          <p:nvSpPr>
            <p:cNvPr id="30" name="Freeform 17"/>
            <p:cNvSpPr>
              <a:spLocks/>
            </p:cNvSpPr>
            <p:nvPr/>
          </p:nvSpPr>
          <p:spPr bwMode="auto">
            <a:xfrm>
              <a:off x="6244431" y="2408460"/>
              <a:ext cx="404813" cy="3249613"/>
            </a:xfrm>
            <a:custGeom>
              <a:avLst/>
              <a:gdLst>
                <a:gd name="T0" fmla="*/ 255 w 255"/>
                <a:gd name="T1" fmla="*/ 2047 h 2047"/>
                <a:gd name="T2" fmla="*/ 0 w 255"/>
                <a:gd name="T3" fmla="*/ 1970 h 2047"/>
                <a:gd name="T4" fmla="*/ 0 w 255"/>
                <a:gd name="T5" fmla="*/ 128 h 2047"/>
                <a:gd name="T6" fmla="*/ 255 w 255"/>
                <a:gd name="T7" fmla="*/ 0 h 2047"/>
                <a:gd name="T8" fmla="*/ 255 w 255"/>
                <a:gd name="T9" fmla="*/ 2047 h 2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047">
                  <a:moveTo>
                    <a:pt x="255" y="2047"/>
                  </a:moveTo>
                  <a:lnTo>
                    <a:pt x="0" y="1970"/>
                  </a:lnTo>
                  <a:lnTo>
                    <a:pt x="0" y="128"/>
                  </a:lnTo>
                  <a:lnTo>
                    <a:pt x="255" y="0"/>
                  </a:lnTo>
                  <a:lnTo>
                    <a:pt x="255" y="204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Freeform 18"/>
            <p:cNvSpPr>
              <a:spLocks/>
            </p:cNvSpPr>
            <p:nvPr/>
          </p:nvSpPr>
          <p:spPr bwMode="auto">
            <a:xfrm>
              <a:off x="6649244" y="2408460"/>
              <a:ext cx="282575" cy="3249613"/>
            </a:xfrm>
            <a:custGeom>
              <a:avLst/>
              <a:gdLst>
                <a:gd name="T0" fmla="*/ 0 w 178"/>
                <a:gd name="T1" fmla="*/ 2047 h 2047"/>
                <a:gd name="T2" fmla="*/ 178 w 178"/>
                <a:gd name="T3" fmla="*/ 1970 h 2047"/>
                <a:gd name="T4" fmla="*/ 178 w 178"/>
                <a:gd name="T5" fmla="*/ 111 h 2047"/>
                <a:gd name="T6" fmla="*/ 0 w 178"/>
                <a:gd name="T7" fmla="*/ 0 h 2047"/>
                <a:gd name="T8" fmla="*/ 0 w 178"/>
                <a:gd name="T9" fmla="*/ 2047 h 2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2047">
                  <a:moveTo>
                    <a:pt x="0" y="2047"/>
                  </a:moveTo>
                  <a:lnTo>
                    <a:pt x="178" y="1970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2047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19"/>
          <p:cNvGrpSpPr/>
          <p:nvPr/>
        </p:nvGrpSpPr>
        <p:grpSpPr>
          <a:xfrm>
            <a:off x="7200757" y="2680161"/>
            <a:ext cx="685711" cy="2544763"/>
            <a:chOff x="7201694" y="3113310"/>
            <a:chExt cx="685800" cy="2544763"/>
          </a:xfrm>
        </p:grpSpPr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7201694" y="3113310"/>
              <a:ext cx="417513" cy="2544763"/>
            </a:xfrm>
            <a:custGeom>
              <a:avLst/>
              <a:gdLst>
                <a:gd name="T0" fmla="*/ 263 w 263"/>
                <a:gd name="T1" fmla="*/ 1603 h 1603"/>
                <a:gd name="T2" fmla="*/ 0 w 263"/>
                <a:gd name="T3" fmla="*/ 1526 h 1603"/>
                <a:gd name="T4" fmla="*/ 0 w 263"/>
                <a:gd name="T5" fmla="*/ 128 h 1603"/>
                <a:gd name="T6" fmla="*/ 263 w 263"/>
                <a:gd name="T7" fmla="*/ 0 h 1603"/>
                <a:gd name="T8" fmla="*/ 263 w 263"/>
                <a:gd name="T9" fmla="*/ 1603 h 1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1603">
                  <a:moveTo>
                    <a:pt x="263" y="1603"/>
                  </a:moveTo>
                  <a:lnTo>
                    <a:pt x="0" y="1526"/>
                  </a:lnTo>
                  <a:lnTo>
                    <a:pt x="0" y="128"/>
                  </a:lnTo>
                  <a:lnTo>
                    <a:pt x="263" y="0"/>
                  </a:lnTo>
                  <a:lnTo>
                    <a:pt x="263" y="160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Freeform 21"/>
            <p:cNvSpPr>
              <a:spLocks/>
            </p:cNvSpPr>
            <p:nvPr/>
          </p:nvSpPr>
          <p:spPr bwMode="auto">
            <a:xfrm>
              <a:off x="7619206" y="3113310"/>
              <a:ext cx="268288" cy="2544763"/>
            </a:xfrm>
            <a:custGeom>
              <a:avLst/>
              <a:gdLst>
                <a:gd name="T0" fmla="*/ 0 w 169"/>
                <a:gd name="T1" fmla="*/ 1603 h 1603"/>
                <a:gd name="T2" fmla="*/ 169 w 169"/>
                <a:gd name="T3" fmla="*/ 1526 h 1603"/>
                <a:gd name="T4" fmla="*/ 169 w 169"/>
                <a:gd name="T5" fmla="*/ 110 h 1603"/>
                <a:gd name="T6" fmla="*/ 0 w 169"/>
                <a:gd name="T7" fmla="*/ 0 h 1603"/>
                <a:gd name="T8" fmla="*/ 0 w 169"/>
                <a:gd name="T9" fmla="*/ 1603 h 1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03">
                  <a:moveTo>
                    <a:pt x="0" y="1603"/>
                  </a:moveTo>
                  <a:lnTo>
                    <a:pt x="169" y="1526"/>
                  </a:lnTo>
                  <a:lnTo>
                    <a:pt x="169" y="110"/>
                  </a:lnTo>
                  <a:lnTo>
                    <a:pt x="0" y="0"/>
                  </a:lnTo>
                  <a:lnTo>
                    <a:pt x="0" y="160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22"/>
          <p:cNvGrpSpPr/>
          <p:nvPr/>
        </p:nvGrpSpPr>
        <p:grpSpPr>
          <a:xfrm>
            <a:off x="8237259" y="2395999"/>
            <a:ext cx="687299" cy="2828925"/>
            <a:chOff x="8238331" y="2829148"/>
            <a:chExt cx="687388" cy="2828925"/>
          </a:xfrm>
        </p:grpSpPr>
        <p:sp>
          <p:nvSpPr>
            <p:cNvPr id="36" name="Freeform 23"/>
            <p:cNvSpPr>
              <a:spLocks/>
            </p:cNvSpPr>
            <p:nvPr/>
          </p:nvSpPr>
          <p:spPr bwMode="auto">
            <a:xfrm>
              <a:off x="8238331" y="2829148"/>
              <a:ext cx="404813" cy="2828925"/>
            </a:xfrm>
            <a:custGeom>
              <a:avLst/>
              <a:gdLst>
                <a:gd name="T0" fmla="*/ 255 w 255"/>
                <a:gd name="T1" fmla="*/ 1782 h 1782"/>
                <a:gd name="T2" fmla="*/ 0 w 255"/>
                <a:gd name="T3" fmla="*/ 1705 h 1782"/>
                <a:gd name="T4" fmla="*/ 0 w 255"/>
                <a:gd name="T5" fmla="*/ 127 h 1782"/>
                <a:gd name="T6" fmla="*/ 255 w 255"/>
                <a:gd name="T7" fmla="*/ 0 h 1782"/>
                <a:gd name="T8" fmla="*/ 255 w 255"/>
                <a:gd name="T9" fmla="*/ 1782 h 1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782">
                  <a:moveTo>
                    <a:pt x="255" y="1782"/>
                  </a:moveTo>
                  <a:lnTo>
                    <a:pt x="0" y="1705"/>
                  </a:lnTo>
                  <a:lnTo>
                    <a:pt x="0" y="127"/>
                  </a:lnTo>
                  <a:lnTo>
                    <a:pt x="255" y="0"/>
                  </a:lnTo>
                  <a:lnTo>
                    <a:pt x="255" y="178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Freeform 24"/>
            <p:cNvSpPr>
              <a:spLocks/>
            </p:cNvSpPr>
            <p:nvPr/>
          </p:nvSpPr>
          <p:spPr bwMode="auto">
            <a:xfrm>
              <a:off x="8643144" y="2829148"/>
              <a:ext cx="282575" cy="2828925"/>
            </a:xfrm>
            <a:custGeom>
              <a:avLst/>
              <a:gdLst>
                <a:gd name="T0" fmla="*/ 0 w 178"/>
                <a:gd name="T1" fmla="*/ 1782 h 1782"/>
                <a:gd name="T2" fmla="*/ 178 w 178"/>
                <a:gd name="T3" fmla="*/ 1705 h 1782"/>
                <a:gd name="T4" fmla="*/ 178 w 178"/>
                <a:gd name="T5" fmla="*/ 110 h 1782"/>
                <a:gd name="T6" fmla="*/ 0 w 178"/>
                <a:gd name="T7" fmla="*/ 0 h 1782"/>
                <a:gd name="T8" fmla="*/ 0 w 178"/>
                <a:gd name="T9" fmla="*/ 1782 h 1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82">
                  <a:moveTo>
                    <a:pt x="0" y="1782"/>
                  </a:moveTo>
                  <a:lnTo>
                    <a:pt x="178" y="1705"/>
                  </a:lnTo>
                  <a:lnTo>
                    <a:pt x="178" y="110"/>
                  </a:lnTo>
                  <a:lnTo>
                    <a:pt x="0" y="0"/>
                  </a:lnTo>
                  <a:lnTo>
                    <a:pt x="0" y="178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" name="Group 25"/>
          <p:cNvGrpSpPr/>
          <p:nvPr/>
        </p:nvGrpSpPr>
        <p:grpSpPr>
          <a:xfrm>
            <a:off x="9261064" y="1610186"/>
            <a:ext cx="687298" cy="3614738"/>
            <a:chOff x="9262269" y="2043335"/>
            <a:chExt cx="687387" cy="3614738"/>
          </a:xfrm>
        </p:grpSpPr>
        <p:sp>
          <p:nvSpPr>
            <p:cNvPr id="39" name="Freeform 26"/>
            <p:cNvSpPr>
              <a:spLocks/>
            </p:cNvSpPr>
            <p:nvPr/>
          </p:nvSpPr>
          <p:spPr bwMode="auto">
            <a:xfrm>
              <a:off x="9262269" y="2043335"/>
              <a:ext cx="404813" cy="3614738"/>
            </a:xfrm>
            <a:custGeom>
              <a:avLst/>
              <a:gdLst>
                <a:gd name="T0" fmla="*/ 255 w 255"/>
                <a:gd name="T1" fmla="*/ 2277 h 2277"/>
                <a:gd name="T2" fmla="*/ 0 w 255"/>
                <a:gd name="T3" fmla="*/ 2200 h 2277"/>
                <a:gd name="T4" fmla="*/ 0 w 255"/>
                <a:gd name="T5" fmla="*/ 119 h 2277"/>
                <a:gd name="T6" fmla="*/ 255 w 255"/>
                <a:gd name="T7" fmla="*/ 0 h 2277"/>
                <a:gd name="T8" fmla="*/ 255 w 255"/>
                <a:gd name="T9" fmla="*/ 2277 h 2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277">
                  <a:moveTo>
                    <a:pt x="255" y="2277"/>
                  </a:moveTo>
                  <a:lnTo>
                    <a:pt x="0" y="2200"/>
                  </a:lnTo>
                  <a:lnTo>
                    <a:pt x="0" y="119"/>
                  </a:lnTo>
                  <a:lnTo>
                    <a:pt x="255" y="0"/>
                  </a:lnTo>
                  <a:lnTo>
                    <a:pt x="255" y="227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Freeform 27"/>
            <p:cNvSpPr>
              <a:spLocks/>
            </p:cNvSpPr>
            <p:nvPr/>
          </p:nvSpPr>
          <p:spPr bwMode="auto">
            <a:xfrm>
              <a:off x="9667081" y="2043335"/>
              <a:ext cx="282575" cy="3614738"/>
            </a:xfrm>
            <a:custGeom>
              <a:avLst/>
              <a:gdLst>
                <a:gd name="T0" fmla="*/ 0 w 178"/>
                <a:gd name="T1" fmla="*/ 2277 h 2277"/>
                <a:gd name="T2" fmla="*/ 178 w 178"/>
                <a:gd name="T3" fmla="*/ 2200 h 2277"/>
                <a:gd name="T4" fmla="*/ 178 w 178"/>
                <a:gd name="T5" fmla="*/ 111 h 2277"/>
                <a:gd name="T6" fmla="*/ 0 w 178"/>
                <a:gd name="T7" fmla="*/ 0 h 2277"/>
                <a:gd name="T8" fmla="*/ 0 w 178"/>
                <a:gd name="T9" fmla="*/ 2277 h 2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2277">
                  <a:moveTo>
                    <a:pt x="0" y="2277"/>
                  </a:moveTo>
                  <a:lnTo>
                    <a:pt x="178" y="2200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2277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1" name="文本框 48"/>
          <p:cNvSpPr txBox="1"/>
          <p:nvPr/>
        </p:nvSpPr>
        <p:spPr>
          <a:xfrm>
            <a:off x="2236610" y="861946"/>
            <a:ext cx="8401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  <a:endParaRPr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9"/>
          <p:cNvSpPr txBox="1"/>
          <p:nvPr/>
        </p:nvSpPr>
        <p:spPr>
          <a:xfrm>
            <a:off x="9342941" y="1218886"/>
            <a:ext cx="697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95%</a:t>
            </a:r>
            <a:endParaRPr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50"/>
          <p:cNvSpPr txBox="1"/>
          <p:nvPr/>
        </p:nvSpPr>
        <p:spPr>
          <a:xfrm>
            <a:off x="3289004" y="1650928"/>
            <a:ext cx="697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0%</a:t>
            </a:r>
            <a:endParaRPr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51"/>
          <p:cNvSpPr txBox="1"/>
          <p:nvPr/>
        </p:nvSpPr>
        <p:spPr>
          <a:xfrm>
            <a:off x="4286647" y="2196579"/>
            <a:ext cx="697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70%</a:t>
            </a:r>
            <a:endParaRPr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文本框 52"/>
          <p:cNvSpPr txBox="1"/>
          <p:nvPr/>
        </p:nvSpPr>
        <p:spPr>
          <a:xfrm>
            <a:off x="5359554" y="2840389"/>
            <a:ext cx="697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0%</a:t>
            </a:r>
            <a:endParaRPr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文本框 53"/>
          <p:cNvSpPr txBox="1"/>
          <p:nvPr/>
        </p:nvSpPr>
        <p:spPr>
          <a:xfrm>
            <a:off x="6333134" y="1570565"/>
            <a:ext cx="697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90%</a:t>
            </a:r>
            <a:endParaRPr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文本框 55"/>
          <p:cNvSpPr txBox="1"/>
          <p:nvPr/>
        </p:nvSpPr>
        <p:spPr>
          <a:xfrm>
            <a:off x="7296844" y="2296366"/>
            <a:ext cx="697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65%</a:t>
            </a:r>
            <a:endParaRPr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文本框 56"/>
          <p:cNvSpPr txBox="1"/>
          <p:nvPr/>
        </p:nvSpPr>
        <p:spPr>
          <a:xfrm>
            <a:off x="8324644" y="2033487"/>
            <a:ext cx="697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5%</a:t>
            </a:r>
            <a:endParaRPr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36"/>
          <p:cNvSpPr txBox="1"/>
          <p:nvPr/>
        </p:nvSpPr>
        <p:spPr>
          <a:xfrm>
            <a:off x="9209153" y="5548587"/>
            <a:ext cx="7552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smtClean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en-GB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37"/>
          <p:cNvSpPr txBox="1"/>
          <p:nvPr/>
        </p:nvSpPr>
        <p:spPr>
          <a:xfrm>
            <a:off x="8185349" y="5548587"/>
            <a:ext cx="7552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smtClean="0"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  <a:endParaRPr lang="en-GB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38"/>
          <p:cNvSpPr txBox="1"/>
          <p:nvPr/>
        </p:nvSpPr>
        <p:spPr>
          <a:xfrm>
            <a:off x="6191709" y="5548587"/>
            <a:ext cx="7552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smtClean="0"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  <a:endParaRPr lang="en-GB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39"/>
          <p:cNvSpPr txBox="1"/>
          <p:nvPr/>
        </p:nvSpPr>
        <p:spPr>
          <a:xfrm>
            <a:off x="4151291" y="5548587"/>
            <a:ext cx="7552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smtClean="0"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  <a:endParaRPr lang="en-GB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40"/>
          <p:cNvSpPr txBox="1"/>
          <p:nvPr/>
        </p:nvSpPr>
        <p:spPr>
          <a:xfrm>
            <a:off x="2199041" y="5548587"/>
            <a:ext cx="7552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2008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41"/>
          <p:cNvSpPr txBox="1"/>
          <p:nvPr/>
        </p:nvSpPr>
        <p:spPr>
          <a:xfrm>
            <a:off x="3132993" y="5548587"/>
            <a:ext cx="7552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smtClean="0"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  <a:endParaRPr lang="en-GB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42"/>
          <p:cNvSpPr txBox="1"/>
          <p:nvPr/>
        </p:nvSpPr>
        <p:spPr>
          <a:xfrm>
            <a:off x="5207415" y="5548587"/>
            <a:ext cx="7410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smtClean="0"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  <a:endParaRPr lang="en-GB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43"/>
          <p:cNvSpPr txBox="1"/>
          <p:nvPr/>
        </p:nvSpPr>
        <p:spPr>
          <a:xfrm>
            <a:off x="7142160" y="5548587"/>
            <a:ext cx="7552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smtClean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endParaRPr lang="en-GB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Footer Text"/>
          <p:cNvSpPr txBox="1"/>
          <p:nvPr/>
        </p:nvSpPr>
        <p:spPr>
          <a:xfrm>
            <a:off x="1387777" y="6114740"/>
            <a:ext cx="9414860" cy="5538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zh-CN" alt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单击此处添加文字阐述，添加简短问题说明文字，具体说明文字在此处。单击此处添加文字阐述，添加简短问题单击此处添加文字阐述，添加简短问题说明</a:t>
            </a:r>
            <a:r>
              <a:rPr lang="zh-CN" alt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文字</a:t>
            </a:r>
            <a:endParaRPr lang="en-US" altLang="zh-CN" sz="16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77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5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5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5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3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85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3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85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35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850"/>
                            </p:stCondLst>
                            <p:childTnLst>
                              <p:par>
                                <p:cTn id="7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35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850"/>
                            </p:stCondLst>
                            <p:childTnLst>
                              <p:par>
                                <p:cTn id="8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35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850"/>
                            </p:stCondLst>
                            <p:childTnLst>
                              <p:par>
                                <p:cTn id="8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35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85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35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85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35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185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35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285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335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  <p:bldP spid="16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916589" y="1836968"/>
            <a:ext cx="2207619" cy="2167964"/>
            <a:chOff x="916589" y="1837393"/>
            <a:chExt cx="2207619" cy="2168466"/>
          </a:xfrm>
        </p:grpSpPr>
        <p:sp>
          <p:nvSpPr>
            <p:cNvPr id="7" name="任意多边形 6"/>
            <p:cNvSpPr>
              <a:spLocks/>
            </p:cNvSpPr>
            <p:nvPr/>
          </p:nvSpPr>
          <p:spPr bwMode="auto">
            <a:xfrm>
              <a:off x="916589" y="1837393"/>
              <a:ext cx="2207619" cy="2168466"/>
            </a:xfrm>
            <a:custGeom>
              <a:avLst/>
              <a:gdLst>
                <a:gd name="connsiteX0" fmla="*/ 1043740 w 2081213"/>
                <a:gd name="connsiteY0" fmla="*/ 0 h 2474913"/>
                <a:gd name="connsiteX1" fmla="*/ 1051288 w 2081213"/>
                <a:gd name="connsiteY1" fmla="*/ 0 h 2474913"/>
                <a:gd name="connsiteX2" fmla="*/ 1054118 w 2081213"/>
                <a:gd name="connsiteY2" fmla="*/ 121956 h 2474913"/>
                <a:gd name="connsiteX3" fmla="*/ 1055137 w 2081213"/>
                <a:gd name="connsiteY3" fmla="*/ 165833 h 2474913"/>
                <a:gd name="connsiteX4" fmla="*/ 1146735 w 2081213"/>
                <a:gd name="connsiteY4" fmla="*/ 170450 h 2474913"/>
                <a:gd name="connsiteX5" fmla="*/ 2081213 w 2081213"/>
                <a:gd name="connsiteY5" fmla="*/ 1205904 h 2474913"/>
                <a:gd name="connsiteX6" fmla="*/ 1813521 w 2081213"/>
                <a:gd name="connsiteY6" fmla="*/ 1058834 h 2474913"/>
                <a:gd name="connsiteX7" fmla="*/ 1557140 w 2081213"/>
                <a:gd name="connsiteY7" fmla="*/ 1190820 h 2474913"/>
                <a:gd name="connsiteX8" fmla="*/ 1300758 w 2081213"/>
                <a:gd name="connsiteY8" fmla="*/ 1058834 h 2474913"/>
                <a:gd name="connsiteX9" fmla="*/ 1093450 w 2081213"/>
                <a:gd name="connsiteY9" fmla="*/ 1136788 h 2474913"/>
                <a:gd name="connsiteX10" fmla="*/ 1073184 w 2081213"/>
                <a:gd name="connsiteY10" fmla="*/ 1159102 h 2474913"/>
                <a:gd name="connsiteX11" fmla="*/ 1073010 w 2081213"/>
                <a:gd name="connsiteY11" fmla="*/ 1201891 h 2474913"/>
                <a:gd name="connsiteX12" fmla="*/ 1070157 w 2081213"/>
                <a:gd name="connsiteY12" fmla="*/ 1902331 h 2474913"/>
                <a:gd name="connsiteX13" fmla="*/ 1089026 w 2081213"/>
                <a:gd name="connsiteY13" fmla="*/ 1902331 h 2474913"/>
                <a:gd name="connsiteX14" fmla="*/ 1089026 w 2081213"/>
                <a:gd name="connsiteY14" fmla="*/ 2260195 h 2474913"/>
                <a:gd name="connsiteX15" fmla="*/ 873920 w 2081213"/>
                <a:gd name="connsiteY15" fmla="*/ 2474913 h 2474913"/>
                <a:gd name="connsiteX16" fmla="*/ 658813 w 2081213"/>
                <a:gd name="connsiteY16" fmla="*/ 2260195 h 2474913"/>
                <a:gd name="connsiteX17" fmla="*/ 658813 w 2081213"/>
                <a:gd name="connsiteY17" fmla="*/ 2211224 h 2474913"/>
                <a:gd name="connsiteX18" fmla="*/ 749384 w 2081213"/>
                <a:gd name="connsiteY18" fmla="*/ 2211224 h 2474913"/>
                <a:gd name="connsiteX19" fmla="*/ 749384 w 2081213"/>
                <a:gd name="connsiteY19" fmla="*/ 2260195 h 2474913"/>
                <a:gd name="connsiteX20" fmla="*/ 873920 w 2081213"/>
                <a:gd name="connsiteY20" fmla="*/ 2384505 h 2474913"/>
                <a:gd name="connsiteX21" fmla="*/ 998455 w 2081213"/>
                <a:gd name="connsiteY21" fmla="*/ 2260195 h 2474913"/>
                <a:gd name="connsiteX22" fmla="*/ 998455 w 2081213"/>
                <a:gd name="connsiteY22" fmla="*/ 1902331 h 2474913"/>
                <a:gd name="connsiteX23" fmla="*/ 1017324 w 2081213"/>
                <a:gd name="connsiteY23" fmla="*/ 1902331 h 2474913"/>
                <a:gd name="connsiteX24" fmla="*/ 1014796 w 2081213"/>
                <a:gd name="connsiteY24" fmla="*/ 1284051 h 2474913"/>
                <a:gd name="connsiteX25" fmla="*/ 1014279 w 2081213"/>
                <a:gd name="connsiteY25" fmla="*/ 1157681 h 2474913"/>
                <a:gd name="connsiteX26" fmla="*/ 995304 w 2081213"/>
                <a:gd name="connsiteY26" fmla="*/ 1136788 h 2474913"/>
                <a:gd name="connsiteX27" fmla="*/ 787996 w 2081213"/>
                <a:gd name="connsiteY27" fmla="*/ 1058834 h 2474913"/>
                <a:gd name="connsiteX28" fmla="*/ 531614 w 2081213"/>
                <a:gd name="connsiteY28" fmla="*/ 1190820 h 2474913"/>
                <a:gd name="connsiteX29" fmla="*/ 275233 w 2081213"/>
                <a:gd name="connsiteY29" fmla="*/ 1058834 h 2474913"/>
                <a:gd name="connsiteX30" fmla="*/ 7541 w 2081213"/>
                <a:gd name="connsiteY30" fmla="*/ 1209675 h 2474913"/>
                <a:gd name="connsiteX31" fmla="*/ 0 w 2081213"/>
                <a:gd name="connsiteY31" fmla="*/ 1209675 h 2474913"/>
                <a:gd name="connsiteX32" fmla="*/ 0 w 2081213"/>
                <a:gd name="connsiteY32" fmla="*/ 1205904 h 2474913"/>
                <a:gd name="connsiteX33" fmla="*/ 933857 w 2081213"/>
                <a:gd name="connsiteY33" fmla="*/ 170450 h 2474913"/>
                <a:gd name="connsiteX34" fmla="*/ 1038648 w 2081213"/>
                <a:gd name="connsiteY34" fmla="*/ 165198 h 2474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081213" h="2474913">
                  <a:moveTo>
                    <a:pt x="1043740" y="0"/>
                  </a:moveTo>
                  <a:cubicBezTo>
                    <a:pt x="1043740" y="0"/>
                    <a:pt x="1043740" y="0"/>
                    <a:pt x="1051288" y="0"/>
                  </a:cubicBezTo>
                  <a:cubicBezTo>
                    <a:pt x="1051288" y="0"/>
                    <a:pt x="1051288" y="0"/>
                    <a:pt x="1054118" y="121956"/>
                  </a:cubicBezTo>
                  <a:lnTo>
                    <a:pt x="1055137" y="165833"/>
                  </a:lnTo>
                  <a:lnTo>
                    <a:pt x="1146735" y="170450"/>
                  </a:lnTo>
                  <a:cubicBezTo>
                    <a:pt x="1670308" y="223522"/>
                    <a:pt x="2081213" y="664997"/>
                    <a:pt x="2081213" y="1205904"/>
                  </a:cubicBezTo>
                  <a:cubicBezTo>
                    <a:pt x="2024658" y="1115399"/>
                    <a:pt x="1926630" y="1058834"/>
                    <a:pt x="1813521" y="1058834"/>
                  </a:cubicBezTo>
                  <a:cubicBezTo>
                    <a:pt x="1707952" y="1058834"/>
                    <a:pt x="1613694" y="1111628"/>
                    <a:pt x="1557140" y="1190820"/>
                  </a:cubicBezTo>
                  <a:cubicBezTo>
                    <a:pt x="1500585" y="1111628"/>
                    <a:pt x="1406327" y="1058834"/>
                    <a:pt x="1300758" y="1058834"/>
                  </a:cubicBezTo>
                  <a:cubicBezTo>
                    <a:pt x="1221582" y="1058834"/>
                    <a:pt x="1148767" y="1088531"/>
                    <a:pt x="1093450" y="1136788"/>
                  </a:cubicBezTo>
                  <a:lnTo>
                    <a:pt x="1073184" y="1159102"/>
                  </a:lnTo>
                  <a:lnTo>
                    <a:pt x="1073010" y="1201891"/>
                  </a:lnTo>
                  <a:cubicBezTo>
                    <a:pt x="1072457" y="1337635"/>
                    <a:pt x="1071572" y="1554826"/>
                    <a:pt x="1070157" y="1902331"/>
                  </a:cubicBezTo>
                  <a:lnTo>
                    <a:pt x="1089026" y="1902331"/>
                  </a:lnTo>
                  <a:cubicBezTo>
                    <a:pt x="1089026" y="1902331"/>
                    <a:pt x="1089026" y="1902331"/>
                    <a:pt x="1089026" y="2260195"/>
                  </a:cubicBezTo>
                  <a:cubicBezTo>
                    <a:pt x="1089026" y="2376971"/>
                    <a:pt x="990907" y="2474913"/>
                    <a:pt x="873920" y="2474913"/>
                  </a:cubicBezTo>
                  <a:cubicBezTo>
                    <a:pt x="756932" y="2474913"/>
                    <a:pt x="658813" y="2376971"/>
                    <a:pt x="658813" y="2260195"/>
                  </a:cubicBezTo>
                  <a:cubicBezTo>
                    <a:pt x="658813" y="2260195"/>
                    <a:pt x="658813" y="2260195"/>
                    <a:pt x="658813" y="2211224"/>
                  </a:cubicBezTo>
                  <a:cubicBezTo>
                    <a:pt x="658813" y="2211224"/>
                    <a:pt x="658813" y="2211224"/>
                    <a:pt x="749384" y="2211224"/>
                  </a:cubicBezTo>
                  <a:cubicBezTo>
                    <a:pt x="749384" y="2211224"/>
                    <a:pt x="749384" y="2211224"/>
                    <a:pt x="749384" y="2260195"/>
                  </a:cubicBezTo>
                  <a:cubicBezTo>
                    <a:pt x="749384" y="2328000"/>
                    <a:pt x="805991" y="2384505"/>
                    <a:pt x="873920" y="2384505"/>
                  </a:cubicBezTo>
                  <a:cubicBezTo>
                    <a:pt x="941848" y="2384505"/>
                    <a:pt x="998455" y="2328000"/>
                    <a:pt x="998455" y="2260195"/>
                  </a:cubicBezTo>
                  <a:cubicBezTo>
                    <a:pt x="998455" y="2260195"/>
                    <a:pt x="998455" y="2260195"/>
                    <a:pt x="998455" y="1902331"/>
                  </a:cubicBezTo>
                  <a:cubicBezTo>
                    <a:pt x="998455" y="1902331"/>
                    <a:pt x="998455" y="1902331"/>
                    <a:pt x="1017324" y="1902331"/>
                  </a:cubicBezTo>
                  <a:cubicBezTo>
                    <a:pt x="1017324" y="1902331"/>
                    <a:pt x="1017324" y="1902331"/>
                    <a:pt x="1014796" y="1284051"/>
                  </a:cubicBezTo>
                  <a:lnTo>
                    <a:pt x="1014279" y="1157681"/>
                  </a:lnTo>
                  <a:lnTo>
                    <a:pt x="995304" y="1136788"/>
                  </a:lnTo>
                  <a:cubicBezTo>
                    <a:pt x="939986" y="1088531"/>
                    <a:pt x="867172" y="1058834"/>
                    <a:pt x="787996" y="1058834"/>
                  </a:cubicBezTo>
                  <a:cubicBezTo>
                    <a:pt x="682427" y="1058834"/>
                    <a:pt x="588169" y="1111628"/>
                    <a:pt x="531614" y="1190820"/>
                  </a:cubicBezTo>
                  <a:cubicBezTo>
                    <a:pt x="475059" y="1111628"/>
                    <a:pt x="380802" y="1058834"/>
                    <a:pt x="275233" y="1058834"/>
                  </a:cubicBezTo>
                  <a:cubicBezTo>
                    <a:pt x="162124" y="1058834"/>
                    <a:pt x="60325" y="1119170"/>
                    <a:pt x="7541" y="1209675"/>
                  </a:cubicBezTo>
                  <a:cubicBezTo>
                    <a:pt x="7541" y="1209675"/>
                    <a:pt x="7541" y="1209675"/>
                    <a:pt x="0" y="1209675"/>
                  </a:cubicBezTo>
                  <a:cubicBezTo>
                    <a:pt x="0" y="1209675"/>
                    <a:pt x="0" y="1205904"/>
                    <a:pt x="0" y="1205904"/>
                  </a:cubicBezTo>
                  <a:cubicBezTo>
                    <a:pt x="0" y="664997"/>
                    <a:pt x="407591" y="223522"/>
                    <a:pt x="933857" y="170450"/>
                  </a:cubicBezTo>
                  <a:lnTo>
                    <a:pt x="1038648" y="1651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17" tIns="60958" rIns="121917" bIns="60958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564021" y="2060707"/>
              <a:ext cx="970773" cy="800400"/>
            </a:xfrm>
            <a:prstGeom prst="rect">
              <a:avLst/>
            </a:prstGeom>
            <a:noFill/>
          </p:spPr>
          <p:txBody>
            <a:bodyPr wrap="none" lIns="121917" tIns="60958" rIns="121917" bIns="60958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400" b="1" dirty="0">
                  <a:ln w="38100">
                    <a:noFill/>
                  </a:ln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01</a:t>
              </a:r>
              <a:endParaRPr lang="zh-CN" altLang="en-US" sz="4400" b="1" dirty="0">
                <a:ln w="38100">
                  <a:noFill/>
                </a:ln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712034" y="1836968"/>
            <a:ext cx="2207619" cy="2167964"/>
            <a:chOff x="3712033" y="1837393"/>
            <a:chExt cx="2207619" cy="2168466"/>
          </a:xfrm>
        </p:grpSpPr>
        <p:sp>
          <p:nvSpPr>
            <p:cNvPr id="10" name="任意多边形 9"/>
            <p:cNvSpPr>
              <a:spLocks/>
            </p:cNvSpPr>
            <p:nvPr/>
          </p:nvSpPr>
          <p:spPr bwMode="auto">
            <a:xfrm>
              <a:off x="3712033" y="1837393"/>
              <a:ext cx="2207619" cy="2168466"/>
            </a:xfrm>
            <a:custGeom>
              <a:avLst/>
              <a:gdLst>
                <a:gd name="connsiteX0" fmla="*/ 1043740 w 2081213"/>
                <a:gd name="connsiteY0" fmla="*/ 0 h 2474913"/>
                <a:gd name="connsiteX1" fmla="*/ 1051288 w 2081213"/>
                <a:gd name="connsiteY1" fmla="*/ 0 h 2474913"/>
                <a:gd name="connsiteX2" fmla="*/ 1054118 w 2081213"/>
                <a:gd name="connsiteY2" fmla="*/ 121956 h 2474913"/>
                <a:gd name="connsiteX3" fmla="*/ 1055137 w 2081213"/>
                <a:gd name="connsiteY3" fmla="*/ 165833 h 2474913"/>
                <a:gd name="connsiteX4" fmla="*/ 1146735 w 2081213"/>
                <a:gd name="connsiteY4" fmla="*/ 170450 h 2474913"/>
                <a:gd name="connsiteX5" fmla="*/ 2081213 w 2081213"/>
                <a:gd name="connsiteY5" fmla="*/ 1205904 h 2474913"/>
                <a:gd name="connsiteX6" fmla="*/ 1813521 w 2081213"/>
                <a:gd name="connsiteY6" fmla="*/ 1058834 h 2474913"/>
                <a:gd name="connsiteX7" fmla="*/ 1557140 w 2081213"/>
                <a:gd name="connsiteY7" fmla="*/ 1190820 h 2474913"/>
                <a:gd name="connsiteX8" fmla="*/ 1300758 w 2081213"/>
                <a:gd name="connsiteY8" fmla="*/ 1058834 h 2474913"/>
                <a:gd name="connsiteX9" fmla="*/ 1093450 w 2081213"/>
                <a:gd name="connsiteY9" fmla="*/ 1136788 h 2474913"/>
                <a:gd name="connsiteX10" fmla="*/ 1073184 w 2081213"/>
                <a:gd name="connsiteY10" fmla="*/ 1159102 h 2474913"/>
                <a:gd name="connsiteX11" fmla="*/ 1073010 w 2081213"/>
                <a:gd name="connsiteY11" fmla="*/ 1201891 h 2474913"/>
                <a:gd name="connsiteX12" fmla="*/ 1070157 w 2081213"/>
                <a:gd name="connsiteY12" fmla="*/ 1902331 h 2474913"/>
                <a:gd name="connsiteX13" fmla="*/ 1089026 w 2081213"/>
                <a:gd name="connsiteY13" fmla="*/ 1902331 h 2474913"/>
                <a:gd name="connsiteX14" fmla="*/ 1089026 w 2081213"/>
                <a:gd name="connsiteY14" fmla="*/ 2260195 h 2474913"/>
                <a:gd name="connsiteX15" fmla="*/ 873920 w 2081213"/>
                <a:gd name="connsiteY15" fmla="*/ 2474913 h 2474913"/>
                <a:gd name="connsiteX16" fmla="*/ 658813 w 2081213"/>
                <a:gd name="connsiteY16" fmla="*/ 2260195 h 2474913"/>
                <a:gd name="connsiteX17" fmla="*/ 658813 w 2081213"/>
                <a:gd name="connsiteY17" fmla="*/ 2211224 h 2474913"/>
                <a:gd name="connsiteX18" fmla="*/ 749384 w 2081213"/>
                <a:gd name="connsiteY18" fmla="*/ 2211224 h 2474913"/>
                <a:gd name="connsiteX19" fmla="*/ 749384 w 2081213"/>
                <a:gd name="connsiteY19" fmla="*/ 2260195 h 2474913"/>
                <a:gd name="connsiteX20" fmla="*/ 873920 w 2081213"/>
                <a:gd name="connsiteY20" fmla="*/ 2384505 h 2474913"/>
                <a:gd name="connsiteX21" fmla="*/ 998455 w 2081213"/>
                <a:gd name="connsiteY21" fmla="*/ 2260195 h 2474913"/>
                <a:gd name="connsiteX22" fmla="*/ 998455 w 2081213"/>
                <a:gd name="connsiteY22" fmla="*/ 1902331 h 2474913"/>
                <a:gd name="connsiteX23" fmla="*/ 1017324 w 2081213"/>
                <a:gd name="connsiteY23" fmla="*/ 1902331 h 2474913"/>
                <a:gd name="connsiteX24" fmla="*/ 1014796 w 2081213"/>
                <a:gd name="connsiteY24" fmla="*/ 1284051 h 2474913"/>
                <a:gd name="connsiteX25" fmla="*/ 1014279 w 2081213"/>
                <a:gd name="connsiteY25" fmla="*/ 1157681 h 2474913"/>
                <a:gd name="connsiteX26" fmla="*/ 995304 w 2081213"/>
                <a:gd name="connsiteY26" fmla="*/ 1136788 h 2474913"/>
                <a:gd name="connsiteX27" fmla="*/ 787996 w 2081213"/>
                <a:gd name="connsiteY27" fmla="*/ 1058834 h 2474913"/>
                <a:gd name="connsiteX28" fmla="*/ 531614 w 2081213"/>
                <a:gd name="connsiteY28" fmla="*/ 1190820 h 2474913"/>
                <a:gd name="connsiteX29" fmla="*/ 275233 w 2081213"/>
                <a:gd name="connsiteY29" fmla="*/ 1058834 h 2474913"/>
                <a:gd name="connsiteX30" fmla="*/ 7541 w 2081213"/>
                <a:gd name="connsiteY30" fmla="*/ 1209675 h 2474913"/>
                <a:gd name="connsiteX31" fmla="*/ 0 w 2081213"/>
                <a:gd name="connsiteY31" fmla="*/ 1209675 h 2474913"/>
                <a:gd name="connsiteX32" fmla="*/ 0 w 2081213"/>
                <a:gd name="connsiteY32" fmla="*/ 1205904 h 2474913"/>
                <a:gd name="connsiteX33" fmla="*/ 933857 w 2081213"/>
                <a:gd name="connsiteY33" fmla="*/ 170450 h 2474913"/>
                <a:gd name="connsiteX34" fmla="*/ 1038648 w 2081213"/>
                <a:gd name="connsiteY34" fmla="*/ 165198 h 2474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081213" h="2474913">
                  <a:moveTo>
                    <a:pt x="1043740" y="0"/>
                  </a:moveTo>
                  <a:cubicBezTo>
                    <a:pt x="1043740" y="0"/>
                    <a:pt x="1043740" y="0"/>
                    <a:pt x="1051288" y="0"/>
                  </a:cubicBezTo>
                  <a:cubicBezTo>
                    <a:pt x="1051288" y="0"/>
                    <a:pt x="1051288" y="0"/>
                    <a:pt x="1054118" y="121956"/>
                  </a:cubicBezTo>
                  <a:lnTo>
                    <a:pt x="1055137" y="165833"/>
                  </a:lnTo>
                  <a:lnTo>
                    <a:pt x="1146735" y="170450"/>
                  </a:lnTo>
                  <a:cubicBezTo>
                    <a:pt x="1670308" y="223522"/>
                    <a:pt x="2081213" y="664997"/>
                    <a:pt x="2081213" y="1205904"/>
                  </a:cubicBezTo>
                  <a:cubicBezTo>
                    <a:pt x="2024658" y="1115399"/>
                    <a:pt x="1926630" y="1058834"/>
                    <a:pt x="1813521" y="1058834"/>
                  </a:cubicBezTo>
                  <a:cubicBezTo>
                    <a:pt x="1707952" y="1058834"/>
                    <a:pt x="1613694" y="1111628"/>
                    <a:pt x="1557140" y="1190820"/>
                  </a:cubicBezTo>
                  <a:cubicBezTo>
                    <a:pt x="1500585" y="1111628"/>
                    <a:pt x="1406327" y="1058834"/>
                    <a:pt x="1300758" y="1058834"/>
                  </a:cubicBezTo>
                  <a:cubicBezTo>
                    <a:pt x="1221582" y="1058834"/>
                    <a:pt x="1148767" y="1088531"/>
                    <a:pt x="1093450" y="1136788"/>
                  </a:cubicBezTo>
                  <a:lnTo>
                    <a:pt x="1073184" y="1159102"/>
                  </a:lnTo>
                  <a:lnTo>
                    <a:pt x="1073010" y="1201891"/>
                  </a:lnTo>
                  <a:cubicBezTo>
                    <a:pt x="1072457" y="1337635"/>
                    <a:pt x="1071572" y="1554826"/>
                    <a:pt x="1070157" y="1902331"/>
                  </a:cubicBezTo>
                  <a:lnTo>
                    <a:pt x="1089026" y="1902331"/>
                  </a:lnTo>
                  <a:cubicBezTo>
                    <a:pt x="1089026" y="1902331"/>
                    <a:pt x="1089026" y="1902331"/>
                    <a:pt x="1089026" y="2260195"/>
                  </a:cubicBezTo>
                  <a:cubicBezTo>
                    <a:pt x="1089026" y="2376971"/>
                    <a:pt x="990907" y="2474913"/>
                    <a:pt x="873920" y="2474913"/>
                  </a:cubicBezTo>
                  <a:cubicBezTo>
                    <a:pt x="756932" y="2474913"/>
                    <a:pt x="658813" y="2376971"/>
                    <a:pt x="658813" y="2260195"/>
                  </a:cubicBezTo>
                  <a:cubicBezTo>
                    <a:pt x="658813" y="2260195"/>
                    <a:pt x="658813" y="2260195"/>
                    <a:pt x="658813" y="2211224"/>
                  </a:cubicBezTo>
                  <a:cubicBezTo>
                    <a:pt x="658813" y="2211224"/>
                    <a:pt x="658813" y="2211224"/>
                    <a:pt x="749384" y="2211224"/>
                  </a:cubicBezTo>
                  <a:cubicBezTo>
                    <a:pt x="749384" y="2211224"/>
                    <a:pt x="749384" y="2211224"/>
                    <a:pt x="749384" y="2260195"/>
                  </a:cubicBezTo>
                  <a:cubicBezTo>
                    <a:pt x="749384" y="2328000"/>
                    <a:pt x="805991" y="2384505"/>
                    <a:pt x="873920" y="2384505"/>
                  </a:cubicBezTo>
                  <a:cubicBezTo>
                    <a:pt x="941848" y="2384505"/>
                    <a:pt x="998455" y="2328000"/>
                    <a:pt x="998455" y="2260195"/>
                  </a:cubicBezTo>
                  <a:cubicBezTo>
                    <a:pt x="998455" y="2260195"/>
                    <a:pt x="998455" y="2260195"/>
                    <a:pt x="998455" y="1902331"/>
                  </a:cubicBezTo>
                  <a:cubicBezTo>
                    <a:pt x="998455" y="1902331"/>
                    <a:pt x="998455" y="1902331"/>
                    <a:pt x="1017324" y="1902331"/>
                  </a:cubicBezTo>
                  <a:cubicBezTo>
                    <a:pt x="1017324" y="1902331"/>
                    <a:pt x="1017324" y="1902331"/>
                    <a:pt x="1014796" y="1284051"/>
                  </a:cubicBezTo>
                  <a:lnTo>
                    <a:pt x="1014279" y="1157681"/>
                  </a:lnTo>
                  <a:lnTo>
                    <a:pt x="995304" y="1136788"/>
                  </a:lnTo>
                  <a:cubicBezTo>
                    <a:pt x="939986" y="1088531"/>
                    <a:pt x="867172" y="1058834"/>
                    <a:pt x="787996" y="1058834"/>
                  </a:cubicBezTo>
                  <a:cubicBezTo>
                    <a:pt x="682427" y="1058834"/>
                    <a:pt x="588169" y="1111628"/>
                    <a:pt x="531614" y="1190820"/>
                  </a:cubicBezTo>
                  <a:cubicBezTo>
                    <a:pt x="475059" y="1111628"/>
                    <a:pt x="380802" y="1058834"/>
                    <a:pt x="275233" y="1058834"/>
                  </a:cubicBezTo>
                  <a:cubicBezTo>
                    <a:pt x="162124" y="1058834"/>
                    <a:pt x="60325" y="1119170"/>
                    <a:pt x="7541" y="1209675"/>
                  </a:cubicBezTo>
                  <a:cubicBezTo>
                    <a:pt x="7541" y="1209675"/>
                    <a:pt x="7541" y="1209675"/>
                    <a:pt x="0" y="1209675"/>
                  </a:cubicBezTo>
                  <a:cubicBezTo>
                    <a:pt x="0" y="1209675"/>
                    <a:pt x="0" y="1205904"/>
                    <a:pt x="0" y="1205904"/>
                  </a:cubicBezTo>
                  <a:cubicBezTo>
                    <a:pt x="0" y="664997"/>
                    <a:pt x="407591" y="223522"/>
                    <a:pt x="933857" y="170450"/>
                  </a:cubicBezTo>
                  <a:lnTo>
                    <a:pt x="1038648" y="16519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17" tIns="60958" rIns="121917" bIns="60958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350885" y="2060707"/>
              <a:ext cx="1050923" cy="800400"/>
            </a:xfrm>
            <a:prstGeom prst="rect">
              <a:avLst/>
            </a:prstGeom>
            <a:noFill/>
          </p:spPr>
          <p:txBody>
            <a:bodyPr wrap="none" lIns="121917" tIns="60958" rIns="121917" bIns="60958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400" b="1" dirty="0">
                  <a:ln w="38100">
                    <a:noFill/>
                  </a:ln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02</a:t>
              </a:r>
              <a:endParaRPr lang="zh-CN" altLang="en-US" sz="4400" b="1" dirty="0">
                <a:ln w="38100">
                  <a:noFill/>
                </a:ln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548113" y="1836968"/>
            <a:ext cx="2207619" cy="2167964"/>
            <a:chOff x="6548112" y="1837393"/>
            <a:chExt cx="2207619" cy="2168466"/>
          </a:xfrm>
        </p:grpSpPr>
        <p:sp>
          <p:nvSpPr>
            <p:cNvPr id="13" name="任意多边形 12"/>
            <p:cNvSpPr>
              <a:spLocks/>
            </p:cNvSpPr>
            <p:nvPr/>
          </p:nvSpPr>
          <p:spPr bwMode="auto">
            <a:xfrm>
              <a:off x="6548112" y="1837393"/>
              <a:ext cx="2207619" cy="2168466"/>
            </a:xfrm>
            <a:custGeom>
              <a:avLst/>
              <a:gdLst>
                <a:gd name="connsiteX0" fmla="*/ 1043740 w 2081213"/>
                <a:gd name="connsiteY0" fmla="*/ 0 h 2474913"/>
                <a:gd name="connsiteX1" fmla="*/ 1051288 w 2081213"/>
                <a:gd name="connsiteY1" fmla="*/ 0 h 2474913"/>
                <a:gd name="connsiteX2" fmla="*/ 1054118 w 2081213"/>
                <a:gd name="connsiteY2" fmla="*/ 121956 h 2474913"/>
                <a:gd name="connsiteX3" fmla="*/ 1055137 w 2081213"/>
                <a:gd name="connsiteY3" fmla="*/ 165833 h 2474913"/>
                <a:gd name="connsiteX4" fmla="*/ 1146735 w 2081213"/>
                <a:gd name="connsiteY4" fmla="*/ 170450 h 2474913"/>
                <a:gd name="connsiteX5" fmla="*/ 2081213 w 2081213"/>
                <a:gd name="connsiteY5" fmla="*/ 1205904 h 2474913"/>
                <a:gd name="connsiteX6" fmla="*/ 1813521 w 2081213"/>
                <a:gd name="connsiteY6" fmla="*/ 1058834 h 2474913"/>
                <a:gd name="connsiteX7" fmla="*/ 1557140 w 2081213"/>
                <a:gd name="connsiteY7" fmla="*/ 1190820 h 2474913"/>
                <a:gd name="connsiteX8" fmla="*/ 1300758 w 2081213"/>
                <a:gd name="connsiteY8" fmla="*/ 1058834 h 2474913"/>
                <a:gd name="connsiteX9" fmla="*/ 1093450 w 2081213"/>
                <a:gd name="connsiteY9" fmla="*/ 1136788 h 2474913"/>
                <a:gd name="connsiteX10" fmla="*/ 1073184 w 2081213"/>
                <a:gd name="connsiteY10" fmla="*/ 1159102 h 2474913"/>
                <a:gd name="connsiteX11" fmla="*/ 1073010 w 2081213"/>
                <a:gd name="connsiteY11" fmla="*/ 1201891 h 2474913"/>
                <a:gd name="connsiteX12" fmla="*/ 1070157 w 2081213"/>
                <a:gd name="connsiteY12" fmla="*/ 1902331 h 2474913"/>
                <a:gd name="connsiteX13" fmla="*/ 1089026 w 2081213"/>
                <a:gd name="connsiteY13" fmla="*/ 1902331 h 2474913"/>
                <a:gd name="connsiteX14" fmla="*/ 1089026 w 2081213"/>
                <a:gd name="connsiteY14" fmla="*/ 2260195 h 2474913"/>
                <a:gd name="connsiteX15" fmla="*/ 873920 w 2081213"/>
                <a:gd name="connsiteY15" fmla="*/ 2474913 h 2474913"/>
                <a:gd name="connsiteX16" fmla="*/ 658813 w 2081213"/>
                <a:gd name="connsiteY16" fmla="*/ 2260195 h 2474913"/>
                <a:gd name="connsiteX17" fmla="*/ 658813 w 2081213"/>
                <a:gd name="connsiteY17" fmla="*/ 2211224 h 2474913"/>
                <a:gd name="connsiteX18" fmla="*/ 749384 w 2081213"/>
                <a:gd name="connsiteY18" fmla="*/ 2211224 h 2474913"/>
                <a:gd name="connsiteX19" fmla="*/ 749384 w 2081213"/>
                <a:gd name="connsiteY19" fmla="*/ 2260195 h 2474913"/>
                <a:gd name="connsiteX20" fmla="*/ 873920 w 2081213"/>
                <a:gd name="connsiteY20" fmla="*/ 2384505 h 2474913"/>
                <a:gd name="connsiteX21" fmla="*/ 998455 w 2081213"/>
                <a:gd name="connsiteY21" fmla="*/ 2260195 h 2474913"/>
                <a:gd name="connsiteX22" fmla="*/ 998455 w 2081213"/>
                <a:gd name="connsiteY22" fmla="*/ 1902331 h 2474913"/>
                <a:gd name="connsiteX23" fmla="*/ 1017324 w 2081213"/>
                <a:gd name="connsiteY23" fmla="*/ 1902331 h 2474913"/>
                <a:gd name="connsiteX24" fmla="*/ 1014796 w 2081213"/>
                <a:gd name="connsiteY24" fmla="*/ 1284051 h 2474913"/>
                <a:gd name="connsiteX25" fmla="*/ 1014279 w 2081213"/>
                <a:gd name="connsiteY25" fmla="*/ 1157681 h 2474913"/>
                <a:gd name="connsiteX26" fmla="*/ 995304 w 2081213"/>
                <a:gd name="connsiteY26" fmla="*/ 1136788 h 2474913"/>
                <a:gd name="connsiteX27" fmla="*/ 787996 w 2081213"/>
                <a:gd name="connsiteY27" fmla="*/ 1058834 h 2474913"/>
                <a:gd name="connsiteX28" fmla="*/ 531614 w 2081213"/>
                <a:gd name="connsiteY28" fmla="*/ 1190820 h 2474913"/>
                <a:gd name="connsiteX29" fmla="*/ 275233 w 2081213"/>
                <a:gd name="connsiteY29" fmla="*/ 1058834 h 2474913"/>
                <a:gd name="connsiteX30" fmla="*/ 7541 w 2081213"/>
                <a:gd name="connsiteY30" fmla="*/ 1209675 h 2474913"/>
                <a:gd name="connsiteX31" fmla="*/ 0 w 2081213"/>
                <a:gd name="connsiteY31" fmla="*/ 1209675 h 2474913"/>
                <a:gd name="connsiteX32" fmla="*/ 0 w 2081213"/>
                <a:gd name="connsiteY32" fmla="*/ 1205904 h 2474913"/>
                <a:gd name="connsiteX33" fmla="*/ 933857 w 2081213"/>
                <a:gd name="connsiteY33" fmla="*/ 170450 h 2474913"/>
                <a:gd name="connsiteX34" fmla="*/ 1038648 w 2081213"/>
                <a:gd name="connsiteY34" fmla="*/ 165198 h 2474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081213" h="2474913">
                  <a:moveTo>
                    <a:pt x="1043740" y="0"/>
                  </a:moveTo>
                  <a:cubicBezTo>
                    <a:pt x="1043740" y="0"/>
                    <a:pt x="1043740" y="0"/>
                    <a:pt x="1051288" y="0"/>
                  </a:cubicBezTo>
                  <a:cubicBezTo>
                    <a:pt x="1051288" y="0"/>
                    <a:pt x="1051288" y="0"/>
                    <a:pt x="1054118" y="121956"/>
                  </a:cubicBezTo>
                  <a:lnTo>
                    <a:pt x="1055137" y="165833"/>
                  </a:lnTo>
                  <a:lnTo>
                    <a:pt x="1146735" y="170450"/>
                  </a:lnTo>
                  <a:cubicBezTo>
                    <a:pt x="1670308" y="223522"/>
                    <a:pt x="2081213" y="664997"/>
                    <a:pt x="2081213" y="1205904"/>
                  </a:cubicBezTo>
                  <a:cubicBezTo>
                    <a:pt x="2024658" y="1115399"/>
                    <a:pt x="1926630" y="1058834"/>
                    <a:pt x="1813521" y="1058834"/>
                  </a:cubicBezTo>
                  <a:cubicBezTo>
                    <a:pt x="1707952" y="1058834"/>
                    <a:pt x="1613694" y="1111628"/>
                    <a:pt x="1557140" y="1190820"/>
                  </a:cubicBezTo>
                  <a:cubicBezTo>
                    <a:pt x="1500585" y="1111628"/>
                    <a:pt x="1406327" y="1058834"/>
                    <a:pt x="1300758" y="1058834"/>
                  </a:cubicBezTo>
                  <a:cubicBezTo>
                    <a:pt x="1221582" y="1058834"/>
                    <a:pt x="1148767" y="1088531"/>
                    <a:pt x="1093450" y="1136788"/>
                  </a:cubicBezTo>
                  <a:lnTo>
                    <a:pt x="1073184" y="1159102"/>
                  </a:lnTo>
                  <a:lnTo>
                    <a:pt x="1073010" y="1201891"/>
                  </a:lnTo>
                  <a:cubicBezTo>
                    <a:pt x="1072457" y="1337635"/>
                    <a:pt x="1071572" y="1554826"/>
                    <a:pt x="1070157" y="1902331"/>
                  </a:cubicBezTo>
                  <a:lnTo>
                    <a:pt x="1089026" y="1902331"/>
                  </a:lnTo>
                  <a:cubicBezTo>
                    <a:pt x="1089026" y="1902331"/>
                    <a:pt x="1089026" y="1902331"/>
                    <a:pt x="1089026" y="2260195"/>
                  </a:cubicBezTo>
                  <a:cubicBezTo>
                    <a:pt x="1089026" y="2376971"/>
                    <a:pt x="990907" y="2474913"/>
                    <a:pt x="873920" y="2474913"/>
                  </a:cubicBezTo>
                  <a:cubicBezTo>
                    <a:pt x="756932" y="2474913"/>
                    <a:pt x="658813" y="2376971"/>
                    <a:pt x="658813" y="2260195"/>
                  </a:cubicBezTo>
                  <a:cubicBezTo>
                    <a:pt x="658813" y="2260195"/>
                    <a:pt x="658813" y="2260195"/>
                    <a:pt x="658813" y="2211224"/>
                  </a:cubicBezTo>
                  <a:cubicBezTo>
                    <a:pt x="658813" y="2211224"/>
                    <a:pt x="658813" y="2211224"/>
                    <a:pt x="749384" y="2211224"/>
                  </a:cubicBezTo>
                  <a:cubicBezTo>
                    <a:pt x="749384" y="2211224"/>
                    <a:pt x="749384" y="2211224"/>
                    <a:pt x="749384" y="2260195"/>
                  </a:cubicBezTo>
                  <a:cubicBezTo>
                    <a:pt x="749384" y="2328000"/>
                    <a:pt x="805991" y="2384505"/>
                    <a:pt x="873920" y="2384505"/>
                  </a:cubicBezTo>
                  <a:cubicBezTo>
                    <a:pt x="941848" y="2384505"/>
                    <a:pt x="998455" y="2328000"/>
                    <a:pt x="998455" y="2260195"/>
                  </a:cubicBezTo>
                  <a:cubicBezTo>
                    <a:pt x="998455" y="2260195"/>
                    <a:pt x="998455" y="2260195"/>
                    <a:pt x="998455" y="1902331"/>
                  </a:cubicBezTo>
                  <a:cubicBezTo>
                    <a:pt x="998455" y="1902331"/>
                    <a:pt x="998455" y="1902331"/>
                    <a:pt x="1017324" y="1902331"/>
                  </a:cubicBezTo>
                  <a:cubicBezTo>
                    <a:pt x="1017324" y="1902331"/>
                    <a:pt x="1017324" y="1902331"/>
                    <a:pt x="1014796" y="1284051"/>
                  </a:cubicBezTo>
                  <a:lnTo>
                    <a:pt x="1014279" y="1157681"/>
                  </a:lnTo>
                  <a:lnTo>
                    <a:pt x="995304" y="1136788"/>
                  </a:lnTo>
                  <a:cubicBezTo>
                    <a:pt x="939986" y="1088531"/>
                    <a:pt x="867172" y="1058834"/>
                    <a:pt x="787996" y="1058834"/>
                  </a:cubicBezTo>
                  <a:cubicBezTo>
                    <a:pt x="682427" y="1058834"/>
                    <a:pt x="588169" y="1111628"/>
                    <a:pt x="531614" y="1190820"/>
                  </a:cubicBezTo>
                  <a:cubicBezTo>
                    <a:pt x="475059" y="1111628"/>
                    <a:pt x="380802" y="1058834"/>
                    <a:pt x="275233" y="1058834"/>
                  </a:cubicBezTo>
                  <a:cubicBezTo>
                    <a:pt x="162124" y="1058834"/>
                    <a:pt x="60325" y="1119170"/>
                    <a:pt x="7541" y="1209675"/>
                  </a:cubicBezTo>
                  <a:cubicBezTo>
                    <a:pt x="7541" y="1209675"/>
                    <a:pt x="7541" y="1209675"/>
                    <a:pt x="0" y="1209675"/>
                  </a:cubicBezTo>
                  <a:cubicBezTo>
                    <a:pt x="0" y="1209675"/>
                    <a:pt x="0" y="1205904"/>
                    <a:pt x="0" y="1205904"/>
                  </a:cubicBezTo>
                  <a:cubicBezTo>
                    <a:pt x="0" y="664997"/>
                    <a:pt x="407591" y="223522"/>
                    <a:pt x="933857" y="170450"/>
                  </a:cubicBezTo>
                  <a:lnTo>
                    <a:pt x="1038648" y="16519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17" tIns="60958" rIns="121917" bIns="60958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178384" y="2060707"/>
              <a:ext cx="1052526" cy="800400"/>
            </a:xfrm>
            <a:prstGeom prst="rect">
              <a:avLst/>
            </a:prstGeom>
            <a:noFill/>
          </p:spPr>
          <p:txBody>
            <a:bodyPr wrap="none" lIns="121917" tIns="60958" rIns="121917" bIns="60958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400" b="1" dirty="0">
                  <a:ln w="38100">
                    <a:noFill/>
                  </a:ln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03</a:t>
              </a:r>
              <a:endParaRPr lang="zh-CN" altLang="en-US" sz="4400" b="1" dirty="0">
                <a:ln w="38100">
                  <a:noFill/>
                </a:ln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374031" y="1836968"/>
            <a:ext cx="2207619" cy="2167964"/>
            <a:chOff x="9374030" y="1837393"/>
            <a:chExt cx="2207619" cy="2168466"/>
          </a:xfrm>
        </p:grpSpPr>
        <p:sp>
          <p:nvSpPr>
            <p:cNvPr id="16" name="任意多边形 15"/>
            <p:cNvSpPr>
              <a:spLocks/>
            </p:cNvSpPr>
            <p:nvPr/>
          </p:nvSpPr>
          <p:spPr bwMode="auto">
            <a:xfrm>
              <a:off x="9374030" y="1837393"/>
              <a:ext cx="2207619" cy="2168466"/>
            </a:xfrm>
            <a:custGeom>
              <a:avLst/>
              <a:gdLst>
                <a:gd name="connsiteX0" fmla="*/ 1043740 w 2081213"/>
                <a:gd name="connsiteY0" fmla="*/ 0 h 2474913"/>
                <a:gd name="connsiteX1" fmla="*/ 1051288 w 2081213"/>
                <a:gd name="connsiteY1" fmla="*/ 0 h 2474913"/>
                <a:gd name="connsiteX2" fmla="*/ 1054118 w 2081213"/>
                <a:gd name="connsiteY2" fmla="*/ 121956 h 2474913"/>
                <a:gd name="connsiteX3" fmla="*/ 1055137 w 2081213"/>
                <a:gd name="connsiteY3" fmla="*/ 165833 h 2474913"/>
                <a:gd name="connsiteX4" fmla="*/ 1146735 w 2081213"/>
                <a:gd name="connsiteY4" fmla="*/ 170450 h 2474913"/>
                <a:gd name="connsiteX5" fmla="*/ 2081213 w 2081213"/>
                <a:gd name="connsiteY5" fmla="*/ 1205904 h 2474913"/>
                <a:gd name="connsiteX6" fmla="*/ 1813521 w 2081213"/>
                <a:gd name="connsiteY6" fmla="*/ 1058834 h 2474913"/>
                <a:gd name="connsiteX7" fmla="*/ 1557140 w 2081213"/>
                <a:gd name="connsiteY7" fmla="*/ 1190820 h 2474913"/>
                <a:gd name="connsiteX8" fmla="*/ 1300758 w 2081213"/>
                <a:gd name="connsiteY8" fmla="*/ 1058834 h 2474913"/>
                <a:gd name="connsiteX9" fmla="*/ 1093450 w 2081213"/>
                <a:gd name="connsiteY9" fmla="*/ 1136788 h 2474913"/>
                <a:gd name="connsiteX10" fmla="*/ 1073184 w 2081213"/>
                <a:gd name="connsiteY10" fmla="*/ 1159102 h 2474913"/>
                <a:gd name="connsiteX11" fmla="*/ 1073010 w 2081213"/>
                <a:gd name="connsiteY11" fmla="*/ 1201891 h 2474913"/>
                <a:gd name="connsiteX12" fmla="*/ 1070157 w 2081213"/>
                <a:gd name="connsiteY12" fmla="*/ 1902331 h 2474913"/>
                <a:gd name="connsiteX13" fmla="*/ 1089026 w 2081213"/>
                <a:gd name="connsiteY13" fmla="*/ 1902331 h 2474913"/>
                <a:gd name="connsiteX14" fmla="*/ 1089026 w 2081213"/>
                <a:gd name="connsiteY14" fmla="*/ 2260195 h 2474913"/>
                <a:gd name="connsiteX15" fmla="*/ 873920 w 2081213"/>
                <a:gd name="connsiteY15" fmla="*/ 2474913 h 2474913"/>
                <a:gd name="connsiteX16" fmla="*/ 658813 w 2081213"/>
                <a:gd name="connsiteY16" fmla="*/ 2260195 h 2474913"/>
                <a:gd name="connsiteX17" fmla="*/ 658813 w 2081213"/>
                <a:gd name="connsiteY17" fmla="*/ 2211224 h 2474913"/>
                <a:gd name="connsiteX18" fmla="*/ 749384 w 2081213"/>
                <a:gd name="connsiteY18" fmla="*/ 2211224 h 2474913"/>
                <a:gd name="connsiteX19" fmla="*/ 749384 w 2081213"/>
                <a:gd name="connsiteY19" fmla="*/ 2260195 h 2474913"/>
                <a:gd name="connsiteX20" fmla="*/ 873920 w 2081213"/>
                <a:gd name="connsiteY20" fmla="*/ 2384505 h 2474913"/>
                <a:gd name="connsiteX21" fmla="*/ 998455 w 2081213"/>
                <a:gd name="connsiteY21" fmla="*/ 2260195 h 2474913"/>
                <a:gd name="connsiteX22" fmla="*/ 998455 w 2081213"/>
                <a:gd name="connsiteY22" fmla="*/ 1902331 h 2474913"/>
                <a:gd name="connsiteX23" fmla="*/ 1017324 w 2081213"/>
                <a:gd name="connsiteY23" fmla="*/ 1902331 h 2474913"/>
                <a:gd name="connsiteX24" fmla="*/ 1014796 w 2081213"/>
                <a:gd name="connsiteY24" fmla="*/ 1284051 h 2474913"/>
                <a:gd name="connsiteX25" fmla="*/ 1014279 w 2081213"/>
                <a:gd name="connsiteY25" fmla="*/ 1157681 h 2474913"/>
                <a:gd name="connsiteX26" fmla="*/ 995304 w 2081213"/>
                <a:gd name="connsiteY26" fmla="*/ 1136788 h 2474913"/>
                <a:gd name="connsiteX27" fmla="*/ 787996 w 2081213"/>
                <a:gd name="connsiteY27" fmla="*/ 1058834 h 2474913"/>
                <a:gd name="connsiteX28" fmla="*/ 531614 w 2081213"/>
                <a:gd name="connsiteY28" fmla="*/ 1190820 h 2474913"/>
                <a:gd name="connsiteX29" fmla="*/ 275233 w 2081213"/>
                <a:gd name="connsiteY29" fmla="*/ 1058834 h 2474913"/>
                <a:gd name="connsiteX30" fmla="*/ 7541 w 2081213"/>
                <a:gd name="connsiteY30" fmla="*/ 1209675 h 2474913"/>
                <a:gd name="connsiteX31" fmla="*/ 0 w 2081213"/>
                <a:gd name="connsiteY31" fmla="*/ 1209675 h 2474913"/>
                <a:gd name="connsiteX32" fmla="*/ 0 w 2081213"/>
                <a:gd name="connsiteY32" fmla="*/ 1205904 h 2474913"/>
                <a:gd name="connsiteX33" fmla="*/ 933857 w 2081213"/>
                <a:gd name="connsiteY33" fmla="*/ 170450 h 2474913"/>
                <a:gd name="connsiteX34" fmla="*/ 1038648 w 2081213"/>
                <a:gd name="connsiteY34" fmla="*/ 165198 h 2474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081213" h="2474913">
                  <a:moveTo>
                    <a:pt x="1043740" y="0"/>
                  </a:moveTo>
                  <a:cubicBezTo>
                    <a:pt x="1043740" y="0"/>
                    <a:pt x="1043740" y="0"/>
                    <a:pt x="1051288" y="0"/>
                  </a:cubicBezTo>
                  <a:cubicBezTo>
                    <a:pt x="1051288" y="0"/>
                    <a:pt x="1051288" y="0"/>
                    <a:pt x="1054118" y="121956"/>
                  </a:cubicBezTo>
                  <a:lnTo>
                    <a:pt x="1055137" y="165833"/>
                  </a:lnTo>
                  <a:lnTo>
                    <a:pt x="1146735" y="170450"/>
                  </a:lnTo>
                  <a:cubicBezTo>
                    <a:pt x="1670308" y="223522"/>
                    <a:pt x="2081213" y="664997"/>
                    <a:pt x="2081213" y="1205904"/>
                  </a:cubicBezTo>
                  <a:cubicBezTo>
                    <a:pt x="2024658" y="1115399"/>
                    <a:pt x="1926630" y="1058834"/>
                    <a:pt x="1813521" y="1058834"/>
                  </a:cubicBezTo>
                  <a:cubicBezTo>
                    <a:pt x="1707952" y="1058834"/>
                    <a:pt x="1613694" y="1111628"/>
                    <a:pt x="1557140" y="1190820"/>
                  </a:cubicBezTo>
                  <a:cubicBezTo>
                    <a:pt x="1500585" y="1111628"/>
                    <a:pt x="1406327" y="1058834"/>
                    <a:pt x="1300758" y="1058834"/>
                  </a:cubicBezTo>
                  <a:cubicBezTo>
                    <a:pt x="1221582" y="1058834"/>
                    <a:pt x="1148767" y="1088531"/>
                    <a:pt x="1093450" y="1136788"/>
                  </a:cubicBezTo>
                  <a:lnTo>
                    <a:pt x="1073184" y="1159102"/>
                  </a:lnTo>
                  <a:lnTo>
                    <a:pt x="1073010" y="1201891"/>
                  </a:lnTo>
                  <a:cubicBezTo>
                    <a:pt x="1072457" y="1337635"/>
                    <a:pt x="1071572" y="1554826"/>
                    <a:pt x="1070157" y="1902331"/>
                  </a:cubicBezTo>
                  <a:lnTo>
                    <a:pt x="1089026" y="1902331"/>
                  </a:lnTo>
                  <a:cubicBezTo>
                    <a:pt x="1089026" y="1902331"/>
                    <a:pt x="1089026" y="1902331"/>
                    <a:pt x="1089026" y="2260195"/>
                  </a:cubicBezTo>
                  <a:cubicBezTo>
                    <a:pt x="1089026" y="2376971"/>
                    <a:pt x="990907" y="2474913"/>
                    <a:pt x="873920" y="2474913"/>
                  </a:cubicBezTo>
                  <a:cubicBezTo>
                    <a:pt x="756932" y="2474913"/>
                    <a:pt x="658813" y="2376971"/>
                    <a:pt x="658813" y="2260195"/>
                  </a:cubicBezTo>
                  <a:cubicBezTo>
                    <a:pt x="658813" y="2260195"/>
                    <a:pt x="658813" y="2260195"/>
                    <a:pt x="658813" y="2211224"/>
                  </a:cubicBezTo>
                  <a:cubicBezTo>
                    <a:pt x="658813" y="2211224"/>
                    <a:pt x="658813" y="2211224"/>
                    <a:pt x="749384" y="2211224"/>
                  </a:cubicBezTo>
                  <a:cubicBezTo>
                    <a:pt x="749384" y="2211224"/>
                    <a:pt x="749384" y="2211224"/>
                    <a:pt x="749384" y="2260195"/>
                  </a:cubicBezTo>
                  <a:cubicBezTo>
                    <a:pt x="749384" y="2328000"/>
                    <a:pt x="805991" y="2384505"/>
                    <a:pt x="873920" y="2384505"/>
                  </a:cubicBezTo>
                  <a:cubicBezTo>
                    <a:pt x="941848" y="2384505"/>
                    <a:pt x="998455" y="2328000"/>
                    <a:pt x="998455" y="2260195"/>
                  </a:cubicBezTo>
                  <a:cubicBezTo>
                    <a:pt x="998455" y="2260195"/>
                    <a:pt x="998455" y="2260195"/>
                    <a:pt x="998455" y="1902331"/>
                  </a:cubicBezTo>
                  <a:cubicBezTo>
                    <a:pt x="998455" y="1902331"/>
                    <a:pt x="998455" y="1902331"/>
                    <a:pt x="1017324" y="1902331"/>
                  </a:cubicBezTo>
                  <a:cubicBezTo>
                    <a:pt x="1017324" y="1902331"/>
                    <a:pt x="1017324" y="1902331"/>
                    <a:pt x="1014796" y="1284051"/>
                  </a:cubicBezTo>
                  <a:lnTo>
                    <a:pt x="1014279" y="1157681"/>
                  </a:lnTo>
                  <a:lnTo>
                    <a:pt x="995304" y="1136788"/>
                  </a:lnTo>
                  <a:cubicBezTo>
                    <a:pt x="939986" y="1088531"/>
                    <a:pt x="867172" y="1058834"/>
                    <a:pt x="787996" y="1058834"/>
                  </a:cubicBezTo>
                  <a:cubicBezTo>
                    <a:pt x="682427" y="1058834"/>
                    <a:pt x="588169" y="1111628"/>
                    <a:pt x="531614" y="1190820"/>
                  </a:cubicBezTo>
                  <a:cubicBezTo>
                    <a:pt x="475059" y="1111628"/>
                    <a:pt x="380802" y="1058834"/>
                    <a:pt x="275233" y="1058834"/>
                  </a:cubicBezTo>
                  <a:cubicBezTo>
                    <a:pt x="162124" y="1058834"/>
                    <a:pt x="60325" y="1119170"/>
                    <a:pt x="7541" y="1209675"/>
                  </a:cubicBezTo>
                  <a:cubicBezTo>
                    <a:pt x="7541" y="1209675"/>
                    <a:pt x="7541" y="1209675"/>
                    <a:pt x="0" y="1209675"/>
                  </a:cubicBezTo>
                  <a:cubicBezTo>
                    <a:pt x="0" y="1209675"/>
                    <a:pt x="0" y="1205904"/>
                    <a:pt x="0" y="1205904"/>
                  </a:cubicBezTo>
                  <a:cubicBezTo>
                    <a:pt x="0" y="664997"/>
                    <a:pt x="407591" y="223522"/>
                    <a:pt x="933857" y="170450"/>
                  </a:cubicBezTo>
                  <a:lnTo>
                    <a:pt x="1038648" y="16519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17" tIns="60958" rIns="121917" bIns="60958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029586" y="2060707"/>
              <a:ext cx="1070159" cy="800400"/>
            </a:xfrm>
            <a:prstGeom prst="rect">
              <a:avLst/>
            </a:prstGeom>
            <a:noFill/>
          </p:spPr>
          <p:txBody>
            <a:bodyPr wrap="none" lIns="121917" tIns="60958" rIns="121917" bIns="60958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400" b="1" dirty="0">
                  <a:ln w="38100">
                    <a:noFill/>
                  </a:ln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04</a:t>
              </a:r>
              <a:endParaRPr lang="zh-CN" altLang="en-US" sz="4400" b="1" dirty="0">
                <a:ln w="38100">
                  <a:noFill/>
                </a:ln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78582" y="4220905"/>
            <a:ext cx="2770677" cy="1616230"/>
            <a:chOff x="3002941" y="1977894"/>
            <a:chExt cx="3170486" cy="1616604"/>
          </a:xfrm>
        </p:grpSpPr>
        <p:sp>
          <p:nvSpPr>
            <p:cNvPr id="19" name="TextBox 27"/>
            <p:cNvSpPr txBox="1"/>
            <p:nvPr/>
          </p:nvSpPr>
          <p:spPr>
            <a:xfrm>
              <a:off x="3609642" y="1977894"/>
              <a:ext cx="1983264" cy="400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添加文本标题</a:t>
              </a:r>
              <a:endPara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20" name="Rectangle 28"/>
            <p:cNvSpPr/>
            <p:nvPr/>
          </p:nvSpPr>
          <p:spPr>
            <a:xfrm>
              <a:off x="3002941" y="2373651"/>
              <a:ext cx="3170486" cy="12208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单击此处添加文字阐述，添加简短问题说明文字，具体说明文字在此处添加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此处单击此处添加文字阐述，添加简短问题说明文字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395451" y="4220905"/>
            <a:ext cx="2770677" cy="1616230"/>
            <a:chOff x="3002941" y="1977894"/>
            <a:chExt cx="3170486" cy="1616604"/>
          </a:xfrm>
        </p:grpSpPr>
        <p:sp>
          <p:nvSpPr>
            <p:cNvPr id="22" name="TextBox 33"/>
            <p:cNvSpPr txBox="1"/>
            <p:nvPr/>
          </p:nvSpPr>
          <p:spPr>
            <a:xfrm>
              <a:off x="3609642" y="1977894"/>
              <a:ext cx="1983264" cy="400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添加文本标题</a:t>
              </a:r>
              <a:endPara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23" name="Rectangle 28"/>
            <p:cNvSpPr/>
            <p:nvPr/>
          </p:nvSpPr>
          <p:spPr>
            <a:xfrm>
              <a:off x="3002941" y="2373651"/>
              <a:ext cx="3170486" cy="12208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单击此处添加文字阐述，添加简短问题说明文字，具体说明文字在此处添加此处单击此处添加文字阐述，添加简短问题说明文字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312318" y="4220905"/>
            <a:ext cx="2770677" cy="1616230"/>
            <a:chOff x="3002941" y="1977894"/>
            <a:chExt cx="3170486" cy="1616604"/>
          </a:xfrm>
        </p:grpSpPr>
        <p:sp>
          <p:nvSpPr>
            <p:cNvPr id="25" name="TextBox 36"/>
            <p:cNvSpPr txBox="1"/>
            <p:nvPr/>
          </p:nvSpPr>
          <p:spPr>
            <a:xfrm>
              <a:off x="3609642" y="1977894"/>
              <a:ext cx="1983264" cy="400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添加文本标题</a:t>
              </a:r>
              <a:endPara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26" name="Rectangle 28"/>
            <p:cNvSpPr/>
            <p:nvPr/>
          </p:nvSpPr>
          <p:spPr>
            <a:xfrm>
              <a:off x="3002941" y="2373651"/>
              <a:ext cx="3170486" cy="12208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单击此处添加文字阐述，添加简短问题说明文字，具体说明文字在此处添加此处单击此处添加文字阐述，添加简短问题说明文字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229186" y="4220905"/>
            <a:ext cx="2770677" cy="1616230"/>
            <a:chOff x="3002941" y="1977894"/>
            <a:chExt cx="3170486" cy="1616604"/>
          </a:xfrm>
        </p:grpSpPr>
        <p:sp>
          <p:nvSpPr>
            <p:cNvPr id="28" name="TextBox 39"/>
            <p:cNvSpPr txBox="1"/>
            <p:nvPr/>
          </p:nvSpPr>
          <p:spPr>
            <a:xfrm>
              <a:off x="3609642" y="1977894"/>
              <a:ext cx="1983264" cy="400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添加文本标题</a:t>
              </a:r>
              <a:endPara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002941" y="2373651"/>
              <a:ext cx="3170486" cy="12208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单击此处添加文字阐述，添加简短问题说明文字，具体说明文字在此处添加此处单击此处添加文字阐述，添加简短问题说明文字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992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5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8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350"/>
                            </p:stCondLst>
                            <p:childTnLst>
                              <p:par>
                                <p:cTn id="4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850"/>
                            </p:stCondLst>
                            <p:childTnLst>
                              <p:par>
                                <p:cTn id="5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350"/>
                            </p:stCondLst>
                            <p:childTnLst>
                              <p:par>
                                <p:cTn id="5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850"/>
                            </p:stCondLst>
                            <p:childTnLst>
                              <p:par>
                                <p:cTn id="5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325" y="2492896"/>
            <a:ext cx="2369872" cy="2521949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926854" y="2851487"/>
            <a:ext cx="1584176" cy="1357407"/>
            <a:chOff x="2514895" y="3033632"/>
            <a:chExt cx="1584176" cy="1357407"/>
          </a:xfrm>
        </p:grpSpPr>
        <p:sp>
          <p:nvSpPr>
            <p:cNvPr id="3" name="文本框 2"/>
            <p:cNvSpPr txBox="1"/>
            <p:nvPr/>
          </p:nvSpPr>
          <p:spPr>
            <a:xfrm>
              <a:off x="2514895" y="3033632"/>
              <a:ext cx="15841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chemeClr val="accent1"/>
                  </a:solidFill>
                  <a:latin typeface="Impact" panose="020B0806030902050204" pitchFamily="34" charset="0"/>
                </a:rPr>
                <a:t>PART</a:t>
              </a:r>
              <a:endParaRPr lang="zh-CN" altLang="en-US" sz="4800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802927" y="3683153"/>
              <a:ext cx="108012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accent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4000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431259" y="470900"/>
            <a:ext cx="496751" cy="4967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199"/>
          </a:p>
        </p:txBody>
      </p:sp>
      <p:sp>
        <p:nvSpPr>
          <p:cNvPr id="13" name="矩形 12"/>
          <p:cNvSpPr/>
          <p:nvPr/>
        </p:nvSpPr>
        <p:spPr>
          <a:xfrm>
            <a:off x="676006" y="737252"/>
            <a:ext cx="331167" cy="3311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199"/>
          </a:p>
        </p:txBody>
      </p:sp>
      <p:sp>
        <p:nvSpPr>
          <p:cNvPr id="14" name="TextBox 36"/>
          <p:cNvSpPr txBox="1"/>
          <p:nvPr/>
        </p:nvSpPr>
        <p:spPr>
          <a:xfrm>
            <a:off x="1103157" y="457705"/>
            <a:ext cx="2111685" cy="707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spc="400" dirty="0" smtClean="0">
                <a:solidFill>
                  <a:schemeClr val="accent1"/>
                </a:solidFill>
                <a:latin typeface="+mn-ea"/>
              </a:rPr>
              <a:t>章节页</a:t>
            </a:r>
            <a:endParaRPr lang="zh-CN" altLang="en-US" sz="4000" b="1" spc="4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5334872" y="2819084"/>
            <a:ext cx="4878193" cy="1046436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chemeClr val="accent3"/>
                </a:solidFill>
                <a:latin typeface="+mn-ea"/>
                <a:cs typeface="方正豪体简体" panose="03000509000000000000" pitchFamily="65" charset="-122"/>
              </a:rPr>
              <a:t>下步工作计划</a:t>
            </a:r>
            <a:endParaRPr lang="zh-CN" altLang="en-US" sz="6000" b="1" dirty="0">
              <a:solidFill>
                <a:schemeClr val="accent3"/>
              </a:solidFill>
              <a:latin typeface="+mn-ea"/>
              <a:cs typeface="方正豪体简体" panose="03000509000000000000" pitchFamily="65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5520629" y="3871378"/>
            <a:ext cx="480305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18"/>
          <p:cNvSpPr txBox="1"/>
          <p:nvPr/>
        </p:nvSpPr>
        <p:spPr>
          <a:xfrm>
            <a:off x="5435321" y="3946482"/>
            <a:ext cx="4913341" cy="683260"/>
          </a:xfrm>
          <a:prstGeom prst="rect">
            <a:avLst/>
          </a:prstGeom>
          <a:noFill/>
        </p:spPr>
        <p:txBody>
          <a:bodyPr wrap="square" lIns="121917" tIns="60958" rIns="121917" bIns="60958">
            <a:spAutoFit/>
          </a:bodyPr>
          <a:lstStyle/>
          <a:p>
            <a: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/>
              </a:rPr>
              <a:t>点击此处添加文本内容，如关键词、部分简单介绍等。点击此处添加文本内容，如关键词、部分简单介绍等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等线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等线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646" y="4941168"/>
            <a:ext cx="1996318" cy="183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70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6" grpId="0"/>
      <p:bldP spid="2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4008639" y="1748197"/>
            <a:ext cx="2034318" cy="2021813"/>
            <a:chOff x="3006872" y="1129208"/>
            <a:chExt cx="1525938" cy="1516360"/>
          </a:xfrm>
          <a:solidFill>
            <a:schemeClr val="accent1"/>
          </a:solidFill>
        </p:grpSpPr>
        <p:sp>
          <p:nvSpPr>
            <p:cNvPr id="20" name="圆角矩形 26"/>
            <p:cNvSpPr/>
            <p:nvPr/>
          </p:nvSpPr>
          <p:spPr>
            <a:xfrm>
              <a:off x="3006872" y="1129208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TextBox 58"/>
            <p:cNvSpPr txBox="1"/>
            <p:nvPr/>
          </p:nvSpPr>
          <p:spPr>
            <a:xfrm>
              <a:off x="3542658" y="1649338"/>
              <a:ext cx="517277" cy="56540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4300" dirty="0" smtClean="0">
                  <a:solidFill>
                    <a:prstClr val="white"/>
                  </a:solidFill>
                  <a:latin typeface="Impact" pitchFamily="34" charset="0"/>
                </a:rPr>
                <a:t>01</a:t>
              </a:r>
              <a:endParaRPr lang="zh-CN" altLang="en-US" sz="4300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142305" y="1748197"/>
            <a:ext cx="2034319" cy="2021813"/>
            <a:chOff x="4607328" y="1129208"/>
            <a:chExt cx="1525938" cy="1516360"/>
          </a:xfrm>
          <a:solidFill>
            <a:schemeClr val="accent2"/>
          </a:solidFill>
        </p:grpSpPr>
        <p:sp>
          <p:nvSpPr>
            <p:cNvPr id="23" name="圆角矩形 26"/>
            <p:cNvSpPr/>
            <p:nvPr/>
          </p:nvSpPr>
          <p:spPr>
            <a:xfrm flipH="1">
              <a:off x="4607328" y="1129208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TextBox 61"/>
            <p:cNvSpPr txBox="1"/>
            <p:nvPr/>
          </p:nvSpPr>
          <p:spPr>
            <a:xfrm>
              <a:off x="5089611" y="1649338"/>
              <a:ext cx="567777" cy="56540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4300" dirty="0">
                  <a:solidFill>
                    <a:prstClr val="white"/>
                  </a:solidFill>
                  <a:latin typeface="Impact" pitchFamily="34" charset="0"/>
                </a:rPr>
                <a:t>02</a:t>
              </a:r>
              <a:endParaRPr lang="zh-CN" altLang="en-US" sz="4300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142307" y="3897687"/>
            <a:ext cx="2034319" cy="2021813"/>
            <a:chOff x="4607329" y="2741326"/>
            <a:chExt cx="1525938" cy="1516360"/>
          </a:xfrm>
        </p:grpSpPr>
        <p:sp>
          <p:nvSpPr>
            <p:cNvPr id="26" name="圆角矩形 26"/>
            <p:cNvSpPr/>
            <p:nvPr/>
          </p:nvSpPr>
          <p:spPr>
            <a:xfrm flipH="1" flipV="1">
              <a:off x="4607329" y="2741326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TextBox 64"/>
            <p:cNvSpPr txBox="1"/>
            <p:nvPr/>
          </p:nvSpPr>
          <p:spPr>
            <a:xfrm>
              <a:off x="5089611" y="3139103"/>
              <a:ext cx="578599" cy="5654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300" dirty="0">
                  <a:solidFill>
                    <a:prstClr val="white"/>
                  </a:solidFill>
                  <a:latin typeface="Impact" pitchFamily="34" charset="0"/>
                </a:rPr>
                <a:t>03</a:t>
              </a:r>
              <a:endParaRPr lang="zh-CN" altLang="en-US" sz="4300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008642" y="3903465"/>
            <a:ext cx="2034319" cy="2021813"/>
            <a:chOff x="3006872" y="2745660"/>
            <a:chExt cx="1525938" cy="1516360"/>
          </a:xfrm>
          <a:solidFill>
            <a:schemeClr val="accent4"/>
          </a:solidFill>
        </p:grpSpPr>
        <p:sp>
          <p:nvSpPr>
            <p:cNvPr id="29" name="圆角矩形 26"/>
            <p:cNvSpPr/>
            <p:nvPr/>
          </p:nvSpPr>
          <p:spPr>
            <a:xfrm flipV="1">
              <a:off x="3006872" y="2745660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TextBox 67"/>
            <p:cNvSpPr txBox="1"/>
            <p:nvPr/>
          </p:nvSpPr>
          <p:spPr>
            <a:xfrm>
              <a:off x="3542656" y="3139103"/>
              <a:ext cx="566575" cy="56540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4300" dirty="0">
                  <a:solidFill>
                    <a:prstClr val="white"/>
                  </a:solidFill>
                  <a:latin typeface="Impact" pitchFamily="34" charset="0"/>
                </a:rPr>
                <a:t>04</a:t>
              </a:r>
              <a:endParaRPr lang="zh-CN" altLang="en-US" sz="4300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cxnSp>
        <p:nvCxnSpPr>
          <p:cNvPr id="31" name="直接连接符 30"/>
          <p:cNvCxnSpPr/>
          <p:nvPr/>
        </p:nvCxnSpPr>
        <p:spPr>
          <a:xfrm flipH="1">
            <a:off x="3435899" y="2963031"/>
            <a:ext cx="959982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1"/>
          <p:cNvSpPr>
            <a:spLocks noChangeArrowheads="1"/>
          </p:cNvSpPr>
          <p:nvPr/>
        </p:nvSpPr>
        <p:spPr bwMode="auto">
          <a:xfrm>
            <a:off x="911305" y="2594173"/>
            <a:ext cx="2524594" cy="984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 lvl="0" algn="r" defTabSz="121917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单击此处添加文字阐述，添加简短问题说明文字，具体说明文字在此处。单击此处添加文字阐述</a:t>
            </a:r>
            <a:endParaRPr lang="en-US" altLang="zh-CN" sz="13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7823174" y="2963031"/>
            <a:ext cx="686863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1"/>
          <p:cNvSpPr>
            <a:spLocks noChangeArrowheads="1"/>
          </p:cNvSpPr>
          <p:nvPr/>
        </p:nvSpPr>
        <p:spPr bwMode="auto">
          <a:xfrm>
            <a:off x="8513886" y="2594173"/>
            <a:ext cx="2524594" cy="984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 lvl="0" defTabSz="121917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单击此处添加文字阐述，添加简短问题说明文字，具体说明文字在此处。单击此处添加文字阐述</a:t>
            </a:r>
            <a:endParaRPr lang="en-US" altLang="zh-CN" sz="13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cxnSp>
        <p:nvCxnSpPr>
          <p:cNvPr id="35" name="直接连接符 34"/>
          <p:cNvCxnSpPr/>
          <p:nvPr/>
        </p:nvCxnSpPr>
        <p:spPr>
          <a:xfrm flipH="1">
            <a:off x="7823174" y="4706949"/>
            <a:ext cx="686863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1"/>
          <p:cNvSpPr>
            <a:spLocks noChangeArrowheads="1"/>
          </p:cNvSpPr>
          <p:nvPr/>
        </p:nvSpPr>
        <p:spPr bwMode="auto">
          <a:xfrm>
            <a:off x="8513886" y="4279633"/>
            <a:ext cx="2524594" cy="984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 lvl="0" defTabSz="121917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单击此处添加文字阐述，添加简短问题说明文字，具体说明文字在此处。单击此处添加文字阐述</a:t>
            </a:r>
            <a:endParaRPr lang="en-US" altLang="zh-CN" sz="13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cxnSp>
        <p:nvCxnSpPr>
          <p:cNvPr id="37" name="直接连接符 36"/>
          <p:cNvCxnSpPr/>
          <p:nvPr/>
        </p:nvCxnSpPr>
        <p:spPr>
          <a:xfrm flipH="1">
            <a:off x="3435899" y="4706949"/>
            <a:ext cx="959982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1"/>
          <p:cNvSpPr>
            <a:spLocks noChangeArrowheads="1"/>
          </p:cNvSpPr>
          <p:nvPr/>
        </p:nvSpPr>
        <p:spPr bwMode="auto">
          <a:xfrm>
            <a:off x="911305" y="4338090"/>
            <a:ext cx="2524594" cy="984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 lvl="0" algn="r" defTabSz="121917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单击此处添加文字阐述，添加简短问题说明文字，具体说明文字在此处。单击此处添加文字阐述</a:t>
            </a:r>
            <a:endParaRPr lang="en-US" altLang="zh-CN" sz="13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89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18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20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22" presetID="2" presetClass="entr" presetSubtype="9" fill="hold" nodeType="afterEffect" p14:presetBounceEnd="62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500">
                                          <p:cBhvr additive="base">
                                            <p:cTn id="24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500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nodeType="withEffect" p14:presetBounceEnd="62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500">
                                          <p:cBhvr additive="base">
                                            <p:cTn id="28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500">
                                          <p:cBhvr additive="base">
                                            <p:cTn id="2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6" fill="hold" nodeType="withEffect" p14:presetBounceEnd="62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500">
                                          <p:cBhvr additive="base">
                                            <p:cTn id="3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500">
                                          <p:cBhvr additive="base">
                                            <p:cTn id="3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2" fill="hold" nodeType="withEffect" p14:presetBounceEnd="62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500">
                                          <p:cBhvr additive="base">
                                            <p:cTn id="36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500">
                                          <p:cBhvr additive="base">
                                            <p:cTn id="37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3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51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5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59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6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67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0" grpId="0" animBg="1"/>
          <p:bldP spid="71" grpId="0" animBg="1"/>
          <p:bldP spid="72" grpId="0" animBg="1"/>
          <p:bldP spid="73" grpId="0"/>
          <p:bldP spid="32" grpId="0"/>
          <p:bldP spid="34" grpId="0"/>
          <p:bldP spid="36" grpId="0"/>
          <p:bldP spid="3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18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20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22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3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51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5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59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6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67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0" grpId="0" animBg="1"/>
          <p:bldP spid="71" grpId="0" animBg="1"/>
          <p:bldP spid="72" grpId="0" animBg="1"/>
          <p:bldP spid="73" grpId="0"/>
          <p:bldP spid="32" grpId="0"/>
          <p:bldP spid="34" grpId="0"/>
          <p:bldP spid="36" grpId="0"/>
          <p:bldP spid="38" grpId="0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sp>
        <p:nvSpPr>
          <p:cNvPr id="38" name="AutoShape 7"/>
          <p:cNvSpPr>
            <a:spLocks noChangeArrowheads="1"/>
          </p:cNvSpPr>
          <p:nvPr/>
        </p:nvSpPr>
        <p:spPr bwMode="auto">
          <a:xfrm>
            <a:off x="1504446" y="1993834"/>
            <a:ext cx="2348938" cy="2348394"/>
          </a:xfrm>
          <a:prstGeom prst="diamond">
            <a:avLst/>
          </a:prstGeom>
          <a:blipFill dpi="0" rotWithShape="1">
            <a:blip r:embed="rId11" cstate="print"/>
            <a:srcRect/>
            <a:stretch>
              <a:fillRect/>
            </a:stretch>
          </a:blipFill>
          <a:ln>
            <a:noFill/>
          </a:ln>
          <a:extLst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3058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765081" y="3275439"/>
            <a:ext cx="2348938" cy="2348394"/>
            <a:chOff x="2746535" y="3154051"/>
            <a:chExt cx="2348938" cy="2348938"/>
          </a:xfrm>
        </p:grpSpPr>
        <p:sp>
          <p:nvSpPr>
            <p:cNvPr id="40" name="AutoShape 11"/>
            <p:cNvSpPr>
              <a:spLocks noChangeArrowheads="1"/>
            </p:cNvSpPr>
            <p:nvPr/>
          </p:nvSpPr>
          <p:spPr bwMode="auto">
            <a:xfrm>
              <a:off x="2746535" y="3154051"/>
              <a:ext cx="2348938" cy="2348938"/>
            </a:xfrm>
            <a:prstGeom prst="diamond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s-ES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文本框 70"/>
            <p:cNvSpPr txBox="1"/>
            <p:nvPr/>
          </p:nvSpPr>
          <p:spPr>
            <a:xfrm>
              <a:off x="3217840" y="3812847"/>
              <a:ext cx="136440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Impact" panose="020B0806030902050204" pitchFamily="34" charset="0"/>
                </a:rPr>
                <a:t>关键字</a:t>
              </a:r>
            </a:p>
          </p:txBody>
        </p:sp>
      </p:grpSp>
      <p:sp>
        <p:nvSpPr>
          <p:cNvPr id="42" name="MH_Text_1"/>
          <p:cNvSpPr/>
          <p:nvPr>
            <p:custDataLst>
              <p:tags r:id="rId1"/>
            </p:custDataLst>
          </p:nvPr>
        </p:nvSpPr>
        <p:spPr>
          <a:xfrm>
            <a:off x="552769" y="4712295"/>
            <a:ext cx="2687541" cy="3873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>
              <a:lnSpc>
                <a:spcPct val="120000"/>
              </a:lnSpc>
              <a:buClr>
                <a:schemeClr val="accent1"/>
              </a:buClr>
            </a:pPr>
            <a:r>
              <a:rPr lang="zh-CN" altLang="en-US" sz="2400" b="1" dirty="0" smtClean="0">
                <a:solidFill>
                  <a:schemeClr val="accent1"/>
                </a:solidFill>
                <a:cs typeface="+mn-ea"/>
                <a:sym typeface="+mn-lt"/>
              </a:rPr>
              <a:t>输入</a:t>
            </a:r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小标题</a:t>
            </a:r>
            <a:endParaRPr lang="en-US" altLang="zh-CN" sz="2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3" name="MH_Text_1"/>
          <p:cNvSpPr/>
          <p:nvPr>
            <p:custDataLst>
              <p:tags r:id="rId2"/>
            </p:custDataLst>
          </p:nvPr>
        </p:nvSpPr>
        <p:spPr>
          <a:xfrm>
            <a:off x="616493" y="5259931"/>
            <a:ext cx="2670978" cy="748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此处</a:t>
            </a:r>
            <a:endParaRPr lang="en-US" altLang="zh-CN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4" name="AutoShape 12"/>
          <p:cNvSpPr>
            <a:spLocks noChangeArrowheads="1"/>
          </p:cNvSpPr>
          <p:nvPr/>
        </p:nvSpPr>
        <p:spPr bwMode="auto">
          <a:xfrm>
            <a:off x="5114018" y="3275439"/>
            <a:ext cx="2350611" cy="2348394"/>
          </a:xfrm>
          <a:prstGeom prst="diamond">
            <a:avLst/>
          </a:prstGeom>
          <a:blipFill dpi="0" rotWithShape="1">
            <a:blip r:embed="rId12" cstate="print"/>
            <a:srcRect/>
            <a:stretch>
              <a:fillRect/>
            </a:stretch>
          </a:blipFill>
          <a:ln>
            <a:noFill/>
          </a:ln>
          <a:extLst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3058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952719" y="1909587"/>
            <a:ext cx="2350611" cy="2348394"/>
            <a:chOff x="3930212" y="1787883"/>
            <a:chExt cx="2350611" cy="2348938"/>
          </a:xfrm>
        </p:grpSpPr>
        <p:sp>
          <p:nvSpPr>
            <p:cNvPr id="46" name="AutoShape 8"/>
            <p:cNvSpPr>
              <a:spLocks noChangeArrowheads="1"/>
            </p:cNvSpPr>
            <p:nvPr/>
          </p:nvSpPr>
          <p:spPr bwMode="auto">
            <a:xfrm>
              <a:off x="3930212" y="1787883"/>
              <a:ext cx="2350611" cy="2348938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endParaRPr lang="es-ES" altLang="en-US" sz="3058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ヒラギノ角ゴ ProN W3"/>
                <a:sym typeface="Arial" panose="020B0604020202020204" pitchFamily="34" charset="0"/>
              </a:endParaRPr>
            </a:p>
          </p:txBody>
        </p:sp>
        <p:sp>
          <p:nvSpPr>
            <p:cNvPr id="47" name="文本框 70"/>
            <p:cNvSpPr txBox="1"/>
            <p:nvPr/>
          </p:nvSpPr>
          <p:spPr>
            <a:xfrm>
              <a:off x="4366785" y="2403959"/>
              <a:ext cx="136440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Impact" panose="020B0806030902050204" pitchFamily="34" charset="0"/>
                </a:rPr>
                <a:t>关键字</a:t>
              </a:r>
            </a:p>
          </p:txBody>
        </p:sp>
      </p:grpSp>
      <p:sp>
        <p:nvSpPr>
          <p:cNvPr id="48" name="MH_Text_1"/>
          <p:cNvSpPr/>
          <p:nvPr>
            <p:custDataLst>
              <p:tags r:id="rId3"/>
            </p:custDataLst>
          </p:nvPr>
        </p:nvSpPr>
        <p:spPr>
          <a:xfrm>
            <a:off x="2599490" y="824868"/>
            <a:ext cx="2687541" cy="3873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>
              <a:lnSpc>
                <a:spcPct val="120000"/>
              </a:lnSpc>
              <a:buClr>
                <a:schemeClr val="accent1"/>
              </a:buClr>
            </a:pPr>
            <a:r>
              <a:rPr lang="zh-CN" altLang="en-US" sz="2400" b="1" dirty="0" smtClean="0">
                <a:solidFill>
                  <a:schemeClr val="accent2"/>
                </a:solidFill>
                <a:cs typeface="+mn-ea"/>
                <a:sym typeface="+mn-lt"/>
              </a:rPr>
              <a:t>输入</a:t>
            </a:r>
            <a:r>
              <a:rPr lang="zh-CN" altLang="en-US" sz="2400" b="1" dirty="0">
                <a:solidFill>
                  <a:schemeClr val="accent2"/>
                </a:solidFill>
                <a:cs typeface="+mn-ea"/>
                <a:sym typeface="+mn-lt"/>
              </a:rPr>
              <a:t>小标题</a:t>
            </a:r>
            <a:endParaRPr lang="en-US" altLang="zh-CN" sz="2400" b="1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49" name="MH_Text_1"/>
          <p:cNvSpPr/>
          <p:nvPr>
            <p:custDataLst>
              <p:tags r:id="rId4"/>
            </p:custDataLst>
          </p:nvPr>
        </p:nvSpPr>
        <p:spPr>
          <a:xfrm>
            <a:off x="2663214" y="1372504"/>
            <a:ext cx="2670978" cy="748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此处</a:t>
            </a:r>
            <a:endParaRPr lang="en-US" altLang="zh-CN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6354636" y="1909587"/>
            <a:ext cx="2350611" cy="2348394"/>
            <a:chOff x="6264081" y="1787883"/>
            <a:chExt cx="2350611" cy="2348938"/>
          </a:xfrm>
        </p:grpSpPr>
        <p:sp>
          <p:nvSpPr>
            <p:cNvPr id="51" name="AutoShape 9"/>
            <p:cNvSpPr>
              <a:spLocks noChangeArrowheads="1"/>
            </p:cNvSpPr>
            <p:nvPr/>
          </p:nvSpPr>
          <p:spPr bwMode="auto">
            <a:xfrm>
              <a:off x="6264081" y="1787883"/>
              <a:ext cx="2350611" cy="2348938"/>
            </a:xfrm>
            <a:prstGeom prst="diamond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s-ES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文本框 70"/>
            <p:cNvSpPr txBox="1"/>
            <p:nvPr/>
          </p:nvSpPr>
          <p:spPr>
            <a:xfrm>
              <a:off x="6746232" y="2367520"/>
              <a:ext cx="136440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Impact" panose="020B0806030902050204" pitchFamily="34" charset="0"/>
                </a:rPr>
                <a:t>关键字</a:t>
              </a:r>
            </a:p>
          </p:txBody>
        </p:sp>
      </p:grpSp>
      <p:sp>
        <p:nvSpPr>
          <p:cNvPr id="53" name="MH_Text_1"/>
          <p:cNvSpPr/>
          <p:nvPr>
            <p:custDataLst>
              <p:tags r:id="rId5"/>
            </p:custDataLst>
          </p:nvPr>
        </p:nvSpPr>
        <p:spPr>
          <a:xfrm>
            <a:off x="7127881" y="735860"/>
            <a:ext cx="2687541" cy="3873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>
              <a:lnSpc>
                <a:spcPct val="120000"/>
              </a:lnSpc>
              <a:buClr>
                <a:schemeClr val="accent1"/>
              </a:buClr>
            </a:pPr>
            <a:r>
              <a:rPr lang="zh-CN" altLang="en-US" sz="2400" b="1" dirty="0" smtClean="0">
                <a:solidFill>
                  <a:schemeClr val="accent3"/>
                </a:solidFill>
                <a:cs typeface="+mn-ea"/>
                <a:sym typeface="+mn-lt"/>
              </a:rPr>
              <a:t>输入</a:t>
            </a:r>
            <a:r>
              <a:rPr lang="zh-CN" altLang="en-US" sz="2400" b="1" dirty="0">
                <a:solidFill>
                  <a:schemeClr val="accent3"/>
                </a:solidFill>
                <a:cs typeface="+mn-ea"/>
                <a:sym typeface="+mn-lt"/>
              </a:rPr>
              <a:t>小标题</a:t>
            </a:r>
            <a:endParaRPr lang="en-US" altLang="zh-CN" sz="2400" b="1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54" name="MH_Text_1"/>
          <p:cNvSpPr/>
          <p:nvPr>
            <p:custDataLst>
              <p:tags r:id="rId6"/>
            </p:custDataLst>
          </p:nvPr>
        </p:nvSpPr>
        <p:spPr>
          <a:xfrm>
            <a:off x="7191605" y="1283496"/>
            <a:ext cx="2670978" cy="748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此处</a:t>
            </a:r>
            <a:endParaRPr lang="en-US" altLang="zh-CN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5" name="AutoShape 10"/>
          <p:cNvSpPr>
            <a:spLocks noChangeArrowheads="1"/>
          </p:cNvSpPr>
          <p:nvPr/>
        </p:nvSpPr>
        <p:spPr bwMode="auto">
          <a:xfrm>
            <a:off x="8804582" y="1993836"/>
            <a:ext cx="2348936" cy="2348392"/>
          </a:xfrm>
          <a:prstGeom prst="diamond">
            <a:avLst/>
          </a:prstGeom>
          <a:blipFill dpi="0" rotWithShape="1">
            <a:blip r:embed="rId13" cstate="print"/>
            <a:srcRect/>
            <a:stretch>
              <a:fillRect/>
            </a:stretch>
          </a:blipFill>
          <a:ln>
            <a:noFill/>
          </a:ln>
          <a:extLst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3058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7506763" y="3275439"/>
            <a:ext cx="2350611" cy="2348394"/>
            <a:chOff x="7429341" y="3154051"/>
            <a:chExt cx="2350611" cy="2348938"/>
          </a:xfrm>
        </p:grpSpPr>
        <p:sp>
          <p:nvSpPr>
            <p:cNvPr id="57" name="AutoShape 13"/>
            <p:cNvSpPr>
              <a:spLocks noChangeArrowheads="1"/>
            </p:cNvSpPr>
            <p:nvPr/>
          </p:nvSpPr>
          <p:spPr bwMode="auto">
            <a:xfrm>
              <a:off x="7429341" y="3154051"/>
              <a:ext cx="2350611" cy="2348938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endParaRPr lang="es-ES" altLang="en-US" sz="3058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ヒラギノ角ゴ ProN W3"/>
                <a:sym typeface="Arial" panose="020B0604020202020204" pitchFamily="34" charset="0"/>
              </a:endParaRPr>
            </a:p>
          </p:txBody>
        </p:sp>
        <p:sp>
          <p:nvSpPr>
            <p:cNvPr id="58" name="文本框 70"/>
            <p:cNvSpPr txBox="1"/>
            <p:nvPr/>
          </p:nvSpPr>
          <p:spPr>
            <a:xfrm>
              <a:off x="7886004" y="3769024"/>
              <a:ext cx="136440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Impact" panose="020B0806030902050204" pitchFamily="34" charset="0"/>
                </a:rPr>
                <a:t>关键字</a:t>
              </a:r>
            </a:p>
          </p:txBody>
        </p:sp>
      </p:grpSp>
      <p:sp>
        <p:nvSpPr>
          <p:cNvPr id="59" name="MH_Text_1"/>
          <p:cNvSpPr/>
          <p:nvPr>
            <p:custDataLst>
              <p:tags r:id="rId7"/>
            </p:custDataLst>
          </p:nvPr>
        </p:nvSpPr>
        <p:spPr>
          <a:xfrm>
            <a:off x="9073570" y="4851530"/>
            <a:ext cx="2687541" cy="3873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>
              <a:lnSpc>
                <a:spcPct val="120000"/>
              </a:lnSpc>
              <a:buClr>
                <a:schemeClr val="accent1"/>
              </a:buClr>
            </a:pPr>
            <a:r>
              <a:rPr lang="zh-CN" altLang="en-US" sz="2400" b="1" dirty="0" smtClean="0">
                <a:solidFill>
                  <a:schemeClr val="accent4"/>
                </a:solidFill>
                <a:cs typeface="+mn-ea"/>
                <a:sym typeface="+mn-lt"/>
              </a:rPr>
              <a:t>输入</a:t>
            </a:r>
            <a:r>
              <a:rPr lang="zh-CN" altLang="en-US" sz="2400" b="1" dirty="0">
                <a:solidFill>
                  <a:schemeClr val="accent4"/>
                </a:solidFill>
                <a:cs typeface="+mn-ea"/>
                <a:sym typeface="+mn-lt"/>
              </a:rPr>
              <a:t>小标题</a:t>
            </a:r>
            <a:endParaRPr lang="en-US" altLang="zh-CN" sz="24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60" name="MH_Text_1"/>
          <p:cNvSpPr/>
          <p:nvPr>
            <p:custDataLst>
              <p:tags r:id="rId8"/>
            </p:custDataLst>
          </p:nvPr>
        </p:nvSpPr>
        <p:spPr>
          <a:xfrm>
            <a:off x="9137294" y="5399166"/>
            <a:ext cx="2670978" cy="748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单击此处添加文字阐述，添加简短问题说明文字，具体说明文字在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</a:rPr>
              <a:t>此处</a:t>
            </a:r>
            <a:endParaRPr lang="en-US" altLang="zh-CN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901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5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3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35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850"/>
                            </p:stCondLst>
                            <p:childTnLst>
                              <p:par>
                                <p:cTn id="5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3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35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850"/>
                            </p:stCondLst>
                            <p:childTnLst>
                              <p:par>
                                <p:cTn id="6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35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35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35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850"/>
                            </p:stCondLst>
                            <p:childTnLst>
                              <p:par>
                                <p:cTn id="8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135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  <p:bldP spid="38" grpId="0" animBg="1"/>
      <p:bldP spid="42" grpId="0"/>
      <p:bldP spid="43" grpId="0"/>
      <p:bldP spid="44" grpId="0" animBg="1"/>
      <p:bldP spid="48" grpId="0"/>
      <p:bldP spid="49" grpId="0"/>
      <p:bldP spid="53" grpId="0"/>
      <p:bldP spid="54" grpId="0"/>
      <p:bldP spid="55" grpId="0" animBg="1"/>
      <p:bldP spid="59" grpId="0"/>
      <p:bldP spid="6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sp>
        <p:nvSpPr>
          <p:cNvPr id="45" name="Freeform 5"/>
          <p:cNvSpPr>
            <a:spLocks/>
          </p:cNvSpPr>
          <p:nvPr/>
        </p:nvSpPr>
        <p:spPr bwMode="auto">
          <a:xfrm rot="5400000">
            <a:off x="8965736" y="2858567"/>
            <a:ext cx="1344151" cy="1813053"/>
          </a:xfrm>
          <a:custGeom>
            <a:avLst/>
            <a:gdLst>
              <a:gd name="T0" fmla="*/ 1183 w 1183"/>
              <a:gd name="T1" fmla="*/ 819 h 819"/>
              <a:gd name="T2" fmla="*/ 0 w 1183"/>
              <a:gd name="T3" fmla="*/ 819 h 819"/>
              <a:gd name="T4" fmla="*/ 0 w 1183"/>
              <a:gd name="T5" fmla="*/ 343 h 819"/>
              <a:gd name="T6" fmla="*/ 608 w 1183"/>
              <a:gd name="T7" fmla="*/ 0 h 819"/>
              <a:gd name="T8" fmla="*/ 1183 w 1183"/>
              <a:gd name="T9" fmla="*/ 343 h 819"/>
              <a:gd name="T10" fmla="*/ 1183 w 1183"/>
              <a:gd name="T11" fmla="*/ 819 h 8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83" h="819">
                <a:moveTo>
                  <a:pt x="1183" y="819"/>
                </a:moveTo>
                <a:lnTo>
                  <a:pt x="0" y="819"/>
                </a:lnTo>
                <a:lnTo>
                  <a:pt x="0" y="343"/>
                </a:lnTo>
                <a:lnTo>
                  <a:pt x="608" y="0"/>
                </a:lnTo>
                <a:lnTo>
                  <a:pt x="1183" y="343"/>
                </a:lnTo>
                <a:lnTo>
                  <a:pt x="1183" y="81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46" name="Freeform 6"/>
          <p:cNvSpPr>
            <a:spLocks/>
          </p:cNvSpPr>
          <p:nvPr/>
        </p:nvSpPr>
        <p:spPr bwMode="auto">
          <a:xfrm rot="5400000">
            <a:off x="7713972" y="2825841"/>
            <a:ext cx="1344151" cy="1878497"/>
          </a:xfrm>
          <a:custGeom>
            <a:avLst/>
            <a:gdLst>
              <a:gd name="T0" fmla="*/ 1183 w 1183"/>
              <a:gd name="T1" fmla="*/ 819 h 819"/>
              <a:gd name="T2" fmla="*/ 0 w 1183"/>
              <a:gd name="T3" fmla="*/ 819 h 819"/>
              <a:gd name="T4" fmla="*/ 0 w 1183"/>
              <a:gd name="T5" fmla="*/ 343 h 819"/>
              <a:gd name="T6" fmla="*/ 608 w 1183"/>
              <a:gd name="T7" fmla="*/ 0 h 819"/>
              <a:gd name="T8" fmla="*/ 1183 w 1183"/>
              <a:gd name="T9" fmla="*/ 343 h 819"/>
              <a:gd name="T10" fmla="*/ 1183 w 1183"/>
              <a:gd name="T11" fmla="*/ 819 h 8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83" h="819">
                <a:moveTo>
                  <a:pt x="1183" y="819"/>
                </a:moveTo>
                <a:lnTo>
                  <a:pt x="0" y="819"/>
                </a:lnTo>
                <a:lnTo>
                  <a:pt x="0" y="343"/>
                </a:lnTo>
                <a:lnTo>
                  <a:pt x="608" y="0"/>
                </a:lnTo>
                <a:lnTo>
                  <a:pt x="1183" y="343"/>
                </a:lnTo>
                <a:lnTo>
                  <a:pt x="1183" y="81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47" name="Freeform 7"/>
          <p:cNvSpPr>
            <a:spLocks/>
          </p:cNvSpPr>
          <p:nvPr/>
        </p:nvSpPr>
        <p:spPr bwMode="auto">
          <a:xfrm rot="5400000">
            <a:off x="6383658" y="2865958"/>
            <a:ext cx="1344151" cy="1798263"/>
          </a:xfrm>
          <a:custGeom>
            <a:avLst/>
            <a:gdLst>
              <a:gd name="T0" fmla="*/ 1183 w 1183"/>
              <a:gd name="T1" fmla="*/ 821 h 821"/>
              <a:gd name="T2" fmla="*/ 0 w 1183"/>
              <a:gd name="T3" fmla="*/ 821 h 821"/>
              <a:gd name="T4" fmla="*/ 0 w 1183"/>
              <a:gd name="T5" fmla="*/ 343 h 821"/>
              <a:gd name="T6" fmla="*/ 608 w 1183"/>
              <a:gd name="T7" fmla="*/ 0 h 821"/>
              <a:gd name="T8" fmla="*/ 1183 w 1183"/>
              <a:gd name="T9" fmla="*/ 343 h 821"/>
              <a:gd name="T10" fmla="*/ 1183 w 1183"/>
              <a:gd name="T11" fmla="*/ 821 h 8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83" h="821">
                <a:moveTo>
                  <a:pt x="1183" y="821"/>
                </a:moveTo>
                <a:lnTo>
                  <a:pt x="0" y="821"/>
                </a:lnTo>
                <a:lnTo>
                  <a:pt x="0" y="343"/>
                </a:lnTo>
                <a:lnTo>
                  <a:pt x="608" y="0"/>
                </a:lnTo>
                <a:lnTo>
                  <a:pt x="1183" y="343"/>
                </a:lnTo>
                <a:lnTo>
                  <a:pt x="1183" y="82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48" name="Freeform 8"/>
          <p:cNvSpPr>
            <a:spLocks/>
          </p:cNvSpPr>
          <p:nvPr/>
        </p:nvSpPr>
        <p:spPr bwMode="auto">
          <a:xfrm rot="5400000">
            <a:off x="5010697" y="2855260"/>
            <a:ext cx="1344151" cy="1819666"/>
          </a:xfrm>
          <a:custGeom>
            <a:avLst/>
            <a:gdLst>
              <a:gd name="T0" fmla="*/ 1183 w 1183"/>
              <a:gd name="T1" fmla="*/ 822 h 822"/>
              <a:gd name="T2" fmla="*/ 0 w 1183"/>
              <a:gd name="T3" fmla="*/ 822 h 822"/>
              <a:gd name="T4" fmla="*/ 0 w 1183"/>
              <a:gd name="T5" fmla="*/ 343 h 822"/>
              <a:gd name="T6" fmla="*/ 608 w 1183"/>
              <a:gd name="T7" fmla="*/ 0 h 822"/>
              <a:gd name="T8" fmla="*/ 1183 w 1183"/>
              <a:gd name="T9" fmla="*/ 343 h 822"/>
              <a:gd name="T10" fmla="*/ 1183 w 1183"/>
              <a:gd name="T11" fmla="*/ 822 h 8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83" h="822">
                <a:moveTo>
                  <a:pt x="1183" y="822"/>
                </a:moveTo>
                <a:lnTo>
                  <a:pt x="0" y="822"/>
                </a:lnTo>
                <a:lnTo>
                  <a:pt x="0" y="343"/>
                </a:lnTo>
                <a:lnTo>
                  <a:pt x="608" y="0"/>
                </a:lnTo>
                <a:lnTo>
                  <a:pt x="1183" y="343"/>
                </a:lnTo>
                <a:lnTo>
                  <a:pt x="1183" y="82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49" name="Freeform 9"/>
          <p:cNvSpPr>
            <a:spLocks/>
          </p:cNvSpPr>
          <p:nvPr/>
        </p:nvSpPr>
        <p:spPr bwMode="auto">
          <a:xfrm rot="5400000">
            <a:off x="3570969" y="2816448"/>
            <a:ext cx="1344151" cy="1897282"/>
          </a:xfrm>
          <a:custGeom>
            <a:avLst/>
            <a:gdLst>
              <a:gd name="T0" fmla="*/ 1183 w 1183"/>
              <a:gd name="T1" fmla="*/ 819 h 819"/>
              <a:gd name="T2" fmla="*/ 0 w 1183"/>
              <a:gd name="T3" fmla="*/ 819 h 819"/>
              <a:gd name="T4" fmla="*/ 0 w 1183"/>
              <a:gd name="T5" fmla="*/ 341 h 819"/>
              <a:gd name="T6" fmla="*/ 608 w 1183"/>
              <a:gd name="T7" fmla="*/ 0 h 819"/>
              <a:gd name="T8" fmla="*/ 1183 w 1183"/>
              <a:gd name="T9" fmla="*/ 341 h 819"/>
              <a:gd name="T10" fmla="*/ 1183 w 1183"/>
              <a:gd name="T11" fmla="*/ 819 h 8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83" h="819">
                <a:moveTo>
                  <a:pt x="1183" y="819"/>
                </a:moveTo>
                <a:lnTo>
                  <a:pt x="0" y="819"/>
                </a:lnTo>
                <a:lnTo>
                  <a:pt x="0" y="341"/>
                </a:lnTo>
                <a:lnTo>
                  <a:pt x="608" y="0"/>
                </a:lnTo>
                <a:lnTo>
                  <a:pt x="1183" y="341"/>
                </a:lnTo>
                <a:lnTo>
                  <a:pt x="1183" y="8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50" name="Freeform 10"/>
          <p:cNvSpPr>
            <a:spLocks/>
          </p:cNvSpPr>
          <p:nvPr/>
        </p:nvSpPr>
        <p:spPr bwMode="auto">
          <a:xfrm rot="5400000">
            <a:off x="2029248" y="2766491"/>
            <a:ext cx="1344151" cy="1997209"/>
          </a:xfrm>
          <a:custGeom>
            <a:avLst/>
            <a:gdLst>
              <a:gd name="T0" fmla="*/ 1183 w 1183"/>
              <a:gd name="T1" fmla="*/ 1162 h 1162"/>
              <a:gd name="T2" fmla="*/ 0 w 1183"/>
              <a:gd name="T3" fmla="*/ 1162 h 1162"/>
              <a:gd name="T4" fmla="*/ 0 w 1183"/>
              <a:gd name="T5" fmla="*/ 343 h 1162"/>
              <a:gd name="T6" fmla="*/ 608 w 1183"/>
              <a:gd name="T7" fmla="*/ 0 h 1162"/>
              <a:gd name="T8" fmla="*/ 1183 w 1183"/>
              <a:gd name="T9" fmla="*/ 343 h 1162"/>
              <a:gd name="T10" fmla="*/ 1183 w 1183"/>
              <a:gd name="T11" fmla="*/ 1162 h 1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83" h="1162">
                <a:moveTo>
                  <a:pt x="1183" y="1162"/>
                </a:moveTo>
                <a:lnTo>
                  <a:pt x="0" y="1162"/>
                </a:lnTo>
                <a:lnTo>
                  <a:pt x="0" y="343"/>
                </a:lnTo>
                <a:lnTo>
                  <a:pt x="608" y="0"/>
                </a:lnTo>
                <a:lnTo>
                  <a:pt x="1183" y="343"/>
                </a:lnTo>
                <a:lnTo>
                  <a:pt x="1183" y="11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885053" y="3569369"/>
            <a:ext cx="1272137" cy="430783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 smtClean="0">
                <a:solidFill>
                  <a:prstClr val="white"/>
                </a:solidFill>
              </a:rPr>
              <a:t>关键字一</a:t>
            </a:r>
            <a:endParaRPr lang="zh-CN" altLang="en-US" sz="2000" dirty="0">
              <a:solidFill>
                <a:prstClr val="white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702718" y="1569517"/>
            <a:ext cx="1779664" cy="1485420"/>
            <a:chOff x="1939278" y="1900783"/>
            <a:chExt cx="1779664" cy="1485764"/>
          </a:xfrm>
        </p:grpSpPr>
        <p:sp>
          <p:nvSpPr>
            <p:cNvPr id="53" name="TextBox 61"/>
            <p:cNvSpPr txBox="1"/>
            <p:nvPr/>
          </p:nvSpPr>
          <p:spPr>
            <a:xfrm>
              <a:off x="1979873" y="1900783"/>
              <a:ext cx="173906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1219170"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/>
                </a:rPr>
                <a:t>单击此处添加文字阐述，添加简短问题说明文字，具体说明文字在此处。单击此处添加文字阐述</a:t>
              </a:r>
              <a:endParaRPr lang="en-US" altLang="zh-CN" sz="13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97" name="任意多边形 96"/>
            <p:cNvSpPr/>
            <p:nvPr/>
          </p:nvSpPr>
          <p:spPr>
            <a:xfrm>
              <a:off x="1939278" y="2078144"/>
              <a:ext cx="0" cy="1308403"/>
            </a:xfrm>
            <a:custGeom>
              <a:avLst/>
              <a:gdLst>
                <a:gd name="connsiteX0" fmla="*/ 0 w 0"/>
                <a:gd name="connsiteY0" fmla="*/ 981075 h 981075"/>
                <a:gd name="connsiteX1" fmla="*/ 0 w 0"/>
                <a:gd name="connsiteY1" fmla="*/ 0 h 98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981075">
                  <a:moveTo>
                    <a:pt x="0" y="981075"/>
                  </a:moveTo>
                  <a:lnTo>
                    <a:pt x="0" y="0"/>
                  </a:lnTo>
                </a:path>
              </a:pathLst>
            </a:custGeom>
            <a:noFill/>
            <a:ln w="63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98" name="矩形 97"/>
          <p:cNvSpPr/>
          <p:nvPr/>
        </p:nvSpPr>
        <p:spPr>
          <a:xfrm>
            <a:off x="3650406" y="3569368"/>
            <a:ext cx="1272137" cy="430783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lvl="0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 smtClean="0">
                <a:solidFill>
                  <a:prstClr val="white"/>
                </a:solidFill>
              </a:rPr>
              <a:t>关键字二</a:t>
            </a:r>
            <a:endParaRPr lang="zh-CN" altLang="en-US" sz="2000" dirty="0">
              <a:solidFill>
                <a:prstClr val="white"/>
              </a:solidFill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3294405" y="4364887"/>
            <a:ext cx="1783031" cy="1583809"/>
            <a:chOff x="3530964" y="4731010"/>
            <a:chExt cx="1783031" cy="1584176"/>
          </a:xfrm>
        </p:grpSpPr>
        <p:sp>
          <p:nvSpPr>
            <p:cNvPr id="100" name="任意多边形 99"/>
            <p:cNvSpPr/>
            <p:nvPr/>
          </p:nvSpPr>
          <p:spPr>
            <a:xfrm>
              <a:off x="3530964" y="4731010"/>
              <a:ext cx="0" cy="1308403"/>
            </a:xfrm>
            <a:custGeom>
              <a:avLst/>
              <a:gdLst>
                <a:gd name="connsiteX0" fmla="*/ 0 w 0"/>
                <a:gd name="connsiteY0" fmla="*/ 981075 h 981075"/>
                <a:gd name="connsiteX1" fmla="*/ 0 w 0"/>
                <a:gd name="connsiteY1" fmla="*/ 0 h 98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981075">
                  <a:moveTo>
                    <a:pt x="0" y="981075"/>
                  </a:moveTo>
                  <a:lnTo>
                    <a:pt x="0" y="0"/>
                  </a:lnTo>
                </a:path>
              </a:pathLst>
            </a:custGeom>
            <a:noFill/>
            <a:ln w="6350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1" name="TextBox 66"/>
            <p:cNvSpPr txBox="1"/>
            <p:nvPr/>
          </p:nvSpPr>
          <p:spPr>
            <a:xfrm>
              <a:off x="3574926" y="4930191"/>
              <a:ext cx="173906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1219170"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/>
                </a:rPr>
                <a:t>单击此处添加文字阐述，添加简短问题说明文字，具体说明文字在此处。单击此处添加文字阐述</a:t>
              </a:r>
              <a:endParaRPr lang="en-US" altLang="zh-CN" sz="13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</p:grpSp>
      <p:sp>
        <p:nvSpPr>
          <p:cNvPr id="102" name="矩形 101"/>
          <p:cNvSpPr/>
          <p:nvPr/>
        </p:nvSpPr>
        <p:spPr>
          <a:xfrm>
            <a:off x="5125413" y="3569368"/>
            <a:ext cx="1272137" cy="430783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lvl="0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 smtClean="0">
                <a:solidFill>
                  <a:prstClr val="white"/>
                </a:solidFill>
              </a:rPr>
              <a:t>关键字三</a:t>
            </a:r>
            <a:endParaRPr lang="zh-CN" altLang="en-US" sz="2000" dirty="0">
              <a:solidFill>
                <a:prstClr val="white"/>
              </a:solidFill>
            </a:endParaRPr>
          </a:p>
        </p:txBody>
      </p:sp>
      <p:grpSp>
        <p:nvGrpSpPr>
          <p:cNvPr id="103" name="组合 102"/>
          <p:cNvGrpSpPr/>
          <p:nvPr/>
        </p:nvGrpSpPr>
        <p:grpSpPr>
          <a:xfrm>
            <a:off x="4772939" y="1557225"/>
            <a:ext cx="1779664" cy="1485420"/>
            <a:chOff x="1939278" y="1900783"/>
            <a:chExt cx="1779664" cy="1485764"/>
          </a:xfrm>
        </p:grpSpPr>
        <p:sp>
          <p:nvSpPr>
            <p:cNvPr id="104" name="TextBox 69"/>
            <p:cNvSpPr txBox="1"/>
            <p:nvPr/>
          </p:nvSpPr>
          <p:spPr>
            <a:xfrm>
              <a:off x="1979873" y="1900783"/>
              <a:ext cx="173906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1219170"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/>
                </a:rPr>
                <a:t>单击此处添加文字阐述，添加简短问题说明文字，具体说明文字在此处。单击此处添加文字阐述</a:t>
              </a:r>
              <a:endParaRPr lang="en-US" altLang="zh-CN" sz="13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105" name="任意多边形 104"/>
            <p:cNvSpPr/>
            <p:nvPr/>
          </p:nvSpPr>
          <p:spPr>
            <a:xfrm>
              <a:off x="1939278" y="2078144"/>
              <a:ext cx="0" cy="1308403"/>
            </a:xfrm>
            <a:custGeom>
              <a:avLst/>
              <a:gdLst>
                <a:gd name="connsiteX0" fmla="*/ 0 w 0"/>
                <a:gd name="connsiteY0" fmla="*/ 981075 h 981075"/>
                <a:gd name="connsiteX1" fmla="*/ 0 w 0"/>
                <a:gd name="connsiteY1" fmla="*/ 0 h 98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981075">
                  <a:moveTo>
                    <a:pt x="0" y="981075"/>
                  </a:moveTo>
                  <a:lnTo>
                    <a:pt x="0" y="0"/>
                  </a:lnTo>
                </a:path>
              </a:pathLst>
            </a:custGeom>
            <a:noFill/>
            <a:ln w="6350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06" name="矩形 105"/>
          <p:cNvSpPr/>
          <p:nvPr/>
        </p:nvSpPr>
        <p:spPr>
          <a:xfrm>
            <a:off x="6458718" y="3569368"/>
            <a:ext cx="1272137" cy="430783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lvl="0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 smtClean="0">
                <a:solidFill>
                  <a:prstClr val="white"/>
                </a:solidFill>
              </a:rPr>
              <a:t>关键字四</a:t>
            </a:r>
            <a:endParaRPr lang="zh-CN" altLang="en-US" sz="2000" dirty="0">
              <a:solidFill>
                <a:prstClr val="white"/>
              </a:solidFill>
            </a:endParaRPr>
          </a:p>
        </p:txBody>
      </p:sp>
      <p:grpSp>
        <p:nvGrpSpPr>
          <p:cNvPr id="107" name="组合 106"/>
          <p:cNvGrpSpPr/>
          <p:nvPr/>
        </p:nvGrpSpPr>
        <p:grpSpPr>
          <a:xfrm>
            <a:off x="6156602" y="4364887"/>
            <a:ext cx="1783031" cy="1583809"/>
            <a:chOff x="3530964" y="4731010"/>
            <a:chExt cx="1783031" cy="1584176"/>
          </a:xfrm>
        </p:grpSpPr>
        <p:sp>
          <p:nvSpPr>
            <p:cNvPr id="108" name="任意多边形 107"/>
            <p:cNvSpPr/>
            <p:nvPr/>
          </p:nvSpPr>
          <p:spPr>
            <a:xfrm>
              <a:off x="3530964" y="4731010"/>
              <a:ext cx="0" cy="1308403"/>
            </a:xfrm>
            <a:custGeom>
              <a:avLst/>
              <a:gdLst>
                <a:gd name="connsiteX0" fmla="*/ 0 w 0"/>
                <a:gd name="connsiteY0" fmla="*/ 981075 h 981075"/>
                <a:gd name="connsiteX1" fmla="*/ 0 w 0"/>
                <a:gd name="connsiteY1" fmla="*/ 0 h 98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981075">
                  <a:moveTo>
                    <a:pt x="0" y="981075"/>
                  </a:moveTo>
                  <a:lnTo>
                    <a:pt x="0" y="0"/>
                  </a:lnTo>
                </a:path>
              </a:pathLst>
            </a:custGeom>
            <a:noFill/>
            <a:ln w="6350">
              <a:solidFill>
                <a:schemeClr val="accent4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9" name="TextBox 74"/>
            <p:cNvSpPr txBox="1"/>
            <p:nvPr/>
          </p:nvSpPr>
          <p:spPr>
            <a:xfrm>
              <a:off x="3574926" y="4930191"/>
              <a:ext cx="173906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1219170"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/>
                </a:rPr>
                <a:t>单击此处添加文字阐述，添加简短问题说明文字，具体说明文字在此处。单击此处添加文字阐述</a:t>
              </a:r>
              <a:endParaRPr lang="en-US" altLang="zh-CN" sz="13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</p:grpSp>
      <p:sp>
        <p:nvSpPr>
          <p:cNvPr id="110" name="矩形 109"/>
          <p:cNvSpPr/>
          <p:nvPr/>
        </p:nvSpPr>
        <p:spPr>
          <a:xfrm>
            <a:off x="7861717" y="3569368"/>
            <a:ext cx="1272137" cy="430783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lvl="0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 smtClean="0">
                <a:solidFill>
                  <a:prstClr val="white"/>
                </a:solidFill>
              </a:rPr>
              <a:t>关键字五</a:t>
            </a:r>
            <a:endParaRPr lang="zh-CN" altLang="en-US" sz="2000" dirty="0">
              <a:solidFill>
                <a:prstClr val="white"/>
              </a:solidFill>
            </a:endParaRPr>
          </a:p>
        </p:txBody>
      </p:sp>
      <p:grpSp>
        <p:nvGrpSpPr>
          <p:cNvPr id="111" name="组合 110"/>
          <p:cNvGrpSpPr/>
          <p:nvPr/>
        </p:nvGrpSpPr>
        <p:grpSpPr>
          <a:xfrm>
            <a:off x="7446798" y="1607599"/>
            <a:ext cx="1779664" cy="1485420"/>
            <a:chOff x="1939278" y="1900783"/>
            <a:chExt cx="1779664" cy="1485764"/>
          </a:xfrm>
        </p:grpSpPr>
        <p:sp>
          <p:nvSpPr>
            <p:cNvPr id="112" name="TextBox 77"/>
            <p:cNvSpPr txBox="1"/>
            <p:nvPr/>
          </p:nvSpPr>
          <p:spPr>
            <a:xfrm>
              <a:off x="1979873" y="1900783"/>
              <a:ext cx="173906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1219170"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/>
                </a:rPr>
                <a:t>单击此处添加文字阐述，添加简短问题说明文字，具体说明文字在此处。单击此处添加文字阐述</a:t>
              </a:r>
              <a:endParaRPr lang="en-US" altLang="zh-CN" sz="13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113" name="任意多边形 112"/>
            <p:cNvSpPr/>
            <p:nvPr/>
          </p:nvSpPr>
          <p:spPr>
            <a:xfrm>
              <a:off x="1939278" y="2078144"/>
              <a:ext cx="0" cy="1308403"/>
            </a:xfrm>
            <a:custGeom>
              <a:avLst/>
              <a:gdLst>
                <a:gd name="connsiteX0" fmla="*/ 0 w 0"/>
                <a:gd name="connsiteY0" fmla="*/ 981075 h 981075"/>
                <a:gd name="connsiteX1" fmla="*/ 0 w 0"/>
                <a:gd name="connsiteY1" fmla="*/ 0 h 98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981075">
                  <a:moveTo>
                    <a:pt x="0" y="981075"/>
                  </a:moveTo>
                  <a:lnTo>
                    <a:pt x="0" y="0"/>
                  </a:lnTo>
                </a:path>
              </a:pathLst>
            </a:custGeom>
            <a:noFill/>
            <a:ln w="6350">
              <a:solidFill>
                <a:schemeClr val="accent5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14" name="矩形 113"/>
          <p:cNvSpPr/>
          <p:nvPr/>
        </p:nvSpPr>
        <p:spPr>
          <a:xfrm>
            <a:off x="9195022" y="3569368"/>
            <a:ext cx="1272137" cy="430783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lvl="0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 smtClean="0">
                <a:solidFill>
                  <a:prstClr val="white"/>
                </a:solidFill>
              </a:rPr>
              <a:t>关键字六</a:t>
            </a:r>
            <a:endParaRPr lang="zh-CN" altLang="en-US" sz="2000" dirty="0">
              <a:solidFill>
                <a:prstClr val="white"/>
              </a:solidFill>
            </a:endParaRPr>
          </a:p>
        </p:txBody>
      </p:sp>
      <p:grpSp>
        <p:nvGrpSpPr>
          <p:cNvPr id="115" name="组合 114"/>
          <p:cNvGrpSpPr/>
          <p:nvPr/>
        </p:nvGrpSpPr>
        <p:grpSpPr>
          <a:xfrm>
            <a:off x="8731285" y="4415261"/>
            <a:ext cx="1783031" cy="1605427"/>
            <a:chOff x="3530964" y="4731010"/>
            <a:chExt cx="1783031" cy="1605799"/>
          </a:xfrm>
        </p:grpSpPr>
        <p:sp>
          <p:nvSpPr>
            <p:cNvPr id="116" name="任意多边形 115"/>
            <p:cNvSpPr/>
            <p:nvPr/>
          </p:nvSpPr>
          <p:spPr>
            <a:xfrm>
              <a:off x="3530964" y="4731010"/>
              <a:ext cx="0" cy="1308403"/>
            </a:xfrm>
            <a:custGeom>
              <a:avLst/>
              <a:gdLst>
                <a:gd name="connsiteX0" fmla="*/ 0 w 0"/>
                <a:gd name="connsiteY0" fmla="*/ 981075 h 981075"/>
                <a:gd name="connsiteX1" fmla="*/ 0 w 0"/>
                <a:gd name="connsiteY1" fmla="*/ 0 h 98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981075">
                  <a:moveTo>
                    <a:pt x="0" y="981075"/>
                  </a:moveTo>
                  <a:lnTo>
                    <a:pt x="0" y="0"/>
                  </a:lnTo>
                </a:path>
              </a:pathLst>
            </a:custGeom>
            <a:noFill/>
            <a:ln w="6350">
              <a:solidFill>
                <a:schemeClr val="accent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17" name="TextBox 82"/>
            <p:cNvSpPr txBox="1"/>
            <p:nvPr/>
          </p:nvSpPr>
          <p:spPr>
            <a:xfrm>
              <a:off x="3574926" y="4951814"/>
              <a:ext cx="173906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1219170"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/>
                </a:rPr>
                <a:t>单击此处添加文字阐述，添加简短问题说明文字，具体说明文字在此处。单击此处添加文字阐述</a:t>
              </a:r>
              <a:endParaRPr lang="en-US" altLang="zh-CN" sz="13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693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8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35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6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100"/>
                            </p:stCondLst>
                            <p:childTnLst>
                              <p:par>
                                <p:cTn id="5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35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850"/>
                            </p:stCondLst>
                            <p:childTnLst>
                              <p:par>
                                <p:cTn id="6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1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600"/>
                            </p:stCondLst>
                            <p:childTnLst>
                              <p:par>
                                <p:cTn id="7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85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350"/>
                            </p:stCondLst>
                            <p:childTnLst>
                              <p:par>
                                <p:cTn id="7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600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100"/>
                            </p:stCondLst>
                            <p:childTnLst>
                              <p:par>
                                <p:cTn id="8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350"/>
                            </p:stCondLst>
                            <p:childTnLst>
                              <p:par>
                                <p:cTn id="9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/>
      <p:bldP spid="98" grpId="0"/>
      <p:bldP spid="102" grpId="0"/>
      <p:bldP spid="106" grpId="0"/>
      <p:bldP spid="110" grpId="0"/>
      <p:bldP spid="1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sp>
        <p:nvSpPr>
          <p:cNvPr id="41" name="Freeform 32"/>
          <p:cNvSpPr>
            <a:spLocks/>
          </p:cNvSpPr>
          <p:nvPr/>
        </p:nvSpPr>
        <p:spPr bwMode="auto">
          <a:xfrm>
            <a:off x="694607" y="5026657"/>
            <a:ext cx="1720627" cy="918633"/>
          </a:xfrm>
          <a:custGeom>
            <a:avLst/>
            <a:gdLst>
              <a:gd name="T0" fmla="*/ 843 w 843"/>
              <a:gd name="T1" fmla="*/ 382 h 450"/>
              <a:gd name="T2" fmla="*/ 773 w 843"/>
              <a:gd name="T3" fmla="*/ 450 h 450"/>
              <a:gd name="T4" fmla="*/ 74 w 843"/>
              <a:gd name="T5" fmla="*/ 450 h 450"/>
              <a:gd name="T6" fmla="*/ 0 w 843"/>
              <a:gd name="T7" fmla="*/ 382 h 450"/>
              <a:gd name="T8" fmla="*/ 0 w 843"/>
              <a:gd name="T9" fmla="*/ 69 h 450"/>
              <a:gd name="T10" fmla="*/ 74 w 843"/>
              <a:gd name="T11" fmla="*/ 0 h 450"/>
              <a:gd name="T12" fmla="*/ 773 w 843"/>
              <a:gd name="T13" fmla="*/ 0 h 450"/>
              <a:gd name="T14" fmla="*/ 843 w 843"/>
              <a:gd name="T15" fmla="*/ 69 h 450"/>
              <a:gd name="T16" fmla="*/ 843 w 843"/>
              <a:gd name="T17" fmla="*/ 382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43" h="450">
                <a:moveTo>
                  <a:pt x="843" y="382"/>
                </a:moveTo>
                <a:cubicBezTo>
                  <a:pt x="843" y="420"/>
                  <a:pt x="811" y="450"/>
                  <a:pt x="773" y="450"/>
                </a:cubicBezTo>
                <a:cubicBezTo>
                  <a:pt x="74" y="450"/>
                  <a:pt x="74" y="450"/>
                  <a:pt x="74" y="450"/>
                </a:cubicBezTo>
                <a:cubicBezTo>
                  <a:pt x="36" y="450"/>
                  <a:pt x="0" y="420"/>
                  <a:pt x="0" y="382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30"/>
                  <a:pt x="36" y="0"/>
                  <a:pt x="74" y="0"/>
                </a:cubicBezTo>
                <a:cubicBezTo>
                  <a:pt x="773" y="0"/>
                  <a:pt x="773" y="0"/>
                  <a:pt x="773" y="0"/>
                </a:cubicBezTo>
                <a:cubicBezTo>
                  <a:pt x="811" y="0"/>
                  <a:pt x="843" y="30"/>
                  <a:pt x="843" y="69"/>
                </a:cubicBezTo>
                <a:cubicBezTo>
                  <a:pt x="843" y="382"/>
                  <a:pt x="843" y="382"/>
                  <a:pt x="843" y="382"/>
                </a:cubicBezTo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42" name="Freeform 36"/>
          <p:cNvSpPr>
            <a:spLocks/>
          </p:cNvSpPr>
          <p:nvPr/>
        </p:nvSpPr>
        <p:spPr bwMode="auto">
          <a:xfrm>
            <a:off x="2620524" y="4226557"/>
            <a:ext cx="1697346" cy="1718733"/>
          </a:xfrm>
          <a:custGeom>
            <a:avLst/>
            <a:gdLst>
              <a:gd name="T0" fmla="*/ 832 w 832"/>
              <a:gd name="T1" fmla="*/ 775 h 843"/>
              <a:gd name="T2" fmla="*/ 766 w 832"/>
              <a:gd name="T3" fmla="*/ 843 h 843"/>
              <a:gd name="T4" fmla="*/ 67 w 832"/>
              <a:gd name="T5" fmla="*/ 843 h 843"/>
              <a:gd name="T6" fmla="*/ 0 w 832"/>
              <a:gd name="T7" fmla="*/ 775 h 843"/>
              <a:gd name="T8" fmla="*/ 0 w 832"/>
              <a:gd name="T9" fmla="*/ 69 h 843"/>
              <a:gd name="T10" fmla="*/ 67 w 832"/>
              <a:gd name="T11" fmla="*/ 0 h 843"/>
              <a:gd name="T12" fmla="*/ 766 w 832"/>
              <a:gd name="T13" fmla="*/ 0 h 843"/>
              <a:gd name="T14" fmla="*/ 832 w 832"/>
              <a:gd name="T15" fmla="*/ 69 h 843"/>
              <a:gd name="T16" fmla="*/ 832 w 832"/>
              <a:gd name="T17" fmla="*/ 775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32" h="843">
                <a:moveTo>
                  <a:pt x="832" y="775"/>
                </a:moveTo>
                <a:cubicBezTo>
                  <a:pt x="832" y="813"/>
                  <a:pt x="804" y="843"/>
                  <a:pt x="766" y="843"/>
                </a:cubicBezTo>
                <a:cubicBezTo>
                  <a:pt x="67" y="843"/>
                  <a:pt x="67" y="843"/>
                  <a:pt x="67" y="843"/>
                </a:cubicBezTo>
                <a:cubicBezTo>
                  <a:pt x="29" y="843"/>
                  <a:pt x="0" y="813"/>
                  <a:pt x="0" y="775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31"/>
                  <a:pt x="29" y="0"/>
                  <a:pt x="67" y="0"/>
                </a:cubicBezTo>
                <a:cubicBezTo>
                  <a:pt x="766" y="0"/>
                  <a:pt x="766" y="0"/>
                  <a:pt x="766" y="0"/>
                </a:cubicBezTo>
                <a:cubicBezTo>
                  <a:pt x="804" y="0"/>
                  <a:pt x="832" y="31"/>
                  <a:pt x="832" y="69"/>
                </a:cubicBezTo>
                <a:cubicBezTo>
                  <a:pt x="832" y="775"/>
                  <a:pt x="832" y="775"/>
                  <a:pt x="832" y="775"/>
                </a:cubicBezTo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43" name="Freeform 42"/>
          <p:cNvSpPr>
            <a:spLocks/>
          </p:cNvSpPr>
          <p:nvPr/>
        </p:nvSpPr>
        <p:spPr bwMode="auto">
          <a:xfrm>
            <a:off x="4563371" y="2060902"/>
            <a:ext cx="1720627" cy="3884387"/>
          </a:xfrm>
          <a:custGeom>
            <a:avLst/>
            <a:gdLst>
              <a:gd name="T0" fmla="*/ 843 w 843"/>
              <a:gd name="T1" fmla="*/ 1930 h 1998"/>
              <a:gd name="T2" fmla="*/ 770 w 843"/>
              <a:gd name="T3" fmla="*/ 1998 h 1998"/>
              <a:gd name="T4" fmla="*/ 71 w 843"/>
              <a:gd name="T5" fmla="*/ 1998 h 1998"/>
              <a:gd name="T6" fmla="*/ 0 w 843"/>
              <a:gd name="T7" fmla="*/ 1930 h 1998"/>
              <a:gd name="T8" fmla="*/ 0 w 843"/>
              <a:gd name="T9" fmla="*/ 69 h 1998"/>
              <a:gd name="T10" fmla="*/ 71 w 843"/>
              <a:gd name="T11" fmla="*/ 0 h 1998"/>
              <a:gd name="T12" fmla="*/ 770 w 843"/>
              <a:gd name="T13" fmla="*/ 0 h 1998"/>
              <a:gd name="T14" fmla="*/ 843 w 843"/>
              <a:gd name="T15" fmla="*/ 69 h 1998"/>
              <a:gd name="T16" fmla="*/ 843 w 843"/>
              <a:gd name="T17" fmla="*/ 1930 h 1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43" h="1998">
                <a:moveTo>
                  <a:pt x="843" y="1930"/>
                </a:moveTo>
                <a:cubicBezTo>
                  <a:pt x="843" y="1968"/>
                  <a:pt x="808" y="1998"/>
                  <a:pt x="770" y="1998"/>
                </a:cubicBezTo>
                <a:cubicBezTo>
                  <a:pt x="71" y="1998"/>
                  <a:pt x="71" y="1998"/>
                  <a:pt x="71" y="1998"/>
                </a:cubicBezTo>
                <a:cubicBezTo>
                  <a:pt x="33" y="1998"/>
                  <a:pt x="0" y="1968"/>
                  <a:pt x="0" y="1930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31"/>
                  <a:pt x="33" y="0"/>
                  <a:pt x="71" y="0"/>
                </a:cubicBezTo>
                <a:cubicBezTo>
                  <a:pt x="770" y="0"/>
                  <a:pt x="770" y="0"/>
                  <a:pt x="770" y="0"/>
                </a:cubicBezTo>
                <a:cubicBezTo>
                  <a:pt x="808" y="0"/>
                  <a:pt x="843" y="31"/>
                  <a:pt x="843" y="69"/>
                </a:cubicBezTo>
                <a:cubicBezTo>
                  <a:pt x="843" y="1930"/>
                  <a:pt x="843" y="1930"/>
                  <a:pt x="843" y="1930"/>
                </a:cubicBezTo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44" name="Freeform 5"/>
          <p:cNvSpPr>
            <a:spLocks/>
          </p:cNvSpPr>
          <p:nvPr/>
        </p:nvSpPr>
        <p:spPr bwMode="auto">
          <a:xfrm rot="494032">
            <a:off x="1225277" y="1945968"/>
            <a:ext cx="2541100" cy="1775173"/>
          </a:xfrm>
          <a:custGeom>
            <a:avLst/>
            <a:gdLst>
              <a:gd name="T0" fmla="*/ 1204 w 1259"/>
              <a:gd name="T1" fmla="*/ 375 h 914"/>
              <a:gd name="T2" fmla="*/ 1130 w 1259"/>
              <a:gd name="T3" fmla="*/ 327 h 914"/>
              <a:gd name="T4" fmla="*/ 1110 w 1259"/>
              <a:gd name="T5" fmla="*/ 230 h 914"/>
              <a:gd name="T6" fmla="*/ 868 w 1259"/>
              <a:gd name="T7" fmla="*/ 598 h 914"/>
              <a:gd name="T8" fmla="*/ 771 w 1259"/>
              <a:gd name="T9" fmla="*/ 745 h 914"/>
              <a:gd name="T10" fmla="*/ 732 w 1259"/>
              <a:gd name="T11" fmla="*/ 772 h 914"/>
              <a:gd name="T12" fmla="*/ 685 w 1259"/>
              <a:gd name="T13" fmla="*/ 763 h 914"/>
              <a:gd name="T14" fmla="*/ 342 w 1259"/>
              <a:gd name="T15" fmla="*/ 538 h 914"/>
              <a:gd name="T16" fmla="*/ 117 w 1259"/>
              <a:gd name="T17" fmla="*/ 881 h 914"/>
              <a:gd name="T18" fmla="*/ 78 w 1259"/>
              <a:gd name="T19" fmla="*/ 907 h 914"/>
              <a:gd name="T20" fmla="*/ 3 w 1259"/>
              <a:gd name="T21" fmla="*/ 859 h 914"/>
              <a:gd name="T22" fmla="*/ 12 w 1259"/>
              <a:gd name="T23" fmla="*/ 812 h 914"/>
              <a:gd name="T24" fmla="*/ 272 w 1259"/>
              <a:gd name="T25" fmla="*/ 417 h 914"/>
              <a:gd name="T26" fmla="*/ 311 w 1259"/>
              <a:gd name="T27" fmla="*/ 390 h 914"/>
              <a:gd name="T28" fmla="*/ 358 w 1259"/>
              <a:gd name="T29" fmla="*/ 399 h 914"/>
              <a:gd name="T30" fmla="*/ 701 w 1259"/>
              <a:gd name="T31" fmla="*/ 624 h 914"/>
              <a:gd name="T32" fmla="*/ 763 w 1259"/>
              <a:gd name="T33" fmla="*/ 529 h 914"/>
              <a:gd name="T34" fmla="*/ 768 w 1259"/>
              <a:gd name="T35" fmla="*/ 522 h 914"/>
              <a:gd name="T36" fmla="*/ 796 w 1259"/>
              <a:gd name="T37" fmla="*/ 479 h 914"/>
              <a:gd name="T38" fmla="*/ 1005 w 1259"/>
              <a:gd name="T39" fmla="*/ 161 h 914"/>
              <a:gd name="T40" fmla="*/ 908 w 1259"/>
              <a:gd name="T41" fmla="*/ 181 h 914"/>
              <a:gd name="T42" fmla="*/ 834 w 1259"/>
              <a:gd name="T43" fmla="*/ 132 h 914"/>
              <a:gd name="T44" fmla="*/ 882 w 1259"/>
              <a:gd name="T45" fmla="*/ 58 h 914"/>
              <a:gd name="T46" fmla="*/ 1127 w 1259"/>
              <a:gd name="T47" fmla="*/ 7 h 914"/>
              <a:gd name="T48" fmla="*/ 1202 w 1259"/>
              <a:gd name="T49" fmla="*/ 56 h 914"/>
              <a:gd name="T50" fmla="*/ 1252 w 1259"/>
              <a:gd name="T51" fmla="*/ 301 h 914"/>
              <a:gd name="T52" fmla="*/ 1204 w 1259"/>
              <a:gd name="T53" fmla="*/ 375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59" h="914">
                <a:moveTo>
                  <a:pt x="1204" y="375"/>
                </a:moveTo>
                <a:cubicBezTo>
                  <a:pt x="1170" y="382"/>
                  <a:pt x="1137" y="361"/>
                  <a:pt x="1130" y="327"/>
                </a:cubicBezTo>
                <a:cubicBezTo>
                  <a:pt x="1110" y="230"/>
                  <a:pt x="1110" y="230"/>
                  <a:pt x="1110" y="230"/>
                </a:cubicBezTo>
                <a:cubicBezTo>
                  <a:pt x="868" y="598"/>
                  <a:pt x="868" y="598"/>
                  <a:pt x="868" y="598"/>
                </a:cubicBezTo>
                <a:cubicBezTo>
                  <a:pt x="771" y="745"/>
                  <a:pt x="771" y="745"/>
                  <a:pt x="771" y="745"/>
                </a:cubicBezTo>
                <a:cubicBezTo>
                  <a:pt x="763" y="758"/>
                  <a:pt x="749" y="768"/>
                  <a:pt x="732" y="772"/>
                </a:cubicBezTo>
                <a:cubicBezTo>
                  <a:pt x="715" y="775"/>
                  <a:pt x="698" y="772"/>
                  <a:pt x="685" y="763"/>
                </a:cubicBezTo>
                <a:cubicBezTo>
                  <a:pt x="342" y="538"/>
                  <a:pt x="342" y="538"/>
                  <a:pt x="342" y="538"/>
                </a:cubicBezTo>
                <a:cubicBezTo>
                  <a:pt x="117" y="881"/>
                  <a:pt x="117" y="881"/>
                  <a:pt x="117" y="881"/>
                </a:cubicBezTo>
                <a:cubicBezTo>
                  <a:pt x="108" y="894"/>
                  <a:pt x="94" y="904"/>
                  <a:pt x="78" y="907"/>
                </a:cubicBezTo>
                <a:cubicBezTo>
                  <a:pt x="44" y="914"/>
                  <a:pt x="11" y="893"/>
                  <a:pt x="3" y="859"/>
                </a:cubicBezTo>
                <a:cubicBezTo>
                  <a:pt x="0" y="842"/>
                  <a:pt x="4" y="825"/>
                  <a:pt x="12" y="812"/>
                </a:cubicBezTo>
                <a:cubicBezTo>
                  <a:pt x="272" y="417"/>
                  <a:pt x="272" y="417"/>
                  <a:pt x="272" y="417"/>
                </a:cubicBezTo>
                <a:cubicBezTo>
                  <a:pt x="280" y="403"/>
                  <a:pt x="294" y="393"/>
                  <a:pt x="311" y="390"/>
                </a:cubicBezTo>
                <a:cubicBezTo>
                  <a:pt x="328" y="386"/>
                  <a:pt x="345" y="390"/>
                  <a:pt x="358" y="399"/>
                </a:cubicBezTo>
                <a:cubicBezTo>
                  <a:pt x="701" y="624"/>
                  <a:pt x="701" y="624"/>
                  <a:pt x="701" y="624"/>
                </a:cubicBezTo>
                <a:cubicBezTo>
                  <a:pt x="763" y="529"/>
                  <a:pt x="763" y="529"/>
                  <a:pt x="763" y="529"/>
                </a:cubicBezTo>
                <a:cubicBezTo>
                  <a:pt x="768" y="522"/>
                  <a:pt x="768" y="522"/>
                  <a:pt x="768" y="522"/>
                </a:cubicBezTo>
                <a:cubicBezTo>
                  <a:pt x="796" y="479"/>
                  <a:pt x="796" y="479"/>
                  <a:pt x="796" y="479"/>
                </a:cubicBezTo>
                <a:cubicBezTo>
                  <a:pt x="1005" y="161"/>
                  <a:pt x="1005" y="161"/>
                  <a:pt x="1005" y="161"/>
                </a:cubicBezTo>
                <a:cubicBezTo>
                  <a:pt x="908" y="181"/>
                  <a:pt x="908" y="181"/>
                  <a:pt x="908" y="181"/>
                </a:cubicBezTo>
                <a:cubicBezTo>
                  <a:pt x="874" y="188"/>
                  <a:pt x="841" y="166"/>
                  <a:pt x="834" y="132"/>
                </a:cubicBezTo>
                <a:cubicBezTo>
                  <a:pt x="827" y="98"/>
                  <a:pt x="848" y="65"/>
                  <a:pt x="882" y="58"/>
                </a:cubicBezTo>
                <a:cubicBezTo>
                  <a:pt x="1127" y="7"/>
                  <a:pt x="1127" y="7"/>
                  <a:pt x="1127" y="7"/>
                </a:cubicBezTo>
                <a:cubicBezTo>
                  <a:pt x="1161" y="0"/>
                  <a:pt x="1195" y="22"/>
                  <a:pt x="1202" y="56"/>
                </a:cubicBezTo>
                <a:cubicBezTo>
                  <a:pt x="1252" y="301"/>
                  <a:pt x="1252" y="301"/>
                  <a:pt x="1252" y="301"/>
                </a:cubicBezTo>
                <a:cubicBezTo>
                  <a:pt x="1259" y="335"/>
                  <a:pt x="1238" y="368"/>
                  <a:pt x="1204" y="375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165219" y="5048575"/>
            <a:ext cx="1034747" cy="707722"/>
            <a:chOff x="1210232" y="5445895"/>
            <a:chExt cx="1034881" cy="707721"/>
          </a:xfrm>
        </p:grpSpPr>
        <p:sp>
          <p:nvSpPr>
            <p:cNvPr id="46" name="文本框 48"/>
            <p:cNvSpPr txBox="1"/>
            <p:nvPr/>
          </p:nvSpPr>
          <p:spPr>
            <a:xfrm>
              <a:off x="1210232" y="5445895"/>
              <a:ext cx="755433" cy="707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0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28</a:t>
              </a:r>
              <a:endParaRPr lang="zh-CN" altLang="en-US" sz="4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1786274" y="5539859"/>
              <a:ext cx="458839" cy="4615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049113" y="4350983"/>
            <a:ext cx="1091891" cy="707722"/>
            <a:chOff x="1210232" y="5445895"/>
            <a:chExt cx="1092034" cy="707721"/>
          </a:xfrm>
        </p:grpSpPr>
        <p:sp>
          <p:nvSpPr>
            <p:cNvPr id="49" name="文本框 52"/>
            <p:cNvSpPr txBox="1"/>
            <p:nvPr/>
          </p:nvSpPr>
          <p:spPr>
            <a:xfrm>
              <a:off x="1210232" y="5445895"/>
              <a:ext cx="755434" cy="707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0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  <a:endParaRPr lang="zh-CN" altLang="en-US" sz="4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1843426" y="5539859"/>
              <a:ext cx="458840" cy="4615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926651" y="2185633"/>
            <a:ext cx="1212524" cy="830805"/>
            <a:chOff x="1076882" y="5445895"/>
            <a:chExt cx="1212681" cy="830805"/>
          </a:xfrm>
        </p:grpSpPr>
        <p:sp>
          <p:nvSpPr>
            <p:cNvPr id="52" name="文本框 55"/>
            <p:cNvSpPr txBox="1"/>
            <p:nvPr/>
          </p:nvSpPr>
          <p:spPr>
            <a:xfrm>
              <a:off x="1076882" y="5445895"/>
              <a:ext cx="870864" cy="8308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8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46</a:t>
              </a:r>
              <a:endParaRPr lang="zh-CN" altLang="en-US" sz="4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1830724" y="5552559"/>
              <a:ext cx="458839" cy="4615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7105758" y="3029379"/>
            <a:ext cx="4088868" cy="856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7148947" y="1773200"/>
            <a:ext cx="3816424" cy="1181471"/>
            <a:chOff x="842847" y="2104033"/>
            <a:chExt cx="3816424" cy="1181745"/>
          </a:xfrm>
        </p:grpSpPr>
        <p:sp>
          <p:nvSpPr>
            <p:cNvPr id="56" name="TextBox 49"/>
            <p:cNvSpPr txBox="1"/>
            <p:nvPr/>
          </p:nvSpPr>
          <p:spPr>
            <a:xfrm>
              <a:off x="873149" y="2547114"/>
              <a:ext cx="378612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1219170"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/>
                </a:rPr>
                <a:t>单击此处添加文字阐述，添加简短问题说明文字，具体说明文字在此处。单击此处添加文字阐述</a:t>
              </a:r>
              <a:endParaRPr lang="en-US" altLang="zh-CN" sz="13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57" name="矩形 3"/>
            <p:cNvSpPr>
              <a:spLocks noChangeArrowheads="1"/>
            </p:cNvSpPr>
            <p:nvPr/>
          </p:nvSpPr>
          <p:spPr bwMode="auto">
            <a:xfrm>
              <a:off x="842847" y="2104033"/>
              <a:ext cx="256857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添加文本标题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sp>
        <p:nvSpPr>
          <p:cNvPr id="58" name="矩形 57"/>
          <p:cNvSpPr/>
          <p:nvPr/>
        </p:nvSpPr>
        <p:spPr>
          <a:xfrm>
            <a:off x="7105758" y="4375578"/>
            <a:ext cx="4088868" cy="856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7148947" y="3107036"/>
            <a:ext cx="3816424" cy="1181471"/>
            <a:chOff x="842847" y="2104033"/>
            <a:chExt cx="3816424" cy="1181745"/>
          </a:xfrm>
        </p:grpSpPr>
        <p:sp>
          <p:nvSpPr>
            <p:cNvPr id="60" name="TextBox 53"/>
            <p:cNvSpPr txBox="1"/>
            <p:nvPr/>
          </p:nvSpPr>
          <p:spPr>
            <a:xfrm>
              <a:off x="873149" y="2547114"/>
              <a:ext cx="378612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1219170"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/>
                </a:rPr>
                <a:t>单击此处添加文字阐述，添加简短问题说明文字，具体说明文字在此处。单击此处添加文字阐述</a:t>
              </a:r>
              <a:endParaRPr lang="en-US" altLang="zh-CN" sz="13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61" name="矩形 3"/>
            <p:cNvSpPr>
              <a:spLocks noChangeArrowheads="1"/>
            </p:cNvSpPr>
            <p:nvPr/>
          </p:nvSpPr>
          <p:spPr bwMode="auto">
            <a:xfrm>
              <a:off x="842847" y="2104033"/>
              <a:ext cx="256857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添加文本标题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sp>
        <p:nvSpPr>
          <p:cNvPr id="62" name="矩形 61"/>
          <p:cNvSpPr/>
          <p:nvPr/>
        </p:nvSpPr>
        <p:spPr>
          <a:xfrm>
            <a:off x="7105758" y="5747178"/>
            <a:ext cx="4088868" cy="8562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7148947" y="4510574"/>
            <a:ext cx="3816424" cy="1181471"/>
            <a:chOff x="842847" y="2104033"/>
            <a:chExt cx="3816424" cy="1181745"/>
          </a:xfrm>
        </p:grpSpPr>
        <p:sp>
          <p:nvSpPr>
            <p:cNvPr id="64" name="TextBox 57"/>
            <p:cNvSpPr txBox="1"/>
            <p:nvPr/>
          </p:nvSpPr>
          <p:spPr>
            <a:xfrm>
              <a:off x="873149" y="2547114"/>
              <a:ext cx="378612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1219170"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/>
                </a:rPr>
                <a:t>单击此处添加文字阐述，添加简短问题说明文字，具体说明文字在此处。单击此处添加文字阐述</a:t>
              </a:r>
              <a:endParaRPr lang="en-US" altLang="zh-CN" sz="13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65" name="矩形 3"/>
            <p:cNvSpPr>
              <a:spLocks noChangeArrowheads="1"/>
            </p:cNvSpPr>
            <p:nvPr/>
          </p:nvSpPr>
          <p:spPr bwMode="auto">
            <a:xfrm>
              <a:off x="842847" y="2104033"/>
              <a:ext cx="256857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添加文本标题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539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5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5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5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50"/>
                            </p:stCondLst>
                            <p:childTnLst>
                              <p:par>
                                <p:cTn id="3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850"/>
                            </p:stCondLst>
                            <p:childTnLst>
                              <p:par>
                                <p:cTn id="4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3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8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350"/>
                            </p:stCondLst>
                            <p:childTnLst>
                              <p:par>
                                <p:cTn id="5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85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350"/>
                            </p:stCondLst>
                            <p:childTnLst>
                              <p:par>
                                <p:cTn id="6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85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350"/>
                            </p:stCondLst>
                            <p:childTnLst>
                              <p:par>
                                <p:cTn id="7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  <p:bldP spid="41" grpId="0" animBg="1"/>
      <p:bldP spid="42" grpId="0" animBg="1"/>
      <p:bldP spid="43" grpId="0" animBg="1"/>
      <p:bldP spid="44" grpId="0" animBg="1"/>
      <p:bldP spid="54" grpId="0" animBg="1"/>
      <p:bldP spid="58" grpId="0" animBg="1"/>
      <p:bldP spid="6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sp>
        <p:nvSpPr>
          <p:cNvPr id="40" name="Freeform 5"/>
          <p:cNvSpPr>
            <a:spLocks/>
          </p:cNvSpPr>
          <p:nvPr/>
        </p:nvSpPr>
        <p:spPr bwMode="auto">
          <a:xfrm>
            <a:off x="1356994" y="2005436"/>
            <a:ext cx="1930461" cy="156667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121897" tIns="60948" rIns="121897" bIns="6094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ea"/>
            </a:endParaRPr>
          </a:p>
        </p:txBody>
      </p:sp>
      <p:sp>
        <p:nvSpPr>
          <p:cNvPr id="41" name="TextBox 57"/>
          <p:cNvSpPr txBox="1"/>
          <p:nvPr/>
        </p:nvSpPr>
        <p:spPr>
          <a:xfrm>
            <a:off x="1783957" y="2419441"/>
            <a:ext cx="851161" cy="8308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700" b="1" dirty="0">
                <a:latin typeface="+mn-ea"/>
                <a:ea typeface="+mn-ea"/>
              </a:rPr>
              <a:t>总结观点</a:t>
            </a:r>
          </a:p>
        </p:txBody>
      </p:sp>
      <p:sp>
        <p:nvSpPr>
          <p:cNvPr id="42" name="矩形 3"/>
          <p:cNvSpPr/>
          <p:nvPr/>
        </p:nvSpPr>
        <p:spPr>
          <a:xfrm>
            <a:off x="3062384" y="1341251"/>
            <a:ext cx="8033436" cy="1390496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7" tIns="60948" rIns="121897" bIns="60948" rtlCol="0" anchor="ctr"/>
          <a:lstStyle/>
          <a:p>
            <a:pPr algn="ctr"/>
            <a:endParaRPr lang="zh-CN" altLang="en-US"/>
          </a:p>
        </p:txBody>
      </p:sp>
      <p:sp>
        <p:nvSpPr>
          <p:cNvPr id="43" name="Freeform 5"/>
          <p:cNvSpPr>
            <a:spLocks/>
          </p:cNvSpPr>
          <p:nvPr/>
        </p:nvSpPr>
        <p:spPr bwMode="auto">
          <a:xfrm>
            <a:off x="2950638" y="2862685"/>
            <a:ext cx="1930461" cy="156667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121897" tIns="60948" rIns="121897" bIns="6094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ea"/>
            </a:endParaRPr>
          </a:p>
        </p:txBody>
      </p:sp>
      <p:sp>
        <p:nvSpPr>
          <p:cNvPr id="44" name="Freeform 5"/>
          <p:cNvSpPr>
            <a:spLocks/>
          </p:cNvSpPr>
          <p:nvPr/>
        </p:nvSpPr>
        <p:spPr bwMode="auto">
          <a:xfrm>
            <a:off x="1356994" y="3697075"/>
            <a:ext cx="1930461" cy="156667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121897" tIns="60948" rIns="121897" bIns="6094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ea"/>
            </a:endParaRPr>
          </a:p>
        </p:txBody>
      </p:sp>
      <p:sp>
        <p:nvSpPr>
          <p:cNvPr id="45" name="矩形 3"/>
          <p:cNvSpPr/>
          <p:nvPr/>
        </p:nvSpPr>
        <p:spPr>
          <a:xfrm>
            <a:off x="4951900" y="2941450"/>
            <a:ext cx="6143921" cy="1390496"/>
          </a:xfrm>
          <a:custGeom>
            <a:avLst/>
            <a:gdLst/>
            <a:ahLst/>
            <a:cxnLst/>
            <a:rect l="l" t="t" r="r" b="b"/>
            <a:pathLst>
              <a:path w="5192450" h="1305562">
                <a:moveTo>
                  <a:pt x="648072" y="0"/>
                </a:moveTo>
                <a:lnTo>
                  <a:pt x="4680520" y="0"/>
                </a:lnTo>
                <a:lnTo>
                  <a:pt x="4680520" y="534"/>
                </a:lnTo>
                <a:lnTo>
                  <a:pt x="4756983" y="534"/>
                </a:lnTo>
                <a:cubicBezTo>
                  <a:pt x="4781822" y="0"/>
                  <a:pt x="4807189" y="5871"/>
                  <a:pt x="4830442" y="19749"/>
                </a:cubicBezTo>
                <a:cubicBezTo>
                  <a:pt x="4852109" y="32025"/>
                  <a:pt x="4869549" y="49639"/>
                  <a:pt x="4881176" y="70456"/>
                </a:cubicBezTo>
                <a:lnTo>
                  <a:pt x="5172368" y="579657"/>
                </a:lnTo>
                <a:cubicBezTo>
                  <a:pt x="5185051" y="601007"/>
                  <a:pt x="5192450" y="626093"/>
                  <a:pt x="5192450" y="652781"/>
                </a:cubicBezTo>
                <a:cubicBezTo>
                  <a:pt x="5192450" y="680003"/>
                  <a:pt x="5185051" y="705089"/>
                  <a:pt x="5171839" y="726439"/>
                </a:cubicBezTo>
                <a:lnTo>
                  <a:pt x="4881176" y="1235640"/>
                </a:lnTo>
                <a:cubicBezTo>
                  <a:pt x="4869021" y="1255923"/>
                  <a:pt x="4852109" y="1273537"/>
                  <a:pt x="4830442" y="1286347"/>
                </a:cubicBezTo>
                <a:cubicBezTo>
                  <a:pt x="4807717" y="1299691"/>
                  <a:pt x="4782879" y="1305562"/>
                  <a:pt x="4758040" y="1305028"/>
                </a:cubicBezTo>
                <a:lnTo>
                  <a:pt x="4680520" y="1305028"/>
                </a:lnTo>
                <a:lnTo>
                  <a:pt x="4680520" y="1305562"/>
                </a:lnTo>
                <a:lnTo>
                  <a:pt x="648072" y="1305562"/>
                </a:lnTo>
                <a:lnTo>
                  <a:pt x="648072" y="1305028"/>
                </a:lnTo>
                <a:lnTo>
                  <a:pt x="431239" y="1305028"/>
                </a:lnTo>
                <a:cubicBezTo>
                  <a:pt x="407986" y="1305028"/>
                  <a:pt x="383676" y="1299157"/>
                  <a:pt x="362008" y="1286347"/>
                </a:cubicBezTo>
                <a:cubicBezTo>
                  <a:pt x="340341" y="1273537"/>
                  <a:pt x="322901" y="1255923"/>
                  <a:pt x="311274" y="1235107"/>
                </a:cubicBezTo>
                <a:lnTo>
                  <a:pt x="19025" y="723770"/>
                </a:lnTo>
                <a:cubicBezTo>
                  <a:pt x="6870" y="702954"/>
                  <a:pt x="0" y="678935"/>
                  <a:pt x="0" y="652781"/>
                </a:cubicBezTo>
                <a:cubicBezTo>
                  <a:pt x="0" y="626627"/>
                  <a:pt x="6870" y="602608"/>
                  <a:pt x="19025" y="581258"/>
                </a:cubicBezTo>
                <a:lnTo>
                  <a:pt x="310217" y="72057"/>
                </a:lnTo>
                <a:cubicBezTo>
                  <a:pt x="322372" y="51240"/>
                  <a:pt x="339812" y="32559"/>
                  <a:pt x="362008" y="19749"/>
                </a:cubicBezTo>
                <a:cubicBezTo>
                  <a:pt x="382619" y="7473"/>
                  <a:pt x="405344" y="1068"/>
                  <a:pt x="428068" y="534"/>
                </a:cubicBezTo>
                <a:lnTo>
                  <a:pt x="648072" y="534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7" tIns="60948" rIns="121897" bIns="60948" rtlCol="0" anchor="ctr"/>
          <a:lstStyle/>
          <a:p>
            <a:pPr algn="ctr"/>
            <a:endParaRPr lang="zh-CN" altLang="en-US"/>
          </a:p>
        </p:txBody>
      </p:sp>
      <p:sp>
        <p:nvSpPr>
          <p:cNvPr id="46" name="矩形 3"/>
          <p:cNvSpPr/>
          <p:nvPr/>
        </p:nvSpPr>
        <p:spPr>
          <a:xfrm>
            <a:off x="3062384" y="4541651"/>
            <a:ext cx="8033436" cy="1390496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5"/>
                  <a:pt x="6019294" y="625800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5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7" tIns="60948" rIns="121897" bIns="60948"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2710478" y="2593869"/>
            <a:ext cx="480316" cy="425638"/>
            <a:chOff x="2142410" y="2298139"/>
            <a:chExt cx="360284" cy="354699"/>
          </a:xfrm>
          <a:solidFill>
            <a:srgbClr val="214B65"/>
          </a:solidFill>
        </p:grpSpPr>
        <p:sp>
          <p:nvSpPr>
            <p:cNvPr id="48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9" name="TextBox 65"/>
            <p:cNvSpPr txBox="1"/>
            <p:nvPr/>
          </p:nvSpPr>
          <p:spPr>
            <a:xfrm>
              <a:off x="2221796" y="2306669"/>
              <a:ext cx="201512" cy="3461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2700" b="1" dirty="0">
                  <a:latin typeface="+mn-ea"/>
                  <a:ea typeface="+mn-ea"/>
                </a:rPr>
                <a:t>1</a:t>
              </a:r>
              <a:endParaRPr lang="zh-CN" altLang="en-US" sz="2700" b="1" dirty="0">
                <a:latin typeface="+mn-ea"/>
                <a:ea typeface="+mn-ea"/>
              </a:endParaRPr>
            </a:p>
          </p:txBody>
        </p:sp>
      </p:grpSp>
      <p:sp>
        <p:nvSpPr>
          <p:cNvPr id="50" name="TextBox 67"/>
          <p:cNvSpPr txBox="1"/>
          <p:nvPr/>
        </p:nvSpPr>
        <p:spPr>
          <a:xfrm>
            <a:off x="3361729" y="3277602"/>
            <a:ext cx="851161" cy="8308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700" b="1" dirty="0">
                <a:latin typeface="+mn-ea"/>
                <a:ea typeface="+mn-ea"/>
              </a:rPr>
              <a:t>总结观点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4288250" y="3452030"/>
            <a:ext cx="480316" cy="425638"/>
            <a:chOff x="2142410" y="2298139"/>
            <a:chExt cx="360284" cy="354699"/>
          </a:xfrm>
          <a:solidFill>
            <a:schemeClr val="bg2">
              <a:lumMod val="75000"/>
            </a:schemeClr>
          </a:solidFill>
        </p:grpSpPr>
        <p:sp>
          <p:nvSpPr>
            <p:cNvPr id="52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3" name="TextBox 70"/>
            <p:cNvSpPr txBox="1"/>
            <p:nvPr/>
          </p:nvSpPr>
          <p:spPr>
            <a:xfrm>
              <a:off x="2221796" y="2306669"/>
              <a:ext cx="201512" cy="3461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2700" b="1" dirty="0">
                  <a:latin typeface="+mn-ea"/>
                  <a:ea typeface="+mn-ea"/>
                </a:rPr>
                <a:t>2</a:t>
              </a:r>
              <a:endParaRPr lang="zh-CN" altLang="en-US" sz="2700" b="1" dirty="0">
                <a:latin typeface="+mn-ea"/>
                <a:ea typeface="+mn-ea"/>
              </a:endParaRPr>
            </a:p>
          </p:txBody>
        </p:sp>
      </p:grpSp>
      <p:sp>
        <p:nvSpPr>
          <p:cNvPr id="54" name="TextBox 71"/>
          <p:cNvSpPr txBox="1"/>
          <p:nvPr/>
        </p:nvSpPr>
        <p:spPr>
          <a:xfrm>
            <a:off x="1783957" y="4111080"/>
            <a:ext cx="851161" cy="8308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700" b="1" dirty="0">
                <a:latin typeface="+mn-ea"/>
                <a:ea typeface="+mn-ea"/>
              </a:rPr>
              <a:t>总结观点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2710478" y="4285508"/>
            <a:ext cx="480316" cy="425638"/>
            <a:chOff x="2142410" y="2298139"/>
            <a:chExt cx="360284" cy="354699"/>
          </a:xfrm>
          <a:solidFill>
            <a:srgbClr val="214B65"/>
          </a:solidFill>
        </p:grpSpPr>
        <p:sp>
          <p:nvSpPr>
            <p:cNvPr id="56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7" name="TextBox 74"/>
            <p:cNvSpPr txBox="1"/>
            <p:nvPr/>
          </p:nvSpPr>
          <p:spPr>
            <a:xfrm>
              <a:off x="2221796" y="2306669"/>
              <a:ext cx="201512" cy="3461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2700" b="1" dirty="0" smtClean="0">
                  <a:latin typeface="+mn-ea"/>
                  <a:ea typeface="+mn-ea"/>
                </a:rPr>
                <a:t>3</a:t>
              </a:r>
              <a:endParaRPr lang="zh-CN" altLang="en-US" sz="2700" b="1" dirty="0">
                <a:latin typeface="+mn-ea"/>
                <a:ea typeface="+mn-ea"/>
              </a:endParaRPr>
            </a:p>
          </p:txBody>
        </p:sp>
      </p:grpSp>
      <p:sp>
        <p:nvSpPr>
          <p:cNvPr id="58" name="TextBox 75"/>
          <p:cNvSpPr txBox="1"/>
          <p:nvPr/>
        </p:nvSpPr>
        <p:spPr>
          <a:xfrm>
            <a:off x="3898112" y="1715231"/>
            <a:ext cx="6183487" cy="8615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点击此处添加文本内容，如关键词、部分简单介绍等。点击此处添加文本内容，如关键词、部分简单介绍等</a:t>
            </a:r>
            <a:r>
              <a:rPr lang="zh-CN" altLang="en-US" sz="1400" dirty="0" smtClean="0">
                <a:solidFill>
                  <a:srgbClr val="1F1F1F"/>
                </a:solidFill>
                <a:latin typeface="等线"/>
              </a:rPr>
              <a:t>。</a:t>
            </a:r>
            <a:r>
              <a:rPr lang="zh-CN" altLang="en-US" sz="1400" dirty="0">
                <a:solidFill>
                  <a:srgbClr val="1F1F1F"/>
                </a:solidFill>
                <a:latin typeface="等线"/>
              </a:rPr>
              <a:t>点击此处添加文本内容，如关键词、部分简单介绍等。点击此处添加文本内容，如关键词、部分简单介绍等。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dirty="0">
              <a:solidFill>
                <a:srgbClr val="1F1F1F"/>
              </a:solidFill>
              <a:latin typeface="等线"/>
            </a:endParaRPr>
          </a:p>
        </p:txBody>
      </p:sp>
      <p:sp>
        <p:nvSpPr>
          <p:cNvPr id="59" name="TextBox 76"/>
          <p:cNvSpPr txBox="1"/>
          <p:nvPr/>
        </p:nvSpPr>
        <p:spPr>
          <a:xfrm>
            <a:off x="5447134" y="3254217"/>
            <a:ext cx="5112568" cy="12109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ts val="1867"/>
              </a:lnSpc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方正正粗黑简体"/>
              </a:rPr>
              <a:t>点击此处添加文本内容，如关键词、部分简单介绍等。点击此处添加文本内容，如关键词、部分简单介绍等。点击此处添加文本内容，如关键词、部分简单介绍等。点击此处添加文本内容，如关键词、部分简单介绍等。</a:t>
            </a:r>
          </a:p>
          <a:p>
            <a:pPr lvl="0">
              <a:lnSpc>
                <a:spcPts val="1867"/>
              </a:lnSpc>
            </a:pP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latin typeface="方正正粗黑简体"/>
            </a:endParaRPr>
          </a:p>
        </p:txBody>
      </p:sp>
      <p:sp>
        <p:nvSpPr>
          <p:cNvPr id="60" name="TextBox 77"/>
          <p:cNvSpPr txBox="1"/>
          <p:nvPr/>
        </p:nvSpPr>
        <p:spPr>
          <a:xfrm>
            <a:off x="3935881" y="4901874"/>
            <a:ext cx="6191251" cy="967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ts val="1867"/>
              </a:lnSpc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方正正粗黑简体"/>
              </a:rPr>
              <a:t>点击此处添加文本内容，如关键词、部分简单介绍等。点击此处添加文本内容，如关键词、部分简单介绍等。点击此处添加文本内容，如关键词、部分简单介绍等。点击此处添加文本内容，如关键词、部分简单介绍等。</a:t>
            </a:r>
          </a:p>
          <a:p>
            <a:pPr lvl="0">
              <a:lnSpc>
                <a:spcPts val="1867"/>
              </a:lnSpc>
            </a:pP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latin typeface="方正正粗黑简体"/>
            </a:endParaRPr>
          </a:p>
        </p:txBody>
      </p:sp>
    </p:spTree>
    <p:extLst>
      <p:ext uri="{BB962C8B-B14F-4D97-AF65-F5344CB8AC3E}">
        <p14:creationId xmlns:p14="http://schemas.microsoft.com/office/powerpoint/2010/main" val="265535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50"/>
                            </p:stCondLst>
                            <p:childTnLst>
                              <p:par>
                                <p:cTn id="8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  <p:bldP spid="40" grpId="0" animBg="1"/>
      <p:bldP spid="41" grpId="0"/>
      <p:bldP spid="42" grpId="0" animBg="1"/>
      <p:bldP spid="43" grpId="0" animBg="1"/>
      <p:bldP spid="44" grpId="0" animBg="1"/>
      <p:bldP spid="45" grpId="0" animBg="1"/>
      <p:bldP spid="46" grpId="0" animBg="1"/>
      <p:bldP spid="50" grpId="0"/>
      <p:bldP spid="54" grpId="0"/>
      <p:bldP spid="58" grpId="0"/>
      <p:bldP spid="59" grpId="0"/>
      <p:bldP spid="6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5"/>
          <p:cNvSpPr>
            <a:spLocks/>
          </p:cNvSpPr>
          <p:nvPr/>
        </p:nvSpPr>
        <p:spPr bwMode="auto">
          <a:xfrm>
            <a:off x="269690" y="71245"/>
            <a:ext cx="262718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441542" y="245034"/>
            <a:ext cx="262718" cy="268583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2" name="Freeform 7"/>
          <p:cNvSpPr>
            <a:spLocks/>
          </p:cNvSpPr>
          <p:nvPr/>
        </p:nvSpPr>
        <p:spPr bwMode="auto">
          <a:xfrm>
            <a:off x="265739" y="426721"/>
            <a:ext cx="260742" cy="266608"/>
          </a:xfrm>
          <a:custGeom>
            <a:avLst/>
            <a:gdLst>
              <a:gd name="T0" fmla="*/ 11 w 295"/>
              <a:gd name="T1" fmla="*/ 128 h 295"/>
              <a:gd name="T2" fmla="*/ 128 w 295"/>
              <a:gd name="T3" fmla="*/ 11 h 295"/>
              <a:gd name="T4" fmla="*/ 167 w 295"/>
              <a:gd name="T5" fmla="*/ 11 h 295"/>
              <a:gd name="T6" fmla="*/ 284 w 295"/>
              <a:gd name="T7" fmla="*/ 128 h 295"/>
              <a:gd name="T8" fmla="*/ 284 w 295"/>
              <a:gd name="T9" fmla="*/ 167 h 295"/>
              <a:gd name="T10" fmla="*/ 167 w 295"/>
              <a:gd name="T11" fmla="*/ 284 h 295"/>
              <a:gd name="T12" fmla="*/ 128 w 295"/>
              <a:gd name="T13" fmla="*/ 284 h 295"/>
              <a:gd name="T14" fmla="*/ 11 w 295"/>
              <a:gd name="T15" fmla="*/ 167 h 295"/>
              <a:gd name="T16" fmla="*/ 11 w 295"/>
              <a:gd name="T17" fmla="*/ 12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94A5A"/>
              </a:solidFill>
            </a:endParaRPr>
          </a:p>
        </p:txBody>
      </p:sp>
      <p:sp>
        <p:nvSpPr>
          <p:cNvPr id="73" name="标题 1"/>
          <p:cNvSpPr txBox="1">
            <a:spLocks/>
          </p:cNvSpPr>
          <p:nvPr/>
        </p:nvSpPr>
        <p:spPr>
          <a:xfrm>
            <a:off x="802242" y="87890"/>
            <a:ext cx="5626576" cy="6339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请在此处添加目录标题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3605731" y="1410190"/>
            <a:ext cx="4609500" cy="4612217"/>
            <a:chOff x="3605731" y="1410516"/>
            <a:chExt cx="4609500" cy="4613285"/>
          </a:xfrm>
        </p:grpSpPr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3736948" y="2437337"/>
              <a:ext cx="4349184" cy="510235"/>
            </a:xfrm>
            <a:custGeom>
              <a:avLst/>
              <a:gdLst>
                <a:gd name="T0" fmla="*/ 0 w 1148"/>
                <a:gd name="T1" fmla="*/ 135 h 135"/>
                <a:gd name="T2" fmla="*/ 1148 w 1148"/>
                <a:gd name="T3" fmla="*/ 135 h 135"/>
                <a:gd name="T4" fmla="*/ 1080 w 1148"/>
                <a:gd name="T5" fmla="*/ 0 h 135"/>
                <a:gd name="T6" fmla="*/ 68 w 1148"/>
                <a:gd name="T7" fmla="*/ 0 h 135"/>
                <a:gd name="T8" fmla="*/ 0 w 1148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8" h="135">
                  <a:moveTo>
                    <a:pt x="0" y="135"/>
                  </a:moveTo>
                  <a:cubicBezTo>
                    <a:pt x="1148" y="135"/>
                    <a:pt x="1148" y="135"/>
                    <a:pt x="1148" y="135"/>
                  </a:cubicBezTo>
                  <a:cubicBezTo>
                    <a:pt x="1131" y="87"/>
                    <a:pt x="1108" y="42"/>
                    <a:pt x="108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40" y="42"/>
                    <a:pt x="17" y="87"/>
                    <a:pt x="0" y="1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17" tIns="60958" rIns="121917" bIns="60958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auto">
            <a:xfrm>
              <a:off x="3605731" y="3459923"/>
              <a:ext cx="4609500" cy="510235"/>
            </a:xfrm>
            <a:custGeom>
              <a:avLst/>
              <a:gdLst>
                <a:gd name="T0" fmla="*/ 0 w 1217"/>
                <a:gd name="T1" fmla="*/ 68 h 135"/>
                <a:gd name="T2" fmla="*/ 4 w 1217"/>
                <a:gd name="T3" fmla="*/ 135 h 135"/>
                <a:gd name="T4" fmla="*/ 1213 w 1217"/>
                <a:gd name="T5" fmla="*/ 135 h 135"/>
                <a:gd name="T6" fmla="*/ 1217 w 1217"/>
                <a:gd name="T7" fmla="*/ 68 h 135"/>
                <a:gd name="T8" fmla="*/ 1213 w 1217"/>
                <a:gd name="T9" fmla="*/ 0 h 135"/>
                <a:gd name="T10" fmla="*/ 4 w 1217"/>
                <a:gd name="T11" fmla="*/ 0 h 135"/>
                <a:gd name="T12" fmla="*/ 0 w 1217"/>
                <a:gd name="T13" fmla="*/ 6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7" h="135">
                  <a:moveTo>
                    <a:pt x="0" y="68"/>
                  </a:moveTo>
                  <a:cubicBezTo>
                    <a:pt x="0" y="91"/>
                    <a:pt x="1" y="113"/>
                    <a:pt x="4" y="135"/>
                  </a:cubicBezTo>
                  <a:cubicBezTo>
                    <a:pt x="1213" y="135"/>
                    <a:pt x="1213" y="135"/>
                    <a:pt x="1213" y="135"/>
                  </a:cubicBezTo>
                  <a:cubicBezTo>
                    <a:pt x="1216" y="113"/>
                    <a:pt x="1217" y="91"/>
                    <a:pt x="1217" y="68"/>
                  </a:cubicBezTo>
                  <a:cubicBezTo>
                    <a:pt x="1217" y="45"/>
                    <a:pt x="1216" y="22"/>
                    <a:pt x="121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22"/>
                    <a:pt x="0" y="45"/>
                    <a:pt x="0" y="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17" tIns="60958" rIns="121917" bIns="60958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4460753" y="1410516"/>
              <a:ext cx="2899456" cy="514470"/>
            </a:xfrm>
            <a:custGeom>
              <a:avLst/>
              <a:gdLst>
                <a:gd name="T0" fmla="*/ 765 w 765"/>
                <a:gd name="T1" fmla="*/ 136 h 136"/>
                <a:gd name="T2" fmla="*/ 383 w 765"/>
                <a:gd name="T3" fmla="*/ 0 h 136"/>
                <a:gd name="T4" fmla="*/ 0 w 765"/>
                <a:gd name="T5" fmla="*/ 136 h 136"/>
                <a:gd name="T6" fmla="*/ 765 w 765"/>
                <a:gd name="T7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5" h="136">
                  <a:moveTo>
                    <a:pt x="765" y="136"/>
                  </a:moveTo>
                  <a:cubicBezTo>
                    <a:pt x="661" y="51"/>
                    <a:pt x="528" y="0"/>
                    <a:pt x="383" y="0"/>
                  </a:cubicBezTo>
                  <a:cubicBezTo>
                    <a:pt x="238" y="0"/>
                    <a:pt x="105" y="51"/>
                    <a:pt x="0" y="136"/>
                  </a:cubicBezTo>
                  <a:lnTo>
                    <a:pt x="765" y="13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17" tIns="60958" rIns="121917" bIns="60958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4460753" y="5509331"/>
              <a:ext cx="2899456" cy="514470"/>
            </a:xfrm>
            <a:custGeom>
              <a:avLst/>
              <a:gdLst>
                <a:gd name="T0" fmla="*/ 383 w 765"/>
                <a:gd name="T1" fmla="*/ 136 h 136"/>
                <a:gd name="T2" fmla="*/ 765 w 765"/>
                <a:gd name="T3" fmla="*/ 0 h 136"/>
                <a:gd name="T4" fmla="*/ 0 w 765"/>
                <a:gd name="T5" fmla="*/ 0 h 136"/>
                <a:gd name="T6" fmla="*/ 383 w 765"/>
                <a:gd name="T7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5" h="136">
                  <a:moveTo>
                    <a:pt x="383" y="136"/>
                  </a:moveTo>
                  <a:cubicBezTo>
                    <a:pt x="528" y="136"/>
                    <a:pt x="661" y="85"/>
                    <a:pt x="7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5" y="85"/>
                    <a:pt x="238" y="136"/>
                    <a:pt x="383" y="1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17" tIns="60958" rIns="121917" bIns="60958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3736948" y="4486745"/>
              <a:ext cx="4349184" cy="510235"/>
            </a:xfrm>
            <a:custGeom>
              <a:avLst/>
              <a:gdLst>
                <a:gd name="T0" fmla="*/ 68 w 1148"/>
                <a:gd name="T1" fmla="*/ 135 h 135"/>
                <a:gd name="T2" fmla="*/ 1080 w 1148"/>
                <a:gd name="T3" fmla="*/ 135 h 135"/>
                <a:gd name="T4" fmla="*/ 1148 w 1148"/>
                <a:gd name="T5" fmla="*/ 0 h 135"/>
                <a:gd name="T6" fmla="*/ 0 w 1148"/>
                <a:gd name="T7" fmla="*/ 0 h 135"/>
                <a:gd name="T8" fmla="*/ 68 w 1148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8" h="135">
                  <a:moveTo>
                    <a:pt x="68" y="135"/>
                  </a:moveTo>
                  <a:cubicBezTo>
                    <a:pt x="1080" y="135"/>
                    <a:pt x="1080" y="135"/>
                    <a:pt x="1080" y="135"/>
                  </a:cubicBezTo>
                  <a:cubicBezTo>
                    <a:pt x="1108" y="93"/>
                    <a:pt x="1131" y="48"/>
                    <a:pt x="114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" y="48"/>
                    <a:pt x="40" y="93"/>
                    <a:pt x="68" y="13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17" tIns="60958" rIns="121917" bIns="60958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36" name="Freeform 22"/>
            <p:cNvSpPr>
              <a:spLocks/>
            </p:cNvSpPr>
            <p:nvPr/>
          </p:nvSpPr>
          <p:spPr bwMode="auto">
            <a:xfrm>
              <a:off x="3620547" y="2947572"/>
              <a:ext cx="4465585" cy="512352"/>
            </a:xfrm>
            <a:custGeom>
              <a:avLst/>
              <a:gdLst>
                <a:gd name="T0" fmla="*/ 1083 w 2110"/>
                <a:gd name="T1" fmla="*/ 0 h 242"/>
                <a:gd name="T2" fmla="*/ 0 w 2110"/>
                <a:gd name="T3" fmla="*/ 242 h 242"/>
                <a:gd name="T4" fmla="*/ 1083 w 2110"/>
                <a:gd name="T5" fmla="*/ 242 h 242"/>
                <a:gd name="T6" fmla="*/ 2110 w 2110"/>
                <a:gd name="T7" fmla="*/ 0 h 242"/>
                <a:gd name="T8" fmla="*/ 1083 w 2110"/>
                <a:gd name="T9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0" h="242">
                  <a:moveTo>
                    <a:pt x="1083" y="0"/>
                  </a:moveTo>
                  <a:lnTo>
                    <a:pt x="0" y="242"/>
                  </a:lnTo>
                  <a:lnTo>
                    <a:pt x="1083" y="242"/>
                  </a:lnTo>
                  <a:lnTo>
                    <a:pt x="2110" y="0"/>
                  </a:lnTo>
                  <a:lnTo>
                    <a:pt x="1083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121917" tIns="60958" rIns="121917" bIns="60958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37" name="Freeform 23"/>
            <p:cNvSpPr>
              <a:spLocks/>
            </p:cNvSpPr>
            <p:nvPr/>
          </p:nvSpPr>
          <p:spPr bwMode="auto">
            <a:xfrm>
              <a:off x="3736947" y="3970159"/>
              <a:ext cx="4463470" cy="516586"/>
            </a:xfrm>
            <a:custGeom>
              <a:avLst/>
              <a:gdLst>
                <a:gd name="T0" fmla="*/ 1028 w 2109"/>
                <a:gd name="T1" fmla="*/ 0 h 244"/>
                <a:gd name="T2" fmla="*/ 0 w 2109"/>
                <a:gd name="T3" fmla="*/ 244 h 244"/>
                <a:gd name="T4" fmla="*/ 1028 w 2109"/>
                <a:gd name="T5" fmla="*/ 244 h 244"/>
                <a:gd name="T6" fmla="*/ 2109 w 2109"/>
                <a:gd name="T7" fmla="*/ 0 h 244"/>
                <a:gd name="T8" fmla="*/ 1028 w 2109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9" h="244">
                  <a:moveTo>
                    <a:pt x="1028" y="0"/>
                  </a:moveTo>
                  <a:lnTo>
                    <a:pt x="0" y="244"/>
                  </a:lnTo>
                  <a:lnTo>
                    <a:pt x="1028" y="244"/>
                  </a:lnTo>
                  <a:lnTo>
                    <a:pt x="2109" y="0"/>
                  </a:lnTo>
                  <a:lnTo>
                    <a:pt x="1028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121917" tIns="60958" rIns="121917" bIns="60958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38" name="Freeform 24"/>
            <p:cNvSpPr>
              <a:spLocks/>
            </p:cNvSpPr>
            <p:nvPr/>
          </p:nvSpPr>
          <p:spPr bwMode="auto">
            <a:xfrm>
              <a:off x="4460754" y="4996979"/>
              <a:ext cx="3367179" cy="512352"/>
            </a:xfrm>
            <a:custGeom>
              <a:avLst/>
              <a:gdLst>
                <a:gd name="T0" fmla="*/ 686 w 1591"/>
                <a:gd name="T1" fmla="*/ 0 h 242"/>
                <a:gd name="T2" fmla="*/ 0 w 1591"/>
                <a:gd name="T3" fmla="*/ 242 h 242"/>
                <a:gd name="T4" fmla="*/ 686 w 1591"/>
                <a:gd name="T5" fmla="*/ 242 h 242"/>
                <a:gd name="T6" fmla="*/ 1591 w 1591"/>
                <a:gd name="T7" fmla="*/ 0 h 242"/>
                <a:gd name="T8" fmla="*/ 686 w 1591"/>
                <a:gd name="T9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1" h="242">
                  <a:moveTo>
                    <a:pt x="686" y="0"/>
                  </a:moveTo>
                  <a:lnTo>
                    <a:pt x="0" y="242"/>
                  </a:lnTo>
                  <a:lnTo>
                    <a:pt x="686" y="242"/>
                  </a:lnTo>
                  <a:lnTo>
                    <a:pt x="1591" y="0"/>
                  </a:lnTo>
                  <a:lnTo>
                    <a:pt x="686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121917" tIns="60958" rIns="121917" bIns="60958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39" name="Freeform 25"/>
            <p:cNvSpPr>
              <a:spLocks/>
            </p:cNvSpPr>
            <p:nvPr/>
          </p:nvSpPr>
          <p:spPr bwMode="auto">
            <a:xfrm>
              <a:off x="3995147" y="1924986"/>
              <a:ext cx="3365062" cy="512352"/>
            </a:xfrm>
            <a:custGeom>
              <a:avLst/>
              <a:gdLst>
                <a:gd name="T0" fmla="*/ 0 w 1590"/>
                <a:gd name="T1" fmla="*/ 242 h 242"/>
                <a:gd name="T2" fmla="*/ 906 w 1590"/>
                <a:gd name="T3" fmla="*/ 0 h 242"/>
                <a:gd name="T4" fmla="*/ 1590 w 1590"/>
                <a:gd name="T5" fmla="*/ 0 h 242"/>
                <a:gd name="T6" fmla="*/ 877 w 1590"/>
                <a:gd name="T7" fmla="*/ 242 h 242"/>
                <a:gd name="T8" fmla="*/ 0 w 1590"/>
                <a:gd name="T9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0" h="242">
                  <a:moveTo>
                    <a:pt x="0" y="242"/>
                  </a:moveTo>
                  <a:lnTo>
                    <a:pt x="906" y="0"/>
                  </a:lnTo>
                  <a:lnTo>
                    <a:pt x="1590" y="0"/>
                  </a:lnTo>
                  <a:lnTo>
                    <a:pt x="877" y="242"/>
                  </a:lnTo>
                  <a:lnTo>
                    <a:pt x="0" y="24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121917" tIns="60958" rIns="121917" bIns="60958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</a:endParaRPr>
            </a:p>
          </p:txBody>
        </p:sp>
      </p:grpSp>
      <p:sp>
        <p:nvSpPr>
          <p:cNvPr id="40" name="任意多边形 39"/>
          <p:cNvSpPr/>
          <p:nvPr/>
        </p:nvSpPr>
        <p:spPr>
          <a:xfrm>
            <a:off x="7107088" y="5722262"/>
            <a:ext cx="924440" cy="0"/>
          </a:xfrm>
          <a:custGeom>
            <a:avLst/>
            <a:gdLst>
              <a:gd name="connsiteX0" fmla="*/ 0 w 693420"/>
              <a:gd name="connsiteY0" fmla="*/ 0 h 0"/>
              <a:gd name="connsiteX1" fmla="*/ 693420 w 69342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3420">
                <a:moveTo>
                  <a:pt x="0" y="0"/>
                </a:moveTo>
                <a:lnTo>
                  <a:pt x="693420" y="0"/>
                </a:lnTo>
              </a:path>
            </a:pathLst>
          </a:custGeom>
          <a:noFill/>
          <a:ln w="63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  <a:latin typeface="+mn-ea"/>
            </a:endParaRPr>
          </a:p>
        </p:txBody>
      </p:sp>
      <p:sp>
        <p:nvSpPr>
          <p:cNvPr id="41" name="任意多边形 40"/>
          <p:cNvSpPr/>
          <p:nvPr/>
        </p:nvSpPr>
        <p:spPr>
          <a:xfrm>
            <a:off x="7015660" y="1668422"/>
            <a:ext cx="893964" cy="0"/>
          </a:xfrm>
          <a:custGeom>
            <a:avLst/>
            <a:gdLst>
              <a:gd name="connsiteX0" fmla="*/ 0 w 670560"/>
              <a:gd name="connsiteY0" fmla="*/ 0 h 0"/>
              <a:gd name="connsiteX1" fmla="*/ 670560 w 6705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0560">
                <a:moveTo>
                  <a:pt x="0" y="0"/>
                </a:moveTo>
                <a:lnTo>
                  <a:pt x="670560" y="0"/>
                </a:lnTo>
              </a:path>
            </a:pathLst>
          </a:custGeom>
          <a:noFill/>
          <a:ln w="63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  <a:latin typeface="+mn-ea"/>
            </a:endParaRPr>
          </a:p>
        </p:txBody>
      </p:sp>
      <p:sp>
        <p:nvSpPr>
          <p:cNvPr id="42" name="任意多边形 41"/>
          <p:cNvSpPr/>
          <p:nvPr/>
        </p:nvSpPr>
        <p:spPr>
          <a:xfrm>
            <a:off x="8255019" y="3690262"/>
            <a:ext cx="802536" cy="0"/>
          </a:xfrm>
          <a:custGeom>
            <a:avLst/>
            <a:gdLst>
              <a:gd name="connsiteX0" fmla="*/ 0 w 601980"/>
              <a:gd name="connsiteY0" fmla="*/ 0 h 0"/>
              <a:gd name="connsiteX1" fmla="*/ 601980 w 60198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01980">
                <a:moveTo>
                  <a:pt x="0" y="0"/>
                </a:moveTo>
                <a:lnTo>
                  <a:pt x="601980" y="0"/>
                </a:lnTo>
              </a:path>
            </a:pathLst>
          </a:custGeom>
          <a:noFill/>
          <a:ln w="63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  <a:latin typeface="+mn-ea"/>
            </a:endParaRPr>
          </a:p>
        </p:txBody>
      </p:sp>
      <p:sp>
        <p:nvSpPr>
          <p:cNvPr id="43" name="任意多边形 42"/>
          <p:cNvSpPr/>
          <p:nvPr/>
        </p:nvSpPr>
        <p:spPr>
          <a:xfrm>
            <a:off x="3053776" y="2653941"/>
            <a:ext cx="802536" cy="0"/>
          </a:xfrm>
          <a:custGeom>
            <a:avLst/>
            <a:gdLst>
              <a:gd name="connsiteX0" fmla="*/ 0 w 601980"/>
              <a:gd name="connsiteY0" fmla="*/ 0 h 0"/>
              <a:gd name="connsiteX1" fmla="*/ 601980 w 60198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01980">
                <a:moveTo>
                  <a:pt x="0" y="0"/>
                </a:moveTo>
                <a:lnTo>
                  <a:pt x="601980" y="0"/>
                </a:lnTo>
              </a:path>
            </a:pathLst>
          </a:custGeom>
          <a:noFill/>
          <a:ln w="63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  <a:latin typeface="+mn-ea"/>
            </a:endParaRPr>
          </a:p>
        </p:txBody>
      </p:sp>
      <p:sp>
        <p:nvSpPr>
          <p:cNvPr id="44" name="任意多边形 43"/>
          <p:cNvSpPr/>
          <p:nvPr/>
        </p:nvSpPr>
        <p:spPr>
          <a:xfrm>
            <a:off x="3053776" y="4777382"/>
            <a:ext cx="802536" cy="0"/>
          </a:xfrm>
          <a:custGeom>
            <a:avLst/>
            <a:gdLst>
              <a:gd name="connsiteX0" fmla="*/ 0 w 601980"/>
              <a:gd name="connsiteY0" fmla="*/ 0 h 0"/>
              <a:gd name="connsiteX1" fmla="*/ 601980 w 60198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01980">
                <a:moveTo>
                  <a:pt x="0" y="0"/>
                </a:moveTo>
                <a:lnTo>
                  <a:pt x="601980" y="0"/>
                </a:lnTo>
              </a:path>
            </a:pathLst>
          </a:custGeom>
          <a:noFill/>
          <a:ln w="63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  <a:latin typeface="+mn-ea"/>
            </a:endParaRPr>
          </a:p>
        </p:txBody>
      </p:sp>
      <p:sp>
        <p:nvSpPr>
          <p:cNvPr id="45" name="TextBox 27"/>
          <p:cNvSpPr txBox="1"/>
          <p:nvPr/>
        </p:nvSpPr>
        <p:spPr>
          <a:xfrm>
            <a:off x="5014793" y="1517165"/>
            <a:ext cx="1723549" cy="400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添加文本标题</a:t>
            </a:r>
            <a:endParaRPr lang="en-US" altLang="zh-CN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6" name="TextBox 27"/>
          <p:cNvSpPr txBox="1"/>
          <p:nvPr/>
        </p:nvSpPr>
        <p:spPr>
          <a:xfrm>
            <a:off x="5014793" y="2493113"/>
            <a:ext cx="1723549" cy="400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添加文本标题</a:t>
            </a:r>
            <a:endParaRPr lang="en-US" altLang="zh-CN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7" name="TextBox 27"/>
          <p:cNvSpPr txBox="1"/>
          <p:nvPr/>
        </p:nvSpPr>
        <p:spPr>
          <a:xfrm>
            <a:off x="5014793" y="3500992"/>
            <a:ext cx="1723549" cy="400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添加文本标题</a:t>
            </a:r>
            <a:endParaRPr lang="en-US" altLang="zh-CN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8" name="TextBox 27"/>
          <p:cNvSpPr txBox="1"/>
          <p:nvPr/>
        </p:nvSpPr>
        <p:spPr>
          <a:xfrm>
            <a:off x="5014793" y="4540801"/>
            <a:ext cx="1723549" cy="400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添加文本标题</a:t>
            </a:r>
            <a:endParaRPr lang="en-US" altLang="zh-CN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9" name="TextBox 27"/>
          <p:cNvSpPr txBox="1"/>
          <p:nvPr/>
        </p:nvSpPr>
        <p:spPr>
          <a:xfrm>
            <a:off x="5014793" y="5544034"/>
            <a:ext cx="1723549" cy="400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添加文本标题</a:t>
            </a:r>
            <a:endParaRPr lang="en-US" altLang="zh-CN" sz="20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8109296" y="1374920"/>
            <a:ext cx="3170486" cy="1334167"/>
            <a:chOff x="3002941" y="1977894"/>
            <a:chExt cx="3170486" cy="1334476"/>
          </a:xfrm>
        </p:grpSpPr>
        <p:sp>
          <p:nvSpPr>
            <p:cNvPr id="63" name="TextBox 27"/>
            <p:cNvSpPr txBox="1"/>
            <p:nvPr/>
          </p:nvSpPr>
          <p:spPr>
            <a:xfrm>
              <a:off x="3739499" y="1977894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添加文本标题</a:t>
              </a:r>
              <a:endPara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64" name="Rectangle 28"/>
            <p:cNvSpPr/>
            <p:nvPr/>
          </p:nvSpPr>
          <p:spPr>
            <a:xfrm>
              <a:off x="3002941" y="2373651"/>
              <a:ext cx="3170486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单击此处添加文字阐述，添加简短问题说明文字，具体说明文字在此处添加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此处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18542" y="2436773"/>
            <a:ext cx="3170486" cy="1334167"/>
            <a:chOff x="3002941" y="1977894"/>
            <a:chExt cx="3170486" cy="1334476"/>
          </a:xfrm>
        </p:grpSpPr>
        <p:sp>
          <p:nvSpPr>
            <p:cNvPr id="66" name="TextBox 27"/>
            <p:cNvSpPr txBox="1"/>
            <p:nvPr/>
          </p:nvSpPr>
          <p:spPr>
            <a:xfrm>
              <a:off x="3739499" y="1977894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添加文本标题</a:t>
              </a:r>
              <a:endPara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67" name="Rectangle 28"/>
            <p:cNvSpPr/>
            <p:nvPr/>
          </p:nvSpPr>
          <p:spPr>
            <a:xfrm>
              <a:off x="3002941" y="2373651"/>
              <a:ext cx="3170486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单击此处添加文字阐述，添加简短问题说明文字，具体说明文字在此处添加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此处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8622117" y="3443215"/>
            <a:ext cx="3170486" cy="1334167"/>
            <a:chOff x="3002941" y="1977894"/>
            <a:chExt cx="3170486" cy="1334476"/>
          </a:xfrm>
        </p:grpSpPr>
        <p:sp>
          <p:nvSpPr>
            <p:cNvPr id="69" name="TextBox 27"/>
            <p:cNvSpPr txBox="1"/>
            <p:nvPr/>
          </p:nvSpPr>
          <p:spPr>
            <a:xfrm>
              <a:off x="3739499" y="1977894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添加文本标题</a:t>
              </a:r>
              <a:endPara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74" name="Rectangle 28"/>
            <p:cNvSpPr/>
            <p:nvPr/>
          </p:nvSpPr>
          <p:spPr>
            <a:xfrm>
              <a:off x="3002941" y="2373651"/>
              <a:ext cx="3170486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单击此处添加文字阐述，添加简短问题说明文字，具体说明文字在此处添加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此处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262558" y="4580861"/>
            <a:ext cx="3170486" cy="1334167"/>
            <a:chOff x="3002941" y="1977894"/>
            <a:chExt cx="3170486" cy="1334476"/>
          </a:xfrm>
        </p:grpSpPr>
        <p:sp>
          <p:nvSpPr>
            <p:cNvPr id="76" name="TextBox 27"/>
            <p:cNvSpPr txBox="1"/>
            <p:nvPr/>
          </p:nvSpPr>
          <p:spPr>
            <a:xfrm>
              <a:off x="3739499" y="1977894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添加文本标题</a:t>
              </a:r>
              <a:endPara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77" name="Rectangle 28"/>
            <p:cNvSpPr/>
            <p:nvPr/>
          </p:nvSpPr>
          <p:spPr>
            <a:xfrm>
              <a:off x="3002941" y="2373651"/>
              <a:ext cx="3170486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单击此处添加文字阐述，添加简短问题说明文字，具体说明文字在此处添加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此处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8111430" y="5300775"/>
            <a:ext cx="3170486" cy="1334167"/>
            <a:chOff x="3002941" y="1977894"/>
            <a:chExt cx="3170486" cy="1334476"/>
          </a:xfrm>
        </p:grpSpPr>
        <p:sp>
          <p:nvSpPr>
            <p:cNvPr id="79" name="TextBox 27"/>
            <p:cNvSpPr txBox="1"/>
            <p:nvPr/>
          </p:nvSpPr>
          <p:spPr>
            <a:xfrm>
              <a:off x="3739499" y="1977894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添加文本标题</a:t>
              </a:r>
              <a:endPara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80" name="Rectangle 28"/>
            <p:cNvSpPr/>
            <p:nvPr/>
          </p:nvSpPr>
          <p:spPr>
            <a:xfrm>
              <a:off x="3002941" y="2373651"/>
              <a:ext cx="3170486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单击此处添加文字阐述，添加简短问题说明文字，具体说明文字在此处添加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此处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626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5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85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35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85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35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8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350"/>
                            </p:stCondLst>
                            <p:childTnLst>
                              <p:par>
                                <p:cTn id="6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85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35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850"/>
                            </p:stCondLst>
                            <p:childTnLst>
                              <p:par>
                                <p:cTn id="7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35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85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350"/>
                            </p:stCondLst>
                            <p:childTnLst>
                              <p:par>
                                <p:cTn id="8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47" grpId="0"/>
      <p:bldP spid="48" grpId="0"/>
      <p:bldP spid="4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" t="983" r="2555" b="2515"/>
          <a:stretch/>
        </p:blipFill>
        <p:spPr>
          <a:xfrm>
            <a:off x="-1" y="447"/>
            <a:ext cx="12190413" cy="6857107"/>
          </a:xfrm>
          <a:prstGeom prst="rect">
            <a:avLst/>
          </a:prstGeom>
        </p:spPr>
      </p:pic>
      <p:sp>
        <p:nvSpPr>
          <p:cNvPr id="3" name="TextBox 22"/>
          <p:cNvSpPr txBox="1"/>
          <p:nvPr/>
        </p:nvSpPr>
        <p:spPr>
          <a:xfrm>
            <a:off x="1342678" y="4021321"/>
            <a:ext cx="994049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800" b="1" dirty="0" smtClean="0">
                <a:solidFill>
                  <a:schemeClr val="accent1"/>
                </a:solidFill>
                <a:latin typeface="+mj-ea"/>
                <a:ea typeface="+mj-ea"/>
              </a:rPr>
              <a:t>感谢聆听！</a:t>
            </a:r>
            <a:endParaRPr lang="zh-CN" altLang="en-US" sz="138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520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14:reveal/>
      </p:transition>
    </mc:Choice>
    <mc:Fallback xmlns="">
      <p:transition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卡通新学期开学工作汇报PPT模板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Office 主题">
  <a:themeElements>
    <a:clrScheme name="自定义 652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595959"/>
      </a:accent2>
      <a:accent3>
        <a:srgbClr val="F0A22E"/>
      </a:accent3>
      <a:accent4>
        <a:srgbClr val="595959"/>
      </a:accent4>
      <a:accent5>
        <a:srgbClr val="F0A22E"/>
      </a:accent5>
      <a:accent6>
        <a:srgbClr val="595959"/>
      </a:accent6>
      <a:hlink>
        <a:srgbClr val="AD1F1F"/>
      </a:hlink>
      <a:folHlink>
        <a:srgbClr val="FFC42F"/>
      </a:folHlink>
    </a:clrScheme>
    <a:fontScheme name="自定义 2">
      <a:majorFont>
        <a:latin typeface="Franklin Gothic Medium"/>
        <a:ea typeface="方正正粗黑简体"/>
        <a:cs typeface=""/>
      </a:majorFont>
      <a:minorFont>
        <a:latin typeface="Franklin Gothic Book"/>
        <a:ea typeface="方正正粗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3364</TotalTime>
  <Words>4041</Words>
  <Application>Microsoft Office PowerPoint</Application>
  <PresentationFormat>自定义</PresentationFormat>
  <Paragraphs>457</Paragraphs>
  <Slides>36</Slides>
  <Notes>36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55" baseType="lpstr">
      <vt:lpstr>Gill Sans</vt:lpstr>
      <vt:lpstr>Lato</vt:lpstr>
      <vt:lpstr>Lato Heavy</vt:lpstr>
      <vt:lpstr>ヒラギノ角ゴ ProN W3</vt:lpstr>
      <vt:lpstr>等线</vt:lpstr>
      <vt:lpstr>方正豪体简体</vt:lpstr>
      <vt:lpstr>方正兰亭细黑_GBK</vt:lpstr>
      <vt:lpstr>方正正粗黑简体</vt:lpstr>
      <vt:lpstr>时尚中黑简体</vt:lpstr>
      <vt:lpstr>宋体</vt:lpstr>
      <vt:lpstr>微软雅黑</vt:lpstr>
      <vt:lpstr>Arial</vt:lpstr>
      <vt:lpstr>Calibri</vt:lpstr>
      <vt:lpstr>Franklin Gothic Book</vt:lpstr>
      <vt:lpstr>Franklin Gothic Medium</vt:lpstr>
      <vt:lpstr>Impact</vt:lpstr>
      <vt:lpstr>Open Sans Extrabold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卡通新学期开学工作汇报PPT模板</dc:title>
  <dc:creator>微软用户</dc:creator>
  <cp:lastModifiedBy>faith123</cp:lastModifiedBy>
  <cp:revision>243</cp:revision>
  <dcterms:created xsi:type="dcterms:W3CDTF">2016-02-27T06:48:32Z</dcterms:created>
  <dcterms:modified xsi:type="dcterms:W3CDTF">2018-05-30T01:57:42Z</dcterms:modified>
</cp:coreProperties>
</file>