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836" r:id="rId2"/>
    <p:sldId id="984" r:id="rId3"/>
    <p:sldId id="963" r:id="rId4"/>
    <p:sldId id="1040" r:id="rId5"/>
    <p:sldId id="1057" r:id="rId6"/>
    <p:sldId id="1051" r:id="rId7"/>
    <p:sldId id="1045" r:id="rId8"/>
    <p:sldId id="1035" r:id="rId9"/>
    <p:sldId id="1039" r:id="rId10"/>
    <p:sldId id="1041" r:id="rId11"/>
    <p:sldId id="1038" r:id="rId12"/>
    <p:sldId id="1047" r:id="rId13"/>
    <p:sldId id="1036" r:id="rId14"/>
    <p:sldId id="1042" r:id="rId15"/>
    <p:sldId id="1043" r:id="rId16"/>
    <p:sldId id="1044" r:id="rId17"/>
    <p:sldId id="1048" r:id="rId18"/>
    <p:sldId id="1053" r:id="rId19"/>
    <p:sldId id="1037" r:id="rId20"/>
    <p:sldId id="1046" r:id="rId21"/>
    <p:sldId id="1056" r:id="rId22"/>
    <p:sldId id="1049" r:id="rId23"/>
    <p:sldId id="1054" r:id="rId24"/>
    <p:sldId id="1050" r:id="rId25"/>
    <p:sldId id="1055"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9227" autoAdjust="0"/>
  </p:normalViewPr>
  <p:slideViewPr>
    <p:cSldViewPr>
      <p:cViewPr varScale="1">
        <p:scale>
          <a:sx n="110" d="100"/>
          <a:sy n="110" d="100"/>
        </p:scale>
        <p:origin x="682" y="7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2017/8/17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2900392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0D4BE56-0D4C-487B-A77A-5602763B13E3}" type="slidenum">
              <a:rPr lang="zh-CN" altLang="en-US" smtClean="0"/>
              <a:pPr/>
              <a:t>2</a:t>
            </a:fld>
            <a:endParaRPr lang="zh-CN" altLang="en-US"/>
          </a:p>
        </p:txBody>
      </p:sp>
    </p:spTree>
    <p:extLst>
      <p:ext uri="{BB962C8B-B14F-4D97-AF65-F5344CB8AC3E}">
        <p14:creationId xmlns:p14="http://schemas.microsoft.com/office/powerpoint/2010/main" val="362187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49781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5</a:t>
            </a:fld>
            <a:endParaRPr lang="zh-CN" altLang="en-US"/>
          </a:p>
        </p:txBody>
      </p:sp>
    </p:spTree>
    <p:extLst>
      <p:ext uri="{BB962C8B-B14F-4D97-AF65-F5344CB8AC3E}">
        <p14:creationId xmlns:p14="http://schemas.microsoft.com/office/powerpoint/2010/main" val="162139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pPr/>
              <a:t>6</a:t>
            </a:fld>
            <a:endParaRPr lang="zh-CN" altLang="en-US"/>
          </a:p>
        </p:txBody>
      </p:sp>
    </p:spTree>
    <p:extLst>
      <p:ext uri="{BB962C8B-B14F-4D97-AF65-F5344CB8AC3E}">
        <p14:creationId xmlns:p14="http://schemas.microsoft.com/office/powerpoint/2010/main" val="906917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a:p>
        </p:txBody>
      </p:sp>
    </p:spTree>
    <p:extLst>
      <p:ext uri="{BB962C8B-B14F-4D97-AF65-F5344CB8AC3E}">
        <p14:creationId xmlns:p14="http://schemas.microsoft.com/office/powerpoint/2010/main" val="1019562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649876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684296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129005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14</a:t>
            </a:fld>
            <a:endParaRPr lang="zh-CN" altLang="en-US"/>
          </a:p>
        </p:txBody>
      </p:sp>
    </p:spTree>
    <p:extLst>
      <p:ext uri="{BB962C8B-B14F-4D97-AF65-F5344CB8AC3E}">
        <p14:creationId xmlns:p14="http://schemas.microsoft.com/office/powerpoint/2010/main" val="2794347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589110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3411540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pPr/>
              <a:t>18</a:t>
            </a:fld>
            <a:endParaRPr lang="zh-CN" altLang="en-US"/>
          </a:p>
        </p:txBody>
      </p:sp>
    </p:spTree>
    <p:extLst>
      <p:ext uri="{BB962C8B-B14F-4D97-AF65-F5344CB8AC3E}">
        <p14:creationId xmlns:p14="http://schemas.microsoft.com/office/powerpoint/2010/main" val="3753315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935935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a:p>
        </p:txBody>
      </p:sp>
    </p:spTree>
    <p:extLst>
      <p:ext uri="{BB962C8B-B14F-4D97-AF65-F5344CB8AC3E}">
        <p14:creationId xmlns:p14="http://schemas.microsoft.com/office/powerpoint/2010/main" val="274124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21</a:t>
            </a:fld>
            <a:endParaRPr lang="zh-CN" altLang="en-US"/>
          </a:p>
        </p:txBody>
      </p:sp>
    </p:spTree>
    <p:extLst>
      <p:ext uri="{BB962C8B-B14F-4D97-AF65-F5344CB8AC3E}">
        <p14:creationId xmlns:p14="http://schemas.microsoft.com/office/powerpoint/2010/main" val="299601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pPr/>
              <a:t>23</a:t>
            </a:fld>
            <a:endParaRPr lang="zh-CN" altLang="en-US"/>
          </a:p>
        </p:txBody>
      </p:sp>
    </p:spTree>
    <p:extLst>
      <p:ext uri="{BB962C8B-B14F-4D97-AF65-F5344CB8AC3E}">
        <p14:creationId xmlns:p14="http://schemas.microsoft.com/office/powerpoint/2010/main" val="2339261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4273398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25</a:t>
            </a:fld>
            <a:endParaRPr lang="zh-CN" altLang="en-US"/>
          </a:p>
        </p:txBody>
      </p:sp>
    </p:spTree>
    <p:extLst>
      <p:ext uri="{BB962C8B-B14F-4D97-AF65-F5344CB8AC3E}">
        <p14:creationId xmlns:p14="http://schemas.microsoft.com/office/powerpoint/2010/main" val="4068886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pPr/>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pPr/>
              <a:t>‹#›</a:t>
            </a:fld>
            <a:endParaRPr lang="zh-CN" altLang="en-US"/>
          </a:p>
        </p:txBody>
      </p:sp>
    </p:spTree>
    <p:extLst>
      <p:ext uri="{BB962C8B-B14F-4D97-AF65-F5344CB8AC3E}">
        <p14:creationId xmlns:p14="http://schemas.microsoft.com/office/powerpoint/2010/main" val="4164599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87147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5" name="文本框 12"/>
          <p:cNvSpPr txBox="1">
            <a:spLocks noChangeArrowheads="1"/>
          </p:cNvSpPr>
          <p:nvPr userDrawn="1"/>
        </p:nvSpPr>
        <p:spPr bwMode="auto">
          <a:xfrm>
            <a:off x="1263742" y="387664"/>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单击输入标题</a:t>
            </a:r>
          </a:p>
        </p:txBody>
      </p:sp>
      <p:cxnSp>
        <p:nvCxnSpPr>
          <p:cNvPr id="8" name="直接连接符 7">
            <a:extLst>
              <a:ext uri="{FF2B5EF4-FFF2-40B4-BE49-F238E27FC236}">
                <a16:creationId xmlns:a16="http://schemas.microsoft.com/office/drawing/2014/main" xmlns="" id="{3318679B-AFB3-4693-825D-77E3D70567DB}"/>
              </a:ext>
            </a:extLst>
          </p:cNvPr>
          <p:cNvCxnSpPr/>
          <p:nvPr userDrawn="1"/>
        </p:nvCxnSpPr>
        <p:spPr>
          <a:xfrm>
            <a:off x="755576" y="699542"/>
            <a:ext cx="777686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xmlns="" id="{D09DAFDA-EFBA-4DB9-9359-8E3BB104AE1B}"/>
              </a:ext>
            </a:extLst>
          </p:cNvPr>
          <p:cNvSpPr/>
          <p:nvPr userDrawn="1"/>
        </p:nvSpPr>
        <p:spPr>
          <a:xfrm>
            <a:off x="971600" y="411510"/>
            <a:ext cx="216024" cy="21602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65961929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2017/8/17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65" r:id="rId1"/>
    <p:sldLayoutId id="2147483668" r:id="rId2"/>
    <p:sldLayoutId id="2147483671" r:id="rId3"/>
    <p:sldLayoutId id="2147483672" r:id="rId4"/>
    <p:sldLayoutId id="2147483673" r:id="rId5"/>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2.jpeg"/><Relationship Id="rId1" Type="http://schemas.openxmlformats.org/officeDocument/2006/relationships/slideLayout" Target="../slideLayouts/slideLayout5.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5.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1.jpeg"/><Relationship Id="rId5" Type="http://schemas.openxmlformats.org/officeDocument/2006/relationships/image" Target="../media/image1.jpeg"/><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5.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7.jpg"/><Relationship Id="rId7"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62.jpeg"/><Relationship Id="rId5" Type="http://schemas.openxmlformats.org/officeDocument/2006/relationships/image" Target="../media/image7.jpg"/><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99DC495-B8F8-4859-9DF8-015ED80D32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30" name="矩形 259"/>
          <p:cNvSpPr>
            <a:spLocks noChangeArrowheads="1"/>
          </p:cNvSpPr>
          <p:nvPr/>
        </p:nvSpPr>
        <p:spPr bwMode="auto">
          <a:xfrm>
            <a:off x="2123728" y="2096364"/>
            <a:ext cx="507007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cap="all" dirty="0">
                <a:solidFill>
                  <a:schemeClr val="bg1">
                    <a:lumMod val="50000"/>
                  </a:schemeClr>
                </a:solidFill>
                <a:cs typeface="Arial" panose="020B0604020202020204" pitchFamily="34" charset="0"/>
              </a:rPr>
              <a:t>淡雅花卉商务通用</a:t>
            </a:r>
            <a:r>
              <a:rPr lang="en-US" altLang="zh-CN" sz="4000" cap="all" dirty="0">
                <a:solidFill>
                  <a:schemeClr val="bg1">
                    <a:lumMod val="50000"/>
                  </a:schemeClr>
                </a:solidFill>
                <a:cs typeface="Arial" panose="020B0604020202020204" pitchFamily="34" charset="0"/>
              </a:rPr>
              <a:t>PPT</a:t>
            </a:r>
            <a:endParaRPr lang="zh-CN" altLang="en-US" sz="4000" cap="all" dirty="0">
              <a:solidFill>
                <a:schemeClr val="bg1">
                  <a:lumMod val="50000"/>
                </a:schemeClr>
              </a:solidFill>
              <a:cs typeface="Arial" panose="020B0604020202020204" pitchFamily="34" charset="0"/>
            </a:endParaRPr>
          </a:p>
        </p:txBody>
      </p:sp>
      <p:sp>
        <p:nvSpPr>
          <p:cNvPr id="31" name="矩形 259"/>
          <p:cNvSpPr>
            <a:spLocks noChangeArrowheads="1"/>
          </p:cNvSpPr>
          <p:nvPr/>
        </p:nvSpPr>
        <p:spPr bwMode="auto">
          <a:xfrm>
            <a:off x="2195736" y="2643758"/>
            <a:ext cx="4844765"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bg1">
                    <a:lumMod val="50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bg1">
                  <a:lumMod val="50000"/>
                </a:schemeClr>
              </a:solidFill>
              <a:latin typeface="Arial" panose="020B0604020202020204" pitchFamily="34" charset="0"/>
              <a:cs typeface="Arial" panose="020B0604020202020204" pitchFamily="34" charset="0"/>
            </a:endParaRPr>
          </a:p>
        </p:txBody>
      </p:sp>
      <p:sp>
        <p:nvSpPr>
          <p:cNvPr id="32" name="矩形 259"/>
          <p:cNvSpPr>
            <a:spLocks noChangeArrowheads="1"/>
          </p:cNvSpPr>
          <p:nvPr/>
        </p:nvSpPr>
        <p:spPr bwMode="auto">
          <a:xfrm>
            <a:off x="2987824" y="1059582"/>
            <a:ext cx="302433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1"/>
                </a:solidFill>
                <a:latin typeface="Dotum" pitchFamily="34" charset="-127"/>
                <a:ea typeface="Dotum" pitchFamily="34" charset="-127"/>
                <a:cs typeface="Arial" panose="020B0604020202020204" pitchFamily="34" charset="0"/>
              </a:rPr>
              <a:t>2018</a:t>
            </a:r>
            <a:endParaRPr lang="zh-CN" altLang="en-US" sz="7200" b="1" cap="all" dirty="0">
              <a:solidFill>
                <a:schemeClr val="accent1"/>
              </a:solidFill>
              <a:latin typeface="Dotum" pitchFamily="34" charset="-127"/>
              <a:ea typeface="Dotum" pitchFamily="34" charset="-127"/>
              <a:cs typeface="Arial" panose="020B0604020202020204" pitchFamily="34" charset="0"/>
            </a:endParaRPr>
          </a:p>
        </p:txBody>
      </p:sp>
      <p:sp>
        <p:nvSpPr>
          <p:cNvPr id="36" name="矩形 35"/>
          <p:cNvSpPr/>
          <p:nvPr/>
        </p:nvSpPr>
        <p:spPr>
          <a:xfrm>
            <a:off x="2201939" y="3072023"/>
            <a:ext cx="4572794" cy="507839"/>
          </a:xfrm>
          <a:prstGeom prst="rect">
            <a:avLst/>
          </a:prstGeom>
        </p:spPr>
        <p:txBody>
          <a:bodyPr lIns="91448" tIns="45724" rIns="91448" bIns="45724">
            <a:spAutoFit/>
          </a:bodyPr>
          <a:lstStyle/>
          <a:p>
            <a:pPr algn="ctr"/>
            <a:r>
              <a:rPr lang="en-US" altLang="zh-CN" sz="900" dirty="0">
                <a:solidFill>
                  <a:schemeClr val="tx1">
                    <a:lumMod val="50000"/>
                    <a:lumOff val="50000"/>
                  </a:schemeClr>
                </a:solidFill>
              </a:rPr>
              <a:t>Chinese  companies  will no longer remain in the hard stage and they are also promoting a culture Chinese  companies  will no longer remain </a:t>
            </a:r>
          </a:p>
          <a:p>
            <a:pPr algn="ctr"/>
            <a:r>
              <a:rPr lang="en-US" altLang="zh-CN" sz="900" dirty="0">
                <a:solidFill>
                  <a:schemeClr val="tx1">
                    <a:lumMod val="50000"/>
                    <a:lumOff val="50000"/>
                  </a:schemeClr>
                </a:solidFill>
              </a:rPr>
              <a:t>in the hard stage and they are also promoting a culture</a:t>
            </a:r>
          </a:p>
        </p:txBody>
      </p:sp>
      <p:pic>
        <p:nvPicPr>
          <p:cNvPr id="5" name="Thomas Greenberg - The Right Path">
            <a:hlinkClick r:id="" action="ppaction://media"/>
            <a:extLst>
              <a:ext uri="{FF2B5EF4-FFF2-40B4-BE49-F238E27FC236}">
                <a16:creationId xmlns:a16="http://schemas.microsoft.com/office/drawing/2014/main" xmlns="" id="{B2A02BE6-17CF-471D-A650-2CB26D665DF0}"/>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1116632" y="195486"/>
            <a:ext cx="609600" cy="609600"/>
          </a:xfrm>
          <a:prstGeom prst="rect">
            <a:avLst/>
          </a:prstGeom>
        </p:spPr>
      </p:pic>
    </p:spTree>
    <p:extLst>
      <p:ext uri="{BB962C8B-B14F-4D97-AF65-F5344CB8AC3E}">
        <p14:creationId xmlns:p14="http://schemas.microsoft.com/office/powerpoint/2010/main" val="15570102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2"/>
                                        </p:tgtEl>
                                        <p:attrNameLst>
                                          <p:attrName>ppt_y</p:attrName>
                                        </p:attrNameLst>
                                      </p:cBhvr>
                                      <p:tavLst>
                                        <p:tav tm="0">
                                          <p:val>
                                            <p:strVal val="#ppt_y"/>
                                          </p:val>
                                        </p:tav>
                                        <p:tav tm="100000">
                                          <p:val>
                                            <p:strVal val="#ppt_y"/>
                                          </p:val>
                                        </p:tav>
                                      </p:tavLst>
                                    </p:anim>
                                    <p:anim calcmode="lin" valueType="num">
                                      <p:cBhvr>
                                        <p:cTn id="1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2"/>
                                        </p:tgtEl>
                                      </p:cBhvr>
                                    </p:animEffect>
                                  </p:childTnLst>
                                </p:cTn>
                              </p:par>
                            </p:childTnLst>
                          </p:cTn>
                        </p:par>
                        <p:par>
                          <p:cTn id="22" fill="hold">
                            <p:stCondLst>
                              <p:cond delay="16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32"/>
                                        </p:tgtEl>
                                      </p:cBhvr>
                                    </p:animEffect>
                                    <p:animScale>
                                      <p:cBhvr>
                                        <p:cTn id="25" dur="250" autoRev="1" fill="hold"/>
                                        <p:tgtEl>
                                          <p:spTgt spid="32"/>
                                        </p:tgtEl>
                                      </p:cBhvr>
                                      <p:by x="105000" y="105000"/>
                                    </p:animScale>
                                  </p:childTnLst>
                                </p:cTn>
                              </p:par>
                            </p:childTnLst>
                          </p:cTn>
                        </p:par>
                        <p:par>
                          <p:cTn id="26" fill="hold">
                            <p:stCondLst>
                              <p:cond delay="21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0"/>
                                        </p:tgtEl>
                                        <p:attrNameLst>
                                          <p:attrName>ppt_y</p:attrName>
                                        </p:attrNameLst>
                                      </p:cBhvr>
                                      <p:tavLst>
                                        <p:tav tm="0">
                                          <p:val>
                                            <p:strVal val="#ppt_y"/>
                                          </p:val>
                                        </p:tav>
                                        <p:tav tm="100000">
                                          <p:val>
                                            <p:strVal val="#ppt_y"/>
                                          </p:val>
                                        </p:tav>
                                      </p:tavLst>
                                    </p:anim>
                                    <p:anim calcmode="lin" valueType="num">
                                      <p:cBhvr>
                                        <p:cTn id="3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0"/>
                                        </p:tgtEl>
                                      </p:cBhvr>
                                    </p:animEffect>
                                  </p:childTnLst>
                                </p:cTn>
                              </p:par>
                            </p:childTnLst>
                          </p:cTn>
                        </p:par>
                        <p:par>
                          <p:cTn id="34" fill="hold">
                            <p:stCondLst>
                              <p:cond delay="31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30"/>
                                        </p:tgtEl>
                                      </p:cBhvr>
                                    </p:animEffect>
                                    <p:animScale>
                                      <p:cBhvr>
                                        <p:cTn id="37" dur="250" autoRev="1" fill="hold"/>
                                        <p:tgtEl>
                                          <p:spTgt spid="30"/>
                                        </p:tgtEl>
                                      </p:cBhvr>
                                      <p:by x="105000" y="105000"/>
                                    </p:animScale>
                                  </p:childTnLst>
                                </p:cTn>
                              </p:par>
                            </p:childTnLst>
                          </p:cTn>
                        </p:par>
                        <p:par>
                          <p:cTn id="38" fill="hold">
                            <p:stCondLst>
                              <p:cond delay="36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1"/>
                                        </p:tgtEl>
                                        <p:attrNameLst>
                                          <p:attrName>ppt_y</p:attrName>
                                        </p:attrNameLst>
                                      </p:cBhvr>
                                      <p:tavLst>
                                        <p:tav tm="0">
                                          <p:val>
                                            <p:strVal val="#ppt_y"/>
                                          </p:val>
                                        </p:tav>
                                        <p:tav tm="100000">
                                          <p:val>
                                            <p:strVal val="#ppt_y"/>
                                          </p:val>
                                        </p:tav>
                                      </p:tavLst>
                                    </p:anim>
                                    <p:anim calcmode="lin" valueType="num">
                                      <p:cBhvr>
                                        <p:cTn id="4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1"/>
                                        </p:tgtEl>
                                      </p:cBhvr>
                                    </p:animEffect>
                                  </p:childTnLst>
                                </p:cTn>
                              </p:par>
                            </p:childTnLst>
                          </p:cTn>
                        </p:par>
                        <p:par>
                          <p:cTn id="46" fill="hold">
                            <p:stCondLst>
                              <p:cond delay="650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31"/>
                                        </p:tgtEl>
                                      </p:cBhvr>
                                    </p:animEffect>
                                    <p:animScale>
                                      <p:cBhvr>
                                        <p:cTn id="49" dur="250" autoRev="1" fill="hold"/>
                                        <p:tgtEl>
                                          <p:spTgt spid="31"/>
                                        </p:tgtEl>
                                      </p:cBhvr>
                                      <p:by x="105000" y="105000"/>
                                    </p:animScale>
                                  </p:childTnLst>
                                </p:cTn>
                              </p:par>
                            </p:childTnLst>
                          </p:cTn>
                        </p:par>
                        <p:par>
                          <p:cTn id="50" fill="hold">
                            <p:stCondLst>
                              <p:cond delay="7000"/>
                            </p:stCondLst>
                            <p:childTnLst>
                              <p:par>
                                <p:cTn id="51" presetID="42" presetClass="entr" presetSubtype="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6" repeatCount="indefinite" fill="hold" display="0">
                  <p:stCondLst>
                    <p:cond delay="indefinite"/>
                  </p:stCondLst>
                  <p:endCondLst>
                    <p:cond evt="onStopAudio" delay="0">
                      <p:tgtEl>
                        <p:sldTgt/>
                      </p:tgtEl>
                    </p:cond>
                  </p:endCondLst>
                </p:cTn>
                <p:tgtEl>
                  <p:spTgt spid="5"/>
                </p:tgtEl>
              </p:cMediaNode>
            </p:audio>
          </p:childTnLst>
        </p:cTn>
      </p:par>
    </p:tnLst>
    <p:bldLst>
      <p:bldP spid="30" grpId="0"/>
      <p:bldP spid="30" grpId="1"/>
      <p:bldP spid="31" grpId="0"/>
      <p:bldP spid="31" grpId="1"/>
      <p:bldP spid="32" grpId="0"/>
      <p:bldP spid="32" grpId="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2603743" y="1137912"/>
            <a:ext cx="3936525" cy="650432"/>
          </a:xfrm>
          <a:prstGeom prst="rect">
            <a:avLst/>
          </a:prstGeom>
          <a:noFill/>
        </p:spPr>
        <p:txBody>
          <a:bodyPr wrap="none" lIns="65023" tIns="32511" rIns="65023" bIns="32511" rtlCol="0">
            <a:spAutoFit/>
          </a:bodyPr>
          <a:lstStyle/>
          <a:p>
            <a:pPr algn="ctr"/>
            <a:r>
              <a:rPr lang="zh-CN" altLang="en-US" sz="38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目录</a:t>
            </a:r>
            <a:r>
              <a:rPr lang="en-US" altLang="zh-CN" sz="38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DIRECTORY</a:t>
            </a:r>
            <a:endParaRPr lang="en-US" sz="3800" b="1"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9" name="TextBox 48"/>
          <p:cNvSpPr txBox="1"/>
          <p:nvPr/>
        </p:nvSpPr>
        <p:spPr>
          <a:xfrm>
            <a:off x="3290954" y="1699663"/>
            <a:ext cx="2562092" cy="328313"/>
          </a:xfrm>
          <a:prstGeom prst="rect">
            <a:avLst/>
          </a:prstGeom>
          <a:noFill/>
        </p:spPr>
        <p:txBody>
          <a:bodyPr wrap="square" lIns="65023" tIns="32511" rIns="65023" bIns="32511" rtlCol="0">
            <a:spAutoFit/>
          </a:bodyPr>
          <a:lstStyle/>
          <a:p>
            <a:pPr algn="ctr"/>
            <a:r>
              <a:rPr lang="zh-CN" altLang="en-US" sz="17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7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0" name="Rounded Rectangle 6"/>
          <p:cNvSpPr/>
          <p:nvPr/>
        </p:nvSpPr>
        <p:spPr>
          <a:xfrm>
            <a:off x="1639491" y="2572855"/>
            <a:ext cx="481041" cy="481067"/>
          </a:xfrm>
          <a:prstGeom prst="roundRect">
            <a:avLst>
              <a:gd name="adj" fmla="val 29384"/>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dirty="0">
                <a:solidFill>
                  <a:schemeClr val="bg1"/>
                </a:solidFill>
                <a:ea typeface="微软雅黑" panose="020B0503020204020204" pitchFamily="34" charset="-122"/>
                <a:cs typeface="+mn-ea"/>
                <a:sym typeface="+mn-lt"/>
              </a:rPr>
              <a:t>01</a:t>
            </a:r>
          </a:p>
        </p:txBody>
      </p:sp>
      <p:sp>
        <p:nvSpPr>
          <p:cNvPr id="51" name="TextBox 50"/>
          <p:cNvSpPr txBox="1"/>
          <p:nvPr/>
        </p:nvSpPr>
        <p:spPr>
          <a:xfrm>
            <a:off x="1030840" y="3383081"/>
            <a:ext cx="1697543" cy="227174"/>
          </a:xfrm>
          <a:prstGeom prst="rect">
            <a:avLst/>
          </a:prstGeom>
          <a:noFill/>
        </p:spPr>
        <p:txBody>
          <a:bodyPr wrap="square" lIns="65023" tIns="32511" rIns="65023" bIns="32511" rtlCol="0">
            <a:spAutoFit/>
          </a:bodyPr>
          <a:lstStyle/>
          <a:p>
            <a:pPr algn="ctr"/>
            <a:r>
              <a:rPr lang="zh-CN" altLang="en-US" sz="1000" b="1" dirty="0">
                <a:solidFill>
                  <a:schemeClr val="tx1">
                    <a:lumMod val="50000"/>
                    <a:lumOff val="50000"/>
                  </a:schemeClr>
                </a:solidFill>
                <a:ea typeface="微软雅黑" panose="020B0503020204020204" pitchFamily="34" charset="-122"/>
                <a:cs typeface="+mn-ea"/>
                <a:sym typeface="+mn-lt"/>
              </a:rPr>
              <a:t>点击添加相关标题文字</a:t>
            </a:r>
            <a:endParaRPr lang="en-US" sz="800" dirty="0">
              <a:solidFill>
                <a:schemeClr val="tx1">
                  <a:lumMod val="50000"/>
                  <a:lumOff val="50000"/>
                </a:schemeClr>
              </a:solidFill>
              <a:ea typeface="微软雅黑" panose="020B0503020204020204" pitchFamily="34" charset="-122"/>
              <a:cs typeface="+mn-ea"/>
              <a:sym typeface="+mn-lt"/>
            </a:endParaRPr>
          </a:p>
        </p:txBody>
      </p:sp>
      <p:sp>
        <p:nvSpPr>
          <p:cNvPr id="52" name="Rounded Rectangle 11"/>
          <p:cNvSpPr/>
          <p:nvPr/>
        </p:nvSpPr>
        <p:spPr>
          <a:xfrm>
            <a:off x="3434822" y="2778036"/>
            <a:ext cx="480033" cy="480060"/>
          </a:xfrm>
          <a:prstGeom prst="roundRect">
            <a:avLst>
              <a:gd name="adj" fmla="val 29384"/>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dirty="0">
                <a:solidFill>
                  <a:schemeClr val="bg1"/>
                </a:solidFill>
                <a:ea typeface="微软雅黑" panose="020B0503020204020204" pitchFamily="34" charset="-122"/>
                <a:cs typeface="+mn-ea"/>
                <a:sym typeface="+mn-lt"/>
              </a:rPr>
              <a:t>02</a:t>
            </a:r>
          </a:p>
        </p:txBody>
      </p:sp>
      <p:sp>
        <p:nvSpPr>
          <p:cNvPr id="53" name="TextBox 52"/>
          <p:cNvSpPr txBox="1"/>
          <p:nvPr/>
        </p:nvSpPr>
        <p:spPr>
          <a:xfrm>
            <a:off x="2826067" y="3580134"/>
            <a:ext cx="1697543" cy="227174"/>
          </a:xfrm>
          <a:prstGeom prst="rect">
            <a:avLst/>
          </a:prstGeom>
          <a:noFill/>
        </p:spPr>
        <p:txBody>
          <a:bodyPr wrap="square" lIns="65023" tIns="32511" rIns="65023" bIns="32511" rtlCol="0">
            <a:spAutoFit/>
          </a:bodyPr>
          <a:lstStyle/>
          <a:p>
            <a:pPr algn="ctr"/>
            <a:r>
              <a:rPr lang="zh-CN" altLang="en-US" sz="1000" b="1" dirty="0">
                <a:solidFill>
                  <a:schemeClr val="tx1">
                    <a:lumMod val="50000"/>
                    <a:lumOff val="50000"/>
                  </a:schemeClr>
                </a:solidFill>
                <a:ea typeface="微软雅黑" panose="020B0503020204020204" pitchFamily="34" charset="-122"/>
                <a:cs typeface="+mn-ea"/>
                <a:sym typeface="+mn-lt"/>
              </a:rPr>
              <a:t>点击添加相关标题文字</a:t>
            </a:r>
            <a:endParaRPr lang="en-US" sz="800" dirty="0">
              <a:solidFill>
                <a:schemeClr val="tx1">
                  <a:lumMod val="50000"/>
                  <a:lumOff val="50000"/>
                </a:schemeClr>
              </a:solidFill>
              <a:ea typeface="微软雅黑" panose="020B0503020204020204" pitchFamily="34" charset="-122"/>
              <a:cs typeface="+mn-ea"/>
              <a:sym typeface="+mn-lt"/>
            </a:endParaRPr>
          </a:p>
        </p:txBody>
      </p:sp>
      <p:sp>
        <p:nvSpPr>
          <p:cNvPr id="54" name="Rounded Rectangle 13"/>
          <p:cNvSpPr/>
          <p:nvPr/>
        </p:nvSpPr>
        <p:spPr>
          <a:xfrm>
            <a:off x="5228749" y="2778036"/>
            <a:ext cx="480033" cy="480060"/>
          </a:xfrm>
          <a:prstGeom prst="roundRect">
            <a:avLst>
              <a:gd name="adj" fmla="val 29384"/>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dirty="0">
                <a:solidFill>
                  <a:schemeClr val="bg1"/>
                </a:solidFill>
                <a:ea typeface="微软雅黑" panose="020B0503020204020204" pitchFamily="34" charset="-122"/>
                <a:cs typeface="+mn-ea"/>
                <a:sym typeface="+mn-lt"/>
              </a:rPr>
              <a:t>03</a:t>
            </a:r>
          </a:p>
        </p:txBody>
      </p:sp>
      <p:sp>
        <p:nvSpPr>
          <p:cNvPr id="55" name="TextBox 54"/>
          <p:cNvSpPr txBox="1"/>
          <p:nvPr/>
        </p:nvSpPr>
        <p:spPr>
          <a:xfrm>
            <a:off x="4620497" y="3580134"/>
            <a:ext cx="1697543" cy="227174"/>
          </a:xfrm>
          <a:prstGeom prst="rect">
            <a:avLst/>
          </a:prstGeom>
          <a:noFill/>
        </p:spPr>
        <p:txBody>
          <a:bodyPr wrap="square" lIns="65023" tIns="32511" rIns="65023" bIns="32511" rtlCol="0">
            <a:spAutoFit/>
          </a:bodyPr>
          <a:lstStyle/>
          <a:p>
            <a:pPr algn="ctr"/>
            <a:r>
              <a:rPr lang="zh-CN" altLang="en-US" sz="1000" b="1" dirty="0">
                <a:solidFill>
                  <a:schemeClr val="tx1">
                    <a:lumMod val="50000"/>
                    <a:lumOff val="50000"/>
                  </a:schemeClr>
                </a:solidFill>
                <a:ea typeface="微软雅黑" panose="020B0503020204020204" pitchFamily="34" charset="-122"/>
                <a:cs typeface="+mn-ea"/>
                <a:sym typeface="+mn-lt"/>
              </a:rPr>
              <a:t>点击添加相关标题文字</a:t>
            </a:r>
            <a:endParaRPr lang="en-US" sz="800" dirty="0">
              <a:solidFill>
                <a:schemeClr val="tx1">
                  <a:lumMod val="50000"/>
                  <a:lumOff val="50000"/>
                </a:schemeClr>
              </a:solidFill>
              <a:ea typeface="微软雅黑" panose="020B0503020204020204" pitchFamily="34" charset="-122"/>
              <a:cs typeface="+mn-ea"/>
              <a:sym typeface="+mn-lt"/>
            </a:endParaRPr>
          </a:p>
        </p:txBody>
      </p:sp>
      <p:sp>
        <p:nvSpPr>
          <p:cNvPr id="56" name="Rounded Rectangle 15"/>
          <p:cNvSpPr/>
          <p:nvPr/>
        </p:nvSpPr>
        <p:spPr>
          <a:xfrm>
            <a:off x="7022676" y="2572856"/>
            <a:ext cx="480033" cy="480060"/>
          </a:xfrm>
          <a:prstGeom prst="roundRect">
            <a:avLst>
              <a:gd name="adj" fmla="val 29384"/>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dirty="0">
                <a:solidFill>
                  <a:schemeClr val="bg1"/>
                </a:solidFill>
                <a:ea typeface="微软雅黑" panose="020B0503020204020204" pitchFamily="34" charset="-122"/>
                <a:cs typeface="+mn-ea"/>
                <a:sym typeface="+mn-lt"/>
              </a:rPr>
              <a:t>04</a:t>
            </a:r>
          </a:p>
        </p:txBody>
      </p:sp>
      <p:sp>
        <p:nvSpPr>
          <p:cNvPr id="57" name="TextBox 56"/>
          <p:cNvSpPr txBox="1"/>
          <p:nvPr/>
        </p:nvSpPr>
        <p:spPr>
          <a:xfrm>
            <a:off x="6413919" y="3383081"/>
            <a:ext cx="1697543" cy="227174"/>
          </a:xfrm>
          <a:prstGeom prst="rect">
            <a:avLst/>
          </a:prstGeom>
          <a:noFill/>
        </p:spPr>
        <p:txBody>
          <a:bodyPr wrap="square" lIns="65023" tIns="32511" rIns="65023" bIns="32511" rtlCol="0">
            <a:spAutoFit/>
          </a:bodyPr>
          <a:lstStyle/>
          <a:p>
            <a:pPr algn="ctr"/>
            <a:r>
              <a:rPr lang="zh-CN" altLang="en-US" sz="1000" b="1" dirty="0">
                <a:solidFill>
                  <a:schemeClr val="tx1">
                    <a:lumMod val="50000"/>
                    <a:lumOff val="50000"/>
                  </a:schemeClr>
                </a:solidFill>
                <a:ea typeface="微软雅黑" panose="020B0503020204020204" pitchFamily="34" charset="-122"/>
                <a:cs typeface="+mn-ea"/>
                <a:sym typeface="+mn-lt"/>
              </a:rPr>
              <a:t>点击添加相关标题文字</a:t>
            </a:r>
            <a:endParaRPr lang="en-US" sz="800" dirty="0">
              <a:solidFill>
                <a:schemeClr val="tx1">
                  <a:lumMod val="50000"/>
                  <a:lumOff val="50000"/>
                </a:schemeClr>
              </a:solidFill>
              <a:ea typeface="微软雅黑" panose="020B0503020204020204" pitchFamily="34" charset="-122"/>
              <a:cs typeface="+mn-ea"/>
              <a:sym typeface="+mn-lt"/>
            </a:endParaRPr>
          </a:p>
        </p:txBody>
      </p:sp>
      <p:sp>
        <p:nvSpPr>
          <p:cNvPr id="58" name="Rounded Rectangle 18"/>
          <p:cNvSpPr/>
          <p:nvPr/>
        </p:nvSpPr>
        <p:spPr>
          <a:xfrm>
            <a:off x="1594103" y="2527464"/>
            <a:ext cx="571817" cy="571849"/>
          </a:xfrm>
          <a:prstGeom prst="roundRect">
            <a:avLst>
              <a:gd name="adj" fmla="val 29384"/>
            </a:avLst>
          </a:prstGeom>
          <a:noFill/>
          <a:ln w="31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en-US" dirty="0">
              <a:solidFill>
                <a:schemeClr val="bg1"/>
              </a:solidFill>
              <a:ea typeface="微软雅黑" panose="020B0503020204020204" pitchFamily="34" charset="-122"/>
              <a:cs typeface="+mn-ea"/>
              <a:sym typeface="+mn-lt"/>
            </a:endParaRPr>
          </a:p>
        </p:txBody>
      </p:sp>
      <p:sp>
        <p:nvSpPr>
          <p:cNvPr id="59" name="Rounded Rectangle 19"/>
          <p:cNvSpPr/>
          <p:nvPr/>
        </p:nvSpPr>
        <p:spPr>
          <a:xfrm>
            <a:off x="3388930" y="2731637"/>
            <a:ext cx="571817" cy="571849"/>
          </a:xfrm>
          <a:prstGeom prst="roundRect">
            <a:avLst>
              <a:gd name="adj" fmla="val 29384"/>
            </a:avLst>
          </a:prstGeom>
          <a:noFill/>
          <a:ln w="31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en-US" dirty="0">
              <a:solidFill>
                <a:schemeClr val="bg1"/>
              </a:solidFill>
              <a:ea typeface="微软雅黑" panose="020B0503020204020204" pitchFamily="34" charset="-122"/>
              <a:cs typeface="+mn-ea"/>
              <a:sym typeface="+mn-lt"/>
            </a:endParaRPr>
          </a:p>
        </p:txBody>
      </p:sp>
      <p:sp>
        <p:nvSpPr>
          <p:cNvPr id="60" name="Rounded Rectangle 20"/>
          <p:cNvSpPr/>
          <p:nvPr/>
        </p:nvSpPr>
        <p:spPr>
          <a:xfrm>
            <a:off x="5182856" y="2731637"/>
            <a:ext cx="571817" cy="571849"/>
          </a:xfrm>
          <a:prstGeom prst="roundRect">
            <a:avLst>
              <a:gd name="adj" fmla="val 29384"/>
            </a:avLst>
          </a:prstGeom>
          <a:noFill/>
          <a:ln w="31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en-US" dirty="0">
              <a:solidFill>
                <a:schemeClr val="bg1"/>
              </a:solidFill>
              <a:ea typeface="微软雅黑" panose="020B0503020204020204" pitchFamily="34" charset="-122"/>
              <a:cs typeface="+mn-ea"/>
              <a:sym typeface="+mn-lt"/>
            </a:endParaRPr>
          </a:p>
        </p:txBody>
      </p:sp>
      <p:sp>
        <p:nvSpPr>
          <p:cNvPr id="61" name="Rounded Rectangle 21"/>
          <p:cNvSpPr/>
          <p:nvPr/>
        </p:nvSpPr>
        <p:spPr>
          <a:xfrm>
            <a:off x="6976783" y="2526457"/>
            <a:ext cx="571817" cy="571849"/>
          </a:xfrm>
          <a:prstGeom prst="roundRect">
            <a:avLst>
              <a:gd name="adj" fmla="val 29384"/>
            </a:avLst>
          </a:prstGeom>
          <a:noFill/>
          <a:ln w="31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en-US" dirty="0">
              <a:solidFill>
                <a:schemeClr val="bg1"/>
              </a:solidFill>
              <a:ea typeface="微软雅黑" panose="020B0503020204020204" pitchFamily="34" charset="-122"/>
              <a:cs typeface="+mn-ea"/>
              <a:sym typeface="+mn-lt"/>
            </a:endParaRPr>
          </a:p>
        </p:txBody>
      </p:sp>
      <p:cxnSp>
        <p:nvCxnSpPr>
          <p:cNvPr id="62" name="Straight Connector 9"/>
          <p:cNvCxnSpPr>
            <a:stCxn id="58" idx="3"/>
            <a:endCxn id="59" idx="1"/>
          </p:cNvCxnSpPr>
          <p:nvPr/>
        </p:nvCxnSpPr>
        <p:spPr>
          <a:xfrm>
            <a:off x="2165921" y="2813389"/>
            <a:ext cx="1223009" cy="204173"/>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23"/>
          <p:cNvCxnSpPr>
            <a:stCxn id="59" idx="3"/>
            <a:endCxn id="60" idx="1"/>
          </p:cNvCxnSpPr>
          <p:nvPr/>
        </p:nvCxnSpPr>
        <p:spPr>
          <a:xfrm>
            <a:off x="3960747" y="3017561"/>
            <a:ext cx="1222110"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25"/>
          <p:cNvCxnSpPr>
            <a:stCxn id="60" idx="3"/>
            <a:endCxn id="61" idx="1"/>
          </p:cNvCxnSpPr>
          <p:nvPr/>
        </p:nvCxnSpPr>
        <p:spPr>
          <a:xfrm flipV="1">
            <a:off x="5754673" y="2812382"/>
            <a:ext cx="1222110" cy="20518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6941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1000"/>
                                        <p:tgtEl>
                                          <p:spTgt spid="54"/>
                                        </p:tgtEl>
                                      </p:cBhvr>
                                    </p:animEffect>
                                    <p:anim calcmode="lin" valueType="num">
                                      <p:cBhvr>
                                        <p:cTn id="36" dur="1000" fill="hold"/>
                                        <p:tgtEl>
                                          <p:spTgt spid="54"/>
                                        </p:tgtEl>
                                        <p:attrNameLst>
                                          <p:attrName>ppt_x</p:attrName>
                                        </p:attrNameLst>
                                      </p:cBhvr>
                                      <p:tavLst>
                                        <p:tav tm="0">
                                          <p:val>
                                            <p:strVal val="#ppt_x"/>
                                          </p:val>
                                        </p:tav>
                                        <p:tav tm="100000">
                                          <p:val>
                                            <p:strVal val="#ppt_x"/>
                                          </p:val>
                                        </p:tav>
                                      </p:tavLst>
                                    </p:anim>
                                    <p:anim calcmode="lin" valueType="num">
                                      <p:cBhvr>
                                        <p:cTn id="37"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1000"/>
                                        <p:tgtEl>
                                          <p:spTgt spid="56"/>
                                        </p:tgtEl>
                                      </p:cBhvr>
                                    </p:animEffect>
                                    <p:anim calcmode="lin" valueType="num">
                                      <p:cBhvr>
                                        <p:cTn id="43" dur="1000" fill="hold"/>
                                        <p:tgtEl>
                                          <p:spTgt spid="56"/>
                                        </p:tgtEl>
                                        <p:attrNameLst>
                                          <p:attrName>ppt_x</p:attrName>
                                        </p:attrNameLst>
                                      </p:cBhvr>
                                      <p:tavLst>
                                        <p:tav tm="0">
                                          <p:val>
                                            <p:strVal val="#ppt_x"/>
                                          </p:val>
                                        </p:tav>
                                        <p:tav tm="100000">
                                          <p:val>
                                            <p:strVal val="#ppt_x"/>
                                          </p:val>
                                        </p:tav>
                                      </p:tavLst>
                                    </p:anim>
                                    <p:anim calcmode="lin" valueType="num">
                                      <p:cBhvr>
                                        <p:cTn id="4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1000"/>
                                        <p:tgtEl>
                                          <p:spTgt spid="58"/>
                                        </p:tgtEl>
                                      </p:cBhvr>
                                    </p:animEffect>
                                    <p:anim calcmode="lin" valueType="num">
                                      <p:cBhvr>
                                        <p:cTn id="50" dur="1000" fill="hold"/>
                                        <p:tgtEl>
                                          <p:spTgt spid="58"/>
                                        </p:tgtEl>
                                        <p:attrNameLst>
                                          <p:attrName>ppt_x</p:attrName>
                                        </p:attrNameLst>
                                      </p:cBhvr>
                                      <p:tavLst>
                                        <p:tav tm="0">
                                          <p:val>
                                            <p:strVal val="#ppt_x"/>
                                          </p:val>
                                        </p:tav>
                                        <p:tav tm="100000">
                                          <p:val>
                                            <p:strVal val="#ppt_x"/>
                                          </p:val>
                                        </p:tav>
                                      </p:tavLst>
                                    </p:anim>
                                    <p:anim calcmode="lin" valueType="num">
                                      <p:cBhvr>
                                        <p:cTn id="51"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1000"/>
                                        <p:tgtEl>
                                          <p:spTgt spid="60"/>
                                        </p:tgtEl>
                                      </p:cBhvr>
                                    </p:animEffect>
                                    <p:anim calcmode="lin" valueType="num">
                                      <p:cBhvr>
                                        <p:cTn id="64" dur="1000" fill="hold"/>
                                        <p:tgtEl>
                                          <p:spTgt spid="60"/>
                                        </p:tgtEl>
                                        <p:attrNameLst>
                                          <p:attrName>ppt_x</p:attrName>
                                        </p:attrNameLst>
                                      </p:cBhvr>
                                      <p:tavLst>
                                        <p:tav tm="0">
                                          <p:val>
                                            <p:strVal val="#ppt_x"/>
                                          </p:val>
                                        </p:tav>
                                        <p:tav tm="100000">
                                          <p:val>
                                            <p:strVal val="#ppt_x"/>
                                          </p:val>
                                        </p:tav>
                                      </p:tavLst>
                                    </p:anim>
                                    <p:anim calcmode="lin" valueType="num">
                                      <p:cBhvr>
                                        <p:cTn id="65"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1000"/>
                                        <p:tgtEl>
                                          <p:spTgt spid="61"/>
                                        </p:tgtEl>
                                      </p:cBhvr>
                                    </p:animEffect>
                                    <p:anim calcmode="lin" valueType="num">
                                      <p:cBhvr>
                                        <p:cTn id="71" dur="1000" fill="hold"/>
                                        <p:tgtEl>
                                          <p:spTgt spid="61"/>
                                        </p:tgtEl>
                                        <p:attrNameLst>
                                          <p:attrName>ppt_x</p:attrName>
                                        </p:attrNameLst>
                                      </p:cBhvr>
                                      <p:tavLst>
                                        <p:tav tm="0">
                                          <p:val>
                                            <p:strVal val="#ppt_x"/>
                                          </p:val>
                                        </p:tav>
                                        <p:tav tm="100000">
                                          <p:val>
                                            <p:strVal val="#ppt_x"/>
                                          </p:val>
                                        </p:tav>
                                      </p:tavLst>
                                    </p:anim>
                                    <p:anim calcmode="lin" valueType="num">
                                      <p:cBhvr>
                                        <p:cTn id="72"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par>
                                <p:cTn id="81" presetID="22" presetClass="entr" presetSubtype="8" fill="hold"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ipe(left)">
                                      <p:cBhvr>
                                        <p:cTn id="83" dur="500"/>
                                        <p:tgtEl>
                                          <p:spTgt spid="64"/>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additive="base">
                                        <p:cTn id="88" dur="500" fill="hold"/>
                                        <p:tgtEl>
                                          <p:spTgt spid="53"/>
                                        </p:tgtEl>
                                        <p:attrNameLst>
                                          <p:attrName>ppt_x</p:attrName>
                                        </p:attrNameLst>
                                      </p:cBhvr>
                                      <p:tavLst>
                                        <p:tav tm="0">
                                          <p:val>
                                            <p:strVal val="#ppt_x"/>
                                          </p:val>
                                        </p:tav>
                                        <p:tav tm="100000">
                                          <p:val>
                                            <p:strVal val="#ppt_x"/>
                                          </p:val>
                                        </p:tav>
                                      </p:tavLst>
                                    </p:anim>
                                    <p:anim calcmode="lin" valueType="num">
                                      <p:cBhvr additive="base">
                                        <p:cTn id="89" dur="500" fill="hold"/>
                                        <p:tgtEl>
                                          <p:spTgt spid="53"/>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anim calcmode="lin" valueType="num">
                                      <p:cBhvr additive="base">
                                        <p:cTn id="92" dur="500" fill="hold"/>
                                        <p:tgtEl>
                                          <p:spTgt spid="55"/>
                                        </p:tgtEl>
                                        <p:attrNameLst>
                                          <p:attrName>ppt_x</p:attrName>
                                        </p:attrNameLst>
                                      </p:cBhvr>
                                      <p:tavLst>
                                        <p:tav tm="0">
                                          <p:val>
                                            <p:strVal val="#ppt_x"/>
                                          </p:val>
                                        </p:tav>
                                        <p:tav tm="100000">
                                          <p:val>
                                            <p:strVal val="#ppt_x"/>
                                          </p:val>
                                        </p:tav>
                                      </p:tavLst>
                                    </p:anim>
                                    <p:anim calcmode="lin" valueType="num">
                                      <p:cBhvr additive="base">
                                        <p:cTn id="93" dur="500" fill="hold"/>
                                        <p:tgtEl>
                                          <p:spTgt spid="5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additive="base">
                                        <p:cTn id="96" dur="500" fill="hold"/>
                                        <p:tgtEl>
                                          <p:spTgt spid="51"/>
                                        </p:tgtEl>
                                        <p:attrNameLst>
                                          <p:attrName>ppt_x</p:attrName>
                                        </p:attrNameLst>
                                      </p:cBhvr>
                                      <p:tavLst>
                                        <p:tav tm="0">
                                          <p:val>
                                            <p:strVal val="#ppt_x"/>
                                          </p:val>
                                        </p:tav>
                                        <p:tav tm="100000">
                                          <p:val>
                                            <p:strVal val="#ppt_x"/>
                                          </p:val>
                                        </p:tav>
                                      </p:tavLst>
                                    </p:anim>
                                    <p:anim calcmode="lin" valueType="num">
                                      <p:cBhvr additive="base">
                                        <p:cTn id="97" dur="500" fill="hold"/>
                                        <p:tgtEl>
                                          <p:spTgt spid="51"/>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 calcmode="lin" valueType="num">
                                      <p:cBhvr additive="base">
                                        <p:cTn id="100" dur="500" fill="hold"/>
                                        <p:tgtEl>
                                          <p:spTgt spid="57"/>
                                        </p:tgtEl>
                                        <p:attrNameLst>
                                          <p:attrName>ppt_x</p:attrName>
                                        </p:attrNameLst>
                                      </p:cBhvr>
                                      <p:tavLst>
                                        <p:tav tm="0">
                                          <p:val>
                                            <p:strVal val="#ppt_x"/>
                                          </p:val>
                                        </p:tav>
                                        <p:tav tm="100000">
                                          <p:val>
                                            <p:strVal val="#ppt_x"/>
                                          </p:val>
                                        </p:tav>
                                      </p:tavLst>
                                    </p:anim>
                                    <p:anim calcmode="lin" valueType="num">
                                      <p:cBhvr additive="base">
                                        <p:cTn id="101"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animBg="1"/>
      <p:bldP spid="51" grpId="0"/>
      <p:bldP spid="52" grpId="0" animBg="1"/>
      <p:bldP spid="53" grpId="0"/>
      <p:bldP spid="54" grpId="0" animBg="1"/>
      <p:bldP spid="55" grpId="0"/>
      <p:bldP spid="56" grpId="0" animBg="1"/>
      <p:bldP spid="57" grpId="0"/>
      <p:bldP spid="58" grpId="0" animBg="1"/>
      <p:bldP spid="59" grpId="0" animBg="1"/>
      <p:bldP spid="60" grpId="0" animBg="1"/>
      <p:bldP spid="6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20E314-75F3-45C8-94D0-7995B2ADD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12" name="组合 41"/>
          <p:cNvGrpSpPr/>
          <p:nvPr/>
        </p:nvGrpSpPr>
        <p:grpSpPr>
          <a:xfrm>
            <a:off x="2404224" y="1923678"/>
            <a:ext cx="1419276" cy="1449619"/>
            <a:chOff x="789877" y="178257"/>
            <a:chExt cx="762740" cy="779005"/>
          </a:xfrm>
        </p:grpSpPr>
        <p:sp>
          <p:nvSpPr>
            <p:cNvPr id="16" name="椭圆 15"/>
            <p:cNvSpPr/>
            <p:nvPr/>
          </p:nvSpPr>
          <p:spPr>
            <a:xfrm>
              <a:off x="789877" y="178257"/>
              <a:ext cx="762740" cy="77900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5" rIns="96430" bIns="48215" rtlCol="0" anchor="ctr"/>
            <a:lstStyle/>
            <a:p>
              <a:pPr algn="ct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6"/>
            <p:cNvSpPr txBox="1"/>
            <p:nvPr/>
          </p:nvSpPr>
          <p:spPr>
            <a:xfrm>
              <a:off x="882681" y="328984"/>
              <a:ext cx="569115" cy="545803"/>
            </a:xfrm>
            <a:prstGeom prst="rect">
              <a:avLst/>
            </a:prstGeom>
            <a:noFill/>
          </p:spPr>
          <p:txBody>
            <a:bodyPr wrap="square" lIns="0" tIns="0" rIns="0" bIns="0" rtlCol="0">
              <a:spAutoFit/>
            </a:bodyPr>
            <a:lstStyle/>
            <a:p>
              <a:pPr algn="ctr"/>
              <a:r>
                <a:rPr lang="en-US" altLang="zh-CN"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矩形 17"/>
          <p:cNvSpPr/>
          <p:nvPr/>
        </p:nvSpPr>
        <p:spPr>
          <a:xfrm>
            <a:off x="4215424" y="2207953"/>
            <a:ext cx="3123376" cy="400110"/>
          </a:xfrm>
          <a:prstGeom prst="rect">
            <a:avLst/>
          </a:prstGeom>
        </p:spPr>
        <p:txBody>
          <a:bodyPr wrap="square" lIns="0" tIns="0" rIns="0" bIns="0">
            <a:spAutoFit/>
          </a:bodyPr>
          <a:lstStyle/>
          <a:p>
            <a:pPr marL="0" lvl="1"/>
            <a:r>
              <a:rPr lang="zh-CN" altLang="en-US" sz="26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260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p:nvPr/>
        </p:nvSpPr>
        <p:spPr>
          <a:xfrm>
            <a:off x="4139952"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47373"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139952"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3" name="TextBox 11"/>
          <p:cNvSpPr txBox="1"/>
          <p:nvPr/>
        </p:nvSpPr>
        <p:spPr>
          <a:xfrm>
            <a:off x="5547373"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0-#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strVal val="4*#ppt_w"/>
                                          </p:val>
                                        </p:tav>
                                        <p:tav tm="100000">
                                          <p:val>
                                            <p:strVal val="#ppt_w"/>
                                          </p:val>
                                        </p:tav>
                                      </p:tavLst>
                                    </p:anim>
                                    <p:anim calcmode="lin" valueType="num">
                                      <p:cBhvr>
                                        <p:cTn id="14" dur="500" fill="hold"/>
                                        <p:tgtEl>
                                          <p:spTgt spid="1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ppt_x</p:attrName>
                                        </p:attrNameLst>
                                      </p:cBhvr>
                                      <p:tavLst>
                                        <p:tav tm="0">
                                          <p:val>
                                            <p:strVal val="#ppt_x-#ppt_w*1.125000"/>
                                          </p:val>
                                        </p:tav>
                                        <p:tav tm="100000">
                                          <p:val>
                                            <p:strVal val="#ppt_x"/>
                                          </p:val>
                                        </p:tav>
                                      </p:tavLst>
                                    </p:anim>
                                    <p:animEffect transition="in" filter="wipe(right)">
                                      <p:cBhvr>
                                        <p:cTn id="24" dur="500"/>
                                        <p:tgtEl>
                                          <p:spTgt spid="2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ppt_x</p:attrName>
                                        </p:attrNameLst>
                                      </p:cBhvr>
                                      <p:tavLst>
                                        <p:tav tm="0">
                                          <p:val>
                                            <p:strVal val="#ppt_x-#ppt_w*1.125000"/>
                                          </p:val>
                                        </p:tav>
                                        <p:tav tm="100000">
                                          <p:val>
                                            <p:strVal val="#ppt_x"/>
                                          </p:val>
                                        </p:tav>
                                      </p:tavLst>
                                    </p:anim>
                                    <p:animEffect transition="in" filter="wipe(righ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3"/>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2"/>
          <p:cNvSpPr/>
          <p:nvPr/>
        </p:nvSpPr>
        <p:spPr bwMode="auto">
          <a:xfrm>
            <a:off x="3208509" y="2866981"/>
            <a:ext cx="2051295" cy="1475151"/>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vert="horz" wrap="square" lIns="68559" tIns="34279" rIns="68559" bIns="34279" numCol="1" anchor="t" anchorCtr="0" compatLnSpc="1"/>
          <a:lstStyle/>
          <a:p>
            <a:endParaRPr lang="en-US" sz="1799">
              <a:solidFill>
                <a:srgbClr val="3A3A3A"/>
              </a:solidFill>
            </a:endParaRPr>
          </a:p>
        </p:txBody>
      </p:sp>
      <p:sp>
        <p:nvSpPr>
          <p:cNvPr id="5" name="Freeform 25"/>
          <p:cNvSpPr/>
          <p:nvPr/>
        </p:nvSpPr>
        <p:spPr bwMode="auto">
          <a:xfrm>
            <a:off x="4169046" y="2304752"/>
            <a:ext cx="1767398" cy="12831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68559" tIns="34279" rIns="68559" bIns="34279" numCol="1" anchor="t" anchorCtr="0" compatLnSpc="1"/>
          <a:lstStyle/>
          <a:p>
            <a:endParaRPr lang="en-US" sz="1799">
              <a:solidFill>
                <a:srgbClr val="3A3A3A"/>
              </a:solidFill>
            </a:endParaRPr>
          </a:p>
        </p:txBody>
      </p:sp>
      <p:sp>
        <p:nvSpPr>
          <p:cNvPr id="10" name="Freeform 28"/>
          <p:cNvSpPr/>
          <p:nvPr/>
        </p:nvSpPr>
        <p:spPr bwMode="auto">
          <a:xfrm>
            <a:off x="3444894" y="1750876"/>
            <a:ext cx="1658849" cy="1182904"/>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vert="horz" wrap="square" lIns="68559" tIns="34279" rIns="68559" bIns="34279" numCol="1" anchor="t" anchorCtr="0" compatLnSpc="1"/>
          <a:lstStyle/>
          <a:p>
            <a:endParaRPr lang="en-US" sz="1799">
              <a:solidFill>
                <a:srgbClr val="3A3A3A"/>
              </a:solidFill>
            </a:endParaRPr>
          </a:p>
        </p:txBody>
      </p:sp>
      <p:sp>
        <p:nvSpPr>
          <p:cNvPr id="11" name="Freeform 31"/>
          <p:cNvSpPr/>
          <p:nvPr/>
        </p:nvSpPr>
        <p:spPr bwMode="auto">
          <a:xfrm>
            <a:off x="4249000" y="1309723"/>
            <a:ext cx="1391650" cy="990856"/>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vert="horz" wrap="square" lIns="68559" tIns="34279" rIns="68559" bIns="34279" numCol="1" anchor="t" anchorCtr="0" compatLnSpc="1"/>
          <a:lstStyle/>
          <a:p>
            <a:endParaRPr lang="en-US" sz="1799">
              <a:solidFill>
                <a:srgbClr val="3A3A3A"/>
              </a:solidFill>
            </a:endParaRPr>
          </a:p>
        </p:txBody>
      </p:sp>
      <p:grpSp>
        <p:nvGrpSpPr>
          <p:cNvPr id="12" name="Group 14"/>
          <p:cNvGrpSpPr/>
          <p:nvPr/>
        </p:nvGrpSpPr>
        <p:grpSpPr>
          <a:xfrm>
            <a:off x="5080589" y="1668197"/>
            <a:ext cx="322696" cy="308837"/>
            <a:chOff x="8383588" y="4452938"/>
            <a:chExt cx="522287" cy="477837"/>
          </a:xfrm>
          <a:solidFill>
            <a:schemeClr val="bg1"/>
          </a:solidFill>
        </p:grpSpPr>
        <p:sp>
          <p:nvSpPr>
            <p:cNvPr id="13"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4"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5"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6"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7"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8"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9"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0"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1"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22" name="Group 24"/>
          <p:cNvGrpSpPr/>
          <p:nvPr/>
        </p:nvGrpSpPr>
        <p:grpSpPr>
          <a:xfrm>
            <a:off x="3689800" y="2136288"/>
            <a:ext cx="363733" cy="328581"/>
            <a:chOff x="9204326" y="3648075"/>
            <a:chExt cx="500062" cy="454026"/>
          </a:xfrm>
          <a:solidFill>
            <a:schemeClr val="bg1"/>
          </a:solidFill>
        </p:grpSpPr>
        <p:sp>
          <p:nvSpPr>
            <p:cNvPr id="23"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4"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5"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6"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7"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8"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9"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0"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1" name="Group 33"/>
          <p:cNvGrpSpPr/>
          <p:nvPr/>
        </p:nvGrpSpPr>
        <p:grpSpPr>
          <a:xfrm>
            <a:off x="5257142" y="2694679"/>
            <a:ext cx="361902" cy="437805"/>
            <a:chOff x="9532938" y="3521075"/>
            <a:chExt cx="423862" cy="512763"/>
          </a:xfrm>
          <a:solidFill>
            <a:schemeClr val="bg1"/>
          </a:solidFill>
        </p:grpSpPr>
        <p:sp>
          <p:nvSpPr>
            <p:cNvPr id="32"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3"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4"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5" name="Group 37"/>
          <p:cNvGrpSpPr/>
          <p:nvPr/>
        </p:nvGrpSpPr>
        <p:grpSpPr>
          <a:xfrm>
            <a:off x="3495560" y="3319192"/>
            <a:ext cx="364787" cy="381593"/>
            <a:chOff x="8385175" y="3870325"/>
            <a:chExt cx="473075" cy="473075"/>
          </a:xfrm>
          <a:solidFill>
            <a:schemeClr val="bg1"/>
          </a:solidFill>
        </p:grpSpPr>
        <p:sp>
          <p:nvSpPr>
            <p:cNvPr id="36"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7"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sp>
        <p:nvSpPr>
          <p:cNvPr id="38" name="TextBox 76"/>
          <p:cNvSpPr txBox="1"/>
          <p:nvPr/>
        </p:nvSpPr>
        <p:spPr>
          <a:xfrm>
            <a:off x="6093122" y="1498471"/>
            <a:ext cx="1061672" cy="276914"/>
          </a:xfrm>
          <a:prstGeom prst="rect">
            <a:avLst/>
          </a:prstGeom>
          <a:noFill/>
        </p:spPr>
        <p:txBody>
          <a:bodyPr wrap="square" rtlCol="0">
            <a:spAutoFit/>
          </a:bodyPr>
          <a:lstStyle/>
          <a:p>
            <a:pPr marL="214234" indent="-214234">
              <a:buFont typeface="Wingdings" panose="05000000000000000000" pitchFamily="2" charset="2"/>
              <a:buChar char="u"/>
            </a:pPr>
            <a:r>
              <a:rPr lang="zh-CN" altLang="en-US" sz="1200" b="1" dirty="0">
                <a:solidFill>
                  <a:schemeClr val="accent1"/>
                </a:solidFill>
                <a:latin typeface="微软雅黑" panose="020B0503020204020204" charset="-122"/>
                <a:ea typeface="微软雅黑" panose="020B0503020204020204" charset="-122"/>
              </a:rPr>
              <a:t>添加标题</a:t>
            </a:r>
          </a:p>
        </p:txBody>
      </p:sp>
      <p:sp>
        <p:nvSpPr>
          <p:cNvPr id="39" name="文本框 38"/>
          <p:cNvSpPr txBox="1"/>
          <p:nvPr/>
        </p:nvSpPr>
        <p:spPr>
          <a:xfrm>
            <a:off x="6093121" y="1775384"/>
            <a:ext cx="2287802" cy="632286"/>
          </a:xfrm>
          <a:prstGeom prst="rect">
            <a:avLst/>
          </a:prstGeom>
          <a:noFill/>
        </p:spPr>
        <p:txBody>
          <a:bodyPr wrap="square" rtlCol="0">
            <a:spAutoFit/>
          </a:bodyPr>
          <a:lstStyle/>
          <a:p>
            <a:pPr algn="l">
              <a:lnSpc>
                <a:spcPct val="130000"/>
              </a:lnSpc>
            </a:pPr>
            <a:r>
              <a:rPr lang="zh-CN" altLang="en-US" sz="900" dirty="0">
                <a:solidFill>
                  <a:schemeClr val="bg1">
                    <a:lumMod val="6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900" dirty="0">
              <a:solidFill>
                <a:schemeClr val="bg1">
                  <a:lumMod val="65000"/>
                </a:schemeClr>
              </a:solidFill>
              <a:latin typeface="微软雅黑" panose="020B0503020204020204" charset="-122"/>
              <a:ea typeface="微软雅黑" panose="020B0503020204020204" charset="-122"/>
              <a:sym typeface="+mn-ea"/>
            </a:endParaRPr>
          </a:p>
        </p:txBody>
      </p:sp>
      <p:sp>
        <p:nvSpPr>
          <p:cNvPr id="40" name="TextBox 76"/>
          <p:cNvSpPr txBox="1"/>
          <p:nvPr/>
        </p:nvSpPr>
        <p:spPr>
          <a:xfrm>
            <a:off x="6093122" y="3202121"/>
            <a:ext cx="1061672" cy="276914"/>
          </a:xfrm>
          <a:prstGeom prst="rect">
            <a:avLst/>
          </a:prstGeom>
          <a:noFill/>
        </p:spPr>
        <p:txBody>
          <a:bodyPr wrap="square" rtlCol="0">
            <a:spAutoFit/>
          </a:bodyPr>
          <a:lstStyle/>
          <a:p>
            <a:pPr marL="214234" indent="-214234">
              <a:buFont typeface="Wingdings" panose="05000000000000000000" pitchFamily="2" charset="2"/>
              <a:buChar char="u"/>
            </a:pPr>
            <a:r>
              <a:rPr lang="zh-CN" altLang="en-US" sz="1200" b="1" dirty="0">
                <a:solidFill>
                  <a:schemeClr val="accent1"/>
                </a:solidFill>
                <a:latin typeface="微软雅黑" panose="020B0503020204020204" charset="-122"/>
                <a:ea typeface="微软雅黑" panose="020B0503020204020204" charset="-122"/>
              </a:rPr>
              <a:t>添加标题</a:t>
            </a:r>
          </a:p>
        </p:txBody>
      </p:sp>
      <p:sp>
        <p:nvSpPr>
          <p:cNvPr id="41" name="文本框 40"/>
          <p:cNvSpPr txBox="1"/>
          <p:nvPr/>
        </p:nvSpPr>
        <p:spPr>
          <a:xfrm>
            <a:off x="6093121" y="3479035"/>
            <a:ext cx="2287802" cy="632286"/>
          </a:xfrm>
          <a:prstGeom prst="rect">
            <a:avLst/>
          </a:prstGeom>
          <a:noFill/>
        </p:spPr>
        <p:txBody>
          <a:bodyPr wrap="square" rtlCol="0">
            <a:spAutoFit/>
          </a:bodyPr>
          <a:lstStyle/>
          <a:p>
            <a:pPr algn="l">
              <a:lnSpc>
                <a:spcPct val="130000"/>
              </a:lnSpc>
            </a:pPr>
            <a:r>
              <a:rPr lang="zh-CN" altLang="en-US" sz="900" dirty="0">
                <a:solidFill>
                  <a:schemeClr val="bg1">
                    <a:lumMod val="6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900" dirty="0">
              <a:solidFill>
                <a:schemeClr val="bg1">
                  <a:lumMod val="65000"/>
                </a:schemeClr>
              </a:solidFill>
              <a:latin typeface="微软雅黑" panose="020B0503020204020204" charset="-122"/>
              <a:ea typeface="微软雅黑" panose="020B0503020204020204" charset="-122"/>
              <a:sym typeface="+mn-ea"/>
            </a:endParaRPr>
          </a:p>
        </p:txBody>
      </p:sp>
      <p:sp>
        <p:nvSpPr>
          <p:cNvPr id="42" name="TextBox 76"/>
          <p:cNvSpPr txBox="1"/>
          <p:nvPr/>
        </p:nvSpPr>
        <p:spPr>
          <a:xfrm>
            <a:off x="764027" y="1498471"/>
            <a:ext cx="1061672" cy="276914"/>
          </a:xfrm>
          <a:prstGeom prst="rect">
            <a:avLst/>
          </a:prstGeom>
          <a:noFill/>
        </p:spPr>
        <p:txBody>
          <a:bodyPr wrap="square" rtlCol="0">
            <a:spAutoFit/>
          </a:bodyPr>
          <a:lstStyle/>
          <a:p>
            <a:pPr marL="214234" indent="-214234">
              <a:buFont typeface="Wingdings" panose="05000000000000000000" pitchFamily="2" charset="2"/>
              <a:buChar char="u"/>
            </a:pPr>
            <a:r>
              <a:rPr lang="zh-CN" altLang="en-US" sz="1200" b="1" dirty="0">
                <a:solidFill>
                  <a:schemeClr val="accent1"/>
                </a:solidFill>
                <a:latin typeface="微软雅黑" panose="020B0503020204020204" charset="-122"/>
                <a:ea typeface="微软雅黑" panose="020B0503020204020204" charset="-122"/>
              </a:rPr>
              <a:t>添加标题</a:t>
            </a:r>
          </a:p>
        </p:txBody>
      </p:sp>
      <p:sp>
        <p:nvSpPr>
          <p:cNvPr id="43" name="文本框 42"/>
          <p:cNvSpPr txBox="1"/>
          <p:nvPr/>
        </p:nvSpPr>
        <p:spPr>
          <a:xfrm>
            <a:off x="764028" y="1775384"/>
            <a:ext cx="2287802" cy="632286"/>
          </a:xfrm>
          <a:prstGeom prst="rect">
            <a:avLst/>
          </a:prstGeom>
          <a:noFill/>
        </p:spPr>
        <p:txBody>
          <a:bodyPr wrap="square" rtlCol="0">
            <a:spAutoFit/>
          </a:bodyPr>
          <a:lstStyle/>
          <a:p>
            <a:pPr algn="l">
              <a:lnSpc>
                <a:spcPct val="130000"/>
              </a:lnSpc>
            </a:pPr>
            <a:r>
              <a:rPr lang="zh-CN" altLang="en-US" sz="900" dirty="0">
                <a:solidFill>
                  <a:schemeClr val="bg1">
                    <a:lumMod val="6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900" dirty="0">
              <a:solidFill>
                <a:schemeClr val="bg1">
                  <a:lumMod val="65000"/>
                </a:schemeClr>
              </a:solidFill>
              <a:latin typeface="微软雅黑" panose="020B0503020204020204" charset="-122"/>
              <a:ea typeface="微软雅黑" panose="020B0503020204020204" charset="-122"/>
              <a:sym typeface="+mn-ea"/>
            </a:endParaRPr>
          </a:p>
        </p:txBody>
      </p:sp>
      <p:sp>
        <p:nvSpPr>
          <p:cNvPr id="44" name="TextBox 76"/>
          <p:cNvSpPr txBox="1"/>
          <p:nvPr/>
        </p:nvSpPr>
        <p:spPr>
          <a:xfrm>
            <a:off x="764027" y="3202121"/>
            <a:ext cx="1061672" cy="276914"/>
          </a:xfrm>
          <a:prstGeom prst="rect">
            <a:avLst/>
          </a:prstGeom>
          <a:noFill/>
        </p:spPr>
        <p:txBody>
          <a:bodyPr wrap="square" rtlCol="0">
            <a:spAutoFit/>
          </a:bodyPr>
          <a:lstStyle/>
          <a:p>
            <a:pPr marL="214234" indent="-214234">
              <a:buFont typeface="Wingdings" panose="05000000000000000000" pitchFamily="2" charset="2"/>
              <a:buChar char="u"/>
            </a:pPr>
            <a:r>
              <a:rPr lang="zh-CN" altLang="en-US" sz="1200" b="1" dirty="0">
                <a:solidFill>
                  <a:schemeClr val="accent1"/>
                </a:solidFill>
                <a:latin typeface="微软雅黑" panose="020B0503020204020204" charset="-122"/>
                <a:ea typeface="微软雅黑" panose="020B0503020204020204" charset="-122"/>
              </a:rPr>
              <a:t>添加标题</a:t>
            </a:r>
          </a:p>
        </p:txBody>
      </p:sp>
      <p:sp>
        <p:nvSpPr>
          <p:cNvPr id="45" name="文本框 44"/>
          <p:cNvSpPr txBox="1"/>
          <p:nvPr/>
        </p:nvSpPr>
        <p:spPr>
          <a:xfrm>
            <a:off x="764028" y="3479035"/>
            <a:ext cx="2287802" cy="632286"/>
          </a:xfrm>
          <a:prstGeom prst="rect">
            <a:avLst/>
          </a:prstGeom>
          <a:noFill/>
        </p:spPr>
        <p:txBody>
          <a:bodyPr wrap="square" rtlCol="0">
            <a:spAutoFit/>
          </a:bodyPr>
          <a:lstStyle/>
          <a:p>
            <a:pPr algn="l">
              <a:lnSpc>
                <a:spcPct val="130000"/>
              </a:lnSpc>
            </a:pPr>
            <a:r>
              <a:rPr lang="zh-CN" altLang="en-US" sz="900" dirty="0">
                <a:solidFill>
                  <a:schemeClr val="bg1">
                    <a:lumMod val="6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900" dirty="0">
              <a:solidFill>
                <a:schemeClr val="bg1">
                  <a:lumMod val="6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7045456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4164289" y="3903425"/>
            <a:ext cx="1241917" cy="233541"/>
          </a:xfrm>
          <a:prstGeom prst="rect">
            <a:avLst/>
          </a:prstGeom>
          <a:ln>
            <a:solidFill>
              <a:schemeClr val="bg1"/>
            </a:solidFill>
          </a:ln>
        </p:spPr>
        <p:txBody>
          <a:bodyPr vert="horz" lIns="68559" tIns="34279" rIns="68559" bIns="34279"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TextBox 9"/>
          <p:cNvSpPr txBox="1"/>
          <p:nvPr/>
        </p:nvSpPr>
        <p:spPr>
          <a:xfrm>
            <a:off x="1116233" y="1104520"/>
            <a:ext cx="7221174" cy="661849"/>
          </a:xfrm>
          <a:prstGeom prst="rect">
            <a:avLst/>
          </a:prstGeom>
          <a:noFill/>
        </p:spPr>
        <p:txBody>
          <a:bodyPr wrap="square" lIns="68559" tIns="34279" rIns="107967" bIns="26992" numCol="1" spcCol="270000" rtlCol="0">
            <a:spAutoFit/>
          </a:bodyPr>
          <a:lstStyle/>
          <a:p>
            <a:pPr defTabSz="911745">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900" dirty="0">
                <a:solidFill>
                  <a:schemeClr val="tx1">
                    <a:lumMod val="50000"/>
                    <a:lumOff val="50000"/>
                  </a:schemeClr>
                </a:solidFill>
                <a:latin typeface="微软雅黑" pitchFamily="34" charset="-122"/>
                <a:ea typeface="微软雅黑" pitchFamily="34" charset="-122"/>
              </a:rPr>
              <a:t>您的容打在这里或者通过复制您的文本后，在此框中选择粘贴并选择只保留文字。</a:t>
            </a: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900" dirty="0">
                <a:solidFill>
                  <a:schemeClr val="tx1">
                    <a:lumMod val="50000"/>
                    <a:lumOff val="50000"/>
                  </a:schemeClr>
                </a:solidFill>
                <a:latin typeface="微软雅黑" pitchFamily="34" charset="-122"/>
                <a:ea typeface="微软雅黑" pitchFamily="34" charset="-122"/>
              </a:rPr>
              <a:t>您的容打在这里，或者通过复制您的文本后，在此框中选择粘贴，并选择只保留文字。</a:t>
            </a:r>
            <a:endParaRPr lang="en-US" altLang="zh-CN" sz="900" dirty="0">
              <a:solidFill>
                <a:schemeClr val="tx1">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2" name="组合 10"/>
          <p:cNvGrpSpPr/>
          <p:nvPr/>
        </p:nvGrpSpPr>
        <p:grpSpPr>
          <a:xfrm>
            <a:off x="1151675" y="2259606"/>
            <a:ext cx="1343800" cy="913979"/>
            <a:chOff x="1533958" y="2724679"/>
            <a:chExt cx="1792053" cy="1218920"/>
          </a:xfrm>
          <a:blipFill dpi="0" rotWithShape="1">
            <a:blip r:embed="rId3">
              <a:extLst>
                <a:ext uri="{28A0092B-C50C-407E-A947-70E740481C1C}">
                  <a14:useLocalDpi xmlns:a14="http://schemas.microsoft.com/office/drawing/2010/main" val="0"/>
                </a:ext>
              </a:extLst>
            </a:blip>
            <a:srcRect/>
            <a:stretch>
              <a:fillRect/>
            </a:stretch>
          </a:blip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13" name="TextBox 12"/>
            <p:cNvSpPr txBox="1"/>
            <p:nvPr/>
          </p:nvSpPr>
          <p:spPr>
            <a:xfrm>
              <a:off x="1688971" y="2939449"/>
              <a:ext cx="1477135" cy="369303"/>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3" name="组合 13"/>
          <p:cNvGrpSpPr/>
          <p:nvPr/>
        </p:nvGrpSpPr>
        <p:grpSpPr>
          <a:xfrm>
            <a:off x="846251" y="3333099"/>
            <a:ext cx="1950981" cy="912451"/>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427955"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组合 16"/>
          <p:cNvGrpSpPr/>
          <p:nvPr/>
        </p:nvGrpSpPr>
        <p:grpSpPr>
          <a:xfrm>
            <a:off x="2692975" y="3333099"/>
            <a:ext cx="1950981" cy="912451"/>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94125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9"/>
          <p:cNvGrpSpPr/>
          <p:nvPr/>
        </p:nvGrpSpPr>
        <p:grpSpPr>
          <a:xfrm>
            <a:off x="4539701" y="3333099"/>
            <a:ext cx="1950981" cy="912451"/>
            <a:chOff x="6052133" y="4156333"/>
            <a:chExt cx="2601772" cy="1216883"/>
          </a:xfrm>
        </p:grpSpPr>
        <p:sp>
          <p:nvSpPr>
            <p:cNvPr id="21" name="圆角矩形 20"/>
            <p:cNvSpPr/>
            <p:nvPr/>
          </p:nvSpPr>
          <p:spPr>
            <a:xfrm>
              <a:off x="6052133" y="4156333"/>
              <a:ext cx="2601772" cy="1216883"/>
            </a:xfrm>
            <a:prstGeom prst="roundRect">
              <a:avLst>
                <a:gd name="adj" fmla="val 50000"/>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403991"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22"/>
          <p:cNvGrpSpPr/>
          <p:nvPr/>
        </p:nvGrpSpPr>
        <p:grpSpPr>
          <a:xfrm>
            <a:off x="6386425" y="3333099"/>
            <a:ext cx="1950981" cy="912451"/>
            <a:chOff x="8514872" y="4156333"/>
            <a:chExt cx="2601772" cy="1216883"/>
          </a:xfrm>
        </p:grpSpPr>
        <p:sp>
          <p:nvSpPr>
            <p:cNvPr id="24" name="圆角矩形 23"/>
            <p:cNvSpPr/>
            <p:nvPr/>
          </p:nvSpPr>
          <p:spPr>
            <a:xfrm>
              <a:off x="8514872" y="4156333"/>
              <a:ext cx="2601772" cy="1216883"/>
            </a:xfrm>
            <a:prstGeom prst="roundRect">
              <a:avLst>
                <a:gd name="adj" fmla="val 50000"/>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86673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25"/>
          <p:cNvGrpSpPr/>
          <p:nvPr/>
        </p:nvGrpSpPr>
        <p:grpSpPr>
          <a:xfrm>
            <a:off x="2998400" y="2259606"/>
            <a:ext cx="1343800" cy="913979"/>
            <a:chOff x="3996698" y="2724679"/>
            <a:chExt cx="1792053" cy="1218920"/>
          </a:xfrm>
          <a:blipFill dpi="0" rotWithShape="1">
            <a:blip r:embed="rId4">
              <a:extLst>
                <a:ext uri="{28A0092B-C50C-407E-A947-70E740481C1C}">
                  <a14:useLocalDpi xmlns:a14="http://schemas.microsoft.com/office/drawing/2010/main" val="0"/>
                </a:ext>
              </a:extLst>
            </a:blip>
            <a:srcRect/>
            <a:stretch>
              <a:fillRect/>
            </a:stretch>
          </a:blipFill>
        </p:grpSpPr>
        <p:sp>
          <p:nvSpPr>
            <p:cNvPr id="27"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28" name="TextBox 27"/>
            <p:cNvSpPr txBox="1"/>
            <p:nvPr/>
          </p:nvSpPr>
          <p:spPr>
            <a:xfrm>
              <a:off x="4151710" y="2939449"/>
              <a:ext cx="1477135" cy="369303"/>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3" name="组合 28"/>
          <p:cNvGrpSpPr/>
          <p:nvPr/>
        </p:nvGrpSpPr>
        <p:grpSpPr>
          <a:xfrm>
            <a:off x="4841458" y="2259606"/>
            <a:ext cx="1343800" cy="913979"/>
            <a:chOff x="6454547" y="2724679"/>
            <a:chExt cx="1792053" cy="1218920"/>
          </a:xfrm>
          <a:blipFill dpi="0" rotWithShape="1">
            <a:blip r:embed="rId3">
              <a:extLst>
                <a:ext uri="{28A0092B-C50C-407E-A947-70E740481C1C}">
                  <a14:useLocalDpi xmlns:a14="http://schemas.microsoft.com/office/drawing/2010/main" val="0"/>
                </a:ext>
              </a:extLst>
            </a:blip>
            <a:srcRect/>
            <a:stretch>
              <a:fillRect/>
            </a:stretch>
          </a:blipFill>
        </p:grpSpPr>
        <p:sp>
          <p:nvSpPr>
            <p:cNvPr id="30"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1" name="TextBox 30"/>
            <p:cNvSpPr txBox="1"/>
            <p:nvPr/>
          </p:nvSpPr>
          <p:spPr>
            <a:xfrm>
              <a:off x="6614450" y="2939449"/>
              <a:ext cx="1477135" cy="369303"/>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6" name="组合 31"/>
          <p:cNvGrpSpPr/>
          <p:nvPr/>
        </p:nvGrpSpPr>
        <p:grpSpPr>
          <a:xfrm>
            <a:off x="6688182" y="2259606"/>
            <a:ext cx="1343800" cy="913979"/>
            <a:chOff x="8917286" y="2724679"/>
            <a:chExt cx="1792053" cy="1218920"/>
          </a:xfrm>
          <a:blipFill dpi="0" rotWithShape="1">
            <a:blip r:embed="rId4">
              <a:extLst>
                <a:ext uri="{28A0092B-C50C-407E-A947-70E740481C1C}">
                  <a14:useLocalDpi xmlns:a14="http://schemas.microsoft.com/office/drawing/2010/main" val="0"/>
                </a:ext>
              </a:extLst>
            </a:blip>
            <a:srcRect/>
            <a:stretch>
              <a:fillRect/>
            </a:stretch>
          </a:blipFill>
        </p:grpSpPr>
        <p:sp>
          <p:nvSpPr>
            <p:cNvPr id="33"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4" name="TextBox 33"/>
            <p:cNvSpPr txBox="1"/>
            <p:nvPr/>
          </p:nvSpPr>
          <p:spPr>
            <a:xfrm>
              <a:off x="9077189" y="2939449"/>
              <a:ext cx="1477135" cy="369303"/>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Tree>
    <p:extLst>
      <p:ext uri="{BB962C8B-B14F-4D97-AF65-F5344CB8AC3E}">
        <p14:creationId xmlns:p14="http://schemas.microsoft.com/office/powerpoint/2010/main" val="31002071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7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75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par>
                                <p:cTn id="33" presetID="53" presetClass="entr" presetSubtype="16" fill="hold" nodeType="withEffect">
                                  <p:stCondLst>
                                    <p:cond delay="150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nodeType="withEffect">
                                  <p:stCondLst>
                                    <p:cond delay="15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nodeType="withEffect">
                                  <p:stCondLst>
                                    <p:cond delay="150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15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5">
            <a:extLst>
              <a:ext uri="{FF2B5EF4-FFF2-40B4-BE49-F238E27FC236}">
                <a16:creationId xmlns:a16="http://schemas.microsoft.com/office/drawing/2014/main" xmlns="" id="{30250D73-88BF-4197-B74E-BC2FAEC8EDE0}"/>
              </a:ext>
            </a:extLst>
          </p:cNvPr>
          <p:cNvGrpSpPr/>
          <p:nvPr/>
        </p:nvGrpSpPr>
        <p:grpSpPr>
          <a:xfrm>
            <a:off x="3030090" y="1410685"/>
            <a:ext cx="1268677" cy="1806795"/>
            <a:chOff x="1676975" y="1880828"/>
            <a:chExt cx="1691569" cy="2409192"/>
          </a:xfrm>
        </p:grpSpPr>
        <p:sp>
          <p:nvSpPr>
            <p:cNvPr id="59" name="Rectangle: Rounded Corners 46">
              <a:extLst>
                <a:ext uri="{FF2B5EF4-FFF2-40B4-BE49-F238E27FC236}">
                  <a16:creationId xmlns:a16="http://schemas.microsoft.com/office/drawing/2014/main" xmlns="" id="{F1C18604-8B9F-4B9B-8CA1-382D99F0B67E}"/>
                </a:ext>
              </a:extLst>
            </p:cNvPr>
            <p:cNvSpPr/>
            <p:nvPr/>
          </p:nvSpPr>
          <p:spPr>
            <a:xfrm>
              <a:off x="1676975" y="1880828"/>
              <a:ext cx="1691569" cy="2281733"/>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68000" anchor="t" anchorCtr="1">
              <a:normAutofit/>
            </a:bodyPr>
            <a:lstStyle/>
            <a:p>
              <a:pPr algn="ctr">
                <a:lnSpc>
                  <a:spcPct val="120000"/>
                </a:lnSpc>
                <a:defRPr/>
              </a:pPr>
              <a:r>
                <a:rPr lang="zh-CN" altLang="en-US" sz="853" dirty="0">
                  <a:solidFill>
                    <a:schemeClr val="bg1"/>
                  </a:solidFill>
                </a:rPr>
                <a:t>此部分内容作为文字排版占位显示 （建议使用主题字体）</a:t>
              </a:r>
            </a:p>
          </p:txBody>
        </p:sp>
        <p:sp>
          <p:nvSpPr>
            <p:cNvPr id="60" name="Isosceles Triangle 47">
              <a:extLst>
                <a:ext uri="{FF2B5EF4-FFF2-40B4-BE49-F238E27FC236}">
                  <a16:creationId xmlns:a16="http://schemas.microsoft.com/office/drawing/2014/main" xmlns="" id="{81C964FC-C3ED-4998-8AD1-0CA370F45522}"/>
                </a:ext>
              </a:extLst>
            </p:cNvPr>
            <p:cNvSpPr/>
            <p:nvPr/>
          </p:nvSpPr>
          <p:spPr>
            <a:xfrm rot="10800000">
              <a:off x="2397677" y="4113262"/>
              <a:ext cx="250164" cy="176758"/>
            </a:xfrm>
            <a:prstGeom prst="triangl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grpSp>
        <p:nvGrpSpPr>
          <p:cNvPr id="3" name="Group 48">
            <a:extLst>
              <a:ext uri="{FF2B5EF4-FFF2-40B4-BE49-F238E27FC236}">
                <a16:creationId xmlns:a16="http://schemas.microsoft.com/office/drawing/2014/main" xmlns="" id="{AFEA970C-FD16-4DC4-B610-AF60F32C7D13}"/>
              </a:ext>
            </a:extLst>
          </p:cNvPr>
          <p:cNvGrpSpPr/>
          <p:nvPr/>
        </p:nvGrpSpPr>
        <p:grpSpPr>
          <a:xfrm>
            <a:off x="4802448" y="1410685"/>
            <a:ext cx="1268677" cy="1806795"/>
            <a:chOff x="1676975" y="1880828"/>
            <a:chExt cx="1691569" cy="2409192"/>
          </a:xfrm>
        </p:grpSpPr>
        <p:sp>
          <p:nvSpPr>
            <p:cNvPr id="57" name="Rectangle: Rounded Corners 51">
              <a:extLst>
                <a:ext uri="{FF2B5EF4-FFF2-40B4-BE49-F238E27FC236}">
                  <a16:creationId xmlns:a16="http://schemas.microsoft.com/office/drawing/2014/main" xmlns="" id="{EE81B3E7-CC1E-4425-8B3C-0DCBCA583273}"/>
                </a:ext>
              </a:extLst>
            </p:cNvPr>
            <p:cNvSpPr/>
            <p:nvPr/>
          </p:nvSpPr>
          <p:spPr>
            <a:xfrm>
              <a:off x="1676975" y="1880828"/>
              <a:ext cx="1691569" cy="22817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68000" anchor="t" anchorCtr="1">
              <a:normAutofit/>
            </a:bodyPr>
            <a:lstStyle/>
            <a:p>
              <a:pPr algn="ctr">
                <a:lnSpc>
                  <a:spcPct val="120000"/>
                </a:lnSpc>
                <a:defRPr/>
              </a:pPr>
              <a:r>
                <a:rPr lang="zh-CN" altLang="en-US" sz="853" dirty="0">
                  <a:solidFill>
                    <a:schemeClr val="bg1"/>
                  </a:solidFill>
                </a:rPr>
                <a:t>此部分内容作为文字排版占位显示 （建议使用主题字体）</a:t>
              </a:r>
            </a:p>
          </p:txBody>
        </p:sp>
        <p:sp>
          <p:nvSpPr>
            <p:cNvPr id="58" name="Isosceles Triangle 52">
              <a:extLst>
                <a:ext uri="{FF2B5EF4-FFF2-40B4-BE49-F238E27FC236}">
                  <a16:creationId xmlns:a16="http://schemas.microsoft.com/office/drawing/2014/main" xmlns="" id="{6DAAFB20-7939-45B4-9B84-65220A4781BF}"/>
                </a:ext>
              </a:extLst>
            </p:cNvPr>
            <p:cNvSpPr/>
            <p:nvPr/>
          </p:nvSpPr>
          <p:spPr>
            <a:xfrm rot="10800000">
              <a:off x="2397677" y="4113262"/>
              <a:ext cx="250164" cy="176758"/>
            </a:xfrm>
            <a:prstGeom prst="triangl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grpSp>
        <p:nvGrpSpPr>
          <p:cNvPr id="9" name="Group 53">
            <a:extLst>
              <a:ext uri="{FF2B5EF4-FFF2-40B4-BE49-F238E27FC236}">
                <a16:creationId xmlns:a16="http://schemas.microsoft.com/office/drawing/2014/main" xmlns="" id="{2856888B-8EBF-4FC4-BBC4-E3FAAE7726E8}"/>
              </a:ext>
            </a:extLst>
          </p:cNvPr>
          <p:cNvGrpSpPr/>
          <p:nvPr/>
        </p:nvGrpSpPr>
        <p:grpSpPr>
          <a:xfrm>
            <a:off x="6574806" y="1410685"/>
            <a:ext cx="1268677" cy="1806795"/>
            <a:chOff x="1676975" y="1880828"/>
            <a:chExt cx="1691569" cy="2409192"/>
          </a:xfrm>
        </p:grpSpPr>
        <p:sp>
          <p:nvSpPr>
            <p:cNvPr id="55" name="Rectangle: Rounded Corners 54">
              <a:extLst>
                <a:ext uri="{FF2B5EF4-FFF2-40B4-BE49-F238E27FC236}">
                  <a16:creationId xmlns:a16="http://schemas.microsoft.com/office/drawing/2014/main" xmlns="" id="{87FB0610-C339-4C9E-93FD-45C309476CB5}"/>
                </a:ext>
              </a:extLst>
            </p:cNvPr>
            <p:cNvSpPr/>
            <p:nvPr/>
          </p:nvSpPr>
          <p:spPr>
            <a:xfrm>
              <a:off x="1676975" y="1880828"/>
              <a:ext cx="1691569" cy="2281733"/>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68000" anchor="t" anchorCtr="1">
              <a:normAutofit/>
            </a:bodyPr>
            <a:lstStyle/>
            <a:p>
              <a:pPr algn="ctr">
                <a:lnSpc>
                  <a:spcPct val="120000"/>
                </a:lnSpc>
                <a:defRPr/>
              </a:pPr>
              <a:r>
                <a:rPr lang="zh-CN" altLang="en-US" sz="853" dirty="0">
                  <a:solidFill>
                    <a:schemeClr val="bg1"/>
                  </a:solidFill>
                </a:rPr>
                <a:t>此部分内容作为文字排版占位显示 （建议使用主题字体）</a:t>
              </a:r>
            </a:p>
          </p:txBody>
        </p:sp>
        <p:sp>
          <p:nvSpPr>
            <p:cNvPr id="56" name="Isosceles Triangle 55">
              <a:extLst>
                <a:ext uri="{FF2B5EF4-FFF2-40B4-BE49-F238E27FC236}">
                  <a16:creationId xmlns:a16="http://schemas.microsoft.com/office/drawing/2014/main" xmlns="" id="{A3B9C237-47D3-460B-BD3D-EC5456AB7253}"/>
                </a:ext>
              </a:extLst>
            </p:cNvPr>
            <p:cNvSpPr/>
            <p:nvPr/>
          </p:nvSpPr>
          <p:spPr>
            <a:xfrm rot="10800000">
              <a:off x="2397677" y="4113262"/>
              <a:ext cx="250164" cy="176758"/>
            </a:xfrm>
            <a:prstGeom prst="triangl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cxnSp>
        <p:nvCxnSpPr>
          <p:cNvPr id="21" name="Straight Connector 1">
            <a:extLst>
              <a:ext uri="{FF2B5EF4-FFF2-40B4-BE49-F238E27FC236}">
                <a16:creationId xmlns:a16="http://schemas.microsoft.com/office/drawing/2014/main" xmlns="" id="{45129442-0C3F-48C5-84E6-EEC1DC2BB7FD}"/>
              </a:ext>
            </a:extLst>
          </p:cNvPr>
          <p:cNvCxnSpPr/>
          <p:nvPr/>
        </p:nvCxnSpPr>
        <p:spPr>
          <a:xfrm>
            <a:off x="1898704" y="3367329"/>
            <a:ext cx="6082775" cy="0"/>
          </a:xfrm>
          <a:prstGeom prst="line">
            <a:avLst/>
          </a:prstGeom>
          <a:ln w="28575">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13">
            <a:extLst>
              <a:ext uri="{FF2B5EF4-FFF2-40B4-BE49-F238E27FC236}">
                <a16:creationId xmlns:a16="http://schemas.microsoft.com/office/drawing/2014/main" xmlns="" id="{B9DB0557-9966-42F9-A483-45D4BAA67611}"/>
              </a:ext>
            </a:extLst>
          </p:cNvPr>
          <p:cNvSpPr txBox="1">
            <a:spLocks/>
          </p:cNvSpPr>
          <p:nvPr/>
        </p:nvSpPr>
        <p:spPr bwMode="auto">
          <a:xfrm>
            <a:off x="7109364" y="3553030"/>
            <a:ext cx="199573" cy="230820"/>
          </a:xfrm>
          <a:prstGeom prst="rect">
            <a:avLst/>
          </a:prstGeom>
        </p:spPr>
        <p:txBody>
          <a:bodyPr wrap="none" lIns="0" tIns="0" rIns="0" bIns="0" anchor="ctr" anchorCtr="1">
            <a:normAutofit fontScale="92500" lnSpcReduction="10000"/>
          </a:bodyPr>
          <a:lstStyle/>
          <a:p>
            <a:pPr algn="ctr">
              <a:defRPr/>
            </a:pPr>
            <a:r>
              <a:rPr lang="en-US" sz="1707" dirty="0">
                <a:solidFill>
                  <a:schemeClr val="bg1">
                    <a:lumMod val="50000"/>
                  </a:schemeClr>
                </a:solidFill>
                <a:latin typeface="微软雅黑" pitchFamily="34" charset="-122"/>
                <a:ea typeface="微软雅黑" pitchFamily="34" charset="-122"/>
              </a:rPr>
              <a:t>04</a:t>
            </a:r>
          </a:p>
        </p:txBody>
      </p:sp>
      <p:sp>
        <p:nvSpPr>
          <p:cNvPr id="23" name="TextBox 85">
            <a:extLst>
              <a:ext uri="{FF2B5EF4-FFF2-40B4-BE49-F238E27FC236}">
                <a16:creationId xmlns:a16="http://schemas.microsoft.com/office/drawing/2014/main" xmlns="" id="{E339959D-8FE2-4623-AE2F-20E7EDBA580F}"/>
              </a:ext>
            </a:extLst>
          </p:cNvPr>
          <p:cNvSpPr txBox="1"/>
          <p:nvPr/>
        </p:nvSpPr>
        <p:spPr>
          <a:xfrm>
            <a:off x="6748933" y="1935908"/>
            <a:ext cx="946413" cy="230820"/>
          </a:xfrm>
          <a:prstGeom prst="rect">
            <a:avLst/>
          </a:prstGeom>
        </p:spPr>
        <p:txBody>
          <a:bodyPr wrap="none" lIns="68575" tIns="34287" rIns="68575" bIns="34287" anchor="ctr" anchorCtr="1">
            <a:normAutofit lnSpcReduction="10000"/>
          </a:bodyPr>
          <a:lstStyle/>
          <a:p>
            <a:pPr algn="ctr">
              <a:buClr>
                <a:srgbClr val="F9BD45"/>
              </a:buClr>
              <a:buSzPct val="150000"/>
            </a:pPr>
            <a:r>
              <a:rPr lang="zh-CN" altLang="en-US" sz="1067" b="1" dirty="0">
                <a:solidFill>
                  <a:schemeClr val="bg1"/>
                </a:solidFill>
              </a:rPr>
              <a:t>标题文本预设</a:t>
            </a:r>
          </a:p>
        </p:txBody>
      </p:sp>
      <p:sp>
        <p:nvSpPr>
          <p:cNvPr id="24" name="Oval 89">
            <a:extLst>
              <a:ext uri="{FF2B5EF4-FFF2-40B4-BE49-F238E27FC236}">
                <a16:creationId xmlns:a16="http://schemas.microsoft.com/office/drawing/2014/main" xmlns="" id="{5BF6F598-6FFC-4B2A-8F9B-D4A5E6F364B7}"/>
              </a:ext>
            </a:extLst>
          </p:cNvPr>
          <p:cNvSpPr/>
          <p:nvPr/>
        </p:nvSpPr>
        <p:spPr>
          <a:xfrm>
            <a:off x="7147591" y="3305772"/>
            <a:ext cx="123122" cy="1231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endParaRPr sz="1280"/>
          </a:p>
        </p:txBody>
      </p:sp>
      <p:sp>
        <p:nvSpPr>
          <p:cNvPr id="25" name="Freeform: Shape 59">
            <a:extLst>
              <a:ext uri="{FF2B5EF4-FFF2-40B4-BE49-F238E27FC236}">
                <a16:creationId xmlns:a16="http://schemas.microsoft.com/office/drawing/2014/main" xmlns="" id="{FC8FD11E-8744-4F96-97E3-CC42FD761D41}"/>
              </a:ext>
            </a:extLst>
          </p:cNvPr>
          <p:cNvSpPr>
            <a:spLocks/>
          </p:cNvSpPr>
          <p:nvPr/>
        </p:nvSpPr>
        <p:spPr bwMode="auto">
          <a:xfrm>
            <a:off x="7044754" y="1545692"/>
            <a:ext cx="342063" cy="34204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lIns="68575" tIns="34287" rIns="68575" bIns="34287" anchor="ctr"/>
          <a:lstStyle/>
          <a:p>
            <a:pPr algn="ctr"/>
            <a:endParaRPr sz="1280"/>
          </a:p>
        </p:txBody>
      </p:sp>
      <p:sp>
        <p:nvSpPr>
          <p:cNvPr id="26" name="TextBox 90">
            <a:extLst>
              <a:ext uri="{FF2B5EF4-FFF2-40B4-BE49-F238E27FC236}">
                <a16:creationId xmlns:a16="http://schemas.microsoft.com/office/drawing/2014/main" xmlns="" id="{E80B89D0-713F-4D3E-97F1-849D177E97F5}"/>
              </a:ext>
            </a:extLst>
          </p:cNvPr>
          <p:cNvSpPr txBox="1">
            <a:spLocks/>
          </p:cNvSpPr>
          <p:nvPr/>
        </p:nvSpPr>
        <p:spPr bwMode="auto">
          <a:xfrm>
            <a:off x="6483772" y="3783849"/>
            <a:ext cx="1450758" cy="515998"/>
          </a:xfrm>
          <a:prstGeom prst="rect">
            <a:avLst/>
          </a:prstGeom>
        </p:spPr>
        <p:txBody>
          <a:bodyPr wrap="square" lIns="0" tIns="0" rIns="0" bIns="0" anchor="ctr" anchorCtr="1">
            <a:noAutofit/>
          </a:bodyPr>
          <a:lstStyle/>
          <a:p>
            <a:pPr algn="ctr">
              <a:lnSpc>
                <a:spcPct val="120000"/>
              </a:lnSpc>
              <a:defRPr/>
            </a:pPr>
            <a:r>
              <a:rPr lang="zh-CN" altLang="en-US" sz="996" dirty="0">
                <a:solidFill>
                  <a:schemeClr val="bg1">
                    <a:lumMod val="50000"/>
                  </a:schemeClr>
                </a:solidFill>
                <a:latin typeface="微软雅黑" pitchFamily="34" charset="-122"/>
                <a:ea typeface="微软雅黑" pitchFamily="34" charset="-122"/>
              </a:rPr>
              <a:t>此部分内容作为文字排版占位显示 </a:t>
            </a:r>
            <a:br>
              <a:rPr lang="zh-CN" altLang="en-US" sz="996" dirty="0">
                <a:solidFill>
                  <a:schemeClr val="bg1">
                    <a:lumMod val="50000"/>
                  </a:schemeClr>
                </a:solidFill>
                <a:latin typeface="微软雅黑" pitchFamily="34" charset="-122"/>
                <a:ea typeface="微软雅黑" pitchFamily="34" charset="-122"/>
              </a:rPr>
            </a:br>
            <a:r>
              <a:rPr lang="zh-CN" altLang="en-US" sz="996" dirty="0">
                <a:solidFill>
                  <a:schemeClr val="bg1">
                    <a:lumMod val="50000"/>
                  </a:schemeClr>
                </a:solidFill>
                <a:latin typeface="微软雅黑" pitchFamily="34" charset="-122"/>
                <a:ea typeface="微软雅黑" pitchFamily="34" charset="-122"/>
              </a:rPr>
              <a:t>（建议使用主题字体）</a:t>
            </a:r>
          </a:p>
        </p:txBody>
      </p:sp>
      <p:sp>
        <p:nvSpPr>
          <p:cNvPr id="27" name="TextBox 10">
            <a:extLst>
              <a:ext uri="{FF2B5EF4-FFF2-40B4-BE49-F238E27FC236}">
                <a16:creationId xmlns:a16="http://schemas.microsoft.com/office/drawing/2014/main" xmlns="" id="{CB4F8ED4-CC0E-4EFA-B78F-A4CACA647BAE}"/>
              </a:ext>
            </a:extLst>
          </p:cNvPr>
          <p:cNvSpPr txBox="1">
            <a:spLocks/>
          </p:cNvSpPr>
          <p:nvPr/>
        </p:nvSpPr>
        <p:spPr bwMode="auto">
          <a:xfrm>
            <a:off x="5333998" y="3553030"/>
            <a:ext cx="205585" cy="230820"/>
          </a:xfrm>
          <a:prstGeom prst="rect">
            <a:avLst/>
          </a:prstGeom>
        </p:spPr>
        <p:txBody>
          <a:bodyPr wrap="none" lIns="0" tIns="0" rIns="0" bIns="0" anchor="ctr" anchorCtr="1">
            <a:normAutofit fontScale="92500" lnSpcReduction="10000"/>
          </a:bodyPr>
          <a:lstStyle/>
          <a:p>
            <a:pPr algn="ctr">
              <a:defRPr/>
            </a:pPr>
            <a:r>
              <a:rPr lang="en-US" sz="1707" dirty="0">
                <a:solidFill>
                  <a:schemeClr val="bg1">
                    <a:lumMod val="50000"/>
                  </a:schemeClr>
                </a:solidFill>
                <a:latin typeface="微软雅黑" pitchFamily="34" charset="-122"/>
                <a:ea typeface="微软雅黑" pitchFamily="34" charset="-122"/>
              </a:rPr>
              <a:t>03</a:t>
            </a:r>
          </a:p>
        </p:txBody>
      </p:sp>
      <p:sp>
        <p:nvSpPr>
          <p:cNvPr id="28" name="TextBox 79">
            <a:extLst>
              <a:ext uri="{FF2B5EF4-FFF2-40B4-BE49-F238E27FC236}">
                <a16:creationId xmlns:a16="http://schemas.microsoft.com/office/drawing/2014/main" xmlns="" id="{207F7D56-421F-4E66-BDC0-AD1F5C09D418}"/>
              </a:ext>
            </a:extLst>
          </p:cNvPr>
          <p:cNvSpPr txBox="1"/>
          <p:nvPr/>
        </p:nvSpPr>
        <p:spPr>
          <a:xfrm>
            <a:off x="4976573" y="1935908"/>
            <a:ext cx="946413" cy="230820"/>
          </a:xfrm>
          <a:prstGeom prst="rect">
            <a:avLst/>
          </a:prstGeom>
        </p:spPr>
        <p:txBody>
          <a:bodyPr wrap="none" lIns="68575" tIns="34287" rIns="68575" bIns="34287" anchor="ctr" anchorCtr="1">
            <a:normAutofit lnSpcReduction="10000"/>
          </a:bodyPr>
          <a:lstStyle/>
          <a:p>
            <a:pPr algn="ctr">
              <a:buClr>
                <a:srgbClr val="F9BD45"/>
              </a:buClr>
              <a:buSzPct val="150000"/>
            </a:pPr>
            <a:r>
              <a:rPr lang="zh-CN" altLang="en-US" sz="1067" b="1" dirty="0">
                <a:solidFill>
                  <a:schemeClr val="bg1"/>
                </a:solidFill>
              </a:rPr>
              <a:t>标题文本预设</a:t>
            </a:r>
          </a:p>
        </p:txBody>
      </p:sp>
      <p:sp>
        <p:nvSpPr>
          <p:cNvPr id="39" name="Oval 88">
            <a:extLst>
              <a:ext uri="{FF2B5EF4-FFF2-40B4-BE49-F238E27FC236}">
                <a16:creationId xmlns:a16="http://schemas.microsoft.com/office/drawing/2014/main" xmlns="" id="{2A705CCA-AEF2-4313-9BAB-03A9A0112566}"/>
              </a:ext>
            </a:extLst>
          </p:cNvPr>
          <p:cNvSpPr/>
          <p:nvPr/>
        </p:nvSpPr>
        <p:spPr>
          <a:xfrm>
            <a:off x="5375230" y="3305772"/>
            <a:ext cx="123122" cy="1231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endParaRPr sz="1280"/>
          </a:p>
        </p:txBody>
      </p:sp>
      <p:sp>
        <p:nvSpPr>
          <p:cNvPr id="40" name="Freeform: Shape 60">
            <a:extLst>
              <a:ext uri="{FF2B5EF4-FFF2-40B4-BE49-F238E27FC236}">
                <a16:creationId xmlns:a16="http://schemas.microsoft.com/office/drawing/2014/main" xmlns="" id="{49E10D2D-3595-4683-BDDD-7874F8C514FF}"/>
              </a:ext>
            </a:extLst>
          </p:cNvPr>
          <p:cNvSpPr>
            <a:spLocks/>
          </p:cNvSpPr>
          <p:nvPr/>
        </p:nvSpPr>
        <p:spPr bwMode="auto">
          <a:xfrm>
            <a:off x="5272393" y="1545692"/>
            <a:ext cx="342063" cy="34204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lIns="68575" tIns="34287" rIns="68575" bIns="34287" anchor="ctr"/>
          <a:lstStyle/>
          <a:p>
            <a:pPr algn="ctr"/>
            <a:endParaRPr sz="1280"/>
          </a:p>
        </p:txBody>
      </p:sp>
      <p:sp>
        <p:nvSpPr>
          <p:cNvPr id="41" name="TextBox 91">
            <a:extLst>
              <a:ext uri="{FF2B5EF4-FFF2-40B4-BE49-F238E27FC236}">
                <a16:creationId xmlns:a16="http://schemas.microsoft.com/office/drawing/2014/main" xmlns="" id="{4AB24F1E-CF3F-4879-B253-33D3649D4A81}"/>
              </a:ext>
            </a:extLst>
          </p:cNvPr>
          <p:cNvSpPr txBox="1">
            <a:spLocks/>
          </p:cNvSpPr>
          <p:nvPr/>
        </p:nvSpPr>
        <p:spPr bwMode="auto">
          <a:xfrm>
            <a:off x="4711411" y="3783849"/>
            <a:ext cx="1450758" cy="515998"/>
          </a:xfrm>
          <a:prstGeom prst="rect">
            <a:avLst/>
          </a:prstGeom>
        </p:spPr>
        <p:txBody>
          <a:bodyPr wrap="square" lIns="0" tIns="0" rIns="0" bIns="0" anchor="ctr" anchorCtr="1">
            <a:noAutofit/>
          </a:bodyPr>
          <a:lstStyle/>
          <a:p>
            <a:pPr algn="ctr">
              <a:lnSpc>
                <a:spcPct val="120000"/>
              </a:lnSpc>
              <a:defRPr/>
            </a:pPr>
            <a:r>
              <a:rPr lang="zh-CN" altLang="en-US" sz="996" dirty="0">
                <a:solidFill>
                  <a:schemeClr val="bg1">
                    <a:lumMod val="50000"/>
                  </a:schemeClr>
                </a:solidFill>
                <a:latin typeface="微软雅黑" pitchFamily="34" charset="-122"/>
                <a:ea typeface="微软雅黑" pitchFamily="34" charset="-122"/>
              </a:rPr>
              <a:t>此部分内容作为文字排版占位显示 </a:t>
            </a:r>
            <a:br>
              <a:rPr lang="zh-CN" altLang="en-US" sz="996" dirty="0">
                <a:solidFill>
                  <a:schemeClr val="bg1">
                    <a:lumMod val="50000"/>
                  </a:schemeClr>
                </a:solidFill>
                <a:latin typeface="微软雅黑" pitchFamily="34" charset="-122"/>
                <a:ea typeface="微软雅黑" pitchFamily="34" charset="-122"/>
              </a:rPr>
            </a:br>
            <a:r>
              <a:rPr lang="zh-CN" altLang="en-US" sz="996" dirty="0">
                <a:solidFill>
                  <a:schemeClr val="bg1">
                    <a:lumMod val="50000"/>
                  </a:schemeClr>
                </a:solidFill>
                <a:latin typeface="微软雅黑" pitchFamily="34" charset="-122"/>
                <a:ea typeface="微软雅黑" pitchFamily="34" charset="-122"/>
              </a:rPr>
              <a:t>（建议使用主题字体）</a:t>
            </a:r>
          </a:p>
        </p:txBody>
      </p:sp>
      <p:sp>
        <p:nvSpPr>
          <p:cNvPr id="42" name="TextBox 7">
            <a:extLst>
              <a:ext uri="{FF2B5EF4-FFF2-40B4-BE49-F238E27FC236}">
                <a16:creationId xmlns:a16="http://schemas.microsoft.com/office/drawing/2014/main" xmlns="" id="{64F4AAD6-3DD4-43CC-B85B-1ADB8304102A}"/>
              </a:ext>
            </a:extLst>
          </p:cNvPr>
          <p:cNvSpPr txBox="1">
            <a:spLocks/>
          </p:cNvSpPr>
          <p:nvPr/>
        </p:nvSpPr>
        <p:spPr bwMode="auto">
          <a:xfrm>
            <a:off x="3564642" y="3553030"/>
            <a:ext cx="199573" cy="230820"/>
          </a:xfrm>
          <a:prstGeom prst="rect">
            <a:avLst/>
          </a:prstGeom>
        </p:spPr>
        <p:txBody>
          <a:bodyPr wrap="none" lIns="0" tIns="0" rIns="0" bIns="0" anchor="ctr" anchorCtr="1">
            <a:normAutofit fontScale="92500" lnSpcReduction="10000"/>
          </a:bodyPr>
          <a:lstStyle/>
          <a:p>
            <a:pPr algn="ctr">
              <a:defRPr/>
            </a:pPr>
            <a:r>
              <a:rPr lang="en-US" sz="1707" dirty="0">
                <a:solidFill>
                  <a:schemeClr val="bg1">
                    <a:lumMod val="50000"/>
                  </a:schemeClr>
                </a:solidFill>
                <a:latin typeface="微软雅黑" pitchFamily="34" charset="-122"/>
                <a:ea typeface="微软雅黑" pitchFamily="34" charset="-122"/>
              </a:rPr>
              <a:t>02</a:t>
            </a:r>
          </a:p>
        </p:txBody>
      </p:sp>
      <p:sp>
        <p:nvSpPr>
          <p:cNvPr id="43" name="TextBox 73">
            <a:extLst>
              <a:ext uri="{FF2B5EF4-FFF2-40B4-BE49-F238E27FC236}">
                <a16:creationId xmlns:a16="http://schemas.microsoft.com/office/drawing/2014/main" xmlns="" id="{5DE0D04F-5F9E-40FD-8A80-CB40ADAEDFF2}"/>
              </a:ext>
            </a:extLst>
          </p:cNvPr>
          <p:cNvSpPr txBox="1"/>
          <p:nvPr/>
        </p:nvSpPr>
        <p:spPr>
          <a:xfrm>
            <a:off x="3242023" y="1935908"/>
            <a:ext cx="946413" cy="230820"/>
          </a:xfrm>
          <a:prstGeom prst="rect">
            <a:avLst/>
          </a:prstGeom>
        </p:spPr>
        <p:txBody>
          <a:bodyPr wrap="none" lIns="68575" tIns="34287" rIns="68575" bIns="34287" anchor="ctr" anchorCtr="1">
            <a:normAutofit lnSpcReduction="10000"/>
          </a:bodyPr>
          <a:lstStyle/>
          <a:p>
            <a:pPr algn="ctr">
              <a:buClr>
                <a:srgbClr val="F9BD45"/>
              </a:buClr>
              <a:buSzPct val="150000"/>
            </a:pPr>
            <a:r>
              <a:rPr lang="zh-CN" altLang="en-US" sz="1067" b="1" dirty="0">
                <a:solidFill>
                  <a:schemeClr val="bg1"/>
                </a:solidFill>
              </a:rPr>
              <a:t>标题文本预设</a:t>
            </a:r>
          </a:p>
        </p:txBody>
      </p:sp>
      <p:sp>
        <p:nvSpPr>
          <p:cNvPr id="44" name="Oval 87">
            <a:extLst>
              <a:ext uri="{FF2B5EF4-FFF2-40B4-BE49-F238E27FC236}">
                <a16:creationId xmlns:a16="http://schemas.microsoft.com/office/drawing/2014/main" xmlns="" id="{86C04DED-03E2-498B-B971-9B98889E936B}"/>
              </a:ext>
            </a:extLst>
          </p:cNvPr>
          <p:cNvSpPr/>
          <p:nvPr/>
        </p:nvSpPr>
        <p:spPr>
          <a:xfrm>
            <a:off x="3602870" y="3305772"/>
            <a:ext cx="123122" cy="1231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endParaRPr sz="1280"/>
          </a:p>
        </p:txBody>
      </p:sp>
      <p:sp>
        <p:nvSpPr>
          <p:cNvPr id="45" name="Freeform: Shape 62">
            <a:extLst>
              <a:ext uri="{FF2B5EF4-FFF2-40B4-BE49-F238E27FC236}">
                <a16:creationId xmlns:a16="http://schemas.microsoft.com/office/drawing/2014/main" xmlns="" id="{A20E23EF-BA49-4E0C-8EE0-C336FAD61B39}"/>
              </a:ext>
            </a:extLst>
          </p:cNvPr>
          <p:cNvSpPr>
            <a:spLocks/>
          </p:cNvSpPr>
          <p:nvPr/>
        </p:nvSpPr>
        <p:spPr bwMode="auto">
          <a:xfrm>
            <a:off x="3537844" y="1545692"/>
            <a:ext cx="342063" cy="34204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lIns="68575" tIns="34287" rIns="68575" bIns="34287" anchor="ctr"/>
          <a:lstStyle/>
          <a:p>
            <a:pPr algn="ctr"/>
            <a:endParaRPr sz="1280"/>
          </a:p>
        </p:txBody>
      </p:sp>
      <p:sp>
        <p:nvSpPr>
          <p:cNvPr id="46" name="TextBox 92">
            <a:extLst>
              <a:ext uri="{FF2B5EF4-FFF2-40B4-BE49-F238E27FC236}">
                <a16:creationId xmlns:a16="http://schemas.microsoft.com/office/drawing/2014/main" xmlns="" id="{B8F76FE8-8483-43C0-84DA-3120C8E7CA43}"/>
              </a:ext>
            </a:extLst>
          </p:cNvPr>
          <p:cNvSpPr txBox="1">
            <a:spLocks/>
          </p:cNvSpPr>
          <p:nvPr/>
        </p:nvSpPr>
        <p:spPr bwMode="auto">
          <a:xfrm>
            <a:off x="2939049" y="3783849"/>
            <a:ext cx="1450758" cy="515998"/>
          </a:xfrm>
          <a:prstGeom prst="rect">
            <a:avLst/>
          </a:prstGeom>
        </p:spPr>
        <p:txBody>
          <a:bodyPr wrap="square" lIns="0" tIns="0" rIns="0" bIns="0" anchor="ctr" anchorCtr="1">
            <a:noAutofit/>
          </a:bodyPr>
          <a:lstStyle/>
          <a:p>
            <a:pPr algn="ctr">
              <a:lnSpc>
                <a:spcPct val="120000"/>
              </a:lnSpc>
              <a:defRPr/>
            </a:pPr>
            <a:r>
              <a:rPr lang="zh-CN" altLang="en-US" sz="996" dirty="0">
                <a:solidFill>
                  <a:schemeClr val="bg1">
                    <a:lumMod val="50000"/>
                  </a:schemeClr>
                </a:solidFill>
                <a:latin typeface="微软雅黑" pitchFamily="34" charset="-122"/>
                <a:ea typeface="微软雅黑" pitchFamily="34" charset="-122"/>
              </a:rPr>
              <a:t>此部分内容作为文字排版占位显示 </a:t>
            </a:r>
            <a:br>
              <a:rPr lang="zh-CN" altLang="en-US" sz="996" dirty="0">
                <a:solidFill>
                  <a:schemeClr val="bg1">
                    <a:lumMod val="50000"/>
                  </a:schemeClr>
                </a:solidFill>
                <a:latin typeface="微软雅黑" pitchFamily="34" charset="-122"/>
                <a:ea typeface="微软雅黑" pitchFamily="34" charset="-122"/>
              </a:rPr>
            </a:br>
            <a:r>
              <a:rPr lang="zh-CN" altLang="en-US" sz="996" dirty="0">
                <a:solidFill>
                  <a:schemeClr val="bg1">
                    <a:lumMod val="50000"/>
                  </a:schemeClr>
                </a:solidFill>
                <a:latin typeface="微软雅黑" pitchFamily="34" charset="-122"/>
                <a:ea typeface="微软雅黑" pitchFamily="34" charset="-122"/>
              </a:rPr>
              <a:t>（建议使用主题字体）</a:t>
            </a:r>
          </a:p>
        </p:txBody>
      </p:sp>
      <p:sp>
        <p:nvSpPr>
          <p:cNvPr id="47" name="TextBox 4">
            <a:extLst>
              <a:ext uri="{FF2B5EF4-FFF2-40B4-BE49-F238E27FC236}">
                <a16:creationId xmlns:a16="http://schemas.microsoft.com/office/drawing/2014/main" xmlns="" id="{DF3E02AA-2E49-4C4D-99F0-ACE7072B8A5C}"/>
              </a:ext>
            </a:extLst>
          </p:cNvPr>
          <p:cNvSpPr txBox="1">
            <a:spLocks/>
          </p:cNvSpPr>
          <p:nvPr/>
        </p:nvSpPr>
        <p:spPr bwMode="auto">
          <a:xfrm>
            <a:off x="1803701" y="3553030"/>
            <a:ext cx="176731" cy="230820"/>
          </a:xfrm>
          <a:prstGeom prst="rect">
            <a:avLst/>
          </a:prstGeom>
        </p:spPr>
        <p:txBody>
          <a:bodyPr wrap="none" lIns="0" tIns="0" rIns="0" bIns="0" anchor="ctr" anchorCtr="1">
            <a:normAutofit fontScale="92500" lnSpcReduction="10000"/>
          </a:bodyPr>
          <a:lstStyle/>
          <a:p>
            <a:pPr algn="ctr">
              <a:defRPr/>
            </a:pPr>
            <a:r>
              <a:rPr lang="en-US" sz="1707" dirty="0">
                <a:solidFill>
                  <a:schemeClr val="bg1">
                    <a:lumMod val="50000"/>
                  </a:schemeClr>
                </a:solidFill>
                <a:latin typeface="微软雅黑" pitchFamily="34" charset="-122"/>
                <a:ea typeface="微软雅黑" pitchFamily="34" charset="-122"/>
              </a:rPr>
              <a:t>01</a:t>
            </a:r>
          </a:p>
        </p:txBody>
      </p:sp>
      <p:grpSp>
        <p:nvGrpSpPr>
          <p:cNvPr id="10" name="Group 3">
            <a:extLst>
              <a:ext uri="{FF2B5EF4-FFF2-40B4-BE49-F238E27FC236}">
                <a16:creationId xmlns:a16="http://schemas.microsoft.com/office/drawing/2014/main" xmlns="" id="{CFB24A2C-8AD1-4B3B-9435-1E1462B87776}"/>
              </a:ext>
            </a:extLst>
          </p:cNvPr>
          <p:cNvGrpSpPr/>
          <p:nvPr/>
        </p:nvGrpSpPr>
        <p:grpSpPr>
          <a:xfrm>
            <a:off x="1257732" y="1410685"/>
            <a:ext cx="1268677" cy="1806795"/>
            <a:chOff x="1676975" y="1880828"/>
            <a:chExt cx="1691569" cy="2409192"/>
          </a:xfrm>
        </p:grpSpPr>
        <p:sp>
          <p:nvSpPr>
            <p:cNvPr id="53" name="Rectangle: Rounded Corners 56">
              <a:extLst>
                <a:ext uri="{FF2B5EF4-FFF2-40B4-BE49-F238E27FC236}">
                  <a16:creationId xmlns:a16="http://schemas.microsoft.com/office/drawing/2014/main" xmlns="" id="{EE4C1B3D-8E7F-4F7A-990D-EE2D4D5A3FCE}"/>
                </a:ext>
              </a:extLst>
            </p:cNvPr>
            <p:cNvSpPr/>
            <p:nvPr/>
          </p:nvSpPr>
          <p:spPr>
            <a:xfrm>
              <a:off x="1676975" y="1880828"/>
              <a:ext cx="1691569" cy="22817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68000" anchor="t" anchorCtr="1">
              <a:normAutofit/>
            </a:bodyPr>
            <a:lstStyle/>
            <a:p>
              <a:pPr algn="ctr">
                <a:lnSpc>
                  <a:spcPct val="120000"/>
                </a:lnSpc>
                <a:defRPr/>
              </a:pPr>
              <a:r>
                <a:rPr lang="zh-CN" altLang="en-US" sz="853" dirty="0">
                  <a:solidFill>
                    <a:schemeClr val="bg1"/>
                  </a:solidFill>
                </a:rPr>
                <a:t>此部分内容作为文字排版占位显示 （建议使用主题字体）</a:t>
              </a:r>
            </a:p>
          </p:txBody>
        </p:sp>
        <p:sp>
          <p:nvSpPr>
            <p:cNvPr id="54" name="Isosceles Triangle 57">
              <a:extLst>
                <a:ext uri="{FF2B5EF4-FFF2-40B4-BE49-F238E27FC236}">
                  <a16:creationId xmlns:a16="http://schemas.microsoft.com/office/drawing/2014/main" xmlns="" id="{7B68C9F5-DDBB-4C8E-AD03-8AFAD1675F56}"/>
                </a:ext>
              </a:extLst>
            </p:cNvPr>
            <p:cNvSpPr/>
            <p:nvPr/>
          </p:nvSpPr>
          <p:spPr>
            <a:xfrm rot="10800000">
              <a:off x="2397677" y="4113262"/>
              <a:ext cx="250164" cy="17675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sp>
        <p:nvSpPr>
          <p:cNvPr id="49" name="Oval 50">
            <a:extLst>
              <a:ext uri="{FF2B5EF4-FFF2-40B4-BE49-F238E27FC236}">
                <a16:creationId xmlns:a16="http://schemas.microsoft.com/office/drawing/2014/main" xmlns="" id="{FA0EFF91-F8EB-4798-9807-21DED3E73F51}"/>
              </a:ext>
            </a:extLst>
          </p:cNvPr>
          <p:cNvSpPr/>
          <p:nvPr/>
        </p:nvSpPr>
        <p:spPr>
          <a:xfrm>
            <a:off x="1830509" y="3305772"/>
            <a:ext cx="123122" cy="1231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endParaRPr sz="1280"/>
          </a:p>
        </p:txBody>
      </p:sp>
      <p:sp>
        <p:nvSpPr>
          <p:cNvPr id="50" name="Freeform: Shape 61">
            <a:extLst>
              <a:ext uri="{FF2B5EF4-FFF2-40B4-BE49-F238E27FC236}">
                <a16:creationId xmlns:a16="http://schemas.microsoft.com/office/drawing/2014/main" xmlns="" id="{17C8DDE4-83D3-4C0B-9F73-CAE6B8219135}"/>
              </a:ext>
            </a:extLst>
          </p:cNvPr>
          <p:cNvSpPr>
            <a:spLocks/>
          </p:cNvSpPr>
          <p:nvPr/>
        </p:nvSpPr>
        <p:spPr bwMode="auto">
          <a:xfrm>
            <a:off x="1727671" y="1545692"/>
            <a:ext cx="342063" cy="34204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lIns="68575" tIns="34287" rIns="68575" bIns="34287" anchor="ctr"/>
          <a:lstStyle/>
          <a:p>
            <a:pPr algn="ctr"/>
            <a:endParaRPr sz="1280"/>
          </a:p>
        </p:txBody>
      </p:sp>
      <p:sp>
        <p:nvSpPr>
          <p:cNvPr id="51" name="TextBox 67">
            <a:extLst>
              <a:ext uri="{FF2B5EF4-FFF2-40B4-BE49-F238E27FC236}">
                <a16:creationId xmlns:a16="http://schemas.microsoft.com/office/drawing/2014/main" xmlns="" id="{83AC2B2F-1949-475B-923E-2826AB5B6C30}"/>
              </a:ext>
            </a:extLst>
          </p:cNvPr>
          <p:cNvSpPr txBox="1"/>
          <p:nvPr/>
        </p:nvSpPr>
        <p:spPr>
          <a:xfrm>
            <a:off x="1431851" y="1935908"/>
            <a:ext cx="946413" cy="230820"/>
          </a:xfrm>
          <a:prstGeom prst="rect">
            <a:avLst/>
          </a:prstGeom>
        </p:spPr>
        <p:txBody>
          <a:bodyPr wrap="none" lIns="68575" tIns="34287" rIns="68575" bIns="34287" anchor="ctr" anchorCtr="1">
            <a:normAutofit lnSpcReduction="10000"/>
          </a:bodyPr>
          <a:lstStyle/>
          <a:p>
            <a:pPr algn="ctr">
              <a:buClr>
                <a:srgbClr val="F9BD45"/>
              </a:buClr>
              <a:buSzPct val="150000"/>
            </a:pPr>
            <a:r>
              <a:rPr lang="zh-CN" altLang="en-US" sz="1067" b="1" dirty="0">
                <a:solidFill>
                  <a:schemeClr val="bg1"/>
                </a:solidFill>
              </a:rPr>
              <a:t>标题文本预设</a:t>
            </a:r>
          </a:p>
        </p:txBody>
      </p:sp>
      <p:sp>
        <p:nvSpPr>
          <p:cNvPr id="52" name="TextBox 93">
            <a:extLst>
              <a:ext uri="{FF2B5EF4-FFF2-40B4-BE49-F238E27FC236}">
                <a16:creationId xmlns:a16="http://schemas.microsoft.com/office/drawing/2014/main" xmlns="" id="{F69E37BC-B029-422D-9EF3-2FA89B475E60}"/>
              </a:ext>
            </a:extLst>
          </p:cNvPr>
          <p:cNvSpPr txBox="1">
            <a:spLocks/>
          </p:cNvSpPr>
          <p:nvPr/>
        </p:nvSpPr>
        <p:spPr bwMode="auto">
          <a:xfrm>
            <a:off x="1166687" y="3783849"/>
            <a:ext cx="1450758" cy="515998"/>
          </a:xfrm>
          <a:prstGeom prst="rect">
            <a:avLst/>
          </a:prstGeom>
        </p:spPr>
        <p:txBody>
          <a:bodyPr wrap="square" lIns="0" tIns="0" rIns="0" bIns="0" anchor="ctr" anchorCtr="1">
            <a:noAutofit/>
          </a:bodyPr>
          <a:lstStyle/>
          <a:p>
            <a:pPr algn="ctr">
              <a:lnSpc>
                <a:spcPct val="120000"/>
              </a:lnSpc>
              <a:defRPr/>
            </a:pPr>
            <a:r>
              <a:rPr lang="zh-CN" altLang="en-US" sz="996" dirty="0">
                <a:solidFill>
                  <a:schemeClr val="bg1">
                    <a:lumMod val="50000"/>
                  </a:schemeClr>
                </a:solidFill>
                <a:latin typeface="微软雅黑" pitchFamily="34" charset="-122"/>
                <a:ea typeface="微软雅黑" pitchFamily="34" charset="-122"/>
              </a:rPr>
              <a:t>此部分内容作为文字排版占位显示 </a:t>
            </a:r>
            <a:br>
              <a:rPr lang="zh-CN" altLang="en-US" sz="996" dirty="0">
                <a:solidFill>
                  <a:schemeClr val="bg1">
                    <a:lumMod val="50000"/>
                  </a:schemeClr>
                </a:solidFill>
                <a:latin typeface="微软雅黑" pitchFamily="34" charset="-122"/>
                <a:ea typeface="微软雅黑" pitchFamily="34" charset="-122"/>
              </a:rPr>
            </a:br>
            <a:r>
              <a:rPr lang="zh-CN" altLang="en-US" sz="996" dirty="0">
                <a:solidFill>
                  <a:schemeClr val="bg1">
                    <a:lumMod val="50000"/>
                  </a:schemeClr>
                </a:solidFill>
                <a:latin typeface="微软雅黑" pitchFamily="34" charset="-122"/>
                <a:ea typeface="微软雅黑" pitchFamily="34" charset="-122"/>
              </a:rPr>
              <a:t>（建议使用主题字体）</a:t>
            </a:r>
          </a:p>
        </p:txBody>
      </p:sp>
    </p:spTree>
    <p:extLst>
      <p:ext uri="{BB962C8B-B14F-4D97-AF65-F5344CB8AC3E}">
        <p14:creationId xmlns:p14="http://schemas.microsoft.com/office/powerpoint/2010/main" val="26829776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Effect transition="in" filter="fade">
                                      <p:cBhvr>
                                        <p:cTn id="63" dur="500"/>
                                        <p:tgtEl>
                                          <p:spTgt spid="2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p:cTn id="91" dur="500" fill="hold"/>
                                        <p:tgtEl>
                                          <p:spTgt spid="42"/>
                                        </p:tgtEl>
                                        <p:attrNameLst>
                                          <p:attrName>ppt_w</p:attrName>
                                        </p:attrNameLst>
                                      </p:cBhvr>
                                      <p:tavLst>
                                        <p:tav tm="0">
                                          <p:val>
                                            <p:fltVal val="0"/>
                                          </p:val>
                                        </p:tav>
                                        <p:tav tm="100000">
                                          <p:val>
                                            <p:strVal val="#ppt_w"/>
                                          </p:val>
                                        </p:tav>
                                      </p:tavLst>
                                    </p:anim>
                                    <p:anim calcmode="lin" valueType="num">
                                      <p:cBhvr>
                                        <p:cTn id="92" dur="500" fill="hold"/>
                                        <p:tgtEl>
                                          <p:spTgt spid="42"/>
                                        </p:tgtEl>
                                        <p:attrNameLst>
                                          <p:attrName>ppt_h</p:attrName>
                                        </p:attrNameLst>
                                      </p:cBhvr>
                                      <p:tavLst>
                                        <p:tav tm="0">
                                          <p:val>
                                            <p:fltVal val="0"/>
                                          </p:val>
                                        </p:tav>
                                        <p:tav tm="100000">
                                          <p:val>
                                            <p:strVal val="#ppt_h"/>
                                          </p:val>
                                        </p:tav>
                                      </p:tavLst>
                                    </p:anim>
                                    <p:animEffect transition="in" filter="fade">
                                      <p:cBhvr>
                                        <p:cTn id="93" dur="500"/>
                                        <p:tgtEl>
                                          <p:spTgt spid="42"/>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500" fill="hold"/>
                                        <p:tgtEl>
                                          <p:spTgt spid="43"/>
                                        </p:tgtEl>
                                        <p:attrNameLst>
                                          <p:attrName>ppt_w</p:attrName>
                                        </p:attrNameLst>
                                      </p:cBhvr>
                                      <p:tavLst>
                                        <p:tav tm="0">
                                          <p:val>
                                            <p:fltVal val="0"/>
                                          </p:val>
                                        </p:tav>
                                        <p:tav tm="100000">
                                          <p:val>
                                            <p:strVal val="#ppt_w"/>
                                          </p:val>
                                        </p:tav>
                                      </p:tavLst>
                                    </p:anim>
                                    <p:anim calcmode="lin" valueType="num">
                                      <p:cBhvr>
                                        <p:cTn id="98" dur="500" fill="hold"/>
                                        <p:tgtEl>
                                          <p:spTgt spid="43"/>
                                        </p:tgtEl>
                                        <p:attrNameLst>
                                          <p:attrName>ppt_h</p:attrName>
                                        </p:attrNameLst>
                                      </p:cBhvr>
                                      <p:tavLst>
                                        <p:tav tm="0">
                                          <p:val>
                                            <p:fltVal val="0"/>
                                          </p:val>
                                        </p:tav>
                                        <p:tav tm="100000">
                                          <p:val>
                                            <p:strVal val="#ppt_h"/>
                                          </p:val>
                                        </p:tav>
                                      </p:tavLst>
                                    </p:anim>
                                    <p:animEffect transition="in" filter="fade">
                                      <p:cBhvr>
                                        <p:cTn id="99" dur="500"/>
                                        <p:tgtEl>
                                          <p:spTgt spid="4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Effect transition="in" filter="fade">
                                      <p:cBhvr>
                                        <p:cTn id="105" dur="500"/>
                                        <p:tgtEl>
                                          <p:spTgt spid="44"/>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 calcmode="lin" valueType="num">
                                      <p:cBhvr>
                                        <p:cTn id="109" dur="500" fill="hold"/>
                                        <p:tgtEl>
                                          <p:spTgt spid="45"/>
                                        </p:tgtEl>
                                        <p:attrNameLst>
                                          <p:attrName>ppt_w</p:attrName>
                                        </p:attrNameLst>
                                      </p:cBhvr>
                                      <p:tavLst>
                                        <p:tav tm="0">
                                          <p:val>
                                            <p:fltVal val="0"/>
                                          </p:val>
                                        </p:tav>
                                        <p:tav tm="100000">
                                          <p:val>
                                            <p:strVal val="#ppt_w"/>
                                          </p:val>
                                        </p:tav>
                                      </p:tavLst>
                                    </p:anim>
                                    <p:anim calcmode="lin" valueType="num">
                                      <p:cBhvr>
                                        <p:cTn id="110" dur="500" fill="hold"/>
                                        <p:tgtEl>
                                          <p:spTgt spid="45"/>
                                        </p:tgtEl>
                                        <p:attrNameLst>
                                          <p:attrName>ppt_h</p:attrName>
                                        </p:attrNameLst>
                                      </p:cBhvr>
                                      <p:tavLst>
                                        <p:tav tm="0">
                                          <p:val>
                                            <p:fltVal val="0"/>
                                          </p:val>
                                        </p:tav>
                                        <p:tav tm="100000">
                                          <p:val>
                                            <p:strVal val="#ppt_h"/>
                                          </p:val>
                                        </p:tav>
                                      </p:tavLst>
                                    </p:anim>
                                    <p:animEffect transition="in" filter="fade">
                                      <p:cBhvr>
                                        <p:cTn id="111" dur="500"/>
                                        <p:tgtEl>
                                          <p:spTgt spid="45"/>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 calcmode="lin" valueType="num">
                                      <p:cBhvr>
                                        <p:cTn id="115" dur="500" fill="hold"/>
                                        <p:tgtEl>
                                          <p:spTgt spid="46"/>
                                        </p:tgtEl>
                                        <p:attrNameLst>
                                          <p:attrName>ppt_w</p:attrName>
                                        </p:attrNameLst>
                                      </p:cBhvr>
                                      <p:tavLst>
                                        <p:tav tm="0">
                                          <p:val>
                                            <p:fltVal val="0"/>
                                          </p:val>
                                        </p:tav>
                                        <p:tav tm="100000">
                                          <p:val>
                                            <p:strVal val="#ppt_w"/>
                                          </p:val>
                                        </p:tav>
                                      </p:tavLst>
                                    </p:anim>
                                    <p:anim calcmode="lin" valueType="num">
                                      <p:cBhvr>
                                        <p:cTn id="116" dur="500" fill="hold"/>
                                        <p:tgtEl>
                                          <p:spTgt spid="46"/>
                                        </p:tgtEl>
                                        <p:attrNameLst>
                                          <p:attrName>ppt_h</p:attrName>
                                        </p:attrNameLst>
                                      </p:cBhvr>
                                      <p:tavLst>
                                        <p:tav tm="0">
                                          <p:val>
                                            <p:fltVal val="0"/>
                                          </p:val>
                                        </p:tav>
                                        <p:tav tm="100000">
                                          <p:val>
                                            <p:strVal val="#ppt_h"/>
                                          </p:val>
                                        </p:tav>
                                      </p:tavLst>
                                    </p:anim>
                                    <p:animEffect transition="in" filter="fade">
                                      <p:cBhvr>
                                        <p:cTn id="117" dur="500"/>
                                        <p:tgtEl>
                                          <p:spTgt spid="46"/>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7"/>
                                        </p:tgtEl>
                                        <p:attrNameLst>
                                          <p:attrName>style.visibility</p:attrName>
                                        </p:attrNameLst>
                                      </p:cBhvr>
                                      <p:to>
                                        <p:strVal val="visible"/>
                                      </p:to>
                                    </p:set>
                                    <p:anim calcmode="lin" valueType="num">
                                      <p:cBhvr>
                                        <p:cTn id="121" dur="500" fill="hold"/>
                                        <p:tgtEl>
                                          <p:spTgt spid="47"/>
                                        </p:tgtEl>
                                        <p:attrNameLst>
                                          <p:attrName>ppt_w</p:attrName>
                                        </p:attrNameLst>
                                      </p:cBhvr>
                                      <p:tavLst>
                                        <p:tav tm="0">
                                          <p:val>
                                            <p:fltVal val="0"/>
                                          </p:val>
                                        </p:tav>
                                        <p:tav tm="100000">
                                          <p:val>
                                            <p:strVal val="#ppt_w"/>
                                          </p:val>
                                        </p:tav>
                                      </p:tavLst>
                                    </p:anim>
                                    <p:anim calcmode="lin" valueType="num">
                                      <p:cBhvr>
                                        <p:cTn id="122" dur="500" fill="hold"/>
                                        <p:tgtEl>
                                          <p:spTgt spid="47"/>
                                        </p:tgtEl>
                                        <p:attrNameLst>
                                          <p:attrName>ppt_h</p:attrName>
                                        </p:attrNameLst>
                                      </p:cBhvr>
                                      <p:tavLst>
                                        <p:tav tm="0">
                                          <p:val>
                                            <p:fltVal val="0"/>
                                          </p:val>
                                        </p:tav>
                                        <p:tav tm="100000">
                                          <p:val>
                                            <p:strVal val="#ppt_h"/>
                                          </p:val>
                                        </p:tav>
                                      </p:tavLst>
                                    </p:anim>
                                    <p:animEffect transition="in" filter="fade">
                                      <p:cBhvr>
                                        <p:cTn id="123" dur="500"/>
                                        <p:tgtEl>
                                          <p:spTgt spid="47"/>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10"/>
                                        </p:tgtEl>
                                        <p:attrNameLst>
                                          <p:attrName>style.visibility</p:attrName>
                                        </p:attrNameLst>
                                      </p:cBhvr>
                                      <p:to>
                                        <p:strVal val="visible"/>
                                      </p:to>
                                    </p:set>
                                    <p:anim calcmode="lin" valueType="num">
                                      <p:cBhvr>
                                        <p:cTn id="127" dur="500" fill="hold"/>
                                        <p:tgtEl>
                                          <p:spTgt spid="10"/>
                                        </p:tgtEl>
                                        <p:attrNameLst>
                                          <p:attrName>ppt_w</p:attrName>
                                        </p:attrNameLst>
                                      </p:cBhvr>
                                      <p:tavLst>
                                        <p:tav tm="0">
                                          <p:val>
                                            <p:fltVal val="0"/>
                                          </p:val>
                                        </p:tav>
                                        <p:tav tm="100000">
                                          <p:val>
                                            <p:strVal val="#ppt_w"/>
                                          </p:val>
                                        </p:tav>
                                      </p:tavLst>
                                    </p:anim>
                                    <p:anim calcmode="lin" valueType="num">
                                      <p:cBhvr>
                                        <p:cTn id="128" dur="500" fill="hold"/>
                                        <p:tgtEl>
                                          <p:spTgt spid="10"/>
                                        </p:tgtEl>
                                        <p:attrNameLst>
                                          <p:attrName>ppt_h</p:attrName>
                                        </p:attrNameLst>
                                      </p:cBhvr>
                                      <p:tavLst>
                                        <p:tav tm="0">
                                          <p:val>
                                            <p:fltVal val="0"/>
                                          </p:val>
                                        </p:tav>
                                        <p:tav tm="100000">
                                          <p:val>
                                            <p:strVal val="#ppt_h"/>
                                          </p:val>
                                        </p:tav>
                                      </p:tavLst>
                                    </p:anim>
                                    <p:animEffect transition="in" filter="fade">
                                      <p:cBhvr>
                                        <p:cTn id="129" dur="500"/>
                                        <p:tgtEl>
                                          <p:spTgt spid="10"/>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p:cTn id="133" dur="500" fill="hold"/>
                                        <p:tgtEl>
                                          <p:spTgt spid="49"/>
                                        </p:tgtEl>
                                        <p:attrNameLst>
                                          <p:attrName>ppt_w</p:attrName>
                                        </p:attrNameLst>
                                      </p:cBhvr>
                                      <p:tavLst>
                                        <p:tav tm="0">
                                          <p:val>
                                            <p:fltVal val="0"/>
                                          </p:val>
                                        </p:tav>
                                        <p:tav tm="100000">
                                          <p:val>
                                            <p:strVal val="#ppt_w"/>
                                          </p:val>
                                        </p:tav>
                                      </p:tavLst>
                                    </p:anim>
                                    <p:anim calcmode="lin" valueType="num">
                                      <p:cBhvr>
                                        <p:cTn id="134" dur="500" fill="hold"/>
                                        <p:tgtEl>
                                          <p:spTgt spid="49"/>
                                        </p:tgtEl>
                                        <p:attrNameLst>
                                          <p:attrName>ppt_h</p:attrName>
                                        </p:attrNameLst>
                                      </p:cBhvr>
                                      <p:tavLst>
                                        <p:tav tm="0">
                                          <p:val>
                                            <p:fltVal val="0"/>
                                          </p:val>
                                        </p:tav>
                                        <p:tav tm="100000">
                                          <p:val>
                                            <p:strVal val="#ppt_h"/>
                                          </p:val>
                                        </p:tav>
                                      </p:tavLst>
                                    </p:anim>
                                    <p:animEffect transition="in" filter="fade">
                                      <p:cBhvr>
                                        <p:cTn id="135" dur="500"/>
                                        <p:tgtEl>
                                          <p:spTgt spid="4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p:cTn id="139" dur="500" fill="hold"/>
                                        <p:tgtEl>
                                          <p:spTgt spid="50"/>
                                        </p:tgtEl>
                                        <p:attrNameLst>
                                          <p:attrName>ppt_w</p:attrName>
                                        </p:attrNameLst>
                                      </p:cBhvr>
                                      <p:tavLst>
                                        <p:tav tm="0">
                                          <p:val>
                                            <p:fltVal val="0"/>
                                          </p:val>
                                        </p:tav>
                                        <p:tav tm="100000">
                                          <p:val>
                                            <p:strVal val="#ppt_w"/>
                                          </p:val>
                                        </p:tav>
                                      </p:tavLst>
                                    </p:anim>
                                    <p:anim calcmode="lin" valueType="num">
                                      <p:cBhvr>
                                        <p:cTn id="140" dur="500" fill="hold"/>
                                        <p:tgtEl>
                                          <p:spTgt spid="50"/>
                                        </p:tgtEl>
                                        <p:attrNameLst>
                                          <p:attrName>ppt_h</p:attrName>
                                        </p:attrNameLst>
                                      </p:cBhvr>
                                      <p:tavLst>
                                        <p:tav tm="0">
                                          <p:val>
                                            <p:fltVal val="0"/>
                                          </p:val>
                                        </p:tav>
                                        <p:tav tm="100000">
                                          <p:val>
                                            <p:strVal val="#ppt_h"/>
                                          </p:val>
                                        </p:tav>
                                      </p:tavLst>
                                    </p:anim>
                                    <p:animEffect transition="in" filter="fade">
                                      <p:cBhvr>
                                        <p:cTn id="141" dur="500"/>
                                        <p:tgtEl>
                                          <p:spTgt spid="5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51"/>
                                        </p:tgtEl>
                                        <p:attrNameLst>
                                          <p:attrName>style.visibility</p:attrName>
                                        </p:attrNameLst>
                                      </p:cBhvr>
                                      <p:to>
                                        <p:strVal val="visible"/>
                                      </p:to>
                                    </p:set>
                                    <p:anim calcmode="lin" valueType="num">
                                      <p:cBhvr>
                                        <p:cTn id="145" dur="500" fill="hold"/>
                                        <p:tgtEl>
                                          <p:spTgt spid="51"/>
                                        </p:tgtEl>
                                        <p:attrNameLst>
                                          <p:attrName>ppt_w</p:attrName>
                                        </p:attrNameLst>
                                      </p:cBhvr>
                                      <p:tavLst>
                                        <p:tav tm="0">
                                          <p:val>
                                            <p:fltVal val="0"/>
                                          </p:val>
                                        </p:tav>
                                        <p:tav tm="100000">
                                          <p:val>
                                            <p:strVal val="#ppt_w"/>
                                          </p:val>
                                        </p:tav>
                                      </p:tavLst>
                                    </p:anim>
                                    <p:anim calcmode="lin" valueType="num">
                                      <p:cBhvr>
                                        <p:cTn id="146" dur="500" fill="hold"/>
                                        <p:tgtEl>
                                          <p:spTgt spid="51"/>
                                        </p:tgtEl>
                                        <p:attrNameLst>
                                          <p:attrName>ppt_h</p:attrName>
                                        </p:attrNameLst>
                                      </p:cBhvr>
                                      <p:tavLst>
                                        <p:tav tm="0">
                                          <p:val>
                                            <p:fltVal val="0"/>
                                          </p:val>
                                        </p:tav>
                                        <p:tav tm="100000">
                                          <p:val>
                                            <p:strVal val="#ppt_h"/>
                                          </p:val>
                                        </p:tav>
                                      </p:tavLst>
                                    </p:anim>
                                    <p:animEffect transition="in" filter="fade">
                                      <p:cBhvr>
                                        <p:cTn id="147" dur="500"/>
                                        <p:tgtEl>
                                          <p:spTgt spid="51"/>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52"/>
                                        </p:tgtEl>
                                        <p:attrNameLst>
                                          <p:attrName>style.visibility</p:attrName>
                                        </p:attrNameLst>
                                      </p:cBhvr>
                                      <p:to>
                                        <p:strVal val="visible"/>
                                      </p:to>
                                    </p:set>
                                    <p:anim calcmode="lin" valueType="num">
                                      <p:cBhvr>
                                        <p:cTn id="151" dur="500" fill="hold"/>
                                        <p:tgtEl>
                                          <p:spTgt spid="52"/>
                                        </p:tgtEl>
                                        <p:attrNameLst>
                                          <p:attrName>ppt_w</p:attrName>
                                        </p:attrNameLst>
                                      </p:cBhvr>
                                      <p:tavLst>
                                        <p:tav tm="0">
                                          <p:val>
                                            <p:fltVal val="0"/>
                                          </p:val>
                                        </p:tav>
                                        <p:tav tm="100000">
                                          <p:val>
                                            <p:strVal val="#ppt_w"/>
                                          </p:val>
                                        </p:tav>
                                      </p:tavLst>
                                    </p:anim>
                                    <p:anim calcmode="lin" valueType="num">
                                      <p:cBhvr>
                                        <p:cTn id="152" dur="500" fill="hold"/>
                                        <p:tgtEl>
                                          <p:spTgt spid="52"/>
                                        </p:tgtEl>
                                        <p:attrNameLst>
                                          <p:attrName>ppt_h</p:attrName>
                                        </p:attrNameLst>
                                      </p:cBhvr>
                                      <p:tavLst>
                                        <p:tav tm="0">
                                          <p:val>
                                            <p:fltVal val="0"/>
                                          </p:val>
                                        </p:tav>
                                        <p:tav tm="100000">
                                          <p:val>
                                            <p:strVal val="#ppt_h"/>
                                          </p:val>
                                        </p:tav>
                                      </p:tavLst>
                                    </p:anim>
                                    <p:animEffect transition="in" filter="fade">
                                      <p:cBhvr>
                                        <p:cTn id="15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5" grpId="0" animBg="1"/>
      <p:bldP spid="26" grpId="0"/>
      <p:bldP spid="27" grpId="0"/>
      <p:bldP spid="28" grpId="0"/>
      <p:bldP spid="39" grpId="0" animBg="1"/>
      <p:bldP spid="40" grpId="0" animBg="1"/>
      <p:bldP spid="41" grpId="0"/>
      <p:bldP spid="42" grpId="0"/>
      <p:bldP spid="43" grpId="0"/>
      <p:bldP spid="44" grpId="0" animBg="1"/>
      <p:bldP spid="45" grpId="0" animBg="1"/>
      <p:bldP spid="46" grpId="0"/>
      <p:bldP spid="47" grpId="0"/>
      <p:bldP spid="49" grpId="0" animBg="1"/>
      <p:bldP spid="50" grpId="0" animBg="1"/>
      <p:bldP spid="51"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44601" y="1059665"/>
            <a:ext cx="2386467" cy="3672206"/>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25" name="平行四边形 24"/>
          <p:cNvSpPr/>
          <p:nvPr/>
        </p:nvSpPr>
        <p:spPr>
          <a:xfrm rot="16200000" flipH="1">
            <a:off x="347802"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16" name="平行四边形 15"/>
          <p:cNvSpPr/>
          <p:nvPr/>
        </p:nvSpPr>
        <p:spPr>
          <a:xfrm rot="5400000">
            <a:off x="2850109"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15" name="矩形 14"/>
          <p:cNvSpPr/>
          <p:nvPr/>
        </p:nvSpPr>
        <p:spPr>
          <a:xfrm>
            <a:off x="530958" y="1375413"/>
            <a:ext cx="2613750" cy="37802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27" name="TextBox 29"/>
          <p:cNvSpPr txBox="1"/>
          <p:nvPr/>
        </p:nvSpPr>
        <p:spPr>
          <a:xfrm>
            <a:off x="1195012" y="2000505"/>
            <a:ext cx="1324760" cy="2232919"/>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9" dirty="0">
                <a:solidFill>
                  <a:schemeClr val="bg1">
                    <a:lumMod val="50000"/>
                  </a:schemeClr>
                </a:solidFill>
              </a:rPr>
              <a:t>单张</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海报</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活动入场券</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易拉宝</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X</a:t>
            </a:r>
            <a:r>
              <a:rPr lang="zh-CN" altLang="en-US" sz="1209" dirty="0">
                <a:solidFill>
                  <a:schemeClr val="bg1">
                    <a:lumMod val="50000"/>
                  </a:schemeClr>
                </a:solidFill>
              </a:rPr>
              <a:t>展架</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活动宣传册</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COOLLA</a:t>
            </a:r>
            <a:r>
              <a:rPr lang="zh-CN" altLang="en-US" sz="1209" dirty="0">
                <a:solidFill>
                  <a:schemeClr val="bg1">
                    <a:lumMod val="50000"/>
                  </a:schemeClr>
                </a:solidFill>
              </a:rPr>
              <a:t>专业设计</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a:t>
            </a:r>
          </a:p>
        </p:txBody>
      </p:sp>
      <p:sp>
        <p:nvSpPr>
          <p:cNvPr id="28" name="TextBox 30"/>
          <p:cNvSpPr txBox="1"/>
          <p:nvPr/>
        </p:nvSpPr>
        <p:spPr>
          <a:xfrm>
            <a:off x="832368" y="1402851"/>
            <a:ext cx="2008805" cy="328231"/>
          </a:xfrm>
          <a:prstGeom prst="rect">
            <a:avLst/>
          </a:prstGeom>
          <a:noFill/>
        </p:spPr>
        <p:txBody>
          <a:bodyPr wrap="square" lIns="0" tIns="0" rIns="0" bIns="0" rtlCol="0">
            <a:spAutoFit/>
          </a:bodyPr>
          <a:lstStyle/>
          <a:p>
            <a:pPr algn="ctr"/>
            <a:r>
              <a:rPr lang="zh-CN" altLang="en-US" sz="2133" b="1" dirty="0">
                <a:solidFill>
                  <a:schemeClr val="bg1"/>
                </a:solidFill>
                <a:latin typeface="微软雅黑" pitchFamily="34" charset="-122"/>
                <a:ea typeface="微软雅黑" pitchFamily="34" charset="-122"/>
              </a:rPr>
              <a:t>广告物料</a:t>
            </a:r>
          </a:p>
        </p:txBody>
      </p:sp>
      <p:sp>
        <p:nvSpPr>
          <p:cNvPr id="29" name="圆角矩形 28"/>
          <p:cNvSpPr/>
          <p:nvPr/>
        </p:nvSpPr>
        <p:spPr>
          <a:xfrm>
            <a:off x="3393714" y="1059665"/>
            <a:ext cx="2386467" cy="3672206"/>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0" name="平行四边形 29"/>
          <p:cNvSpPr/>
          <p:nvPr/>
        </p:nvSpPr>
        <p:spPr>
          <a:xfrm rot="16200000" flipH="1">
            <a:off x="3096915"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1" name="平行四边形 30"/>
          <p:cNvSpPr/>
          <p:nvPr/>
        </p:nvSpPr>
        <p:spPr>
          <a:xfrm rot="5400000">
            <a:off x="5599223"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2" name="矩形 31"/>
          <p:cNvSpPr/>
          <p:nvPr/>
        </p:nvSpPr>
        <p:spPr>
          <a:xfrm>
            <a:off x="3280071" y="1375413"/>
            <a:ext cx="2613750" cy="37802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3" name="TextBox 29"/>
          <p:cNvSpPr txBox="1"/>
          <p:nvPr/>
        </p:nvSpPr>
        <p:spPr>
          <a:xfrm>
            <a:off x="3944125" y="2000505"/>
            <a:ext cx="1324760" cy="2512034"/>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9" dirty="0">
                <a:solidFill>
                  <a:schemeClr val="bg1">
                    <a:lumMod val="50000"/>
                  </a:schemeClr>
                </a:solidFill>
              </a:rPr>
              <a:t>茶水</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嘉宾礼品</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签名册</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嘉宾证</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工作证</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红地毯</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鲜花</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COOLLA</a:t>
            </a:r>
            <a:r>
              <a:rPr lang="zh-CN" altLang="en-US" sz="1209" dirty="0">
                <a:solidFill>
                  <a:schemeClr val="bg1">
                    <a:lumMod val="50000"/>
                  </a:schemeClr>
                </a:solidFill>
              </a:rPr>
              <a:t>专业设计</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a:t>
            </a:r>
          </a:p>
        </p:txBody>
      </p:sp>
      <p:sp>
        <p:nvSpPr>
          <p:cNvPr id="34" name="TextBox 30"/>
          <p:cNvSpPr txBox="1"/>
          <p:nvPr/>
        </p:nvSpPr>
        <p:spPr>
          <a:xfrm>
            <a:off x="3581482" y="1402851"/>
            <a:ext cx="2010932" cy="328231"/>
          </a:xfrm>
          <a:prstGeom prst="rect">
            <a:avLst/>
          </a:prstGeom>
          <a:noFill/>
        </p:spPr>
        <p:txBody>
          <a:bodyPr wrap="square" lIns="0" tIns="0" rIns="0" bIns="0" rtlCol="0">
            <a:spAutoFit/>
          </a:bodyPr>
          <a:lstStyle/>
          <a:p>
            <a:pPr algn="ctr"/>
            <a:r>
              <a:rPr lang="zh-CN" altLang="en-US" sz="2133" b="1" dirty="0">
                <a:solidFill>
                  <a:schemeClr val="bg1"/>
                </a:solidFill>
                <a:latin typeface="微软雅黑" pitchFamily="34" charset="-122"/>
                <a:ea typeface="微软雅黑" pitchFamily="34" charset="-122"/>
              </a:rPr>
              <a:t>接待物料</a:t>
            </a:r>
          </a:p>
        </p:txBody>
      </p:sp>
      <p:sp>
        <p:nvSpPr>
          <p:cNvPr id="36" name="圆角矩形 35"/>
          <p:cNvSpPr/>
          <p:nvPr/>
        </p:nvSpPr>
        <p:spPr>
          <a:xfrm>
            <a:off x="6139084" y="1059665"/>
            <a:ext cx="2386467" cy="3672206"/>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7" name="平行四边形 36"/>
          <p:cNvSpPr/>
          <p:nvPr/>
        </p:nvSpPr>
        <p:spPr>
          <a:xfrm rot="16200000" flipH="1">
            <a:off x="5842285"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8" name="平行四边形 37"/>
          <p:cNvSpPr/>
          <p:nvPr/>
        </p:nvSpPr>
        <p:spPr>
          <a:xfrm rot="5400000">
            <a:off x="8344594" y="1458835"/>
            <a:ext cx="477756" cy="111442"/>
          </a:xfrm>
          <a:prstGeom prst="parallelogram">
            <a:avLst>
              <a:gd name="adj" fmla="val 89101"/>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39" name="矩形 38"/>
          <p:cNvSpPr/>
          <p:nvPr/>
        </p:nvSpPr>
        <p:spPr>
          <a:xfrm>
            <a:off x="6025442" y="1375413"/>
            <a:ext cx="2613750" cy="37802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40" name="TextBox 29"/>
          <p:cNvSpPr txBox="1"/>
          <p:nvPr/>
        </p:nvSpPr>
        <p:spPr>
          <a:xfrm>
            <a:off x="6689496" y="2000506"/>
            <a:ext cx="1324760" cy="1674689"/>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9" dirty="0">
                <a:solidFill>
                  <a:schemeClr val="bg1">
                    <a:lumMod val="50000"/>
                  </a:schemeClr>
                </a:solidFill>
              </a:rPr>
              <a:t>演员服装</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道具</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进度表</a:t>
            </a:r>
            <a:endParaRPr lang="en-US" altLang="zh-CN" sz="1209" dirty="0">
              <a:solidFill>
                <a:schemeClr val="bg1">
                  <a:lumMod val="50000"/>
                </a:schemeClr>
              </a:solidFill>
            </a:endParaRPr>
          </a:p>
          <a:p>
            <a:pPr>
              <a:lnSpc>
                <a:spcPct val="150000"/>
              </a:lnSpc>
            </a:pPr>
            <a:r>
              <a:rPr lang="zh-CN" altLang="en-US" sz="1209" dirty="0">
                <a:solidFill>
                  <a:schemeClr val="bg1">
                    <a:lumMod val="50000"/>
                  </a:schemeClr>
                </a:solidFill>
              </a:rPr>
              <a:t>物料领用单</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COOLLA</a:t>
            </a:r>
            <a:r>
              <a:rPr lang="zh-CN" altLang="en-US" sz="1209" dirty="0">
                <a:solidFill>
                  <a:schemeClr val="bg1">
                    <a:lumMod val="50000"/>
                  </a:schemeClr>
                </a:solidFill>
              </a:rPr>
              <a:t>专业设计</a:t>
            </a:r>
            <a:endParaRPr lang="en-US" altLang="zh-CN" sz="1209" dirty="0">
              <a:solidFill>
                <a:schemeClr val="bg1">
                  <a:lumMod val="50000"/>
                </a:schemeClr>
              </a:solidFill>
            </a:endParaRPr>
          </a:p>
          <a:p>
            <a:pPr>
              <a:lnSpc>
                <a:spcPct val="150000"/>
              </a:lnSpc>
            </a:pPr>
            <a:r>
              <a:rPr lang="en-US" altLang="zh-CN" sz="1209" dirty="0">
                <a:solidFill>
                  <a:schemeClr val="bg1">
                    <a:lumMod val="50000"/>
                  </a:schemeClr>
                </a:solidFill>
              </a:rPr>
              <a:t>……</a:t>
            </a:r>
          </a:p>
        </p:txBody>
      </p:sp>
      <p:sp>
        <p:nvSpPr>
          <p:cNvPr id="41" name="TextBox 30"/>
          <p:cNvSpPr txBox="1"/>
          <p:nvPr/>
        </p:nvSpPr>
        <p:spPr>
          <a:xfrm>
            <a:off x="6326851" y="1402851"/>
            <a:ext cx="2010932" cy="328231"/>
          </a:xfrm>
          <a:prstGeom prst="rect">
            <a:avLst/>
          </a:prstGeom>
          <a:noFill/>
        </p:spPr>
        <p:txBody>
          <a:bodyPr wrap="square" lIns="0" tIns="0" rIns="0" bIns="0" rtlCol="0">
            <a:spAutoFit/>
          </a:bodyPr>
          <a:lstStyle/>
          <a:p>
            <a:pPr algn="ctr"/>
            <a:r>
              <a:rPr lang="zh-CN" altLang="en-US" sz="2133" b="1" dirty="0">
                <a:solidFill>
                  <a:schemeClr val="bg1"/>
                </a:solidFill>
                <a:latin typeface="微软雅黑" pitchFamily="34" charset="-122"/>
                <a:ea typeface="微软雅黑" pitchFamily="34" charset="-122"/>
              </a:rPr>
              <a:t>其它物料</a:t>
            </a:r>
          </a:p>
        </p:txBody>
      </p:sp>
    </p:spTree>
    <p:extLst>
      <p:ext uri="{BB962C8B-B14F-4D97-AF65-F5344CB8AC3E}">
        <p14:creationId xmlns:p14="http://schemas.microsoft.com/office/powerpoint/2010/main" val="6524800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anim calcmode="lin" valueType="num">
                                      <p:cBhvr>
                                        <p:cTn id="8" dur="800" fill="hold"/>
                                        <p:tgtEl>
                                          <p:spTgt spid="8"/>
                                        </p:tgtEl>
                                        <p:attrNameLst>
                                          <p:attrName>ppt_x</p:attrName>
                                        </p:attrNameLst>
                                      </p:cBhvr>
                                      <p:tavLst>
                                        <p:tav tm="0">
                                          <p:val>
                                            <p:strVal val="#ppt_x"/>
                                          </p:val>
                                        </p:tav>
                                        <p:tav tm="100000">
                                          <p:val>
                                            <p:strVal val="#ppt_x"/>
                                          </p:val>
                                        </p:tav>
                                      </p:tavLst>
                                    </p:anim>
                                    <p:anim calcmode="lin" valueType="num">
                                      <p:cBhvr>
                                        <p:cTn id="9" dur="8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anim calcmode="lin" valueType="num">
                                      <p:cBhvr>
                                        <p:cTn id="13" dur="800" fill="hold"/>
                                        <p:tgtEl>
                                          <p:spTgt spid="29"/>
                                        </p:tgtEl>
                                        <p:attrNameLst>
                                          <p:attrName>ppt_x</p:attrName>
                                        </p:attrNameLst>
                                      </p:cBhvr>
                                      <p:tavLst>
                                        <p:tav tm="0">
                                          <p:val>
                                            <p:strVal val="#ppt_x"/>
                                          </p:val>
                                        </p:tav>
                                        <p:tav tm="100000">
                                          <p:val>
                                            <p:strVal val="#ppt_x"/>
                                          </p:val>
                                        </p:tav>
                                      </p:tavLst>
                                    </p:anim>
                                    <p:anim calcmode="lin" valueType="num">
                                      <p:cBhvr>
                                        <p:cTn id="14" dur="8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800"/>
                                        <p:tgtEl>
                                          <p:spTgt spid="36"/>
                                        </p:tgtEl>
                                      </p:cBhvr>
                                    </p:animEffect>
                                    <p:anim calcmode="lin" valueType="num">
                                      <p:cBhvr>
                                        <p:cTn id="18" dur="800" fill="hold"/>
                                        <p:tgtEl>
                                          <p:spTgt spid="36"/>
                                        </p:tgtEl>
                                        <p:attrNameLst>
                                          <p:attrName>ppt_x</p:attrName>
                                        </p:attrNameLst>
                                      </p:cBhvr>
                                      <p:tavLst>
                                        <p:tav tm="0">
                                          <p:val>
                                            <p:strVal val="#ppt_x"/>
                                          </p:val>
                                        </p:tav>
                                        <p:tav tm="100000">
                                          <p:val>
                                            <p:strVal val="#ppt_x"/>
                                          </p:val>
                                        </p:tav>
                                      </p:tavLst>
                                    </p:anim>
                                    <p:anim calcmode="lin" valueType="num">
                                      <p:cBhvr>
                                        <p:cTn id="19" dur="8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19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2900"/>
                            </p:stCondLst>
                            <p:childTnLst>
                              <p:par>
                                <p:cTn id="36" presetID="2" presetClass="entr" presetSubtype="4" fill="hold" grpId="0" nodeType="after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15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15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050"/>
                            </p:stCondLst>
                            <p:childTnLst>
                              <p:par>
                                <p:cTn id="41" presetID="2" presetClass="entr" presetSubtype="4" fill="hold" grpId="0" nodeType="afterEffect">
                                  <p:stCondLst>
                                    <p:cond delay="0"/>
                                  </p:stCondLst>
                                  <p:childTnLst>
                                    <p:set>
                                      <p:cBhvr>
                                        <p:cTn id="42" dur="1" fill="hold">
                                          <p:stCondLst>
                                            <p:cond delay="0"/>
                                          </p:stCondLst>
                                        </p:cTn>
                                        <p:tgtEl>
                                          <p:spTgt spid="27">
                                            <p:txEl>
                                              <p:pRg st="1" end="1"/>
                                            </p:txEl>
                                          </p:spTgt>
                                        </p:tgtEl>
                                        <p:attrNameLst>
                                          <p:attrName>style.visibility</p:attrName>
                                        </p:attrNameLst>
                                      </p:cBhvr>
                                      <p:to>
                                        <p:strVal val="visible"/>
                                      </p:to>
                                    </p:set>
                                    <p:anim calcmode="lin" valueType="num">
                                      <p:cBhvr additive="base">
                                        <p:cTn id="43" dur="15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44" dur="15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27">
                                            <p:txEl>
                                              <p:pRg st="2" end="2"/>
                                            </p:txEl>
                                          </p:spTgt>
                                        </p:tgtEl>
                                        <p:attrNameLst>
                                          <p:attrName>style.visibility</p:attrName>
                                        </p:attrNameLst>
                                      </p:cBhvr>
                                      <p:to>
                                        <p:strVal val="visible"/>
                                      </p:to>
                                    </p:set>
                                    <p:anim calcmode="lin" valueType="num">
                                      <p:cBhvr additive="base">
                                        <p:cTn id="48" dur="15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49" dur="15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350"/>
                            </p:stCondLst>
                            <p:childTnLst>
                              <p:par>
                                <p:cTn id="51" presetID="2" presetClass="entr" presetSubtype="4" fill="hold" grpId="0" nodeType="afterEffect">
                                  <p:stCondLst>
                                    <p:cond delay="0"/>
                                  </p:stCondLst>
                                  <p:childTnLst>
                                    <p:set>
                                      <p:cBhvr>
                                        <p:cTn id="52" dur="1" fill="hold">
                                          <p:stCondLst>
                                            <p:cond delay="0"/>
                                          </p:stCondLst>
                                        </p:cTn>
                                        <p:tgtEl>
                                          <p:spTgt spid="27">
                                            <p:txEl>
                                              <p:pRg st="3" end="3"/>
                                            </p:txEl>
                                          </p:spTgt>
                                        </p:tgtEl>
                                        <p:attrNameLst>
                                          <p:attrName>style.visibility</p:attrName>
                                        </p:attrNameLst>
                                      </p:cBhvr>
                                      <p:to>
                                        <p:strVal val="visible"/>
                                      </p:to>
                                    </p:set>
                                    <p:anim calcmode="lin" valueType="num">
                                      <p:cBhvr additive="base">
                                        <p:cTn id="53" dur="15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54" dur="15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27">
                                            <p:txEl>
                                              <p:pRg st="4" end="4"/>
                                            </p:txEl>
                                          </p:spTgt>
                                        </p:tgtEl>
                                        <p:attrNameLst>
                                          <p:attrName>style.visibility</p:attrName>
                                        </p:attrNameLst>
                                      </p:cBhvr>
                                      <p:to>
                                        <p:strVal val="visible"/>
                                      </p:to>
                                    </p:set>
                                    <p:anim calcmode="lin" valueType="num">
                                      <p:cBhvr additive="base">
                                        <p:cTn id="58" dur="15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59" dur="150" fill="hold"/>
                                        <p:tgtEl>
                                          <p:spTgt spid="27">
                                            <p:txEl>
                                              <p:pRg st="4" end="4"/>
                                            </p:txEl>
                                          </p:spTgt>
                                        </p:tgtEl>
                                        <p:attrNameLst>
                                          <p:attrName>ppt_y</p:attrName>
                                        </p:attrNameLst>
                                      </p:cBhvr>
                                      <p:tavLst>
                                        <p:tav tm="0">
                                          <p:val>
                                            <p:strVal val="1+#ppt_h/2"/>
                                          </p:val>
                                        </p:tav>
                                        <p:tav tm="100000">
                                          <p:val>
                                            <p:strVal val="#ppt_y"/>
                                          </p:val>
                                        </p:tav>
                                      </p:tavLst>
                                    </p:anim>
                                  </p:childTnLst>
                                </p:cTn>
                              </p:par>
                            </p:childTnLst>
                          </p:cTn>
                        </p:par>
                        <p:par>
                          <p:cTn id="60" fill="hold">
                            <p:stCondLst>
                              <p:cond delay="3650"/>
                            </p:stCondLst>
                            <p:childTnLst>
                              <p:par>
                                <p:cTn id="61" presetID="2" presetClass="entr" presetSubtype="4" fill="hold" grpId="0" nodeType="afterEffect">
                                  <p:stCondLst>
                                    <p:cond delay="0"/>
                                  </p:stCondLst>
                                  <p:childTnLst>
                                    <p:set>
                                      <p:cBhvr>
                                        <p:cTn id="62" dur="1" fill="hold">
                                          <p:stCondLst>
                                            <p:cond delay="0"/>
                                          </p:stCondLst>
                                        </p:cTn>
                                        <p:tgtEl>
                                          <p:spTgt spid="27">
                                            <p:txEl>
                                              <p:pRg st="5" end="5"/>
                                            </p:txEl>
                                          </p:spTgt>
                                        </p:tgtEl>
                                        <p:attrNameLst>
                                          <p:attrName>style.visibility</p:attrName>
                                        </p:attrNameLst>
                                      </p:cBhvr>
                                      <p:to>
                                        <p:strVal val="visible"/>
                                      </p:to>
                                    </p:set>
                                    <p:anim calcmode="lin" valueType="num">
                                      <p:cBhvr additive="base">
                                        <p:cTn id="63" dur="150" fill="hold"/>
                                        <p:tgtEl>
                                          <p:spTgt spid="27">
                                            <p:txEl>
                                              <p:pRg st="5" end="5"/>
                                            </p:txEl>
                                          </p:spTgt>
                                        </p:tgtEl>
                                        <p:attrNameLst>
                                          <p:attrName>ppt_x</p:attrName>
                                        </p:attrNameLst>
                                      </p:cBhvr>
                                      <p:tavLst>
                                        <p:tav tm="0">
                                          <p:val>
                                            <p:strVal val="#ppt_x"/>
                                          </p:val>
                                        </p:tav>
                                        <p:tav tm="100000">
                                          <p:val>
                                            <p:strVal val="#ppt_x"/>
                                          </p:val>
                                        </p:tav>
                                      </p:tavLst>
                                    </p:anim>
                                    <p:anim calcmode="lin" valueType="num">
                                      <p:cBhvr additive="base">
                                        <p:cTn id="64" dur="150" fill="hold"/>
                                        <p:tgtEl>
                                          <p:spTgt spid="27">
                                            <p:txEl>
                                              <p:pRg st="5" end="5"/>
                                            </p:txEl>
                                          </p:spTgt>
                                        </p:tgtEl>
                                        <p:attrNameLst>
                                          <p:attrName>ppt_y</p:attrName>
                                        </p:attrNameLst>
                                      </p:cBhvr>
                                      <p:tavLst>
                                        <p:tav tm="0">
                                          <p:val>
                                            <p:strVal val="1+#ppt_h/2"/>
                                          </p:val>
                                        </p:tav>
                                        <p:tav tm="100000">
                                          <p:val>
                                            <p:strVal val="#ppt_y"/>
                                          </p:val>
                                        </p:tav>
                                      </p:tavLst>
                                    </p:anim>
                                  </p:childTnLst>
                                </p:cTn>
                              </p:par>
                            </p:childTnLst>
                          </p:cTn>
                        </p:par>
                        <p:par>
                          <p:cTn id="65" fill="hold">
                            <p:stCondLst>
                              <p:cond delay="3800"/>
                            </p:stCondLst>
                            <p:childTnLst>
                              <p:par>
                                <p:cTn id="66" presetID="2" presetClass="entr" presetSubtype="4" fill="hold" grpId="0" nodeType="afterEffect">
                                  <p:stCondLst>
                                    <p:cond delay="0"/>
                                  </p:stCondLst>
                                  <p:childTnLst>
                                    <p:set>
                                      <p:cBhvr>
                                        <p:cTn id="67" dur="1" fill="hold">
                                          <p:stCondLst>
                                            <p:cond delay="0"/>
                                          </p:stCondLst>
                                        </p:cTn>
                                        <p:tgtEl>
                                          <p:spTgt spid="27">
                                            <p:txEl>
                                              <p:pRg st="6" end="6"/>
                                            </p:txEl>
                                          </p:spTgt>
                                        </p:tgtEl>
                                        <p:attrNameLst>
                                          <p:attrName>style.visibility</p:attrName>
                                        </p:attrNameLst>
                                      </p:cBhvr>
                                      <p:to>
                                        <p:strVal val="visible"/>
                                      </p:to>
                                    </p:set>
                                    <p:anim calcmode="lin" valueType="num">
                                      <p:cBhvr additive="base">
                                        <p:cTn id="68" dur="150" fill="hold"/>
                                        <p:tgtEl>
                                          <p:spTgt spid="27">
                                            <p:txEl>
                                              <p:pRg st="6" end="6"/>
                                            </p:txEl>
                                          </p:spTgt>
                                        </p:tgtEl>
                                        <p:attrNameLst>
                                          <p:attrName>ppt_x</p:attrName>
                                        </p:attrNameLst>
                                      </p:cBhvr>
                                      <p:tavLst>
                                        <p:tav tm="0">
                                          <p:val>
                                            <p:strVal val="#ppt_x"/>
                                          </p:val>
                                        </p:tav>
                                        <p:tav tm="100000">
                                          <p:val>
                                            <p:strVal val="#ppt_x"/>
                                          </p:val>
                                        </p:tav>
                                      </p:tavLst>
                                    </p:anim>
                                    <p:anim calcmode="lin" valueType="num">
                                      <p:cBhvr additive="base">
                                        <p:cTn id="69" dur="150" fill="hold"/>
                                        <p:tgtEl>
                                          <p:spTgt spid="27">
                                            <p:txEl>
                                              <p:pRg st="6" end="6"/>
                                            </p:txEl>
                                          </p:spTgt>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 presetClass="entr" presetSubtype="4" fill="hold" grpId="0" nodeType="afterEffect">
                                  <p:stCondLst>
                                    <p:cond delay="0"/>
                                  </p:stCondLst>
                                  <p:childTnLst>
                                    <p:set>
                                      <p:cBhvr>
                                        <p:cTn id="72" dur="1" fill="hold">
                                          <p:stCondLst>
                                            <p:cond delay="0"/>
                                          </p:stCondLst>
                                        </p:cTn>
                                        <p:tgtEl>
                                          <p:spTgt spid="27">
                                            <p:txEl>
                                              <p:pRg st="7" end="7"/>
                                            </p:txEl>
                                          </p:spTgt>
                                        </p:tgtEl>
                                        <p:attrNameLst>
                                          <p:attrName>style.visibility</p:attrName>
                                        </p:attrNameLst>
                                      </p:cBhvr>
                                      <p:to>
                                        <p:strVal val="visible"/>
                                      </p:to>
                                    </p:set>
                                    <p:anim calcmode="lin" valueType="num">
                                      <p:cBhvr additive="base">
                                        <p:cTn id="73" dur="150" fill="hold"/>
                                        <p:tgtEl>
                                          <p:spTgt spid="27">
                                            <p:txEl>
                                              <p:pRg st="7" end="7"/>
                                            </p:txEl>
                                          </p:spTgt>
                                        </p:tgtEl>
                                        <p:attrNameLst>
                                          <p:attrName>ppt_x</p:attrName>
                                        </p:attrNameLst>
                                      </p:cBhvr>
                                      <p:tavLst>
                                        <p:tav tm="0">
                                          <p:val>
                                            <p:strVal val="#ppt_x"/>
                                          </p:val>
                                        </p:tav>
                                        <p:tav tm="100000">
                                          <p:val>
                                            <p:strVal val="#ppt_x"/>
                                          </p:val>
                                        </p:tav>
                                      </p:tavLst>
                                    </p:anim>
                                    <p:anim calcmode="lin" valueType="num">
                                      <p:cBhvr additive="base">
                                        <p:cTn id="74" dur="150" fill="hold"/>
                                        <p:tgtEl>
                                          <p:spTgt spid="27">
                                            <p:txEl>
                                              <p:pRg st="7" end="7"/>
                                            </p:txEl>
                                          </p:spTgt>
                                        </p:tgtEl>
                                        <p:attrNameLst>
                                          <p:attrName>ppt_y</p:attrName>
                                        </p:attrNameLst>
                                      </p:cBhvr>
                                      <p:tavLst>
                                        <p:tav tm="0">
                                          <p:val>
                                            <p:strVal val="1+#ppt_h/2"/>
                                          </p:val>
                                        </p:tav>
                                        <p:tav tm="100000">
                                          <p:val>
                                            <p:strVal val="#ppt_y"/>
                                          </p:val>
                                        </p:tav>
                                      </p:tavLst>
                                    </p:anim>
                                  </p:childTnLst>
                                </p:cTn>
                              </p:par>
                            </p:childTnLst>
                          </p:cTn>
                        </p:par>
                        <p:par>
                          <p:cTn id="75" fill="hold">
                            <p:stCondLst>
                              <p:cond delay="41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right)">
                                      <p:cBhvr>
                                        <p:cTn id="81" dur="500"/>
                                        <p:tgtEl>
                                          <p:spTgt spid="30"/>
                                        </p:tgtEl>
                                      </p:cBhvr>
                                    </p:animEffect>
                                  </p:childTnLst>
                                </p:cTn>
                              </p:par>
                            </p:childTnLst>
                          </p:cTn>
                        </p:par>
                        <p:par>
                          <p:cTn id="82" fill="hold">
                            <p:stCondLst>
                              <p:cond delay="4600"/>
                            </p:stCondLst>
                            <p:childTnLst>
                              <p:par>
                                <p:cTn id="83" presetID="16" presetClass="entr" presetSubtype="21"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arn(inVertical)">
                                      <p:cBhvr>
                                        <p:cTn id="85" dur="500"/>
                                        <p:tgtEl>
                                          <p:spTgt spid="32"/>
                                        </p:tgtEl>
                                      </p:cBhvr>
                                    </p:animEffect>
                                  </p:childTnLst>
                                </p:cTn>
                              </p:par>
                            </p:childTnLst>
                          </p:cTn>
                        </p:par>
                        <p:par>
                          <p:cTn id="86" fill="hold">
                            <p:stCondLst>
                              <p:cond delay="5100"/>
                            </p:stCondLst>
                            <p:childTnLst>
                              <p:par>
                                <p:cTn id="87" presetID="22" presetClass="entr" presetSubtype="8"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600"/>
                            </p:stCondLst>
                            <p:childTnLst>
                              <p:par>
                                <p:cTn id="91" presetID="2" presetClass="entr" presetSubtype="4" fill="hold" grpId="0" nodeType="afterEffect">
                                  <p:stCondLst>
                                    <p:cond delay="0"/>
                                  </p:stCondLst>
                                  <p:childTnLst>
                                    <p:set>
                                      <p:cBhvr>
                                        <p:cTn id="92" dur="1" fill="hold">
                                          <p:stCondLst>
                                            <p:cond delay="0"/>
                                          </p:stCondLst>
                                        </p:cTn>
                                        <p:tgtEl>
                                          <p:spTgt spid="33">
                                            <p:txEl>
                                              <p:pRg st="0" end="0"/>
                                            </p:txEl>
                                          </p:spTgt>
                                        </p:tgtEl>
                                        <p:attrNameLst>
                                          <p:attrName>style.visibility</p:attrName>
                                        </p:attrNameLst>
                                      </p:cBhvr>
                                      <p:to>
                                        <p:strVal val="visible"/>
                                      </p:to>
                                    </p:set>
                                    <p:anim calcmode="lin" valueType="num">
                                      <p:cBhvr additive="base">
                                        <p:cTn id="93" dur="15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94" dur="15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5750"/>
                            </p:stCondLst>
                            <p:childTnLst>
                              <p:par>
                                <p:cTn id="96" presetID="2" presetClass="entr" presetSubtype="4" fill="hold" grpId="0" nodeType="afterEffect">
                                  <p:stCondLst>
                                    <p:cond delay="0"/>
                                  </p:stCondLst>
                                  <p:childTnLst>
                                    <p:set>
                                      <p:cBhvr>
                                        <p:cTn id="97" dur="1" fill="hold">
                                          <p:stCondLst>
                                            <p:cond delay="0"/>
                                          </p:stCondLst>
                                        </p:cTn>
                                        <p:tgtEl>
                                          <p:spTgt spid="33">
                                            <p:txEl>
                                              <p:pRg st="1" end="1"/>
                                            </p:txEl>
                                          </p:spTgt>
                                        </p:tgtEl>
                                        <p:attrNameLst>
                                          <p:attrName>style.visibility</p:attrName>
                                        </p:attrNameLst>
                                      </p:cBhvr>
                                      <p:to>
                                        <p:strVal val="visible"/>
                                      </p:to>
                                    </p:set>
                                    <p:anim calcmode="lin" valueType="num">
                                      <p:cBhvr additive="base">
                                        <p:cTn id="98" dur="15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99" dur="15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5900"/>
                            </p:stCondLst>
                            <p:childTnLst>
                              <p:par>
                                <p:cTn id="101" presetID="2" presetClass="entr" presetSubtype="4" fill="hold" grpId="0" nodeType="afterEffect">
                                  <p:stCondLst>
                                    <p:cond delay="0"/>
                                  </p:stCondLst>
                                  <p:childTnLst>
                                    <p:set>
                                      <p:cBhvr>
                                        <p:cTn id="102" dur="1" fill="hold">
                                          <p:stCondLst>
                                            <p:cond delay="0"/>
                                          </p:stCondLst>
                                        </p:cTn>
                                        <p:tgtEl>
                                          <p:spTgt spid="33">
                                            <p:txEl>
                                              <p:pRg st="2" end="2"/>
                                            </p:txEl>
                                          </p:spTgt>
                                        </p:tgtEl>
                                        <p:attrNameLst>
                                          <p:attrName>style.visibility</p:attrName>
                                        </p:attrNameLst>
                                      </p:cBhvr>
                                      <p:to>
                                        <p:strVal val="visible"/>
                                      </p:to>
                                    </p:set>
                                    <p:anim calcmode="lin" valueType="num">
                                      <p:cBhvr additive="base">
                                        <p:cTn id="103" dur="15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104" dur="15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par>
                          <p:cTn id="105" fill="hold">
                            <p:stCondLst>
                              <p:cond delay="6050"/>
                            </p:stCondLst>
                            <p:childTnLst>
                              <p:par>
                                <p:cTn id="106" presetID="2" presetClass="entr" presetSubtype="4" fill="hold" grpId="0" nodeType="afterEffect">
                                  <p:stCondLst>
                                    <p:cond delay="0"/>
                                  </p:stCondLst>
                                  <p:childTnLst>
                                    <p:set>
                                      <p:cBhvr>
                                        <p:cTn id="107" dur="1" fill="hold">
                                          <p:stCondLst>
                                            <p:cond delay="0"/>
                                          </p:stCondLst>
                                        </p:cTn>
                                        <p:tgtEl>
                                          <p:spTgt spid="33">
                                            <p:txEl>
                                              <p:pRg st="3" end="3"/>
                                            </p:txEl>
                                          </p:spTgt>
                                        </p:tgtEl>
                                        <p:attrNameLst>
                                          <p:attrName>style.visibility</p:attrName>
                                        </p:attrNameLst>
                                      </p:cBhvr>
                                      <p:to>
                                        <p:strVal val="visible"/>
                                      </p:to>
                                    </p:set>
                                    <p:anim calcmode="lin" valueType="num">
                                      <p:cBhvr additive="base">
                                        <p:cTn id="108" dur="15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109" dur="15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par>
                          <p:cTn id="110" fill="hold">
                            <p:stCondLst>
                              <p:cond delay="6200"/>
                            </p:stCondLst>
                            <p:childTnLst>
                              <p:par>
                                <p:cTn id="111" presetID="2" presetClass="entr" presetSubtype="4" fill="hold" grpId="0" nodeType="afterEffect">
                                  <p:stCondLst>
                                    <p:cond delay="0"/>
                                  </p:stCondLst>
                                  <p:childTnLst>
                                    <p:set>
                                      <p:cBhvr>
                                        <p:cTn id="112" dur="1" fill="hold">
                                          <p:stCondLst>
                                            <p:cond delay="0"/>
                                          </p:stCondLst>
                                        </p:cTn>
                                        <p:tgtEl>
                                          <p:spTgt spid="33">
                                            <p:txEl>
                                              <p:pRg st="4" end="4"/>
                                            </p:txEl>
                                          </p:spTgt>
                                        </p:tgtEl>
                                        <p:attrNameLst>
                                          <p:attrName>style.visibility</p:attrName>
                                        </p:attrNameLst>
                                      </p:cBhvr>
                                      <p:to>
                                        <p:strVal val="visible"/>
                                      </p:to>
                                    </p:set>
                                    <p:anim calcmode="lin" valueType="num">
                                      <p:cBhvr additive="base">
                                        <p:cTn id="113" dur="15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114" dur="15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par>
                          <p:cTn id="115" fill="hold">
                            <p:stCondLst>
                              <p:cond delay="6350"/>
                            </p:stCondLst>
                            <p:childTnLst>
                              <p:par>
                                <p:cTn id="116" presetID="2" presetClass="entr" presetSubtype="4" fill="hold" grpId="0" nodeType="afterEffect">
                                  <p:stCondLst>
                                    <p:cond delay="0"/>
                                  </p:stCondLst>
                                  <p:childTnLst>
                                    <p:set>
                                      <p:cBhvr>
                                        <p:cTn id="117" dur="1" fill="hold">
                                          <p:stCondLst>
                                            <p:cond delay="0"/>
                                          </p:stCondLst>
                                        </p:cTn>
                                        <p:tgtEl>
                                          <p:spTgt spid="33">
                                            <p:txEl>
                                              <p:pRg st="5" end="5"/>
                                            </p:txEl>
                                          </p:spTgt>
                                        </p:tgtEl>
                                        <p:attrNameLst>
                                          <p:attrName>style.visibility</p:attrName>
                                        </p:attrNameLst>
                                      </p:cBhvr>
                                      <p:to>
                                        <p:strVal val="visible"/>
                                      </p:to>
                                    </p:set>
                                    <p:anim calcmode="lin" valueType="num">
                                      <p:cBhvr additive="base">
                                        <p:cTn id="118" dur="150" fill="hold"/>
                                        <p:tgtEl>
                                          <p:spTgt spid="33">
                                            <p:txEl>
                                              <p:pRg st="5" end="5"/>
                                            </p:txEl>
                                          </p:spTgt>
                                        </p:tgtEl>
                                        <p:attrNameLst>
                                          <p:attrName>ppt_x</p:attrName>
                                        </p:attrNameLst>
                                      </p:cBhvr>
                                      <p:tavLst>
                                        <p:tav tm="0">
                                          <p:val>
                                            <p:strVal val="#ppt_x"/>
                                          </p:val>
                                        </p:tav>
                                        <p:tav tm="100000">
                                          <p:val>
                                            <p:strVal val="#ppt_x"/>
                                          </p:val>
                                        </p:tav>
                                      </p:tavLst>
                                    </p:anim>
                                    <p:anim calcmode="lin" valueType="num">
                                      <p:cBhvr additive="base">
                                        <p:cTn id="119" dur="150" fill="hold"/>
                                        <p:tgtEl>
                                          <p:spTgt spid="33">
                                            <p:txEl>
                                              <p:pRg st="5" end="5"/>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6500"/>
                            </p:stCondLst>
                            <p:childTnLst>
                              <p:par>
                                <p:cTn id="121" presetID="2" presetClass="entr" presetSubtype="4" fill="hold" grpId="0" nodeType="afterEffect">
                                  <p:stCondLst>
                                    <p:cond delay="0"/>
                                  </p:stCondLst>
                                  <p:childTnLst>
                                    <p:set>
                                      <p:cBhvr>
                                        <p:cTn id="122" dur="1" fill="hold">
                                          <p:stCondLst>
                                            <p:cond delay="0"/>
                                          </p:stCondLst>
                                        </p:cTn>
                                        <p:tgtEl>
                                          <p:spTgt spid="33">
                                            <p:txEl>
                                              <p:pRg st="6" end="6"/>
                                            </p:txEl>
                                          </p:spTgt>
                                        </p:tgtEl>
                                        <p:attrNameLst>
                                          <p:attrName>style.visibility</p:attrName>
                                        </p:attrNameLst>
                                      </p:cBhvr>
                                      <p:to>
                                        <p:strVal val="visible"/>
                                      </p:to>
                                    </p:set>
                                    <p:anim calcmode="lin" valueType="num">
                                      <p:cBhvr additive="base">
                                        <p:cTn id="123" dur="150" fill="hold"/>
                                        <p:tgtEl>
                                          <p:spTgt spid="33">
                                            <p:txEl>
                                              <p:pRg st="6" end="6"/>
                                            </p:txEl>
                                          </p:spTgt>
                                        </p:tgtEl>
                                        <p:attrNameLst>
                                          <p:attrName>ppt_x</p:attrName>
                                        </p:attrNameLst>
                                      </p:cBhvr>
                                      <p:tavLst>
                                        <p:tav tm="0">
                                          <p:val>
                                            <p:strVal val="#ppt_x"/>
                                          </p:val>
                                        </p:tav>
                                        <p:tav tm="100000">
                                          <p:val>
                                            <p:strVal val="#ppt_x"/>
                                          </p:val>
                                        </p:tav>
                                      </p:tavLst>
                                    </p:anim>
                                    <p:anim calcmode="lin" valueType="num">
                                      <p:cBhvr additive="base">
                                        <p:cTn id="124" dur="150" fill="hold"/>
                                        <p:tgtEl>
                                          <p:spTgt spid="33">
                                            <p:txEl>
                                              <p:pRg st="6" end="6"/>
                                            </p:txEl>
                                          </p:spTgt>
                                        </p:tgtEl>
                                        <p:attrNameLst>
                                          <p:attrName>ppt_y</p:attrName>
                                        </p:attrNameLst>
                                      </p:cBhvr>
                                      <p:tavLst>
                                        <p:tav tm="0">
                                          <p:val>
                                            <p:strVal val="1+#ppt_h/2"/>
                                          </p:val>
                                        </p:tav>
                                        <p:tav tm="100000">
                                          <p:val>
                                            <p:strVal val="#ppt_y"/>
                                          </p:val>
                                        </p:tav>
                                      </p:tavLst>
                                    </p:anim>
                                  </p:childTnLst>
                                </p:cTn>
                              </p:par>
                            </p:childTnLst>
                          </p:cTn>
                        </p:par>
                        <p:par>
                          <p:cTn id="125" fill="hold">
                            <p:stCondLst>
                              <p:cond delay="6650"/>
                            </p:stCondLst>
                            <p:childTnLst>
                              <p:par>
                                <p:cTn id="126" presetID="2" presetClass="entr" presetSubtype="4" fill="hold" grpId="0" nodeType="afterEffect">
                                  <p:stCondLst>
                                    <p:cond delay="0"/>
                                  </p:stCondLst>
                                  <p:childTnLst>
                                    <p:set>
                                      <p:cBhvr>
                                        <p:cTn id="127" dur="1" fill="hold">
                                          <p:stCondLst>
                                            <p:cond delay="0"/>
                                          </p:stCondLst>
                                        </p:cTn>
                                        <p:tgtEl>
                                          <p:spTgt spid="33">
                                            <p:txEl>
                                              <p:pRg st="7" end="7"/>
                                            </p:txEl>
                                          </p:spTgt>
                                        </p:tgtEl>
                                        <p:attrNameLst>
                                          <p:attrName>style.visibility</p:attrName>
                                        </p:attrNameLst>
                                      </p:cBhvr>
                                      <p:to>
                                        <p:strVal val="visible"/>
                                      </p:to>
                                    </p:set>
                                    <p:anim calcmode="lin" valueType="num">
                                      <p:cBhvr additive="base">
                                        <p:cTn id="128" dur="150" fill="hold"/>
                                        <p:tgtEl>
                                          <p:spTgt spid="33">
                                            <p:txEl>
                                              <p:pRg st="7" end="7"/>
                                            </p:txEl>
                                          </p:spTgt>
                                        </p:tgtEl>
                                        <p:attrNameLst>
                                          <p:attrName>ppt_x</p:attrName>
                                        </p:attrNameLst>
                                      </p:cBhvr>
                                      <p:tavLst>
                                        <p:tav tm="0">
                                          <p:val>
                                            <p:strVal val="#ppt_x"/>
                                          </p:val>
                                        </p:tav>
                                        <p:tav tm="100000">
                                          <p:val>
                                            <p:strVal val="#ppt_x"/>
                                          </p:val>
                                        </p:tav>
                                      </p:tavLst>
                                    </p:anim>
                                    <p:anim calcmode="lin" valueType="num">
                                      <p:cBhvr additive="base">
                                        <p:cTn id="129" dur="150" fill="hold"/>
                                        <p:tgtEl>
                                          <p:spTgt spid="33">
                                            <p:txEl>
                                              <p:pRg st="7" end="7"/>
                                            </p:txEl>
                                          </p:spTgt>
                                        </p:tgtEl>
                                        <p:attrNameLst>
                                          <p:attrName>ppt_y</p:attrName>
                                        </p:attrNameLst>
                                      </p:cBhvr>
                                      <p:tavLst>
                                        <p:tav tm="0">
                                          <p:val>
                                            <p:strVal val="1+#ppt_h/2"/>
                                          </p:val>
                                        </p:tav>
                                        <p:tav tm="100000">
                                          <p:val>
                                            <p:strVal val="#ppt_y"/>
                                          </p:val>
                                        </p:tav>
                                      </p:tavLst>
                                    </p:anim>
                                  </p:childTnLst>
                                </p:cTn>
                              </p:par>
                            </p:childTnLst>
                          </p:cTn>
                        </p:par>
                        <p:par>
                          <p:cTn id="130" fill="hold">
                            <p:stCondLst>
                              <p:cond delay="6800"/>
                            </p:stCondLst>
                            <p:childTnLst>
                              <p:par>
                                <p:cTn id="131" presetID="2" presetClass="entr" presetSubtype="4" fill="hold" grpId="0" nodeType="afterEffect">
                                  <p:stCondLst>
                                    <p:cond delay="0"/>
                                  </p:stCondLst>
                                  <p:childTnLst>
                                    <p:set>
                                      <p:cBhvr>
                                        <p:cTn id="132" dur="1" fill="hold">
                                          <p:stCondLst>
                                            <p:cond delay="0"/>
                                          </p:stCondLst>
                                        </p:cTn>
                                        <p:tgtEl>
                                          <p:spTgt spid="33">
                                            <p:txEl>
                                              <p:pRg st="8" end="8"/>
                                            </p:txEl>
                                          </p:spTgt>
                                        </p:tgtEl>
                                        <p:attrNameLst>
                                          <p:attrName>style.visibility</p:attrName>
                                        </p:attrNameLst>
                                      </p:cBhvr>
                                      <p:to>
                                        <p:strVal val="visible"/>
                                      </p:to>
                                    </p:set>
                                    <p:anim calcmode="lin" valueType="num">
                                      <p:cBhvr additive="base">
                                        <p:cTn id="133" dur="150" fill="hold"/>
                                        <p:tgtEl>
                                          <p:spTgt spid="33">
                                            <p:txEl>
                                              <p:pRg st="8" end="8"/>
                                            </p:txEl>
                                          </p:spTgt>
                                        </p:tgtEl>
                                        <p:attrNameLst>
                                          <p:attrName>ppt_x</p:attrName>
                                        </p:attrNameLst>
                                      </p:cBhvr>
                                      <p:tavLst>
                                        <p:tav tm="0">
                                          <p:val>
                                            <p:strVal val="#ppt_x"/>
                                          </p:val>
                                        </p:tav>
                                        <p:tav tm="100000">
                                          <p:val>
                                            <p:strVal val="#ppt_x"/>
                                          </p:val>
                                        </p:tav>
                                      </p:tavLst>
                                    </p:anim>
                                    <p:anim calcmode="lin" valueType="num">
                                      <p:cBhvr additive="base">
                                        <p:cTn id="134" dur="150" fill="hold"/>
                                        <p:tgtEl>
                                          <p:spTgt spid="33">
                                            <p:txEl>
                                              <p:pRg st="8" end="8"/>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6950"/>
                            </p:stCondLst>
                            <p:childTnLst>
                              <p:par>
                                <p:cTn id="136" presetID="22" presetClass="entr" presetSubtype="8" fill="hold" grpId="0" nodeType="after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wipe(left)">
                                      <p:cBhvr>
                                        <p:cTn id="138" dur="500"/>
                                        <p:tgtEl>
                                          <p:spTgt spid="38"/>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wipe(right)">
                                      <p:cBhvr>
                                        <p:cTn id="141" dur="500"/>
                                        <p:tgtEl>
                                          <p:spTgt spid="37"/>
                                        </p:tgtEl>
                                      </p:cBhvr>
                                    </p:animEffect>
                                  </p:childTnLst>
                                </p:cTn>
                              </p:par>
                            </p:childTnLst>
                          </p:cTn>
                        </p:par>
                        <p:par>
                          <p:cTn id="142" fill="hold">
                            <p:stCondLst>
                              <p:cond delay="7450"/>
                            </p:stCondLst>
                            <p:childTnLst>
                              <p:par>
                                <p:cTn id="143" presetID="16" presetClass="entr" presetSubtype="21" fill="hold" grpId="0" nodeType="after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barn(inVertical)">
                                      <p:cBhvr>
                                        <p:cTn id="145" dur="500"/>
                                        <p:tgtEl>
                                          <p:spTgt spid="39"/>
                                        </p:tgtEl>
                                      </p:cBhvr>
                                    </p:animEffect>
                                  </p:childTnLst>
                                </p:cTn>
                              </p:par>
                            </p:childTnLst>
                          </p:cTn>
                        </p:par>
                        <p:par>
                          <p:cTn id="146" fill="hold">
                            <p:stCondLst>
                              <p:cond delay="7950"/>
                            </p:stCondLst>
                            <p:childTnLst>
                              <p:par>
                                <p:cTn id="147" presetID="22" presetClass="entr" presetSubtype="8" fill="hold" grpId="0" nodeType="after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left)">
                                      <p:cBhvr>
                                        <p:cTn id="149" dur="500"/>
                                        <p:tgtEl>
                                          <p:spTgt spid="41"/>
                                        </p:tgtEl>
                                      </p:cBhvr>
                                    </p:animEffect>
                                  </p:childTnLst>
                                </p:cTn>
                              </p:par>
                            </p:childTnLst>
                          </p:cTn>
                        </p:par>
                        <p:par>
                          <p:cTn id="150" fill="hold">
                            <p:stCondLst>
                              <p:cond delay="8450"/>
                            </p:stCondLst>
                            <p:childTnLst>
                              <p:par>
                                <p:cTn id="151" presetID="2" presetClass="entr" presetSubtype="4" fill="hold" grpId="0" nodeType="afterEffect">
                                  <p:stCondLst>
                                    <p:cond delay="0"/>
                                  </p:stCondLst>
                                  <p:childTnLst>
                                    <p:set>
                                      <p:cBhvr>
                                        <p:cTn id="152" dur="1" fill="hold">
                                          <p:stCondLst>
                                            <p:cond delay="0"/>
                                          </p:stCondLst>
                                        </p:cTn>
                                        <p:tgtEl>
                                          <p:spTgt spid="40">
                                            <p:txEl>
                                              <p:pRg st="0" end="0"/>
                                            </p:txEl>
                                          </p:spTgt>
                                        </p:tgtEl>
                                        <p:attrNameLst>
                                          <p:attrName>style.visibility</p:attrName>
                                        </p:attrNameLst>
                                      </p:cBhvr>
                                      <p:to>
                                        <p:strVal val="visible"/>
                                      </p:to>
                                    </p:set>
                                    <p:anim calcmode="lin" valueType="num">
                                      <p:cBhvr additive="base">
                                        <p:cTn id="153" dur="15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54" dur="15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155" fill="hold">
                            <p:stCondLst>
                              <p:cond delay="8600"/>
                            </p:stCondLst>
                            <p:childTnLst>
                              <p:par>
                                <p:cTn id="156" presetID="2" presetClass="entr" presetSubtype="4" fill="hold" grpId="0" nodeType="afterEffect">
                                  <p:stCondLst>
                                    <p:cond delay="0"/>
                                  </p:stCondLst>
                                  <p:childTnLst>
                                    <p:set>
                                      <p:cBhvr>
                                        <p:cTn id="157" dur="1" fill="hold">
                                          <p:stCondLst>
                                            <p:cond delay="0"/>
                                          </p:stCondLst>
                                        </p:cTn>
                                        <p:tgtEl>
                                          <p:spTgt spid="40">
                                            <p:txEl>
                                              <p:pRg st="1" end="1"/>
                                            </p:txEl>
                                          </p:spTgt>
                                        </p:tgtEl>
                                        <p:attrNameLst>
                                          <p:attrName>style.visibility</p:attrName>
                                        </p:attrNameLst>
                                      </p:cBhvr>
                                      <p:to>
                                        <p:strVal val="visible"/>
                                      </p:to>
                                    </p:set>
                                    <p:anim calcmode="lin" valueType="num">
                                      <p:cBhvr additive="base">
                                        <p:cTn id="158" dur="15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59" dur="15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par>
                          <p:cTn id="160" fill="hold">
                            <p:stCondLst>
                              <p:cond delay="8750"/>
                            </p:stCondLst>
                            <p:childTnLst>
                              <p:par>
                                <p:cTn id="161" presetID="2" presetClass="entr" presetSubtype="4" fill="hold" grpId="0" nodeType="afterEffect">
                                  <p:stCondLst>
                                    <p:cond delay="0"/>
                                  </p:stCondLst>
                                  <p:childTnLst>
                                    <p:set>
                                      <p:cBhvr>
                                        <p:cTn id="162" dur="1" fill="hold">
                                          <p:stCondLst>
                                            <p:cond delay="0"/>
                                          </p:stCondLst>
                                        </p:cTn>
                                        <p:tgtEl>
                                          <p:spTgt spid="40">
                                            <p:txEl>
                                              <p:pRg st="2" end="2"/>
                                            </p:txEl>
                                          </p:spTgt>
                                        </p:tgtEl>
                                        <p:attrNameLst>
                                          <p:attrName>style.visibility</p:attrName>
                                        </p:attrNameLst>
                                      </p:cBhvr>
                                      <p:to>
                                        <p:strVal val="visible"/>
                                      </p:to>
                                    </p:set>
                                    <p:anim calcmode="lin" valueType="num">
                                      <p:cBhvr additive="base">
                                        <p:cTn id="163" dur="15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164" dur="15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par>
                          <p:cTn id="165" fill="hold">
                            <p:stCondLst>
                              <p:cond delay="8900"/>
                            </p:stCondLst>
                            <p:childTnLst>
                              <p:par>
                                <p:cTn id="166" presetID="2" presetClass="entr" presetSubtype="4" fill="hold" grpId="0" nodeType="afterEffect">
                                  <p:stCondLst>
                                    <p:cond delay="0"/>
                                  </p:stCondLst>
                                  <p:childTnLst>
                                    <p:set>
                                      <p:cBhvr>
                                        <p:cTn id="167" dur="1" fill="hold">
                                          <p:stCondLst>
                                            <p:cond delay="0"/>
                                          </p:stCondLst>
                                        </p:cTn>
                                        <p:tgtEl>
                                          <p:spTgt spid="40">
                                            <p:txEl>
                                              <p:pRg st="3" end="3"/>
                                            </p:txEl>
                                          </p:spTgt>
                                        </p:tgtEl>
                                        <p:attrNameLst>
                                          <p:attrName>style.visibility</p:attrName>
                                        </p:attrNameLst>
                                      </p:cBhvr>
                                      <p:to>
                                        <p:strVal val="visible"/>
                                      </p:to>
                                    </p:set>
                                    <p:anim calcmode="lin" valueType="num">
                                      <p:cBhvr additive="base">
                                        <p:cTn id="168" dur="150" fill="hold"/>
                                        <p:tgtEl>
                                          <p:spTgt spid="40">
                                            <p:txEl>
                                              <p:pRg st="3" end="3"/>
                                            </p:txEl>
                                          </p:spTgt>
                                        </p:tgtEl>
                                        <p:attrNameLst>
                                          <p:attrName>ppt_x</p:attrName>
                                        </p:attrNameLst>
                                      </p:cBhvr>
                                      <p:tavLst>
                                        <p:tav tm="0">
                                          <p:val>
                                            <p:strVal val="#ppt_x"/>
                                          </p:val>
                                        </p:tav>
                                        <p:tav tm="100000">
                                          <p:val>
                                            <p:strVal val="#ppt_x"/>
                                          </p:val>
                                        </p:tav>
                                      </p:tavLst>
                                    </p:anim>
                                    <p:anim calcmode="lin" valueType="num">
                                      <p:cBhvr additive="base">
                                        <p:cTn id="169" dur="150" fill="hold"/>
                                        <p:tgtEl>
                                          <p:spTgt spid="40">
                                            <p:txEl>
                                              <p:pRg st="3" end="3"/>
                                            </p:txEl>
                                          </p:spTgt>
                                        </p:tgtEl>
                                        <p:attrNameLst>
                                          <p:attrName>ppt_y</p:attrName>
                                        </p:attrNameLst>
                                      </p:cBhvr>
                                      <p:tavLst>
                                        <p:tav tm="0">
                                          <p:val>
                                            <p:strVal val="1+#ppt_h/2"/>
                                          </p:val>
                                        </p:tav>
                                        <p:tav tm="100000">
                                          <p:val>
                                            <p:strVal val="#ppt_y"/>
                                          </p:val>
                                        </p:tav>
                                      </p:tavLst>
                                    </p:anim>
                                  </p:childTnLst>
                                </p:cTn>
                              </p:par>
                            </p:childTnLst>
                          </p:cTn>
                        </p:par>
                        <p:par>
                          <p:cTn id="170" fill="hold">
                            <p:stCondLst>
                              <p:cond delay="9050"/>
                            </p:stCondLst>
                            <p:childTnLst>
                              <p:par>
                                <p:cTn id="171" presetID="2" presetClass="entr" presetSubtype="4" fill="hold" grpId="0" nodeType="afterEffect">
                                  <p:stCondLst>
                                    <p:cond delay="0"/>
                                  </p:stCondLst>
                                  <p:childTnLst>
                                    <p:set>
                                      <p:cBhvr>
                                        <p:cTn id="172" dur="1" fill="hold">
                                          <p:stCondLst>
                                            <p:cond delay="0"/>
                                          </p:stCondLst>
                                        </p:cTn>
                                        <p:tgtEl>
                                          <p:spTgt spid="40">
                                            <p:txEl>
                                              <p:pRg st="4" end="4"/>
                                            </p:txEl>
                                          </p:spTgt>
                                        </p:tgtEl>
                                        <p:attrNameLst>
                                          <p:attrName>style.visibility</p:attrName>
                                        </p:attrNameLst>
                                      </p:cBhvr>
                                      <p:to>
                                        <p:strVal val="visible"/>
                                      </p:to>
                                    </p:set>
                                    <p:anim calcmode="lin" valueType="num">
                                      <p:cBhvr additive="base">
                                        <p:cTn id="173" dur="150" fill="hold"/>
                                        <p:tgtEl>
                                          <p:spTgt spid="40">
                                            <p:txEl>
                                              <p:pRg st="4" end="4"/>
                                            </p:txEl>
                                          </p:spTgt>
                                        </p:tgtEl>
                                        <p:attrNameLst>
                                          <p:attrName>ppt_x</p:attrName>
                                        </p:attrNameLst>
                                      </p:cBhvr>
                                      <p:tavLst>
                                        <p:tav tm="0">
                                          <p:val>
                                            <p:strVal val="#ppt_x"/>
                                          </p:val>
                                        </p:tav>
                                        <p:tav tm="100000">
                                          <p:val>
                                            <p:strVal val="#ppt_x"/>
                                          </p:val>
                                        </p:tav>
                                      </p:tavLst>
                                    </p:anim>
                                    <p:anim calcmode="lin" valueType="num">
                                      <p:cBhvr additive="base">
                                        <p:cTn id="174" dur="150" fill="hold"/>
                                        <p:tgtEl>
                                          <p:spTgt spid="40">
                                            <p:txEl>
                                              <p:pRg st="4" end="4"/>
                                            </p:txEl>
                                          </p:spTgt>
                                        </p:tgtEl>
                                        <p:attrNameLst>
                                          <p:attrName>ppt_y</p:attrName>
                                        </p:attrNameLst>
                                      </p:cBhvr>
                                      <p:tavLst>
                                        <p:tav tm="0">
                                          <p:val>
                                            <p:strVal val="1+#ppt_h/2"/>
                                          </p:val>
                                        </p:tav>
                                        <p:tav tm="100000">
                                          <p:val>
                                            <p:strVal val="#ppt_y"/>
                                          </p:val>
                                        </p:tav>
                                      </p:tavLst>
                                    </p:anim>
                                  </p:childTnLst>
                                </p:cTn>
                              </p:par>
                            </p:childTnLst>
                          </p:cTn>
                        </p:par>
                        <p:par>
                          <p:cTn id="175" fill="hold">
                            <p:stCondLst>
                              <p:cond delay="9200"/>
                            </p:stCondLst>
                            <p:childTnLst>
                              <p:par>
                                <p:cTn id="176" presetID="2" presetClass="entr" presetSubtype="4" fill="hold" grpId="0" nodeType="afterEffect">
                                  <p:stCondLst>
                                    <p:cond delay="0"/>
                                  </p:stCondLst>
                                  <p:childTnLst>
                                    <p:set>
                                      <p:cBhvr>
                                        <p:cTn id="177" dur="1" fill="hold">
                                          <p:stCondLst>
                                            <p:cond delay="0"/>
                                          </p:stCondLst>
                                        </p:cTn>
                                        <p:tgtEl>
                                          <p:spTgt spid="40">
                                            <p:txEl>
                                              <p:pRg st="5" end="5"/>
                                            </p:txEl>
                                          </p:spTgt>
                                        </p:tgtEl>
                                        <p:attrNameLst>
                                          <p:attrName>style.visibility</p:attrName>
                                        </p:attrNameLst>
                                      </p:cBhvr>
                                      <p:to>
                                        <p:strVal val="visible"/>
                                      </p:to>
                                    </p:set>
                                    <p:anim calcmode="lin" valueType="num">
                                      <p:cBhvr additive="base">
                                        <p:cTn id="178" dur="150" fill="hold"/>
                                        <p:tgtEl>
                                          <p:spTgt spid="40">
                                            <p:txEl>
                                              <p:pRg st="5" end="5"/>
                                            </p:txEl>
                                          </p:spTgt>
                                        </p:tgtEl>
                                        <p:attrNameLst>
                                          <p:attrName>ppt_x</p:attrName>
                                        </p:attrNameLst>
                                      </p:cBhvr>
                                      <p:tavLst>
                                        <p:tav tm="0">
                                          <p:val>
                                            <p:strVal val="#ppt_x"/>
                                          </p:val>
                                        </p:tav>
                                        <p:tav tm="100000">
                                          <p:val>
                                            <p:strVal val="#ppt_x"/>
                                          </p:val>
                                        </p:tav>
                                      </p:tavLst>
                                    </p:anim>
                                    <p:anim calcmode="lin" valueType="num">
                                      <p:cBhvr additive="base">
                                        <p:cTn id="179" dur="150" fill="hold"/>
                                        <p:tgtEl>
                                          <p:spTgt spid="4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16" grpId="0" animBg="1"/>
      <p:bldP spid="15" grpId="0" animBg="1"/>
      <p:bldP spid="27" grpId="0" build="p"/>
      <p:bldP spid="28" grpId="0"/>
      <p:bldP spid="29" grpId="0" animBg="1"/>
      <p:bldP spid="30" grpId="0" animBg="1"/>
      <p:bldP spid="31" grpId="0" animBg="1"/>
      <p:bldP spid="32" grpId="0" animBg="1"/>
      <p:bldP spid="33" grpId="0" build="p"/>
      <p:bldP spid="34" grpId="0"/>
      <p:bldP spid="36" grpId="0" animBg="1"/>
      <p:bldP spid="37" grpId="0" animBg="1"/>
      <p:bldP spid="38" grpId="0" animBg="1"/>
      <p:bldP spid="39" grpId="0" animBg="1"/>
      <p:bldP spid="40" grpId="0" build="p"/>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20E314-75F3-45C8-94D0-7995B2ADD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12" name="组合 41"/>
          <p:cNvGrpSpPr/>
          <p:nvPr/>
        </p:nvGrpSpPr>
        <p:grpSpPr>
          <a:xfrm>
            <a:off x="2404224" y="1923678"/>
            <a:ext cx="1419276" cy="1449619"/>
            <a:chOff x="789877" y="178257"/>
            <a:chExt cx="762740" cy="779005"/>
          </a:xfrm>
        </p:grpSpPr>
        <p:sp>
          <p:nvSpPr>
            <p:cNvPr id="16" name="椭圆 15"/>
            <p:cNvSpPr/>
            <p:nvPr/>
          </p:nvSpPr>
          <p:spPr>
            <a:xfrm>
              <a:off x="789877" y="178257"/>
              <a:ext cx="762740" cy="77900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5" rIns="96430" bIns="48215" rtlCol="0" anchor="ctr"/>
            <a:lstStyle/>
            <a:p>
              <a:pPr algn="ct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6"/>
            <p:cNvSpPr txBox="1"/>
            <p:nvPr/>
          </p:nvSpPr>
          <p:spPr>
            <a:xfrm>
              <a:off x="882681" y="328984"/>
              <a:ext cx="569115" cy="545803"/>
            </a:xfrm>
            <a:prstGeom prst="rect">
              <a:avLst/>
            </a:prstGeom>
            <a:noFill/>
          </p:spPr>
          <p:txBody>
            <a:bodyPr wrap="square" lIns="0" tIns="0" rIns="0" bIns="0" rtlCol="0">
              <a:spAutoFit/>
            </a:bodyPr>
            <a:lstStyle/>
            <a:p>
              <a:pPr algn="ctr"/>
              <a:r>
                <a:rPr lang="en-US" altLang="zh-CN"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矩形 17"/>
          <p:cNvSpPr/>
          <p:nvPr/>
        </p:nvSpPr>
        <p:spPr>
          <a:xfrm>
            <a:off x="4215424" y="2207953"/>
            <a:ext cx="3123376" cy="400110"/>
          </a:xfrm>
          <a:prstGeom prst="rect">
            <a:avLst/>
          </a:prstGeom>
        </p:spPr>
        <p:txBody>
          <a:bodyPr wrap="square" lIns="0" tIns="0" rIns="0" bIns="0">
            <a:spAutoFit/>
          </a:bodyPr>
          <a:lstStyle/>
          <a:p>
            <a:pPr marL="0" lvl="1"/>
            <a:r>
              <a:rPr lang="zh-CN" altLang="en-US" sz="26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260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p:nvPr/>
        </p:nvSpPr>
        <p:spPr>
          <a:xfrm>
            <a:off x="4139952"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47373"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139952"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3" name="TextBox 11"/>
          <p:cNvSpPr txBox="1"/>
          <p:nvPr/>
        </p:nvSpPr>
        <p:spPr>
          <a:xfrm>
            <a:off x="5547373"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24786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0-#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strVal val="4*#ppt_w"/>
                                          </p:val>
                                        </p:tav>
                                        <p:tav tm="100000">
                                          <p:val>
                                            <p:strVal val="#ppt_w"/>
                                          </p:val>
                                        </p:tav>
                                      </p:tavLst>
                                    </p:anim>
                                    <p:anim calcmode="lin" valueType="num">
                                      <p:cBhvr>
                                        <p:cTn id="14" dur="500" fill="hold"/>
                                        <p:tgtEl>
                                          <p:spTgt spid="1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ppt_x</p:attrName>
                                        </p:attrNameLst>
                                      </p:cBhvr>
                                      <p:tavLst>
                                        <p:tav tm="0">
                                          <p:val>
                                            <p:strVal val="#ppt_x-#ppt_w*1.125000"/>
                                          </p:val>
                                        </p:tav>
                                        <p:tav tm="100000">
                                          <p:val>
                                            <p:strVal val="#ppt_x"/>
                                          </p:val>
                                        </p:tav>
                                      </p:tavLst>
                                    </p:anim>
                                    <p:animEffect transition="in" filter="wipe(right)">
                                      <p:cBhvr>
                                        <p:cTn id="24" dur="500"/>
                                        <p:tgtEl>
                                          <p:spTgt spid="2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ppt_x</p:attrName>
                                        </p:attrNameLst>
                                      </p:cBhvr>
                                      <p:tavLst>
                                        <p:tav tm="0">
                                          <p:val>
                                            <p:strVal val="#ppt_x-#ppt_w*1.125000"/>
                                          </p:val>
                                        </p:tav>
                                        <p:tav tm="100000">
                                          <p:val>
                                            <p:strVal val="#ppt_x"/>
                                          </p:val>
                                        </p:tav>
                                      </p:tavLst>
                                    </p:anim>
                                    <p:animEffect transition="in" filter="wipe(righ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3"/>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19"/>
          <p:cNvSpPr>
            <a:spLocks noChangeArrowheads="1"/>
          </p:cNvSpPr>
          <p:nvPr/>
        </p:nvSpPr>
        <p:spPr bwMode="auto">
          <a:xfrm>
            <a:off x="1032752" y="1556147"/>
            <a:ext cx="1555937" cy="1554956"/>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99">
              <a:solidFill>
                <a:srgbClr val="FFFFFF"/>
              </a:solidFill>
            </a:endParaRPr>
          </a:p>
        </p:txBody>
      </p:sp>
      <p:sp>
        <p:nvSpPr>
          <p:cNvPr id="9" name="椭圆 20"/>
          <p:cNvSpPr>
            <a:spLocks noChangeArrowheads="1"/>
          </p:cNvSpPr>
          <p:nvPr/>
        </p:nvSpPr>
        <p:spPr bwMode="auto">
          <a:xfrm>
            <a:off x="2874398" y="1556147"/>
            <a:ext cx="1554746" cy="15549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99">
              <a:solidFill>
                <a:srgbClr val="FFFFFF"/>
              </a:solidFill>
            </a:endParaRPr>
          </a:p>
        </p:txBody>
      </p:sp>
      <p:sp>
        <p:nvSpPr>
          <p:cNvPr id="10" name="椭圆 21"/>
          <p:cNvSpPr>
            <a:spLocks noChangeArrowheads="1"/>
          </p:cNvSpPr>
          <p:nvPr/>
        </p:nvSpPr>
        <p:spPr bwMode="auto">
          <a:xfrm>
            <a:off x="4714857" y="1556147"/>
            <a:ext cx="1554746" cy="1554956"/>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99">
              <a:solidFill>
                <a:srgbClr val="FFFFFF"/>
              </a:solidFill>
            </a:endParaRPr>
          </a:p>
        </p:txBody>
      </p:sp>
      <p:sp>
        <p:nvSpPr>
          <p:cNvPr id="11" name="椭圆 22"/>
          <p:cNvSpPr>
            <a:spLocks noChangeArrowheads="1"/>
          </p:cNvSpPr>
          <p:nvPr/>
        </p:nvSpPr>
        <p:spPr bwMode="auto">
          <a:xfrm>
            <a:off x="6555316" y="1556147"/>
            <a:ext cx="1555937" cy="15549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99">
              <a:solidFill>
                <a:srgbClr val="FFFFFF"/>
              </a:solidFill>
            </a:endParaRPr>
          </a:p>
        </p:txBody>
      </p:sp>
      <p:grpSp>
        <p:nvGrpSpPr>
          <p:cNvPr id="2" name="Group 4"/>
          <p:cNvGrpSpPr>
            <a:grpSpLocks/>
          </p:cNvGrpSpPr>
          <p:nvPr/>
        </p:nvGrpSpPr>
        <p:grpSpPr bwMode="auto">
          <a:xfrm>
            <a:off x="1457746" y="2002630"/>
            <a:ext cx="705946" cy="661988"/>
            <a:chOff x="0" y="0"/>
            <a:chExt cx="796" cy="747"/>
          </a:xfrm>
        </p:grpSpPr>
        <p:sp>
          <p:nvSpPr>
            <p:cNvPr id="13" name="Line 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14" name="Freeform 6"/>
            <p:cNvSpPr>
              <a:spLocks noEditPoints="1"/>
            </p:cNvSpPr>
            <p:nvPr/>
          </p:nvSpPr>
          <p:spPr bwMode="auto">
            <a:xfrm>
              <a:off x="0" y="50"/>
              <a:ext cx="796" cy="697"/>
            </a:xfrm>
            <a:custGeom>
              <a:avLst/>
              <a:gdLst>
                <a:gd name="T0" fmla="*/ 796 w 796"/>
                <a:gd name="T1" fmla="*/ 597 h 697"/>
                <a:gd name="T2" fmla="*/ 796 w 796"/>
                <a:gd name="T3" fmla="*/ 0 h 697"/>
                <a:gd name="T4" fmla="*/ 0 w 796"/>
                <a:gd name="T5" fmla="*/ 0 h 697"/>
                <a:gd name="T6" fmla="*/ 0 w 796"/>
                <a:gd name="T7" fmla="*/ 597 h 697"/>
                <a:gd name="T8" fmla="*/ 348 w 796"/>
                <a:gd name="T9" fmla="*/ 597 h 697"/>
                <a:gd name="T10" fmla="*/ 348 w 796"/>
                <a:gd name="T11" fmla="*/ 647 h 697"/>
                <a:gd name="T12" fmla="*/ 200 w 796"/>
                <a:gd name="T13" fmla="*/ 647 h 697"/>
                <a:gd name="T14" fmla="*/ 200 w 796"/>
                <a:gd name="T15" fmla="*/ 697 h 697"/>
                <a:gd name="T16" fmla="*/ 599 w 796"/>
                <a:gd name="T17" fmla="*/ 697 h 697"/>
                <a:gd name="T18" fmla="*/ 599 w 796"/>
                <a:gd name="T19" fmla="*/ 647 h 697"/>
                <a:gd name="T20" fmla="*/ 448 w 796"/>
                <a:gd name="T21" fmla="*/ 647 h 697"/>
                <a:gd name="T22" fmla="*/ 448 w 796"/>
                <a:gd name="T23" fmla="*/ 597 h 697"/>
                <a:gd name="T24" fmla="*/ 796 w 796"/>
                <a:gd name="T25" fmla="*/ 597 h 697"/>
                <a:gd name="T26" fmla="*/ 100 w 796"/>
                <a:gd name="T27" fmla="*/ 101 h 697"/>
                <a:gd name="T28" fmla="*/ 696 w 796"/>
                <a:gd name="T29" fmla="*/ 101 h 697"/>
                <a:gd name="T30" fmla="*/ 696 w 796"/>
                <a:gd name="T31" fmla="*/ 499 h 697"/>
                <a:gd name="T32" fmla="*/ 100 w 796"/>
                <a:gd name="T33" fmla="*/ 499 h 697"/>
                <a:gd name="T34" fmla="*/ 100 w 796"/>
                <a:gd name="T35" fmla="*/ 101 h 6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6" h="697">
                  <a:moveTo>
                    <a:pt x="796" y="597"/>
                  </a:moveTo>
                  <a:lnTo>
                    <a:pt x="796" y="0"/>
                  </a:lnTo>
                  <a:lnTo>
                    <a:pt x="0" y="0"/>
                  </a:lnTo>
                  <a:lnTo>
                    <a:pt x="0" y="597"/>
                  </a:lnTo>
                  <a:lnTo>
                    <a:pt x="348" y="597"/>
                  </a:lnTo>
                  <a:lnTo>
                    <a:pt x="348" y="647"/>
                  </a:lnTo>
                  <a:lnTo>
                    <a:pt x="200" y="647"/>
                  </a:lnTo>
                  <a:lnTo>
                    <a:pt x="200" y="697"/>
                  </a:lnTo>
                  <a:lnTo>
                    <a:pt x="599" y="697"/>
                  </a:lnTo>
                  <a:lnTo>
                    <a:pt x="599" y="647"/>
                  </a:lnTo>
                  <a:lnTo>
                    <a:pt x="448" y="647"/>
                  </a:lnTo>
                  <a:lnTo>
                    <a:pt x="448" y="597"/>
                  </a:lnTo>
                  <a:lnTo>
                    <a:pt x="796" y="597"/>
                  </a:lnTo>
                  <a:close/>
                  <a:moveTo>
                    <a:pt x="100" y="101"/>
                  </a:moveTo>
                  <a:lnTo>
                    <a:pt x="696" y="101"/>
                  </a:lnTo>
                  <a:lnTo>
                    <a:pt x="696" y="499"/>
                  </a:lnTo>
                  <a:lnTo>
                    <a:pt x="100" y="499"/>
                  </a:lnTo>
                  <a:lnTo>
                    <a:pt x="100" y="10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p>
          </p:txBody>
        </p:sp>
      </p:grpSp>
      <p:grpSp>
        <p:nvGrpSpPr>
          <p:cNvPr id="3" name="Group 9"/>
          <p:cNvGrpSpPr>
            <a:grpSpLocks/>
          </p:cNvGrpSpPr>
          <p:nvPr/>
        </p:nvGrpSpPr>
        <p:grpSpPr bwMode="auto">
          <a:xfrm>
            <a:off x="3329156" y="1895475"/>
            <a:ext cx="803564" cy="711994"/>
            <a:chOff x="0" y="0"/>
            <a:chExt cx="741" cy="656"/>
          </a:xfrm>
        </p:grpSpPr>
        <p:sp>
          <p:nvSpPr>
            <p:cNvPr id="16" name="Line 10"/>
            <p:cNvSpPr>
              <a:spLocks noChangeShapeType="1"/>
            </p:cNvSpPr>
            <p:nvPr/>
          </p:nvSpPr>
          <p:spPr bwMode="auto">
            <a:xfrm>
              <a:off x="741"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17" name="Freeform 11"/>
            <p:cNvSpPr>
              <a:spLocks noEditPoints="1"/>
            </p:cNvSpPr>
            <p:nvPr/>
          </p:nvSpPr>
          <p:spPr bwMode="auto">
            <a:xfrm>
              <a:off x="0" y="44"/>
              <a:ext cx="675" cy="612"/>
            </a:xfrm>
            <a:custGeom>
              <a:avLst/>
              <a:gdLst>
                <a:gd name="T0" fmla="*/ 6361 w 286"/>
                <a:gd name="T1" fmla="*/ 6174 h 259"/>
                <a:gd name="T2" fmla="*/ 6205 w 286"/>
                <a:gd name="T3" fmla="*/ 5702 h 259"/>
                <a:gd name="T4" fmla="*/ 6795 w 286"/>
                <a:gd name="T5" fmla="*/ 4579 h 259"/>
                <a:gd name="T6" fmla="*/ 6958 w 286"/>
                <a:gd name="T7" fmla="*/ 3641 h 259"/>
                <a:gd name="T8" fmla="*/ 5549 w 286"/>
                <a:gd name="T9" fmla="*/ 1687 h 259"/>
                <a:gd name="T10" fmla="*/ 4128 w 286"/>
                <a:gd name="T11" fmla="*/ 3641 h 259"/>
                <a:gd name="T12" fmla="*/ 4312 w 286"/>
                <a:gd name="T13" fmla="*/ 4579 h 259"/>
                <a:gd name="T14" fmla="*/ 4902 w 286"/>
                <a:gd name="T15" fmla="*/ 5702 h 259"/>
                <a:gd name="T16" fmla="*/ 4718 w 286"/>
                <a:gd name="T17" fmla="*/ 6174 h 259"/>
                <a:gd name="T18" fmla="*/ 2233 w 286"/>
                <a:gd name="T19" fmla="*/ 8074 h 259"/>
                <a:gd name="T20" fmla="*/ 8874 w 286"/>
                <a:gd name="T21" fmla="*/ 8074 h 259"/>
                <a:gd name="T22" fmla="*/ 6361 w 286"/>
                <a:gd name="T23" fmla="*/ 6174 h 259"/>
                <a:gd name="T24" fmla="*/ 2986 w 286"/>
                <a:gd name="T25" fmla="*/ 6333 h 259"/>
                <a:gd name="T26" fmla="*/ 4222 w 286"/>
                <a:gd name="T27" fmla="*/ 5740 h 259"/>
                <a:gd name="T28" fmla="*/ 3809 w 286"/>
                <a:gd name="T29" fmla="*/ 4957 h 259"/>
                <a:gd name="T30" fmla="*/ 3510 w 286"/>
                <a:gd name="T31" fmla="*/ 4482 h 259"/>
                <a:gd name="T32" fmla="*/ 3443 w 286"/>
                <a:gd name="T33" fmla="*/ 3892 h 259"/>
                <a:gd name="T34" fmla="*/ 3564 w 286"/>
                <a:gd name="T35" fmla="*/ 3495 h 259"/>
                <a:gd name="T36" fmla="*/ 3993 w 286"/>
                <a:gd name="T37" fmla="*/ 1713 h 259"/>
                <a:gd name="T38" fmla="*/ 4775 w 286"/>
                <a:gd name="T39" fmla="*/ 1250 h 259"/>
                <a:gd name="T40" fmla="*/ 3325 w 286"/>
                <a:gd name="T41" fmla="*/ 0 h 259"/>
                <a:gd name="T42" fmla="*/ 1921 w 286"/>
                <a:gd name="T43" fmla="*/ 1994 h 259"/>
                <a:gd name="T44" fmla="*/ 2077 w 286"/>
                <a:gd name="T45" fmla="*/ 2904 h 259"/>
                <a:gd name="T46" fmla="*/ 2669 w 286"/>
                <a:gd name="T47" fmla="*/ 4026 h 259"/>
                <a:gd name="T48" fmla="*/ 2511 w 286"/>
                <a:gd name="T49" fmla="*/ 4482 h 259"/>
                <a:gd name="T50" fmla="*/ 0 w 286"/>
                <a:gd name="T51" fmla="*/ 6387 h 259"/>
                <a:gd name="T52" fmla="*/ 2851 w 286"/>
                <a:gd name="T53" fmla="*/ 6387 h 259"/>
                <a:gd name="T54" fmla="*/ 2986 w 286"/>
                <a:gd name="T55" fmla="*/ 6333 h 2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59">
                  <a:moveTo>
                    <a:pt x="205" y="198"/>
                  </a:moveTo>
                  <a:cubicBezTo>
                    <a:pt x="200" y="197"/>
                    <a:pt x="200" y="183"/>
                    <a:pt x="200" y="183"/>
                  </a:cubicBezTo>
                  <a:cubicBezTo>
                    <a:pt x="200" y="183"/>
                    <a:pt x="215" y="167"/>
                    <a:pt x="219" y="147"/>
                  </a:cubicBezTo>
                  <a:cubicBezTo>
                    <a:pt x="228" y="147"/>
                    <a:pt x="234" y="125"/>
                    <a:pt x="224" y="117"/>
                  </a:cubicBezTo>
                  <a:cubicBezTo>
                    <a:pt x="225" y="109"/>
                    <a:pt x="236" y="54"/>
                    <a:pt x="179" y="54"/>
                  </a:cubicBezTo>
                  <a:cubicBezTo>
                    <a:pt x="121" y="54"/>
                    <a:pt x="133" y="109"/>
                    <a:pt x="133" y="117"/>
                  </a:cubicBezTo>
                  <a:cubicBezTo>
                    <a:pt x="124" y="125"/>
                    <a:pt x="130" y="147"/>
                    <a:pt x="139" y="147"/>
                  </a:cubicBezTo>
                  <a:cubicBezTo>
                    <a:pt x="142" y="167"/>
                    <a:pt x="158" y="183"/>
                    <a:pt x="158" y="183"/>
                  </a:cubicBezTo>
                  <a:cubicBezTo>
                    <a:pt x="158" y="183"/>
                    <a:pt x="158" y="197"/>
                    <a:pt x="152" y="198"/>
                  </a:cubicBezTo>
                  <a:cubicBezTo>
                    <a:pt x="135" y="201"/>
                    <a:pt x="72" y="228"/>
                    <a:pt x="72" y="259"/>
                  </a:cubicBezTo>
                  <a:cubicBezTo>
                    <a:pt x="286" y="259"/>
                    <a:pt x="286" y="259"/>
                    <a:pt x="286" y="259"/>
                  </a:cubicBezTo>
                  <a:cubicBezTo>
                    <a:pt x="286" y="228"/>
                    <a:pt x="222" y="201"/>
                    <a:pt x="205" y="198"/>
                  </a:cubicBezTo>
                  <a:close/>
                  <a:moveTo>
                    <a:pt x="96" y="203"/>
                  </a:moveTo>
                  <a:cubicBezTo>
                    <a:pt x="108" y="195"/>
                    <a:pt x="123" y="188"/>
                    <a:pt x="136" y="184"/>
                  </a:cubicBezTo>
                  <a:cubicBezTo>
                    <a:pt x="131" y="178"/>
                    <a:pt x="126" y="169"/>
                    <a:pt x="123" y="159"/>
                  </a:cubicBezTo>
                  <a:cubicBezTo>
                    <a:pt x="119" y="156"/>
                    <a:pt x="115" y="151"/>
                    <a:pt x="113" y="144"/>
                  </a:cubicBezTo>
                  <a:cubicBezTo>
                    <a:pt x="111" y="138"/>
                    <a:pt x="110" y="131"/>
                    <a:pt x="111" y="125"/>
                  </a:cubicBezTo>
                  <a:cubicBezTo>
                    <a:pt x="111" y="120"/>
                    <a:pt x="113" y="116"/>
                    <a:pt x="115" y="112"/>
                  </a:cubicBezTo>
                  <a:cubicBezTo>
                    <a:pt x="113" y="99"/>
                    <a:pt x="113" y="74"/>
                    <a:pt x="129" y="55"/>
                  </a:cubicBezTo>
                  <a:cubicBezTo>
                    <a:pt x="136" y="48"/>
                    <a:pt x="144" y="43"/>
                    <a:pt x="154" y="40"/>
                  </a:cubicBezTo>
                  <a:cubicBezTo>
                    <a:pt x="152" y="22"/>
                    <a:pt x="143" y="0"/>
                    <a:pt x="107" y="0"/>
                  </a:cubicBezTo>
                  <a:cubicBezTo>
                    <a:pt x="50" y="0"/>
                    <a:pt x="61" y="56"/>
                    <a:pt x="62" y="64"/>
                  </a:cubicBezTo>
                  <a:cubicBezTo>
                    <a:pt x="52" y="71"/>
                    <a:pt x="58" y="93"/>
                    <a:pt x="67" y="93"/>
                  </a:cubicBezTo>
                  <a:cubicBezTo>
                    <a:pt x="71" y="114"/>
                    <a:pt x="86" y="129"/>
                    <a:pt x="86" y="129"/>
                  </a:cubicBezTo>
                  <a:cubicBezTo>
                    <a:pt x="86" y="129"/>
                    <a:pt x="86" y="143"/>
                    <a:pt x="81" y="144"/>
                  </a:cubicBezTo>
                  <a:cubicBezTo>
                    <a:pt x="64" y="147"/>
                    <a:pt x="0" y="175"/>
                    <a:pt x="0" y="205"/>
                  </a:cubicBezTo>
                  <a:cubicBezTo>
                    <a:pt x="92" y="205"/>
                    <a:pt x="92" y="205"/>
                    <a:pt x="92" y="205"/>
                  </a:cubicBezTo>
                  <a:cubicBezTo>
                    <a:pt x="93" y="205"/>
                    <a:pt x="95" y="204"/>
                    <a:pt x="96" y="2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p>
          </p:txBody>
        </p:sp>
      </p:grpSp>
      <p:grpSp>
        <p:nvGrpSpPr>
          <p:cNvPr id="4" name="Group 14"/>
          <p:cNvGrpSpPr>
            <a:grpSpLocks/>
          </p:cNvGrpSpPr>
          <p:nvPr/>
        </p:nvGrpSpPr>
        <p:grpSpPr bwMode="auto">
          <a:xfrm>
            <a:off x="5194615" y="2016919"/>
            <a:ext cx="595232" cy="634604"/>
            <a:chOff x="0" y="0"/>
            <a:chExt cx="550" cy="587"/>
          </a:xfrm>
        </p:grpSpPr>
        <p:sp>
          <p:nvSpPr>
            <p:cNvPr id="19"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20" name="Freeform 16"/>
            <p:cNvSpPr>
              <a:spLocks noEditPoints="1"/>
            </p:cNvSpPr>
            <p:nvPr/>
          </p:nvSpPr>
          <p:spPr bwMode="auto">
            <a:xfrm>
              <a:off x="36" y="0"/>
              <a:ext cx="514" cy="587"/>
            </a:xfrm>
            <a:custGeom>
              <a:avLst/>
              <a:gdLst>
                <a:gd name="T0" fmla="*/ 74 w 514"/>
                <a:gd name="T1" fmla="*/ 587 h 587"/>
                <a:gd name="T2" fmla="*/ 439 w 514"/>
                <a:gd name="T3" fmla="*/ 587 h 587"/>
                <a:gd name="T4" fmla="*/ 478 w 514"/>
                <a:gd name="T5" fmla="*/ 185 h 587"/>
                <a:gd name="T6" fmla="*/ 38 w 514"/>
                <a:gd name="T7" fmla="*/ 185 h 587"/>
                <a:gd name="T8" fmla="*/ 74 w 514"/>
                <a:gd name="T9" fmla="*/ 587 h 587"/>
                <a:gd name="T10" fmla="*/ 330 w 514"/>
                <a:gd name="T11" fmla="*/ 74 h 587"/>
                <a:gd name="T12" fmla="*/ 330 w 514"/>
                <a:gd name="T13" fmla="*/ 0 h 587"/>
                <a:gd name="T14" fmla="*/ 184 w 514"/>
                <a:gd name="T15" fmla="*/ 0 h 587"/>
                <a:gd name="T16" fmla="*/ 184 w 514"/>
                <a:gd name="T17" fmla="*/ 74 h 587"/>
                <a:gd name="T18" fmla="*/ 0 w 514"/>
                <a:gd name="T19" fmla="*/ 74 h 587"/>
                <a:gd name="T20" fmla="*/ 0 w 514"/>
                <a:gd name="T21" fmla="*/ 185 h 587"/>
                <a:gd name="T22" fmla="*/ 38 w 514"/>
                <a:gd name="T23" fmla="*/ 146 h 587"/>
                <a:gd name="T24" fmla="*/ 478 w 514"/>
                <a:gd name="T25" fmla="*/ 146 h 587"/>
                <a:gd name="T26" fmla="*/ 514 w 514"/>
                <a:gd name="T27" fmla="*/ 185 h 587"/>
                <a:gd name="T28" fmla="*/ 514 w 514"/>
                <a:gd name="T29" fmla="*/ 74 h 587"/>
                <a:gd name="T30" fmla="*/ 330 w 514"/>
                <a:gd name="T31" fmla="*/ 74 h 587"/>
                <a:gd name="T32" fmla="*/ 294 w 514"/>
                <a:gd name="T33" fmla="*/ 74 h 587"/>
                <a:gd name="T34" fmla="*/ 220 w 514"/>
                <a:gd name="T35" fmla="*/ 74 h 587"/>
                <a:gd name="T36" fmla="*/ 220 w 514"/>
                <a:gd name="T37" fmla="*/ 36 h 587"/>
                <a:gd name="T38" fmla="*/ 294 w 514"/>
                <a:gd name="T39" fmla="*/ 36 h 587"/>
                <a:gd name="T40" fmla="*/ 294 w 514"/>
                <a:gd name="T41" fmla="*/ 74 h 5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4" h="587">
                  <a:moveTo>
                    <a:pt x="74" y="587"/>
                  </a:moveTo>
                  <a:lnTo>
                    <a:pt x="439" y="587"/>
                  </a:lnTo>
                  <a:lnTo>
                    <a:pt x="478" y="185"/>
                  </a:lnTo>
                  <a:lnTo>
                    <a:pt x="38" y="185"/>
                  </a:lnTo>
                  <a:lnTo>
                    <a:pt x="74" y="587"/>
                  </a:lnTo>
                  <a:close/>
                  <a:moveTo>
                    <a:pt x="330" y="74"/>
                  </a:moveTo>
                  <a:lnTo>
                    <a:pt x="330" y="0"/>
                  </a:lnTo>
                  <a:lnTo>
                    <a:pt x="184" y="0"/>
                  </a:lnTo>
                  <a:lnTo>
                    <a:pt x="184" y="74"/>
                  </a:lnTo>
                  <a:lnTo>
                    <a:pt x="0" y="74"/>
                  </a:lnTo>
                  <a:lnTo>
                    <a:pt x="0" y="185"/>
                  </a:lnTo>
                  <a:lnTo>
                    <a:pt x="38" y="146"/>
                  </a:lnTo>
                  <a:lnTo>
                    <a:pt x="478" y="146"/>
                  </a:lnTo>
                  <a:lnTo>
                    <a:pt x="514" y="185"/>
                  </a:lnTo>
                  <a:lnTo>
                    <a:pt x="514" y="74"/>
                  </a:lnTo>
                  <a:lnTo>
                    <a:pt x="330" y="74"/>
                  </a:lnTo>
                  <a:close/>
                  <a:moveTo>
                    <a:pt x="294" y="74"/>
                  </a:moveTo>
                  <a:lnTo>
                    <a:pt x="220" y="74"/>
                  </a:lnTo>
                  <a:lnTo>
                    <a:pt x="220" y="36"/>
                  </a:lnTo>
                  <a:lnTo>
                    <a:pt x="294" y="36"/>
                  </a:lnTo>
                  <a:lnTo>
                    <a:pt x="294" y="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p>
          </p:txBody>
        </p:sp>
      </p:grpSp>
      <p:pic>
        <p:nvPicPr>
          <p:cNvPr id="21" name="Group 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4121" y="1952625"/>
            <a:ext cx="648803"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44"/>
          <p:cNvSpPr txBox="1">
            <a:spLocks noChangeArrowheads="1"/>
          </p:cNvSpPr>
          <p:nvPr/>
        </p:nvSpPr>
        <p:spPr bwMode="auto">
          <a:xfrm>
            <a:off x="1379175" y="3173018"/>
            <a:ext cx="960878"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b="1" dirty="0">
                <a:solidFill>
                  <a:schemeClr val="tx1">
                    <a:lumMod val="65000"/>
                    <a:lumOff val="35000"/>
                  </a:schemeClr>
                </a:solidFill>
                <a:latin typeface="微软雅黑" pitchFamily="34" charset="-122"/>
                <a:ea typeface="微软雅黑" pitchFamily="34" charset="-122"/>
              </a:rPr>
              <a:t>标题内容</a:t>
            </a:r>
          </a:p>
        </p:txBody>
      </p:sp>
      <p:sp>
        <p:nvSpPr>
          <p:cNvPr id="23" name="文本框 45"/>
          <p:cNvSpPr txBox="1">
            <a:spLocks noChangeArrowheads="1"/>
          </p:cNvSpPr>
          <p:nvPr/>
        </p:nvSpPr>
        <p:spPr bwMode="auto">
          <a:xfrm>
            <a:off x="1136323" y="3450432"/>
            <a:ext cx="1349986" cy="70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p:txBody>
      </p:sp>
      <p:sp>
        <p:nvSpPr>
          <p:cNvPr id="24" name="文本框 46"/>
          <p:cNvSpPr txBox="1">
            <a:spLocks noChangeArrowheads="1"/>
          </p:cNvSpPr>
          <p:nvPr/>
        </p:nvSpPr>
        <p:spPr bwMode="auto">
          <a:xfrm>
            <a:off x="3202969" y="3173018"/>
            <a:ext cx="1081039"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b="1" dirty="0">
                <a:solidFill>
                  <a:schemeClr val="tx1">
                    <a:lumMod val="65000"/>
                    <a:lumOff val="35000"/>
                  </a:schemeClr>
                </a:solidFill>
                <a:latin typeface="微软雅黑" pitchFamily="34" charset="-122"/>
                <a:ea typeface="微软雅黑" pitchFamily="34" charset="-122"/>
              </a:rPr>
              <a:t>标题内容</a:t>
            </a:r>
          </a:p>
        </p:txBody>
      </p:sp>
      <p:sp>
        <p:nvSpPr>
          <p:cNvPr id="25" name="文本框 47"/>
          <p:cNvSpPr txBox="1">
            <a:spLocks noChangeArrowheads="1"/>
          </p:cNvSpPr>
          <p:nvPr/>
        </p:nvSpPr>
        <p:spPr bwMode="auto">
          <a:xfrm>
            <a:off x="2961302" y="3450432"/>
            <a:ext cx="1348796" cy="70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p:txBody>
      </p:sp>
      <p:sp>
        <p:nvSpPr>
          <p:cNvPr id="26" name="文本框 48"/>
          <p:cNvSpPr txBox="1">
            <a:spLocks noChangeArrowheads="1"/>
          </p:cNvSpPr>
          <p:nvPr/>
        </p:nvSpPr>
        <p:spPr bwMode="auto">
          <a:xfrm>
            <a:off x="5168424" y="3173018"/>
            <a:ext cx="1059537"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b="1" dirty="0">
                <a:solidFill>
                  <a:schemeClr val="tx1">
                    <a:lumMod val="65000"/>
                    <a:lumOff val="35000"/>
                  </a:schemeClr>
                </a:solidFill>
                <a:latin typeface="微软雅黑" pitchFamily="34" charset="-122"/>
                <a:ea typeface="微软雅黑" pitchFamily="34" charset="-122"/>
              </a:rPr>
              <a:t>标题内容</a:t>
            </a:r>
          </a:p>
        </p:txBody>
      </p:sp>
      <p:sp>
        <p:nvSpPr>
          <p:cNvPr id="27" name="文本框 49"/>
          <p:cNvSpPr txBox="1">
            <a:spLocks noChangeArrowheads="1"/>
          </p:cNvSpPr>
          <p:nvPr/>
        </p:nvSpPr>
        <p:spPr bwMode="auto">
          <a:xfrm>
            <a:off x="4925569" y="3450432"/>
            <a:ext cx="1348796" cy="70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p:txBody>
      </p:sp>
      <p:sp>
        <p:nvSpPr>
          <p:cNvPr id="28" name="文本框 50"/>
          <p:cNvSpPr txBox="1">
            <a:spLocks noChangeArrowheads="1"/>
          </p:cNvSpPr>
          <p:nvPr/>
        </p:nvSpPr>
        <p:spPr bwMode="auto">
          <a:xfrm>
            <a:off x="6875946" y="3173018"/>
            <a:ext cx="916262"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b="1" dirty="0">
                <a:solidFill>
                  <a:schemeClr val="tx1">
                    <a:lumMod val="65000"/>
                    <a:lumOff val="35000"/>
                  </a:schemeClr>
                </a:solidFill>
                <a:latin typeface="微软雅黑" pitchFamily="34" charset="-122"/>
                <a:ea typeface="微软雅黑" pitchFamily="34" charset="-122"/>
              </a:rPr>
              <a:t>标题内容</a:t>
            </a:r>
          </a:p>
        </p:txBody>
      </p:sp>
      <p:sp>
        <p:nvSpPr>
          <p:cNvPr id="29" name="文本框 51"/>
          <p:cNvSpPr txBox="1">
            <a:spLocks noChangeArrowheads="1"/>
          </p:cNvSpPr>
          <p:nvPr/>
        </p:nvSpPr>
        <p:spPr bwMode="auto">
          <a:xfrm>
            <a:off x="6666029" y="3450432"/>
            <a:ext cx="1349986" cy="70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a:p>
            <a:pPr eaLnBrk="1" hangingPunct="1">
              <a:buFont typeface="Arial" panose="020B0604020202020204" pitchFamily="34" charset="0"/>
              <a:buNone/>
            </a:pPr>
            <a:r>
              <a:rPr lang="zh-CN" altLang="en-US" sz="1000" dirty="0">
                <a:solidFill>
                  <a:schemeClr val="tx1">
                    <a:lumMod val="65000"/>
                    <a:lumOff val="35000"/>
                  </a:schemeClr>
                </a:solidFill>
                <a:latin typeface="微软雅黑" pitchFamily="34" charset="-122"/>
                <a:ea typeface="微软雅黑" pitchFamily="34" charset="-122"/>
              </a:rPr>
              <a:t>这里填具体描述</a:t>
            </a:r>
          </a:p>
        </p:txBody>
      </p:sp>
    </p:spTree>
    <p:extLst>
      <p:ext uri="{BB962C8B-B14F-4D97-AF65-F5344CB8AC3E}">
        <p14:creationId xmlns:p14="http://schemas.microsoft.com/office/powerpoint/2010/main" val="90988513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42" presetClass="entr" presetSubtype="0"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anim calcmode="lin" valueType="num">
                                      <p:cBhvr>
                                        <p:cTn id="71" dur="1000" fill="hold"/>
                                        <p:tgtEl>
                                          <p:spTgt spid="21"/>
                                        </p:tgtEl>
                                        <p:attrNameLst>
                                          <p:attrName>ppt_x</p:attrName>
                                        </p:attrNameLst>
                                      </p:cBhvr>
                                      <p:tavLst>
                                        <p:tav tm="0">
                                          <p:val>
                                            <p:strVal val="#ppt_x"/>
                                          </p:val>
                                        </p:tav>
                                        <p:tav tm="100000">
                                          <p:val>
                                            <p:strVal val="#ppt_x"/>
                                          </p:val>
                                        </p:tav>
                                      </p:tavLst>
                                    </p:anim>
                                    <p:anim calcmode="lin" valueType="num">
                                      <p:cBhvr>
                                        <p:cTn id="72" dur="1000" fill="hold"/>
                                        <p:tgtEl>
                                          <p:spTgt spid="2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1000"/>
                                        <p:tgtEl>
                                          <p:spTgt spid="11"/>
                                        </p:tgtEl>
                                      </p:cBhvr>
                                    </p:animEffect>
                                    <p:anim calcmode="lin" valueType="num">
                                      <p:cBhvr>
                                        <p:cTn id="76" dur="1000" fill="hold"/>
                                        <p:tgtEl>
                                          <p:spTgt spid="11"/>
                                        </p:tgtEl>
                                        <p:attrNameLst>
                                          <p:attrName>ppt_x</p:attrName>
                                        </p:attrNameLst>
                                      </p:cBhvr>
                                      <p:tavLst>
                                        <p:tav tm="0">
                                          <p:val>
                                            <p:strVal val="#ppt_x"/>
                                          </p:val>
                                        </p:tav>
                                        <p:tav tm="100000">
                                          <p:val>
                                            <p:strVal val="#ppt_x"/>
                                          </p:val>
                                        </p:tav>
                                      </p:tavLst>
                                    </p:anim>
                                    <p:anim calcmode="lin" valueType="num">
                                      <p:cBhvr>
                                        <p:cTn id="77" dur="1000" fill="hold"/>
                                        <p:tgtEl>
                                          <p:spTgt spid="1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1000"/>
                                        <p:tgtEl>
                                          <p:spTgt spid="28"/>
                                        </p:tgtEl>
                                      </p:cBhvr>
                                    </p:animEffect>
                                    <p:anim calcmode="lin" valueType="num">
                                      <p:cBhvr>
                                        <p:cTn id="81" dur="1000" fill="hold"/>
                                        <p:tgtEl>
                                          <p:spTgt spid="28"/>
                                        </p:tgtEl>
                                        <p:attrNameLst>
                                          <p:attrName>ppt_x</p:attrName>
                                        </p:attrNameLst>
                                      </p:cBhvr>
                                      <p:tavLst>
                                        <p:tav tm="0">
                                          <p:val>
                                            <p:strVal val="#ppt_x"/>
                                          </p:val>
                                        </p:tav>
                                        <p:tav tm="100000">
                                          <p:val>
                                            <p:strVal val="#ppt_x"/>
                                          </p:val>
                                        </p:tav>
                                      </p:tavLst>
                                    </p:anim>
                                    <p:anim calcmode="lin" valueType="num">
                                      <p:cBhvr>
                                        <p:cTn id="82" dur="1000" fill="hold"/>
                                        <p:tgtEl>
                                          <p:spTgt spid="2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1000"/>
                                        <p:tgtEl>
                                          <p:spTgt spid="29"/>
                                        </p:tgtEl>
                                      </p:cBhvr>
                                    </p:animEffect>
                                    <p:anim calcmode="lin" valueType="num">
                                      <p:cBhvr>
                                        <p:cTn id="86" dur="1000" fill="hold"/>
                                        <p:tgtEl>
                                          <p:spTgt spid="29"/>
                                        </p:tgtEl>
                                        <p:attrNameLst>
                                          <p:attrName>ppt_x</p:attrName>
                                        </p:attrNameLst>
                                      </p:cBhvr>
                                      <p:tavLst>
                                        <p:tav tm="0">
                                          <p:val>
                                            <p:strVal val="#ppt_x"/>
                                          </p:val>
                                        </p:tav>
                                        <p:tav tm="100000">
                                          <p:val>
                                            <p:strVal val="#ppt_x"/>
                                          </p:val>
                                        </p:tav>
                                      </p:tavLst>
                                    </p:anim>
                                    <p:anim calcmode="lin" valueType="num">
                                      <p:cBhvr>
                                        <p:cTn id="8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150606" y="1371095"/>
            <a:ext cx="1115346" cy="1144210"/>
            <a:chOff x="23394" y="1490767"/>
            <a:chExt cx="1793584" cy="1839999"/>
          </a:xfrm>
          <a:blipFill dpi="0" rotWithShape="1">
            <a:blip r:embed="rId3">
              <a:extLst>
                <a:ext uri="{28A0092B-C50C-407E-A947-70E740481C1C}">
                  <a14:useLocalDpi xmlns:a14="http://schemas.microsoft.com/office/drawing/2010/main" val="0"/>
                </a:ext>
              </a:extLst>
            </a:blip>
            <a:srcRect/>
            <a:stretch>
              <a:fillRect/>
            </a:stretch>
          </a:blipFill>
        </p:grpSpPr>
        <p:sp>
          <p:nvSpPr>
            <p:cNvPr id="72" name="Round Same Side Corner Rectangle 71"/>
            <p:cNvSpPr/>
            <p:nvPr/>
          </p:nvSpPr>
          <p:spPr>
            <a:xfrm rot="5400000">
              <a:off x="-198896" y="2244015"/>
              <a:ext cx="790364" cy="345784"/>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a:grpFill/>
          </p:grpSpPr>
          <p:sp>
            <p:nvSpPr>
              <p:cNvPr id="86" name="Oval 85"/>
              <p:cNvSpPr/>
              <p:nvPr/>
            </p:nvSpPr>
            <p:spPr>
              <a:xfrm>
                <a:off x="577953" y="1501702"/>
                <a:ext cx="395183" cy="3951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Freeform 36"/>
          <p:cNvSpPr>
            <a:spLocks noEditPoints="1"/>
          </p:cNvSpPr>
          <p:nvPr/>
        </p:nvSpPr>
        <p:spPr bwMode="auto">
          <a:xfrm>
            <a:off x="1732393" y="2554489"/>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blipFill dpi="0" rotWithShape="1">
            <a:blip r:embed="rId4" cstate="print">
              <a:extLst>
                <a:ext uri="{28A0092B-C50C-407E-A947-70E740481C1C}">
                  <a14:useLocalDpi xmlns:a14="http://schemas.microsoft.com/office/drawing/2010/main" val="0"/>
                </a:ext>
              </a:extLst>
            </a:blip>
            <a:srcRect/>
            <a:stretch>
              <a:fillRect/>
            </a:stretch>
          </a:blip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36"/>
          <p:cNvSpPr>
            <a:spLocks noEditPoints="1"/>
          </p:cNvSpPr>
          <p:nvPr/>
        </p:nvSpPr>
        <p:spPr bwMode="auto">
          <a:xfrm>
            <a:off x="3102440" y="2554489"/>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blipFill dpi="0" rotWithShape="1">
            <a:blip r:embed="rId5" cstate="print">
              <a:extLst>
                <a:ext uri="{28A0092B-C50C-407E-A947-70E740481C1C}">
                  <a14:useLocalDpi xmlns:a14="http://schemas.microsoft.com/office/drawing/2010/main" val="0"/>
                </a:ext>
              </a:extLst>
            </a:blip>
            <a:srcRect/>
            <a:stretch>
              <a:fillRect/>
            </a:stretch>
          </a:blip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36"/>
          <p:cNvSpPr>
            <a:spLocks noEditPoints="1"/>
          </p:cNvSpPr>
          <p:nvPr/>
        </p:nvSpPr>
        <p:spPr bwMode="auto">
          <a:xfrm>
            <a:off x="4445800" y="2554489"/>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blipFill dpi="0" rotWithShape="1">
            <a:blip r:embed="rId4" cstate="print">
              <a:extLst>
                <a:ext uri="{28A0092B-C50C-407E-A947-70E740481C1C}">
                  <a14:useLocalDpi xmlns:a14="http://schemas.microsoft.com/office/drawing/2010/main" val="0"/>
                </a:ext>
              </a:extLst>
            </a:blip>
            <a:srcRect/>
            <a:stretch>
              <a:fillRect/>
            </a:stretch>
          </a:blip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36"/>
          <p:cNvSpPr>
            <a:spLocks noEditPoints="1"/>
          </p:cNvSpPr>
          <p:nvPr/>
        </p:nvSpPr>
        <p:spPr bwMode="auto">
          <a:xfrm>
            <a:off x="5789160" y="2554489"/>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blipFill dpi="0" rotWithShape="1">
            <a:blip r:embed="rId5" cstate="print">
              <a:extLst>
                <a:ext uri="{28A0092B-C50C-407E-A947-70E740481C1C}">
                  <a14:useLocalDpi xmlns:a14="http://schemas.microsoft.com/office/drawing/2010/main" val="0"/>
                </a:ext>
              </a:extLst>
            </a:blip>
            <a:srcRect/>
            <a:stretch>
              <a:fillRect/>
            </a:stretch>
          </a:blip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6"/>
          <p:cNvSpPr>
            <a:spLocks noEditPoints="1"/>
          </p:cNvSpPr>
          <p:nvPr/>
        </p:nvSpPr>
        <p:spPr bwMode="auto">
          <a:xfrm>
            <a:off x="7132520" y="2554489"/>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blipFill dpi="0" rotWithShape="1">
            <a:blip r:embed="rId4" cstate="print">
              <a:extLst>
                <a:ext uri="{28A0092B-C50C-407E-A947-70E740481C1C}">
                  <a14:useLocalDpi xmlns:a14="http://schemas.microsoft.com/office/drawing/2010/main" val="0"/>
                </a:ext>
              </a:extLst>
            </a:blip>
            <a:srcRect/>
            <a:stretch>
              <a:fillRect/>
            </a:stretch>
          </a:blip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p:nvPr/>
        </p:nvGrpSpPr>
        <p:grpSpPr>
          <a:xfrm>
            <a:off x="1526158" y="3664471"/>
            <a:ext cx="1140353" cy="611032"/>
            <a:chOff x="764014" y="1572498"/>
            <a:chExt cx="1544637" cy="703640"/>
          </a:xfrm>
        </p:grpSpPr>
        <p:sp>
          <p:nvSpPr>
            <p:cNvPr id="106" name="Text Placeholder 3"/>
            <p:cNvSpPr txBox="1">
              <a:spLocks/>
            </p:cNvSpPr>
            <p:nvPr/>
          </p:nvSpPr>
          <p:spPr>
            <a:xfrm>
              <a:off x="885698" y="1572498"/>
              <a:ext cx="1215934" cy="211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764014" y="1792055"/>
              <a:ext cx="1544637" cy="484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5"/>
          <p:cNvGrpSpPr/>
          <p:nvPr/>
        </p:nvGrpSpPr>
        <p:grpSpPr>
          <a:xfrm>
            <a:off x="2876189" y="3664460"/>
            <a:ext cx="1140353" cy="611030"/>
            <a:chOff x="764014" y="1572495"/>
            <a:chExt cx="1544637" cy="703642"/>
          </a:xfrm>
        </p:grpSpPr>
        <p:sp>
          <p:nvSpPr>
            <p:cNvPr id="109" name="Text Placeholder 3"/>
            <p:cNvSpPr txBox="1">
              <a:spLocks/>
            </p:cNvSpPr>
            <p:nvPr/>
          </p:nvSpPr>
          <p:spPr>
            <a:xfrm>
              <a:off x="858205" y="1572495"/>
              <a:ext cx="1215934" cy="21176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764014" y="1792052"/>
              <a:ext cx="1544637" cy="48408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4226220" y="3664461"/>
            <a:ext cx="1140353" cy="611032"/>
            <a:chOff x="764014" y="1572496"/>
            <a:chExt cx="1544637" cy="703645"/>
          </a:xfrm>
        </p:grpSpPr>
        <p:sp>
          <p:nvSpPr>
            <p:cNvPr id="112" name="Text Placeholder 3"/>
            <p:cNvSpPr txBox="1">
              <a:spLocks/>
            </p:cNvSpPr>
            <p:nvPr/>
          </p:nvSpPr>
          <p:spPr>
            <a:xfrm>
              <a:off x="858206" y="1572496"/>
              <a:ext cx="1215934" cy="21176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a:spLocks/>
            </p:cNvSpPr>
            <p:nvPr/>
          </p:nvSpPr>
          <p:spPr>
            <a:xfrm>
              <a:off x="764014" y="1792055"/>
              <a:ext cx="1544637" cy="4840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5"/>
          <p:cNvGrpSpPr/>
          <p:nvPr/>
        </p:nvGrpSpPr>
        <p:grpSpPr>
          <a:xfrm>
            <a:off x="5576252" y="3664461"/>
            <a:ext cx="1140353" cy="611032"/>
            <a:chOff x="764014" y="1572496"/>
            <a:chExt cx="1544637" cy="703645"/>
          </a:xfrm>
        </p:grpSpPr>
        <p:sp>
          <p:nvSpPr>
            <p:cNvPr id="115" name="Text Placeholder 3"/>
            <p:cNvSpPr txBox="1">
              <a:spLocks/>
            </p:cNvSpPr>
            <p:nvPr/>
          </p:nvSpPr>
          <p:spPr>
            <a:xfrm>
              <a:off x="874190" y="1572496"/>
              <a:ext cx="1215934" cy="21176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a:spLocks/>
            </p:cNvSpPr>
            <p:nvPr/>
          </p:nvSpPr>
          <p:spPr>
            <a:xfrm>
              <a:off x="764014" y="1792055"/>
              <a:ext cx="1544637" cy="4840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
          <p:cNvGrpSpPr/>
          <p:nvPr/>
        </p:nvGrpSpPr>
        <p:grpSpPr>
          <a:xfrm>
            <a:off x="6926284" y="3664460"/>
            <a:ext cx="1140353" cy="611032"/>
            <a:chOff x="764014" y="1572496"/>
            <a:chExt cx="1544637" cy="703645"/>
          </a:xfrm>
        </p:grpSpPr>
        <p:sp>
          <p:nvSpPr>
            <p:cNvPr id="118" name="Text Placeholder 3"/>
            <p:cNvSpPr txBox="1">
              <a:spLocks/>
            </p:cNvSpPr>
            <p:nvPr/>
          </p:nvSpPr>
          <p:spPr>
            <a:xfrm>
              <a:off x="816067" y="1572496"/>
              <a:ext cx="1215934" cy="21176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a:spLocks/>
            </p:cNvSpPr>
            <p:nvPr/>
          </p:nvSpPr>
          <p:spPr>
            <a:xfrm>
              <a:off x="764014" y="1792055"/>
              <a:ext cx="1544637" cy="4840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 name="Footer Text"/>
          <p:cNvSpPr txBox="1"/>
          <p:nvPr/>
        </p:nvSpPr>
        <p:spPr>
          <a:xfrm>
            <a:off x="2529336" y="1510111"/>
            <a:ext cx="5413971"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079322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ppt_x"/>
                                          </p:val>
                                        </p:tav>
                                        <p:tav tm="100000">
                                          <p:val>
                                            <p:strVal val="#ppt_x"/>
                                          </p:val>
                                        </p:tav>
                                      </p:tavLst>
                                    </p:anim>
                                    <p:anim calcmode="lin" valueType="num">
                                      <p:cBhvr additive="base">
                                        <p:cTn id="55" dur="500" fill="hold"/>
                                        <p:tgtEl>
                                          <p:spTgt spid="7"/>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fill="hold"/>
                                        <p:tgtEl>
                                          <p:spTgt spid="8"/>
                                        </p:tgtEl>
                                        <p:attrNameLst>
                                          <p:attrName>ppt_x</p:attrName>
                                        </p:attrNameLst>
                                      </p:cBhvr>
                                      <p:tavLst>
                                        <p:tav tm="0">
                                          <p:val>
                                            <p:strVal val="#ppt_x"/>
                                          </p:val>
                                        </p:tav>
                                        <p:tav tm="100000">
                                          <p:val>
                                            <p:strVal val="#ppt_x"/>
                                          </p:val>
                                        </p:tav>
                                      </p:tavLst>
                                    </p:anim>
                                    <p:anim calcmode="lin" valueType="num">
                                      <p:cBhvr additive="base">
                                        <p:cTn id="6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972086" y="1387575"/>
            <a:ext cx="3879724" cy="2656284"/>
            <a:chOff x="0" y="0"/>
            <a:chExt cx="5166566" cy="3409678"/>
          </a:xfrm>
        </p:grpSpPr>
        <p:sp>
          <p:nvSpPr>
            <p:cNvPr id="54286" name="椭圆 2"/>
            <p:cNvSpPr>
              <a:spLocks/>
            </p:cNvSpPr>
            <p:nvPr/>
          </p:nvSpPr>
          <p:spPr bwMode="auto">
            <a:xfrm rot="1748642">
              <a:off x="0" y="0"/>
              <a:ext cx="2211234" cy="2230539"/>
            </a:xfrm>
            <a:custGeom>
              <a:avLst/>
              <a:gdLst>
                <a:gd name="T0" fmla="*/ 887597 w 2997604"/>
                <a:gd name="T1" fmla="*/ 529860 h 3024336"/>
                <a:gd name="T2" fmla="*/ 447757 w 2997604"/>
                <a:gd name="T3" fmla="*/ 894848 h 3024336"/>
                <a:gd name="T4" fmla="*/ 0 w 2997604"/>
                <a:gd name="T5" fmla="*/ 447424 h 3024336"/>
                <a:gd name="T6" fmla="*/ 447757 w 2997604"/>
                <a:gd name="T7" fmla="*/ 0 h 3024336"/>
                <a:gd name="T8" fmla="*/ 522383 w 2997604"/>
                <a:gd name="T9" fmla="*/ 6709 h 3024336"/>
                <a:gd name="T10" fmla="*/ 0 60000 65536"/>
                <a:gd name="T11" fmla="*/ 0 60000 65536"/>
                <a:gd name="T12" fmla="*/ 0 60000 65536"/>
                <a:gd name="T13" fmla="*/ 0 60000 65536"/>
                <a:gd name="T14" fmla="*/ 0 60000 65536"/>
                <a:gd name="T15" fmla="*/ 0 w 2997604"/>
                <a:gd name="T16" fmla="*/ 0 h 3024336"/>
                <a:gd name="T17" fmla="*/ 2997604 w 2997604"/>
                <a:gd name="T18" fmla="*/ 3024336 h 3024336"/>
              </a:gdLst>
              <a:ahLst/>
              <a:cxnLst>
                <a:cxn ang="T10">
                  <a:pos x="T0" y="T1"/>
                </a:cxn>
                <a:cxn ang="T11">
                  <a:pos x="T2" y="T3"/>
                </a:cxn>
                <a:cxn ang="T12">
                  <a:pos x="T4" y="T5"/>
                </a:cxn>
                <a:cxn ang="T13">
                  <a:pos x="T6" y="T7"/>
                </a:cxn>
                <a:cxn ang="T14">
                  <a:pos x="T8" y="T9"/>
                </a:cxn>
              </a:cxnLst>
              <a:rect l="T15" t="T16" r="T17" b="T18"/>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bg1">
                  <a:lumMod val="65000"/>
                </a:schemeClr>
              </a:solidFill>
              <a:prstDash val="sysDash"/>
              <a:bevel/>
              <a:headEnd/>
              <a:tailEnd type="triangle" w="lg" len="lg"/>
            </a:ln>
          </p:spPr>
          <p:txBody>
            <a:bodyPr lIns="68559" tIns="34279" rIns="68559" bIns="34279" anchor="ctr"/>
            <a:lstStyle/>
            <a:p>
              <a:endParaRPr lang="zh-CN" altLang="en-US" sz="1799"/>
            </a:p>
          </p:txBody>
        </p:sp>
        <p:sp>
          <p:nvSpPr>
            <p:cNvPr id="54287" name="椭圆 4"/>
            <p:cNvSpPr>
              <a:spLocks noChangeArrowheads="1"/>
            </p:cNvSpPr>
            <p:nvPr/>
          </p:nvSpPr>
          <p:spPr bwMode="auto">
            <a:xfrm rot="1748642">
              <a:off x="2072242" y="1513229"/>
              <a:ext cx="1573837" cy="746788"/>
            </a:xfrm>
            <a:custGeom>
              <a:avLst/>
              <a:gdLst>
                <a:gd name="T0" fmla="*/ 0 w 2134918"/>
                <a:gd name="T1" fmla="*/ 300048 h 1012045"/>
                <a:gd name="T2" fmla="*/ 315258 w 2134918"/>
                <a:gd name="T3" fmla="*/ 0 h 1012045"/>
                <a:gd name="T4" fmla="*/ 630515 w 2134918"/>
                <a:gd name="T5" fmla="*/ 300048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68559" tIns="34279" rIns="68559" bIns="34279" anchor="ctr"/>
            <a:lstStyle/>
            <a:p>
              <a:endParaRPr lang="zh-CN" altLang="en-US" sz="1799"/>
            </a:p>
          </p:txBody>
        </p:sp>
        <p:sp>
          <p:nvSpPr>
            <p:cNvPr id="54288" name="椭圆 4"/>
            <p:cNvSpPr>
              <a:spLocks noChangeArrowheads="1"/>
            </p:cNvSpPr>
            <p:nvPr/>
          </p:nvSpPr>
          <p:spPr bwMode="auto">
            <a:xfrm rot="1748643" flipV="1">
              <a:off x="3158906" y="2877661"/>
              <a:ext cx="1121762" cy="532017"/>
            </a:xfrm>
            <a:custGeom>
              <a:avLst/>
              <a:gdLst>
                <a:gd name="T0" fmla="*/ 0 w 2134918"/>
                <a:gd name="T1" fmla="*/ 77286 h 1012045"/>
                <a:gd name="T2" fmla="*/ 81364 w 2134918"/>
                <a:gd name="T3" fmla="*/ 0 h 1012045"/>
                <a:gd name="T4" fmla="*/ 162727 w 2134918"/>
                <a:gd name="T5" fmla="*/ 77286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68559" tIns="34279" rIns="68559" bIns="34279" anchor="ctr"/>
            <a:lstStyle/>
            <a:p>
              <a:endParaRPr lang="zh-CN" altLang="en-US" sz="1799"/>
            </a:p>
          </p:txBody>
        </p:sp>
        <p:sp>
          <p:nvSpPr>
            <p:cNvPr id="54289" name="椭圆 4"/>
            <p:cNvSpPr>
              <a:spLocks noChangeArrowheads="1"/>
            </p:cNvSpPr>
            <p:nvPr/>
          </p:nvSpPr>
          <p:spPr bwMode="auto">
            <a:xfrm rot="1748642">
              <a:off x="4392985" y="3020842"/>
              <a:ext cx="773581" cy="366376"/>
            </a:xfrm>
            <a:custGeom>
              <a:avLst/>
              <a:gdLst>
                <a:gd name="T0" fmla="*/ 0 w 2134918"/>
                <a:gd name="T1" fmla="*/ 17383 h 1012045"/>
                <a:gd name="T2" fmla="*/ 18401 w 2134918"/>
                <a:gd name="T3" fmla="*/ 0 h 1012045"/>
                <a:gd name="T4" fmla="*/ 36803 w 2134918"/>
                <a:gd name="T5" fmla="*/ 17383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68559" tIns="34279" rIns="68559" bIns="34279" anchor="ctr"/>
            <a:lstStyle/>
            <a:p>
              <a:endParaRPr lang="zh-CN" altLang="en-US" sz="1799"/>
            </a:p>
          </p:txBody>
        </p:sp>
      </p:grpSp>
      <p:sp>
        <p:nvSpPr>
          <p:cNvPr id="23" name="KSO_GN4"/>
          <p:cNvSpPr>
            <a:spLocks noChangeArrowheads="1"/>
          </p:cNvSpPr>
          <p:nvPr/>
        </p:nvSpPr>
        <p:spPr bwMode="auto">
          <a:xfrm>
            <a:off x="1070893" y="1494733"/>
            <a:ext cx="1474985" cy="1529953"/>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9525">
            <a:noFill/>
            <a:bevel/>
            <a:headEnd/>
            <a:tailEnd/>
          </a:ln>
        </p:spPr>
        <p:txBody>
          <a:bodyPr lIns="0" tIns="0" rIns="0" bIns="0" anchor="ctr"/>
          <a:lstStyle/>
          <a:p>
            <a:pPr algn="ctr">
              <a:lnSpc>
                <a:spcPct val="130000"/>
              </a:lnSpc>
            </a:pPr>
            <a:r>
              <a:rPr lang="en-US" altLang="zh-CN" sz="4799" dirty="0">
                <a:solidFill>
                  <a:schemeClr val="bg1"/>
                </a:solidFill>
                <a:latin typeface="Impact" pitchFamily="34" charset="0"/>
                <a:ea typeface="微软雅黑" pitchFamily="34" charset="-122"/>
                <a:sym typeface="Impact" pitchFamily="34" charset="0"/>
              </a:rPr>
              <a:t>04</a:t>
            </a:r>
            <a:endParaRPr lang="zh-CN" altLang="en-US" sz="1799" dirty="0"/>
          </a:p>
        </p:txBody>
      </p:sp>
      <p:sp>
        <p:nvSpPr>
          <p:cNvPr id="24" name="KSO_GN3"/>
          <p:cNvSpPr>
            <a:spLocks noChangeArrowheads="1"/>
          </p:cNvSpPr>
          <p:nvPr/>
        </p:nvSpPr>
        <p:spPr bwMode="auto">
          <a:xfrm>
            <a:off x="2429214" y="2615111"/>
            <a:ext cx="1042847" cy="1082279"/>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bevel/>
            <a:headEnd/>
            <a:tailEnd/>
          </a:ln>
        </p:spPr>
        <p:txBody>
          <a:bodyPr lIns="0" tIns="0" rIns="0" bIns="0" anchor="ctr"/>
          <a:lstStyle/>
          <a:p>
            <a:pPr algn="ctr">
              <a:lnSpc>
                <a:spcPct val="130000"/>
              </a:lnSpc>
            </a:pPr>
            <a:r>
              <a:rPr lang="en-US" altLang="zh-CN" sz="3499" dirty="0">
                <a:solidFill>
                  <a:schemeClr val="bg1"/>
                </a:solidFill>
                <a:latin typeface="Impact" pitchFamily="34" charset="0"/>
                <a:ea typeface="微软雅黑" pitchFamily="34" charset="-122"/>
                <a:sym typeface="Impact" pitchFamily="34" charset="0"/>
              </a:rPr>
              <a:t>03</a:t>
            </a:r>
            <a:endParaRPr lang="zh-CN" altLang="en-US" sz="1799" dirty="0"/>
          </a:p>
        </p:txBody>
      </p:sp>
      <p:sp>
        <p:nvSpPr>
          <p:cNvPr id="25" name="KSO_GN2"/>
          <p:cNvSpPr>
            <a:spLocks noChangeArrowheads="1"/>
          </p:cNvSpPr>
          <p:nvPr/>
        </p:nvSpPr>
        <p:spPr bwMode="auto">
          <a:xfrm rot="10800000" flipV="1">
            <a:off x="3511347" y="3213996"/>
            <a:ext cx="744039" cy="77152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9525">
            <a:noFill/>
            <a:bevel/>
            <a:headEnd/>
            <a:tailEnd/>
          </a:ln>
        </p:spPr>
        <p:txBody>
          <a:bodyPr lIns="0" tIns="0" rIns="0" bIns="0" anchor="ctr"/>
          <a:lstStyle/>
          <a:p>
            <a:pPr algn="ctr">
              <a:lnSpc>
                <a:spcPct val="130000"/>
              </a:lnSpc>
            </a:pPr>
            <a:r>
              <a:rPr lang="en-US" altLang="zh-CN" sz="2399" dirty="0">
                <a:solidFill>
                  <a:schemeClr val="bg1"/>
                </a:solidFill>
                <a:latin typeface="Impact" pitchFamily="34" charset="0"/>
                <a:ea typeface="微软雅黑" pitchFamily="34" charset="-122"/>
                <a:sym typeface="Impact" pitchFamily="34" charset="0"/>
              </a:rPr>
              <a:t>02</a:t>
            </a:r>
            <a:endParaRPr lang="en-US" altLang="zh-CN" sz="1300" dirty="0">
              <a:solidFill>
                <a:schemeClr val="bg1"/>
              </a:solidFill>
              <a:latin typeface="Impact" pitchFamily="34" charset="0"/>
              <a:ea typeface="微软雅黑" pitchFamily="34" charset="-122"/>
              <a:sym typeface="Impact" pitchFamily="34" charset="0"/>
            </a:endParaRPr>
          </a:p>
        </p:txBody>
      </p:sp>
      <p:sp>
        <p:nvSpPr>
          <p:cNvPr id="26" name="KSO_GN1"/>
          <p:cNvSpPr>
            <a:spLocks noChangeArrowheads="1"/>
          </p:cNvSpPr>
          <p:nvPr/>
        </p:nvSpPr>
        <p:spPr bwMode="auto">
          <a:xfrm>
            <a:off x="4184628" y="3780733"/>
            <a:ext cx="513090" cy="532209"/>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9525">
            <a:noFill/>
            <a:bevel/>
            <a:headEnd/>
            <a:tailEnd/>
          </a:ln>
        </p:spPr>
        <p:txBody>
          <a:bodyPr lIns="0" tIns="0" rIns="0" bIns="0" anchor="ctr"/>
          <a:lstStyle/>
          <a:p>
            <a:pPr algn="ctr">
              <a:lnSpc>
                <a:spcPct val="130000"/>
              </a:lnSpc>
            </a:pPr>
            <a:r>
              <a:rPr lang="en-US" altLang="zh-CN" sz="2399" dirty="0">
                <a:solidFill>
                  <a:schemeClr val="bg1"/>
                </a:solidFill>
                <a:latin typeface="Impact" pitchFamily="34" charset="0"/>
                <a:ea typeface="微软雅黑" pitchFamily="34" charset="-122"/>
                <a:sym typeface="Impact" pitchFamily="34" charset="0"/>
              </a:rPr>
              <a:t>01</a:t>
            </a:r>
            <a:endParaRPr lang="zh-CN" altLang="en-US" sz="1799" dirty="0"/>
          </a:p>
        </p:txBody>
      </p:sp>
      <p:sp>
        <p:nvSpPr>
          <p:cNvPr id="27" name="文本框 11"/>
          <p:cNvSpPr>
            <a:spLocks noChangeArrowheads="1"/>
          </p:cNvSpPr>
          <p:nvPr/>
        </p:nvSpPr>
        <p:spPr bwMode="auto">
          <a:xfrm>
            <a:off x="2551832" y="1131591"/>
            <a:ext cx="3721391" cy="661435"/>
          </a:xfrm>
          <a:prstGeom prst="rect">
            <a:avLst/>
          </a:prstGeom>
          <a:noFill/>
          <a:ln w="9525">
            <a:noFill/>
            <a:bevel/>
            <a:headEnd/>
            <a:tailEnd/>
          </a:ln>
        </p:spPr>
        <p:txBody>
          <a:bodyPr lIns="60861" tIns="30431" rIns="60861" bIns="30431">
            <a:spAutoFit/>
          </a:bodyPr>
          <a:lstStyle/>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en-US" sz="10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en-US" sz="10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p>
        </p:txBody>
      </p:sp>
      <p:sp>
        <p:nvSpPr>
          <p:cNvPr id="28" name="文本框 12"/>
          <p:cNvSpPr>
            <a:spLocks noChangeArrowheads="1"/>
          </p:cNvSpPr>
          <p:nvPr/>
        </p:nvSpPr>
        <p:spPr bwMode="auto">
          <a:xfrm>
            <a:off x="3379206" y="2172196"/>
            <a:ext cx="3486871" cy="461442"/>
          </a:xfrm>
          <a:prstGeom prst="rect">
            <a:avLst/>
          </a:prstGeom>
          <a:noFill/>
          <a:ln w="9525">
            <a:noFill/>
            <a:bevel/>
            <a:headEnd/>
            <a:tailEnd/>
          </a:ln>
        </p:spPr>
        <p:txBody>
          <a:bodyPr lIns="60861" tIns="30431" rIns="60861" bIns="30431">
            <a:spAutoFit/>
          </a:bodyPr>
          <a:lstStyle/>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en-US" sz="10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29" name="文本框 13"/>
          <p:cNvSpPr>
            <a:spLocks noChangeArrowheads="1"/>
          </p:cNvSpPr>
          <p:nvPr/>
        </p:nvSpPr>
        <p:spPr bwMode="auto">
          <a:xfrm>
            <a:off x="4331626" y="2781697"/>
            <a:ext cx="3380919" cy="461442"/>
          </a:xfrm>
          <a:prstGeom prst="rect">
            <a:avLst/>
          </a:prstGeom>
          <a:noFill/>
          <a:ln w="9525">
            <a:noFill/>
            <a:bevel/>
            <a:headEnd/>
            <a:tailEnd/>
          </a:ln>
        </p:spPr>
        <p:txBody>
          <a:bodyPr lIns="60861" tIns="30431" rIns="60861" bIns="30431">
            <a:spAutoFit/>
          </a:bodyPr>
          <a:lstStyle/>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en-US" sz="10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30" name="文本框 14"/>
          <p:cNvSpPr>
            <a:spLocks noChangeArrowheads="1"/>
          </p:cNvSpPr>
          <p:nvPr/>
        </p:nvSpPr>
        <p:spPr bwMode="auto">
          <a:xfrm>
            <a:off x="4812002" y="3759300"/>
            <a:ext cx="3408300" cy="461442"/>
          </a:xfrm>
          <a:prstGeom prst="rect">
            <a:avLst/>
          </a:prstGeom>
          <a:noFill/>
          <a:ln w="9525">
            <a:noFill/>
            <a:bevel/>
            <a:headEnd/>
            <a:tailEnd/>
          </a:ln>
        </p:spPr>
        <p:txBody>
          <a:bodyPr lIns="60861" tIns="30431" rIns="60861" bIns="30431">
            <a:spAutoFit/>
          </a:bodyPr>
          <a:lstStyle/>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en-US" sz="1000" dirty="0">
              <a:solidFill>
                <a:schemeClr val="tx1">
                  <a:lumMod val="65000"/>
                  <a:lumOff val="3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65000"/>
                    <a:lumOff val="35000"/>
                  </a:schemeClr>
                </a:solidFill>
                <a:latin typeface="微软雅黑" pitchFamily="34" charset="-122"/>
                <a:ea typeface="微软雅黑" pitchFamily="34" charset="-122"/>
              </a:rPr>
              <a:t>点击此处输入文字点击此处输入文字点击此处输入文字</a:t>
            </a:r>
            <a:endParaRPr lang="zh-CN" altLang="en-US"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35243848"/>
      </p:ext>
    </p:extLst>
  </p:cSld>
  <p:clrMapOvr>
    <a:masterClrMapping/>
  </p:clrMapOvr>
  <mc:AlternateContent xmlns:mc="http://schemas.openxmlformats.org/markup-compatibility/2006" xmlns:p14="http://schemas.microsoft.com/office/powerpoint/2010/main">
    <mc:Choice Requires="p14">
      <p:transition spd="slow" p14:dur="1500" advClick="0" advTm="9000">
        <p:random/>
      </p:transition>
    </mc:Choice>
    <mc:Fallback xmlns="">
      <p:transition spd="slow" advClick="0"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p:cBhvr>
                                        <p:cTn id="10" dur="500"/>
                                        <p:tgtEl>
                                          <p:spTgt spid="26"/>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5"/>
                                        </p:tgtEl>
                                        <p:attrNameLst>
                                          <p:attrName>style.visibility</p:attrName>
                                        </p:attrNameLst>
                                      </p:cBhvr>
                                      <p:to>
                                        <p:strVal val="visible"/>
                                      </p:to>
                                    </p:set>
                                    <p:animEffect>
                                      <p:cBhvr>
                                        <p:cTn id="13" dur="500"/>
                                        <p:tgtEl>
                                          <p:spTgt spid="25"/>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4"/>
                                        </p:tgtEl>
                                        <p:attrNameLst>
                                          <p:attrName>style.visibility</p:attrName>
                                        </p:attrNameLst>
                                      </p:cBhvr>
                                      <p:to>
                                        <p:strVal val="visible"/>
                                      </p:to>
                                    </p:set>
                                    <p:animEffect>
                                      <p:cBhvr>
                                        <p:cTn id="16" dur="500"/>
                                        <p:tgtEl>
                                          <p:spTgt spid="24"/>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3"/>
                                        </p:tgtEl>
                                        <p:attrNameLst>
                                          <p:attrName>style.visibility</p:attrName>
                                        </p:attrNameLst>
                                      </p:cBhvr>
                                      <p:to>
                                        <p:strVal val="visible"/>
                                      </p:to>
                                    </p:set>
                                    <p:animEffect>
                                      <p:cBhvr>
                                        <p:cTn id="19" dur="500"/>
                                        <p:tgtEl>
                                          <p:spTgt spid="23"/>
                                        </p:tgtEl>
                                      </p:cBhvr>
                                    </p:animEffect>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anim calcmode="lin" valueType="num">
                                      <p:cBhvr>
                                        <p:cTn id="2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27"/>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8"/>
                                        </p:tgtEl>
                                        <p:attrNameLst>
                                          <p:attrName>ppt_y</p:attrName>
                                        </p:attrNameLst>
                                      </p:cBhvr>
                                      <p:tavLst>
                                        <p:tav tm="0">
                                          <p:val>
                                            <p:strVal val="#ppt_y"/>
                                          </p:val>
                                        </p:tav>
                                        <p:tav tm="100000">
                                          <p:val>
                                            <p:strVal val="#ppt_y"/>
                                          </p:val>
                                        </p:tav>
                                      </p:tavLst>
                                    </p:anim>
                                    <p:anim calcmode="lin" valueType="num">
                                      <p:cBhvr>
                                        <p:cTn id="3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34" dur="500" tmFilter="0,0; .5, 1; 1, 1"/>
                                        <p:tgtEl>
                                          <p:spTgt spid="28"/>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9"/>
                                        </p:tgtEl>
                                        <p:attrNameLst>
                                          <p:attrName>ppt_y</p:attrName>
                                        </p:attrNameLst>
                                      </p:cBhvr>
                                      <p:tavLst>
                                        <p:tav tm="0">
                                          <p:val>
                                            <p:strVal val="#ppt_y"/>
                                          </p:val>
                                        </p:tav>
                                        <p:tav tm="100000">
                                          <p:val>
                                            <p:strVal val="#ppt_y"/>
                                          </p:val>
                                        </p:tav>
                                      </p:tavLst>
                                    </p:anim>
                                    <p:anim calcmode="lin" valueType="num">
                                      <p:cBhvr>
                                        <p:cTn id="3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41" dur="500" tmFilter="0,0; .5, 1; 1, 1"/>
                                        <p:tgtEl>
                                          <p:spTgt spid="29"/>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0"/>
                                        </p:tgtEl>
                                        <p:attrNameLst>
                                          <p:attrName>ppt_y</p:attrName>
                                        </p:attrNameLst>
                                      </p:cBhvr>
                                      <p:tavLst>
                                        <p:tav tm="0">
                                          <p:val>
                                            <p:strVal val="#ppt_y"/>
                                          </p:val>
                                        </p:tav>
                                        <p:tav tm="100000">
                                          <p:val>
                                            <p:strVal val="#ppt_y"/>
                                          </p:val>
                                        </p:tav>
                                      </p:tavLst>
                                    </p:anim>
                                    <p:anim calcmode="lin" valueType="num">
                                      <p:cBhvr>
                                        <p:cTn id="4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4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autoUpdateAnimBg="0"/>
      <p:bldP spid="24" grpId="0" bldLvl="0" animBg="1" autoUpdateAnimBg="0"/>
      <p:bldP spid="25" grpId="0" bldLvl="0" animBg="1" autoUpdateAnimBg="0"/>
      <p:bldP spid="26" grpId="0" bldLvl="0" animBg="1" autoUpdateAnimBg="0"/>
      <p:bldP spid="27" grpId="0" bldLvl="0" autoUpdateAnimBg="0"/>
      <p:bldP spid="28" grpId="0" bldLvl="0" autoUpdateAnimBg="0"/>
      <p:bldP spid="29" grpId="0" bldLvl="0" autoUpdateAnimBg="0"/>
      <p:bldP spid="30"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平行四边形 14"/>
          <p:cNvSpPr>
            <a:spLocks noChangeArrowheads="1"/>
          </p:cNvSpPr>
          <p:nvPr/>
        </p:nvSpPr>
        <p:spPr bwMode="auto">
          <a:xfrm rot="10800000">
            <a:off x="2862263" y="3680162"/>
            <a:ext cx="5651897" cy="295259"/>
          </a:xfrm>
          <a:prstGeom prst="parallelogram">
            <a:avLst>
              <a:gd name="adj" fmla="val 190171"/>
            </a:avLst>
          </a:prstGeom>
          <a:solidFill>
            <a:srgbClr val="D8D8D8"/>
          </a:solidFill>
          <a:ln w="12700">
            <a:solidFill>
              <a:srgbClr val="F2F2F2"/>
            </a:solidFill>
            <a:miter lim="800000"/>
            <a:headEnd/>
            <a:tailEnd/>
          </a:ln>
        </p:spPr>
        <p:txBody>
          <a:bodyPr lIns="68577" tIns="34289" rIns="68577" bIns="34289" anchor="ctr"/>
          <a:lstStyle/>
          <a:p>
            <a:pPr algn="ctr"/>
            <a:endParaRPr lang="zh-CN" altLang="zh-CN" sz="1280">
              <a:solidFill>
                <a:srgbClr val="FFFFFF"/>
              </a:solidFill>
              <a:latin typeface="宋体" pitchFamily="2" charset="-122"/>
              <a:sym typeface="宋体" pitchFamily="2" charset="-122"/>
            </a:endParaRPr>
          </a:p>
        </p:txBody>
      </p:sp>
      <p:sp>
        <p:nvSpPr>
          <p:cNvPr id="7171" name="上箭头 16"/>
          <p:cNvSpPr>
            <a:spLocks noChangeArrowheads="1"/>
          </p:cNvSpPr>
          <p:nvPr/>
        </p:nvSpPr>
        <p:spPr bwMode="auto">
          <a:xfrm>
            <a:off x="5817394" y="1883607"/>
            <a:ext cx="773906" cy="1873941"/>
          </a:xfrm>
          <a:prstGeom prst="upArrow">
            <a:avLst>
              <a:gd name="adj1" fmla="val 50000"/>
              <a:gd name="adj2" fmla="val 49911"/>
            </a:avLst>
          </a:prstGeom>
          <a:blipFill dpi="0" rotWithShape="1">
            <a:blip r:embed="rId2" cstate="print">
              <a:extLst>
                <a:ext uri="{28A0092B-C50C-407E-A947-70E740481C1C}">
                  <a14:useLocalDpi xmlns:a14="http://schemas.microsoft.com/office/drawing/2010/main" val="0"/>
                </a:ext>
              </a:extLst>
            </a:blip>
            <a:srcRect/>
            <a:stretch>
              <a:fillRect/>
            </a:stretch>
          </a:blipFill>
          <a:ln w="12700">
            <a:solidFill>
              <a:srgbClr val="F2F2F2"/>
            </a:solidFill>
            <a:miter lim="800000"/>
            <a:headEnd/>
            <a:tailEnd/>
          </a:ln>
        </p:spPr>
        <p:txBody>
          <a:bodyPr lIns="68577" tIns="34289" rIns="68577" bIns="34289" anchor="ctr"/>
          <a:lstStyle/>
          <a:p>
            <a:pPr algn="ctr"/>
            <a:endParaRPr lang="zh-CN" altLang="zh-CN" sz="1280">
              <a:solidFill>
                <a:srgbClr val="FFFFFF"/>
              </a:solidFill>
              <a:latin typeface="宋体" pitchFamily="2" charset="-122"/>
              <a:sym typeface="宋体" pitchFamily="2" charset="-122"/>
            </a:endParaRPr>
          </a:p>
        </p:txBody>
      </p:sp>
      <p:sp>
        <p:nvSpPr>
          <p:cNvPr id="7172" name="上箭头 19"/>
          <p:cNvSpPr>
            <a:spLocks noChangeArrowheads="1"/>
          </p:cNvSpPr>
          <p:nvPr/>
        </p:nvSpPr>
        <p:spPr bwMode="auto">
          <a:xfrm>
            <a:off x="6923486" y="1481198"/>
            <a:ext cx="772715" cy="2277541"/>
          </a:xfrm>
          <a:prstGeom prst="upArrow">
            <a:avLst>
              <a:gd name="adj1" fmla="val 50000"/>
              <a:gd name="adj2" fmla="val 50000"/>
            </a:avLst>
          </a:prstGeom>
          <a:blipFill dpi="0" rotWithShape="1">
            <a:blip r:embed="rId3">
              <a:extLst>
                <a:ext uri="{28A0092B-C50C-407E-A947-70E740481C1C}">
                  <a14:useLocalDpi xmlns:a14="http://schemas.microsoft.com/office/drawing/2010/main" val="0"/>
                </a:ext>
              </a:extLst>
            </a:blip>
            <a:srcRect/>
            <a:stretch>
              <a:fillRect/>
            </a:stretch>
          </a:blipFill>
          <a:ln w="12700">
            <a:solidFill>
              <a:srgbClr val="F2F2F2"/>
            </a:solidFill>
            <a:miter lim="800000"/>
            <a:headEnd/>
            <a:tailEnd/>
          </a:ln>
        </p:spPr>
        <p:txBody>
          <a:bodyPr lIns="68577" tIns="34289" rIns="68577" bIns="34289" anchor="ctr"/>
          <a:lstStyle/>
          <a:p>
            <a:pPr algn="ctr"/>
            <a:endParaRPr lang="zh-CN" altLang="zh-CN" sz="1280">
              <a:solidFill>
                <a:srgbClr val="FFFFFF"/>
              </a:solidFill>
              <a:latin typeface="宋体" pitchFamily="2" charset="-122"/>
              <a:sym typeface="宋体" pitchFamily="2" charset="-122"/>
            </a:endParaRPr>
          </a:p>
        </p:txBody>
      </p:sp>
      <p:sp>
        <p:nvSpPr>
          <p:cNvPr id="7173" name="上箭头 20"/>
          <p:cNvSpPr>
            <a:spLocks noChangeArrowheads="1"/>
          </p:cNvSpPr>
          <p:nvPr/>
        </p:nvSpPr>
        <p:spPr bwMode="auto">
          <a:xfrm>
            <a:off x="3531394" y="2732476"/>
            <a:ext cx="772716" cy="1025072"/>
          </a:xfrm>
          <a:prstGeom prst="upArrow">
            <a:avLst>
              <a:gd name="adj1" fmla="val 50000"/>
              <a:gd name="adj2" fmla="val 49977"/>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rgbClr val="F2F2F2"/>
            </a:solidFill>
            <a:miter lim="800000"/>
            <a:headEnd/>
            <a:tailEnd/>
          </a:ln>
        </p:spPr>
        <p:txBody>
          <a:bodyPr lIns="68577" tIns="34289" rIns="68577" bIns="34289" anchor="ctr"/>
          <a:lstStyle/>
          <a:p>
            <a:pPr algn="ctr"/>
            <a:endParaRPr lang="zh-CN" altLang="zh-CN" sz="1280">
              <a:solidFill>
                <a:srgbClr val="FFFFFF"/>
              </a:solidFill>
              <a:latin typeface="宋体" pitchFamily="2" charset="-122"/>
              <a:sym typeface="宋体" pitchFamily="2" charset="-122"/>
            </a:endParaRPr>
          </a:p>
        </p:txBody>
      </p:sp>
      <p:sp>
        <p:nvSpPr>
          <p:cNvPr id="7174" name="上箭头 21"/>
          <p:cNvSpPr>
            <a:spLocks noChangeArrowheads="1"/>
          </p:cNvSpPr>
          <p:nvPr/>
        </p:nvSpPr>
        <p:spPr bwMode="auto">
          <a:xfrm>
            <a:off x="4712494" y="2130054"/>
            <a:ext cx="772716" cy="1678689"/>
          </a:xfrm>
          <a:prstGeom prst="upArrow">
            <a:avLst>
              <a:gd name="adj1" fmla="val 50000"/>
              <a:gd name="adj2" fmla="val 49999"/>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F2F2F2"/>
            </a:solidFill>
            <a:miter lim="800000"/>
            <a:headEnd/>
            <a:tailEnd/>
          </a:ln>
        </p:spPr>
        <p:txBody>
          <a:bodyPr lIns="68577" tIns="34289" rIns="68577" bIns="34289" anchor="ctr"/>
          <a:lstStyle/>
          <a:p>
            <a:pPr algn="ctr"/>
            <a:endParaRPr lang="zh-CN" altLang="zh-CN" sz="1280">
              <a:solidFill>
                <a:srgbClr val="FFFFFF"/>
              </a:solidFill>
              <a:latin typeface="宋体" pitchFamily="2" charset="-122"/>
              <a:sym typeface="宋体" pitchFamily="2" charset="-122"/>
            </a:endParaRPr>
          </a:p>
        </p:txBody>
      </p:sp>
      <p:sp>
        <p:nvSpPr>
          <p:cNvPr id="7176" name="文本框 23"/>
          <p:cNvSpPr>
            <a:spLocks noChangeArrowheads="1"/>
          </p:cNvSpPr>
          <p:nvPr/>
        </p:nvSpPr>
        <p:spPr bwMode="auto">
          <a:xfrm>
            <a:off x="3607594" y="2377688"/>
            <a:ext cx="772716" cy="28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一般</a:t>
            </a:r>
          </a:p>
        </p:txBody>
      </p:sp>
      <p:sp>
        <p:nvSpPr>
          <p:cNvPr id="7177" name="文本框 24"/>
          <p:cNvSpPr>
            <a:spLocks noChangeArrowheads="1"/>
          </p:cNvSpPr>
          <p:nvPr/>
        </p:nvSpPr>
        <p:spPr bwMode="auto">
          <a:xfrm>
            <a:off x="4804172" y="1783599"/>
            <a:ext cx="566738" cy="28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中等</a:t>
            </a:r>
            <a:endParaRPr lang="zh-CN" altLang="en-US" sz="1138" dirty="0">
              <a:solidFill>
                <a:schemeClr val="bg1">
                  <a:lumMod val="50000"/>
                </a:schemeClr>
              </a:solidFill>
            </a:endParaRPr>
          </a:p>
        </p:txBody>
      </p:sp>
      <p:sp>
        <p:nvSpPr>
          <p:cNvPr id="7178" name="文本框 25"/>
          <p:cNvSpPr>
            <a:spLocks noChangeArrowheads="1"/>
          </p:cNvSpPr>
          <p:nvPr/>
        </p:nvSpPr>
        <p:spPr bwMode="auto">
          <a:xfrm>
            <a:off x="5920978" y="1513343"/>
            <a:ext cx="566738" cy="28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较好</a:t>
            </a:r>
          </a:p>
        </p:txBody>
      </p:sp>
      <p:sp>
        <p:nvSpPr>
          <p:cNvPr id="7179" name="文本框 26"/>
          <p:cNvSpPr>
            <a:spLocks noChangeArrowheads="1"/>
          </p:cNvSpPr>
          <p:nvPr/>
        </p:nvSpPr>
        <p:spPr bwMode="auto">
          <a:xfrm>
            <a:off x="6923486" y="1110933"/>
            <a:ext cx="800100" cy="288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前景好</a:t>
            </a:r>
          </a:p>
        </p:txBody>
      </p:sp>
      <p:sp>
        <p:nvSpPr>
          <p:cNvPr id="7180" name="文本框 28"/>
          <p:cNvSpPr>
            <a:spLocks noChangeArrowheads="1"/>
          </p:cNvSpPr>
          <p:nvPr/>
        </p:nvSpPr>
        <p:spPr bwMode="auto">
          <a:xfrm>
            <a:off x="791766" y="1883607"/>
            <a:ext cx="2618184" cy="46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853" dirty="0">
                <a:solidFill>
                  <a:schemeClr val="bg1">
                    <a:lumMod val="50000"/>
                  </a:schemeClr>
                </a:solidFill>
                <a:latin typeface="微软雅黑" pitchFamily="34" charset="-122"/>
                <a:ea typeface="微软雅黑" pitchFamily="34" charset="-122"/>
                <a:sym typeface="微软雅黑" pitchFamily="34" charset="-122"/>
              </a:rPr>
              <a:t>请在这里输入第一个分析要点请在这里输入第一个分析要点请在这里输入第一个分析要点请在这里输入第一个分析要点</a:t>
            </a:r>
          </a:p>
        </p:txBody>
      </p:sp>
      <p:grpSp>
        <p:nvGrpSpPr>
          <p:cNvPr id="2" name="组合 29"/>
          <p:cNvGrpSpPr>
            <a:grpSpLocks/>
          </p:cNvGrpSpPr>
          <p:nvPr/>
        </p:nvGrpSpPr>
        <p:grpSpPr bwMode="auto">
          <a:xfrm>
            <a:off x="566738" y="1649067"/>
            <a:ext cx="427435" cy="607186"/>
            <a:chOff x="0" y="0"/>
            <a:chExt cx="570354" cy="809083"/>
          </a:xfrm>
        </p:grpSpPr>
        <p:sp>
          <p:nvSpPr>
            <p:cNvPr id="7192" name="文本框 30"/>
            <p:cNvSpPr>
              <a:spLocks noChangeArrowheads="1"/>
            </p:cNvSpPr>
            <p:nvPr/>
          </p:nvSpPr>
          <p:spPr bwMode="auto">
            <a:xfrm>
              <a:off x="0" y="0"/>
              <a:ext cx="570354" cy="647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560" dirty="0">
                  <a:solidFill>
                    <a:schemeClr val="bg1">
                      <a:lumMod val="50000"/>
                    </a:schemeClr>
                  </a:solidFill>
                  <a:latin typeface="微软雅黑 Light" pitchFamily="2" charset="-122"/>
                  <a:ea typeface="微软雅黑 Light" pitchFamily="2" charset="-122"/>
                  <a:sym typeface="微软雅黑 Light" pitchFamily="2" charset="-122"/>
                </a:rPr>
                <a:t>1</a:t>
              </a:r>
              <a:endParaRPr lang="zh-CN" altLang="en-US" sz="2560" dirty="0">
                <a:solidFill>
                  <a:schemeClr val="bg1">
                    <a:lumMod val="50000"/>
                  </a:schemeClr>
                </a:solidFill>
                <a:latin typeface="微软雅黑 Light" pitchFamily="2" charset="-122"/>
                <a:ea typeface="微软雅黑 Light" pitchFamily="2" charset="-122"/>
                <a:sym typeface="微软雅黑 Light" pitchFamily="2" charset="-122"/>
              </a:endParaRPr>
            </a:p>
          </p:txBody>
        </p:sp>
        <p:sp>
          <p:nvSpPr>
            <p:cNvPr id="7193" name="直角三角形 31"/>
            <p:cNvSpPr>
              <a:spLocks noChangeArrowheads="1"/>
            </p:cNvSpPr>
            <p:nvPr/>
          </p:nvSpPr>
          <p:spPr bwMode="auto">
            <a:xfrm rot="-5559855">
              <a:off x="155637" y="454384"/>
              <a:ext cx="200467" cy="161249"/>
            </a:xfrm>
            <a:prstGeom prst="rtTriangle">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853">
                <a:solidFill>
                  <a:schemeClr val="bg1">
                    <a:lumMod val="50000"/>
                  </a:schemeClr>
                </a:solidFill>
                <a:latin typeface="宋体" pitchFamily="2" charset="-122"/>
                <a:sym typeface="宋体" pitchFamily="2" charset="-122"/>
              </a:endParaRPr>
            </a:p>
          </p:txBody>
        </p:sp>
        <p:sp>
          <p:nvSpPr>
            <p:cNvPr id="7194" name="直接连接符 32"/>
            <p:cNvSpPr>
              <a:spLocks noChangeShapeType="1"/>
            </p:cNvSpPr>
            <p:nvPr/>
          </p:nvSpPr>
          <p:spPr bwMode="auto">
            <a:xfrm flipH="1">
              <a:off x="49654" y="110840"/>
              <a:ext cx="520700" cy="698243"/>
            </a:xfrm>
            <a:prstGeom prst="line">
              <a:avLst/>
            </a:prstGeom>
            <a:noFill/>
            <a:ln w="6350">
              <a:solidFill>
                <a:srgbClr val="262626"/>
              </a:solidFill>
              <a:round/>
              <a:headEnd/>
              <a:tailEnd/>
            </a:ln>
            <a:extLst>
              <a:ext uri="{909E8E84-426E-40DD-AFC4-6F175D3DCCD1}">
                <a14:hiddenFill xmlns:a14="http://schemas.microsoft.com/office/drawing/2010/main">
                  <a:noFill/>
                </a14:hiddenFill>
              </a:ext>
            </a:extLst>
          </p:spPr>
          <p:txBody>
            <a:bodyPr/>
            <a:lstStyle/>
            <a:p>
              <a:endParaRPr lang="zh-CN" altLang="en-US" sz="853">
                <a:solidFill>
                  <a:schemeClr val="bg1">
                    <a:lumMod val="50000"/>
                  </a:schemeClr>
                </a:solidFill>
              </a:endParaRPr>
            </a:p>
          </p:txBody>
        </p:sp>
      </p:grpSp>
      <p:grpSp>
        <p:nvGrpSpPr>
          <p:cNvPr id="3" name="组合 33"/>
          <p:cNvGrpSpPr>
            <a:grpSpLocks/>
          </p:cNvGrpSpPr>
          <p:nvPr/>
        </p:nvGrpSpPr>
        <p:grpSpPr bwMode="auto">
          <a:xfrm>
            <a:off x="395289" y="2849151"/>
            <a:ext cx="626269" cy="638138"/>
            <a:chOff x="0" y="0"/>
            <a:chExt cx="836459" cy="850698"/>
          </a:xfrm>
        </p:grpSpPr>
        <p:grpSp>
          <p:nvGrpSpPr>
            <p:cNvPr id="4" name="组合 34"/>
            <p:cNvGrpSpPr>
              <a:grpSpLocks/>
            </p:cNvGrpSpPr>
            <p:nvPr/>
          </p:nvGrpSpPr>
          <p:grpSpPr bwMode="auto">
            <a:xfrm>
              <a:off x="0" y="0"/>
              <a:ext cx="836459" cy="850698"/>
              <a:chOff x="0" y="0"/>
              <a:chExt cx="836459" cy="850698"/>
            </a:xfrm>
          </p:grpSpPr>
          <p:sp>
            <p:nvSpPr>
              <p:cNvPr id="7190" name="文本框 36"/>
              <p:cNvSpPr>
                <a:spLocks noChangeArrowheads="1"/>
              </p:cNvSpPr>
              <p:nvPr/>
            </p:nvSpPr>
            <p:spPr bwMode="auto">
              <a:xfrm>
                <a:off x="61610" y="0"/>
                <a:ext cx="570354" cy="64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560" dirty="0">
                    <a:solidFill>
                      <a:schemeClr val="bg1">
                        <a:lumMod val="50000"/>
                      </a:schemeClr>
                    </a:solidFill>
                    <a:latin typeface="微软雅黑 Light" pitchFamily="2" charset="-122"/>
                    <a:ea typeface="微软雅黑 Light" pitchFamily="2" charset="-122"/>
                    <a:sym typeface="微软雅黑 Light" pitchFamily="2" charset="-122"/>
                  </a:rPr>
                  <a:t>2</a:t>
                </a:r>
                <a:endParaRPr lang="zh-CN" altLang="en-US" sz="2560" dirty="0">
                  <a:solidFill>
                    <a:schemeClr val="bg1">
                      <a:lumMod val="50000"/>
                    </a:schemeClr>
                  </a:solidFill>
                  <a:latin typeface="微软雅黑 Light" pitchFamily="2" charset="-122"/>
                  <a:ea typeface="微软雅黑 Light" pitchFamily="2" charset="-122"/>
                  <a:sym typeface="微软雅黑 Light" pitchFamily="2" charset="-122"/>
                </a:endParaRPr>
              </a:p>
            </p:txBody>
          </p:sp>
          <p:sp>
            <p:nvSpPr>
              <p:cNvPr id="7191" name="直角三角形 37"/>
              <p:cNvSpPr>
                <a:spLocks noChangeArrowheads="1"/>
              </p:cNvSpPr>
              <p:nvPr/>
            </p:nvSpPr>
            <p:spPr bwMode="auto">
              <a:xfrm rot="-5249366">
                <a:off x="11832" y="26070"/>
                <a:ext cx="812796" cy="836459"/>
              </a:xfrm>
              <a:prstGeom prst="rtTriangle">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853">
                  <a:solidFill>
                    <a:schemeClr val="bg1">
                      <a:lumMod val="50000"/>
                    </a:schemeClr>
                  </a:solidFill>
                  <a:latin typeface="宋体" pitchFamily="2" charset="-122"/>
                  <a:sym typeface="宋体" pitchFamily="2" charset="-122"/>
                </a:endParaRPr>
              </a:p>
            </p:txBody>
          </p:sp>
        </p:grpSp>
        <p:sp>
          <p:nvSpPr>
            <p:cNvPr id="7189" name="直接连接符 35"/>
            <p:cNvSpPr>
              <a:spLocks noChangeShapeType="1"/>
            </p:cNvSpPr>
            <p:nvPr/>
          </p:nvSpPr>
          <p:spPr bwMode="auto">
            <a:xfrm flipH="1">
              <a:off x="131686" y="63552"/>
              <a:ext cx="520700" cy="698243"/>
            </a:xfrm>
            <a:prstGeom prst="line">
              <a:avLst/>
            </a:prstGeom>
            <a:noFill/>
            <a:ln w="6350">
              <a:solidFill>
                <a:srgbClr val="262626"/>
              </a:solidFill>
              <a:round/>
              <a:headEnd/>
              <a:tailEnd/>
            </a:ln>
            <a:extLst>
              <a:ext uri="{909E8E84-426E-40DD-AFC4-6F175D3DCCD1}">
                <a14:hiddenFill xmlns:a14="http://schemas.microsoft.com/office/drawing/2010/main">
                  <a:noFill/>
                </a14:hiddenFill>
              </a:ext>
            </a:extLst>
          </p:spPr>
          <p:txBody>
            <a:bodyPr/>
            <a:lstStyle/>
            <a:p>
              <a:endParaRPr lang="zh-CN" altLang="en-US" sz="853">
                <a:solidFill>
                  <a:schemeClr val="bg1">
                    <a:lumMod val="50000"/>
                  </a:schemeClr>
                </a:solidFill>
              </a:endParaRPr>
            </a:p>
          </p:txBody>
        </p:sp>
      </p:grpSp>
      <p:sp>
        <p:nvSpPr>
          <p:cNvPr id="7183" name="文本框 38"/>
          <p:cNvSpPr>
            <a:spLocks noChangeArrowheads="1"/>
          </p:cNvSpPr>
          <p:nvPr/>
        </p:nvSpPr>
        <p:spPr bwMode="auto">
          <a:xfrm>
            <a:off x="744142" y="3112264"/>
            <a:ext cx="2699147" cy="46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853" dirty="0">
                <a:solidFill>
                  <a:schemeClr val="bg1">
                    <a:lumMod val="50000"/>
                  </a:schemeClr>
                </a:solidFill>
                <a:latin typeface="微软雅黑" pitchFamily="34" charset="-122"/>
                <a:ea typeface="微软雅黑" pitchFamily="34" charset="-122"/>
                <a:sym typeface="微软雅黑" pitchFamily="34" charset="-122"/>
              </a:rPr>
              <a:t>请在这里输入第二个分析要点请在这里输入第二个分析要点请在这里输入第二个分析要点请在这里输入第二个分析要点</a:t>
            </a:r>
          </a:p>
        </p:txBody>
      </p:sp>
      <p:sp>
        <p:nvSpPr>
          <p:cNvPr id="7184" name="文本框 39"/>
          <p:cNvSpPr>
            <a:spLocks noChangeArrowheads="1"/>
          </p:cNvSpPr>
          <p:nvPr/>
        </p:nvSpPr>
        <p:spPr bwMode="auto">
          <a:xfrm>
            <a:off x="3607594" y="4077809"/>
            <a:ext cx="772716" cy="22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1</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5" name="文本框 40"/>
          <p:cNvSpPr>
            <a:spLocks noChangeArrowheads="1"/>
          </p:cNvSpPr>
          <p:nvPr/>
        </p:nvSpPr>
        <p:spPr bwMode="auto">
          <a:xfrm>
            <a:off x="4764881" y="4077809"/>
            <a:ext cx="772716" cy="22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2</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6" name="文本框 41"/>
          <p:cNvSpPr>
            <a:spLocks noChangeArrowheads="1"/>
          </p:cNvSpPr>
          <p:nvPr/>
        </p:nvSpPr>
        <p:spPr bwMode="auto">
          <a:xfrm>
            <a:off x="5920980" y="4077809"/>
            <a:ext cx="772715" cy="22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3</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7" name="文本框 42"/>
          <p:cNvSpPr>
            <a:spLocks noChangeArrowheads="1"/>
          </p:cNvSpPr>
          <p:nvPr/>
        </p:nvSpPr>
        <p:spPr bwMode="auto">
          <a:xfrm>
            <a:off x="7029450" y="4077809"/>
            <a:ext cx="773906" cy="22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4</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7131929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184"/>
                                        </p:tgtEl>
                                        <p:attrNameLst>
                                          <p:attrName>style.visibility</p:attrName>
                                        </p:attrNameLst>
                                      </p:cBhvr>
                                      <p:to>
                                        <p:strVal val="visible"/>
                                      </p:to>
                                    </p:set>
                                    <p:animEffect transition="in" filter="wipe(down)">
                                      <p:cBhvr>
                                        <p:cTn id="10" dur="500"/>
                                        <p:tgtEl>
                                          <p:spTgt spid="718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185"/>
                                        </p:tgtEl>
                                        <p:attrNameLst>
                                          <p:attrName>style.visibility</p:attrName>
                                        </p:attrNameLst>
                                      </p:cBhvr>
                                      <p:to>
                                        <p:strVal val="visible"/>
                                      </p:to>
                                    </p:set>
                                    <p:animEffect transition="in" filter="wipe(down)">
                                      <p:cBhvr>
                                        <p:cTn id="13" dur="500"/>
                                        <p:tgtEl>
                                          <p:spTgt spid="718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186"/>
                                        </p:tgtEl>
                                        <p:attrNameLst>
                                          <p:attrName>style.visibility</p:attrName>
                                        </p:attrNameLst>
                                      </p:cBhvr>
                                      <p:to>
                                        <p:strVal val="visible"/>
                                      </p:to>
                                    </p:set>
                                    <p:animEffect transition="in" filter="wipe(down)">
                                      <p:cBhvr>
                                        <p:cTn id="16" dur="500"/>
                                        <p:tgtEl>
                                          <p:spTgt spid="718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187"/>
                                        </p:tgtEl>
                                        <p:attrNameLst>
                                          <p:attrName>style.visibility</p:attrName>
                                        </p:attrNameLst>
                                      </p:cBhvr>
                                      <p:to>
                                        <p:strVal val="visible"/>
                                      </p:to>
                                    </p:set>
                                    <p:animEffect transition="in" filter="wipe(down)">
                                      <p:cBhvr>
                                        <p:cTn id="19" dur="500"/>
                                        <p:tgtEl>
                                          <p:spTgt spid="7187"/>
                                        </p:tgtEl>
                                      </p:cBhvr>
                                    </p:animEffec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7173"/>
                                        </p:tgtEl>
                                        <p:attrNameLst>
                                          <p:attrName>style.visibility</p:attrName>
                                        </p:attrNameLst>
                                      </p:cBhvr>
                                      <p:to>
                                        <p:strVal val="visible"/>
                                      </p:to>
                                    </p:set>
                                    <p:animEffect transition="in" filter="wipe(down)">
                                      <p:cBhvr>
                                        <p:cTn id="23" dur="500"/>
                                        <p:tgtEl>
                                          <p:spTgt spid="7173"/>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7176"/>
                                        </p:tgtEl>
                                        <p:attrNameLst>
                                          <p:attrName>style.visibility</p:attrName>
                                        </p:attrNameLst>
                                      </p:cBhvr>
                                      <p:to>
                                        <p:strVal val="visible"/>
                                      </p:to>
                                    </p:set>
                                    <p:animEffect transition="in" filter="fade">
                                      <p:cBhvr>
                                        <p:cTn id="27" dur="1000"/>
                                        <p:tgtEl>
                                          <p:spTgt spid="7176"/>
                                        </p:tgtEl>
                                      </p:cBhvr>
                                    </p:animEffect>
                                    <p:anim calcmode="lin" valueType="num">
                                      <p:cBhvr>
                                        <p:cTn id="28" dur="1000" fill="hold"/>
                                        <p:tgtEl>
                                          <p:spTgt spid="7176"/>
                                        </p:tgtEl>
                                        <p:attrNameLst>
                                          <p:attrName>ppt_x</p:attrName>
                                        </p:attrNameLst>
                                      </p:cBhvr>
                                      <p:tavLst>
                                        <p:tav tm="0">
                                          <p:val>
                                            <p:strVal val="#ppt_x"/>
                                          </p:val>
                                        </p:tav>
                                        <p:tav tm="100000">
                                          <p:val>
                                            <p:strVal val="#ppt_x"/>
                                          </p:val>
                                        </p:tav>
                                      </p:tavLst>
                                    </p:anim>
                                    <p:anim calcmode="lin" valueType="num">
                                      <p:cBhvr>
                                        <p:cTn id="29" dur="1000" fill="hold"/>
                                        <p:tgtEl>
                                          <p:spTgt spid="717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7174"/>
                                        </p:tgtEl>
                                        <p:attrNameLst>
                                          <p:attrName>style.visibility</p:attrName>
                                        </p:attrNameLst>
                                      </p:cBhvr>
                                      <p:to>
                                        <p:strVal val="visible"/>
                                      </p:to>
                                    </p:set>
                                    <p:animEffect transition="in" filter="wipe(down)">
                                      <p:cBhvr>
                                        <p:cTn id="33" dur="500"/>
                                        <p:tgtEl>
                                          <p:spTgt spid="7174"/>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7177"/>
                                        </p:tgtEl>
                                        <p:attrNameLst>
                                          <p:attrName>style.visibility</p:attrName>
                                        </p:attrNameLst>
                                      </p:cBhvr>
                                      <p:to>
                                        <p:strVal val="visible"/>
                                      </p:to>
                                    </p:set>
                                    <p:animEffect transition="in" filter="fade">
                                      <p:cBhvr>
                                        <p:cTn id="37" dur="1000"/>
                                        <p:tgtEl>
                                          <p:spTgt spid="7177"/>
                                        </p:tgtEl>
                                      </p:cBhvr>
                                    </p:animEffect>
                                    <p:anim calcmode="lin" valueType="num">
                                      <p:cBhvr>
                                        <p:cTn id="38" dur="1000" fill="hold"/>
                                        <p:tgtEl>
                                          <p:spTgt spid="7177"/>
                                        </p:tgtEl>
                                        <p:attrNameLst>
                                          <p:attrName>ppt_x</p:attrName>
                                        </p:attrNameLst>
                                      </p:cBhvr>
                                      <p:tavLst>
                                        <p:tav tm="0">
                                          <p:val>
                                            <p:strVal val="#ppt_x"/>
                                          </p:val>
                                        </p:tav>
                                        <p:tav tm="100000">
                                          <p:val>
                                            <p:strVal val="#ppt_x"/>
                                          </p:val>
                                        </p:tav>
                                      </p:tavLst>
                                    </p:anim>
                                    <p:anim calcmode="lin" valueType="num">
                                      <p:cBhvr>
                                        <p:cTn id="39" dur="1000" fill="hold"/>
                                        <p:tgtEl>
                                          <p:spTgt spid="717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7171"/>
                                        </p:tgtEl>
                                        <p:attrNameLst>
                                          <p:attrName>style.visibility</p:attrName>
                                        </p:attrNameLst>
                                      </p:cBhvr>
                                      <p:to>
                                        <p:strVal val="visible"/>
                                      </p:to>
                                    </p:set>
                                    <p:animEffect transition="in" filter="wipe(down)">
                                      <p:cBhvr>
                                        <p:cTn id="43" dur="500"/>
                                        <p:tgtEl>
                                          <p:spTgt spid="7171"/>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7178"/>
                                        </p:tgtEl>
                                        <p:attrNameLst>
                                          <p:attrName>style.visibility</p:attrName>
                                        </p:attrNameLst>
                                      </p:cBhvr>
                                      <p:to>
                                        <p:strVal val="visible"/>
                                      </p:to>
                                    </p:set>
                                    <p:animEffect transition="in" filter="fade">
                                      <p:cBhvr>
                                        <p:cTn id="47" dur="1000"/>
                                        <p:tgtEl>
                                          <p:spTgt spid="7178"/>
                                        </p:tgtEl>
                                      </p:cBhvr>
                                    </p:animEffect>
                                    <p:anim calcmode="lin" valueType="num">
                                      <p:cBhvr>
                                        <p:cTn id="48" dur="1000" fill="hold"/>
                                        <p:tgtEl>
                                          <p:spTgt spid="7178"/>
                                        </p:tgtEl>
                                        <p:attrNameLst>
                                          <p:attrName>ppt_x</p:attrName>
                                        </p:attrNameLst>
                                      </p:cBhvr>
                                      <p:tavLst>
                                        <p:tav tm="0">
                                          <p:val>
                                            <p:strVal val="#ppt_x"/>
                                          </p:val>
                                        </p:tav>
                                        <p:tav tm="100000">
                                          <p:val>
                                            <p:strVal val="#ppt_x"/>
                                          </p:val>
                                        </p:tav>
                                      </p:tavLst>
                                    </p:anim>
                                    <p:anim calcmode="lin" valueType="num">
                                      <p:cBhvr>
                                        <p:cTn id="49" dur="1000" fill="hold"/>
                                        <p:tgtEl>
                                          <p:spTgt spid="7178"/>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7172"/>
                                        </p:tgtEl>
                                        <p:attrNameLst>
                                          <p:attrName>style.visibility</p:attrName>
                                        </p:attrNameLst>
                                      </p:cBhvr>
                                      <p:to>
                                        <p:strVal val="visible"/>
                                      </p:to>
                                    </p:set>
                                    <p:animEffect transition="in" filter="wipe(down)">
                                      <p:cBhvr>
                                        <p:cTn id="53" dur="500"/>
                                        <p:tgtEl>
                                          <p:spTgt spid="7172"/>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7179"/>
                                        </p:tgtEl>
                                        <p:attrNameLst>
                                          <p:attrName>style.visibility</p:attrName>
                                        </p:attrNameLst>
                                      </p:cBhvr>
                                      <p:to>
                                        <p:strVal val="visible"/>
                                      </p:to>
                                    </p:set>
                                    <p:animEffect transition="in" filter="fade">
                                      <p:cBhvr>
                                        <p:cTn id="57" dur="1000"/>
                                        <p:tgtEl>
                                          <p:spTgt spid="7179"/>
                                        </p:tgtEl>
                                      </p:cBhvr>
                                    </p:animEffect>
                                    <p:anim calcmode="lin" valueType="num">
                                      <p:cBhvr>
                                        <p:cTn id="58" dur="1000" fill="hold"/>
                                        <p:tgtEl>
                                          <p:spTgt spid="7179"/>
                                        </p:tgtEl>
                                        <p:attrNameLst>
                                          <p:attrName>ppt_x</p:attrName>
                                        </p:attrNameLst>
                                      </p:cBhvr>
                                      <p:tavLst>
                                        <p:tav tm="0">
                                          <p:val>
                                            <p:strVal val="#ppt_x"/>
                                          </p:val>
                                        </p:tav>
                                        <p:tav tm="100000">
                                          <p:val>
                                            <p:strVal val="#ppt_x"/>
                                          </p:val>
                                        </p:tav>
                                      </p:tavLst>
                                    </p:anim>
                                    <p:anim calcmode="lin" valueType="num">
                                      <p:cBhvr>
                                        <p:cTn id="59" dur="1000" fill="hold"/>
                                        <p:tgtEl>
                                          <p:spTgt spid="7179"/>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7180"/>
                                        </p:tgtEl>
                                        <p:attrNameLst>
                                          <p:attrName>style.visibility</p:attrName>
                                        </p:attrNameLst>
                                      </p:cBhvr>
                                      <p:to>
                                        <p:strVal val="visible"/>
                                      </p:to>
                                    </p:set>
                                    <p:animEffect transition="in" filter="wipe(down)">
                                      <p:cBhvr>
                                        <p:cTn id="63" dur="500"/>
                                        <p:tgtEl>
                                          <p:spTgt spid="7180"/>
                                        </p:tgtEl>
                                      </p:cBhvr>
                                    </p:animEffect>
                                  </p:childTnLst>
                                </p:cTn>
                              </p:par>
                            </p:childTnLst>
                          </p:cTn>
                        </p:par>
                        <p:par>
                          <p:cTn id="64" fill="hold">
                            <p:stCondLst>
                              <p:cond delay="7000"/>
                            </p:stCondLst>
                            <p:childTnLst>
                              <p:par>
                                <p:cTn id="65" presetID="22" presetClass="entr" presetSubtype="4"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down)">
                                      <p:cBhvr>
                                        <p:cTn id="67" dur="500"/>
                                        <p:tgtEl>
                                          <p:spTgt spid="2"/>
                                        </p:tgtEl>
                                      </p:cBhvr>
                                    </p:animEffect>
                                  </p:childTnLst>
                                </p:cTn>
                              </p:par>
                            </p:childTnLst>
                          </p:cTn>
                        </p:par>
                        <p:par>
                          <p:cTn id="68" fill="hold">
                            <p:stCondLst>
                              <p:cond delay="7500"/>
                            </p:stCondLst>
                            <p:childTnLst>
                              <p:par>
                                <p:cTn id="69" presetID="22" presetClass="entr" presetSubtype="4"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down)">
                                      <p:cBhvr>
                                        <p:cTn id="71" dur="500"/>
                                        <p:tgtEl>
                                          <p:spTgt spid="3"/>
                                        </p:tgtEl>
                                      </p:cBhvr>
                                    </p:animEffect>
                                  </p:childTnLst>
                                </p:cTn>
                              </p:par>
                            </p:childTnLst>
                          </p:cTn>
                        </p:par>
                        <p:par>
                          <p:cTn id="72" fill="hold">
                            <p:stCondLst>
                              <p:cond delay="8000"/>
                            </p:stCondLst>
                            <p:childTnLst>
                              <p:par>
                                <p:cTn id="73" presetID="22" presetClass="entr" presetSubtype="4" fill="hold" grpId="0" nodeType="afterEffect">
                                  <p:stCondLst>
                                    <p:cond delay="0"/>
                                  </p:stCondLst>
                                  <p:childTnLst>
                                    <p:set>
                                      <p:cBhvr>
                                        <p:cTn id="74" dur="1" fill="hold">
                                          <p:stCondLst>
                                            <p:cond delay="0"/>
                                          </p:stCondLst>
                                        </p:cTn>
                                        <p:tgtEl>
                                          <p:spTgt spid="7183"/>
                                        </p:tgtEl>
                                        <p:attrNameLst>
                                          <p:attrName>style.visibility</p:attrName>
                                        </p:attrNameLst>
                                      </p:cBhvr>
                                      <p:to>
                                        <p:strVal val="visible"/>
                                      </p:to>
                                    </p:set>
                                    <p:animEffect transition="in" filter="wipe(down)">
                                      <p:cBhvr>
                                        <p:cTn id="75" dur="500"/>
                                        <p:tgtEl>
                                          <p:spTgt spid="7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2" grpId="0" animBg="1"/>
      <p:bldP spid="7173" grpId="0" animBg="1"/>
      <p:bldP spid="7174" grpId="0" animBg="1"/>
      <p:bldP spid="7176" grpId="0"/>
      <p:bldP spid="7177" grpId="0"/>
      <p:bldP spid="7178" grpId="0"/>
      <p:bldP spid="7179" grpId="0"/>
      <p:bldP spid="7180" grpId="0"/>
      <p:bldP spid="7183" grpId="0"/>
      <p:bldP spid="7184" grpId="0"/>
      <p:bldP spid="7185" grpId="0"/>
      <p:bldP spid="7186" grpId="0"/>
      <p:bldP spid="71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20E314-75F3-45C8-94D0-7995B2ADD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12" name="组合 41"/>
          <p:cNvGrpSpPr/>
          <p:nvPr/>
        </p:nvGrpSpPr>
        <p:grpSpPr>
          <a:xfrm>
            <a:off x="2404224" y="1923678"/>
            <a:ext cx="1419276" cy="1449619"/>
            <a:chOff x="789877" y="178257"/>
            <a:chExt cx="762740" cy="779005"/>
          </a:xfrm>
        </p:grpSpPr>
        <p:sp>
          <p:nvSpPr>
            <p:cNvPr id="16" name="椭圆 15"/>
            <p:cNvSpPr/>
            <p:nvPr/>
          </p:nvSpPr>
          <p:spPr>
            <a:xfrm>
              <a:off x="789877" y="178257"/>
              <a:ext cx="762740" cy="77900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5" rIns="96430" bIns="48215" rtlCol="0" anchor="ctr"/>
            <a:lstStyle/>
            <a:p>
              <a:pPr algn="ct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6"/>
            <p:cNvSpPr txBox="1"/>
            <p:nvPr/>
          </p:nvSpPr>
          <p:spPr>
            <a:xfrm>
              <a:off x="882681" y="328984"/>
              <a:ext cx="569115" cy="545803"/>
            </a:xfrm>
            <a:prstGeom prst="rect">
              <a:avLst/>
            </a:prstGeom>
            <a:noFill/>
          </p:spPr>
          <p:txBody>
            <a:bodyPr wrap="square" lIns="0" tIns="0" rIns="0" bIns="0" rtlCol="0">
              <a:spAutoFit/>
            </a:bodyPr>
            <a:lstStyle/>
            <a:p>
              <a:pPr algn="ctr"/>
              <a:r>
                <a:rPr lang="en-US" altLang="zh-CN"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矩形 17"/>
          <p:cNvSpPr/>
          <p:nvPr/>
        </p:nvSpPr>
        <p:spPr>
          <a:xfrm>
            <a:off x="4215424" y="2207953"/>
            <a:ext cx="3123376" cy="400110"/>
          </a:xfrm>
          <a:prstGeom prst="rect">
            <a:avLst/>
          </a:prstGeom>
        </p:spPr>
        <p:txBody>
          <a:bodyPr wrap="square" lIns="0" tIns="0" rIns="0" bIns="0">
            <a:spAutoFit/>
          </a:bodyPr>
          <a:lstStyle/>
          <a:p>
            <a:pPr marL="0" lvl="1"/>
            <a:r>
              <a:rPr lang="zh-CN" altLang="en-US" sz="26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260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p:nvPr/>
        </p:nvSpPr>
        <p:spPr>
          <a:xfrm>
            <a:off x="4139952"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47373"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139952"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3" name="TextBox 11"/>
          <p:cNvSpPr txBox="1"/>
          <p:nvPr/>
        </p:nvSpPr>
        <p:spPr>
          <a:xfrm>
            <a:off x="5547373"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87750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0-#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strVal val="4*#ppt_w"/>
                                          </p:val>
                                        </p:tav>
                                        <p:tav tm="100000">
                                          <p:val>
                                            <p:strVal val="#ppt_w"/>
                                          </p:val>
                                        </p:tav>
                                      </p:tavLst>
                                    </p:anim>
                                    <p:anim calcmode="lin" valueType="num">
                                      <p:cBhvr>
                                        <p:cTn id="14" dur="500" fill="hold"/>
                                        <p:tgtEl>
                                          <p:spTgt spid="1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ppt_x</p:attrName>
                                        </p:attrNameLst>
                                      </p:cBhvr>
                                      <p:tavLst>
                                        <p:tav tm="0">
                                          <p:val>
                                            <p:strVal val="#ppt_x-#ppt_w*1.125000"/>
                                          </p:val>
                                        </p:tav>
                                        <p:tav tm="100000">
                                          <p:val>
                                            <p:strVal val="#ppt_x"/>
                                          </p:val>
                                        </p:tav>
                                      </p:tavLst>
                                    </p:anim>
                                    <p:animEffect transition="in" filter="wipe(right)">
                                      <p:cBhvr>
                                        <p:cTn id="24" dur="500"/>
                                        <p:tgtEl>
                                          <p:spTgt spid="2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ppt_x</p:attrName>
                                        </p:attrNameLst>
                                      </p:cBhvr>
                                      <p:tavLst>
                                        <p:tav tm="0">
                                          <p:val>
                                            <p:strVal val="#ppt_x-#ppt_w*1.125000"/>
                                          </p:val>
                                        </p:tav>
                                        <p:tav tm="100000">
                                          <p:val>
                                            <p:strVal val="#ppt_x"/>
                                          </p:val>
                                        </p:tav>
                                      </p:tavLst>
                                    </p:anim>
                                    <p:animEffect transition="in" filter="wipe(righ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3"/>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047818" y="1547637"/>
            <a:ext cx="1242070" cy="124207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dirty="0">
                <a:latin typeface="微软雅黑" pitchFamily="34" charset="-122"/>
                <a:ea typeface="微软雅黑" pitchFamily="34" charset="-122"/>
              </a:rPr>
              <a:t>STEP 1</a:t>
            </a:r>
            <a:endParaRPr lang="zh-CN" altLang="en-US" sz="1500" b="1" dirty="0">
              <a:latin typeface="微软雅黑" pitchFamily="34" charset="-122"/>
              <a:ea typeface="微软雅黑" pitchFamily="34" charset="-122"/>
            </a:endParaRPr>
          </a:p>
        </p:txBody>
      </p:sp>
      <p:sp>
        <p:nvSpPr>
          <p:cNvPr id="14" name="椭圆 13"/>
          <p:cNvSpPr/>
          <p:nvPr/>
        </p:nvSpPr>
        <p:spPr>
          <a:xfrm>
            <a:off x="2937924" y="1950219"/>
            <a:ext cx="1242070" cy="124207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a:solidFill>
                  <a:prstClr val="white"/>
                </a:solidFill>
                <a:latin typeface="微软雅黑" pitchFamily="34" charset="-122"/>
                <a:ea typeface="微软雅黑" pitchFamily="34" charset="-122"/>
              </a:rPr>
              <a:t>STEP 2</a:t>
            </a:r>
            <a:endParaRPr lang="zh-CN" altLang="en-US" sz="1500" b="1">
              <a:solidFill>
                <a:prstClr val="white"/>
              </a:solidFill>
              <a:latin typeface="微软雅黑" pitchFamily="34" charset="-122"/>
              <a:ea typeface="微软雅黑" pitchFamily="34" charset="-122"/>
            </a:endParaRPr>
          </a:p>
        </p:txBody>
      </p:sp>
      <p:sp>
        <p:nvSpPr>
          <p:cNvPr id="17" name="椭圆 16"/>
          <p:cNvSpPr/>
          <p:nvPr/>
        </p:nvSpPr>
        <p:spPr>
          <a:xfrm>
            <a:off x="4828030" y="1547637"/>
            <a:ext cx="1242070" cy="124207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a:solidFill>
                  <a:prstClr val="white"/>
                </a:solidFill>
                <a:latin typeface="微软雅黑" pitchFamily="34" charset="-122"/>
                <a:ea typeface="微软雅黑" pitchFamily="34" charset="-122"/>
              </a:rPr>
              <a:t>STEP 3</a:t>
            </a:r>
            <a:endParaRPr lang="zh-CN" altLang="en-US" sz="1500" b="1">
              <a:solidFill>
                <a:prstClr val="white"/>
              </a:solidFill>
              <a:latin typeface="微软雅黑" pitchFamily="34" charset="-122"/>
              <a:ea typeface="微软雅黑" pitchFamily="34" charset="-122"/>
            </a:endParaRPr>
          </a:p>
        </p:txBody>
      </p:sp>
      <p:sp>
        <p:nvSpPr>
          <p:cNvPr id="20" name="椭圆 19"/>
          <p:cNvSpPr/>
          <p:nvPr/>
        </p:nvSpPr>
        <p:spPr>
          <a:xfrm>
            <a:off x="6718136" y="1950219"/>
            <a:ext cx="1242070" cy="124207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dirty="0">
                <a:solidFill>
                  <a:schemeClr val="bg1"/>
                </a:solidFill>
                <a:latin typeface="微软雅黑" pitchFamily="34" charset="-122"/>
                <a:ea typeface="微软雅黑" pitchFamily="34" charset="-122"/>
              </a:rPr>
              <a:t>STEP 4</a:t>
            </a:r>
            <a:endParaRPr lang="zh-CN" altLang="en-US" sz="1500"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2289888" y="2168672"/>
            <a:ext cx="648036" cy="402581"/>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4179994" y="2168672"/>
            <a:ext cx="648036" cy="402581"/>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6070100" y="2168672"/>
            <a:ext cx="648036" cy="402581"/>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970819" y="3609944"/>
            <a:ext cx="1728161" cy="253138"/>
          </a:xfrm>
          <a:prstGeom prst="rect">
            <a:avLst/>
          </a:prstGeom>
          <a:noFill/>
        </p:spPr>
        <p:txBody>
          <a:bodyPr wrap="square" lIns="68573" tIns="34286" rIns="68573" bIns="34286" rtlCol="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970819" y="3824194"/>
            <a:ext cx="1586609" cy="463389"/>
          </a:xfrm>
          <a:prstGeom prst="rect">
            <a:avLst/>
          </a:prstGeom>
          <a:noFill/>
        </p:spPr>
        <p:txBody>
          <a:bodyPr wrap="square" lIns="68573" tIns="34286" rIns="68573" bIns="34286" rtlCol="0">
            <a:spAutoFit/>
          </a:bodyPr>
          <a:lstStyle/>
          <a:p>
            <a:pPr>
              <a:lnSpc>
                <a:spcPct val="150000"/>
              </a:lnSpc>
            </a:pPr>
            <a:r>
              <a:rPr lang="zh-CN" altLang="en-US" sz="56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2789459" y="3609944"/>
            <a:ext cx="1728161" cy="253138"/>
          </a:xfrm>
          <a:prstGeom prst="rect">
            <a:avLst/>
          </a:prstGeom>
          <a:noFill/>
        </p:spPr>
        <p:txBody>
          <a:bodyPr wrap="square" lIns="68573" tIns="34286" rIns="68573" bIns="34286" rtlCol="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71"/>
          <p:cNvSpPr txBox="1"/>
          <p:nvPr/>
        </p:nvSpPr>
        <p:spPr>
          <a:xfrm>
            <a:off x="2789459" y="3824194"/>
            <a:ext cx="1586609" cy="463389"/>
          </a:xfrm>
          <a:prstGeom prst="rect">
            <a:avLst/>
          </a:prstGeom>
          <a:noFill/>
        </p:spPr>
        <p:txBody>
          <a:bodyPr wrap="square" lIns="68573" tIns="34286" rIns="68573" bIns="34286" rtlCol="0">
            <a:spAutoFit/>
          </a:bodyPr>
          <a:lstStyle/>
          <a:p>
            <a:pPr>
              <a:lnSpc>
                <a:spcPct val="150000"/>
              </a:lnSpc>
            </a:pPr>
            <a:r>
              <a:rPr lang="zh-CN" altLang="en-US" sz="56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4608099" y="3609944"/>
            <a:ext cx="1728161" cy="253138"/>
          </a:xfrm>
          <a:prstGeom prst="rect">
            <a:avLst/>
          </a:prstGeom>
          <a:noFill/>
        </p:spPr>
        <p:txBody>
          <a:bodyPr wrap="square" lIns="68573" tIns="34286" rIns="68573" bIns="34286" rtlCol="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71"/>
          <p:cNvSpPr txBox="1"/>
          <p:nvPr/>
        </p:nvSpPr>
        <p:spPr>
          <a:xfrm>
            <a:off x="4608099" y="3824194"/>
            <a:ext cx="1586609" cy="463389"/>
          </a:xfrm>
          <a:prstGeom prst="rect">
            <a:avLst/>
          </a:prstGeom>
          <a:noFill/>
        </p:spPr>
        <p:txBody>
          <a:bodyPr wrap="square" lIns="68573" tIns="34286" rIns="68573" bIns="34286" rtlCol="0">
            <a:spAutoFit/>
          </a:bodyPr>
          <a:lstStyle/>
          <a:p>
            <a:pPr>
              <a:lnSpc>
                <a:spcPct val="150000"/>
              </a:lnSpc>
            </a:pPr>
            <a:r>
              <a:rPr lang="zh-CN" altLang="en-US" sz="56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6467379" y="3609944"/>
            <a:ext cx="1728161" cy="253138"/>
          </a:xfrm>
          <a:prstGeom prst="rect">
            <a:avLst/>
          </a:prstGeom>
          <a:noFill/>
        </p:spPr>
        <p:txBody>
          <a:bodyPr wrap="square" lIns="68573" tIns="34286" rIns="68573" bIns="34286" rtlCol="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171"/>
          <p:cNvSpPr txBox="1"/>
          <p:nvPr/>
        </p:nvSpPr>
        <p:spPr>
          <a:xfrm>
            <a:off x="6467379" y="3824194"/>
            <a:ext cx="1586609" cy="463389"/>
          </a:xfrm>
          <a:prstGeom prst="rect">
            <a:avLst/>
          </a:prstGeom>
          <a:noFill/>
        </p:spPr>
        <p:txBody>
          <a:bodyPr wrap="square" lIns="68573" tIns="34286" rIns="68573" bIns="34286" rtlCol="0">
            <a:spAutoFit/>
          </a:bodyPr>
          <a:lstStyle/>
          <a:p>
            <a:pPr>
              <a:lnSpc>
                <a:spcPct val="150000"/>
              </a:lnSpc>
            </a:pPr>
            <a:r>
              <a:rPr lang="zh-CN" altLang="en-US" sz="56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78640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ChangeAspect="1"/>
          </p:cNvSpPr>
          <p:nvPr/>
        </p:nvSpPr>
        <p:spPr bwMode="auto">
          <a:xfrm>
            <a:off x="2734827" y="2402644"/>
            <a:ext cx="540000" cy="541435"/>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defRPr/>
            </a:pPr>
            <a:endParaRPr lang="zh-CN" altLang="en-US" sz="1778" kern="0" dirty="0">
              <a:solidFill>
                <a:prstClr val="black"/>
              </a:solidFill>
              <a:latin typeface="Calibri"/>
            </a:endParaRPr>
          </a:p>
        </p:txBody>
      </p:sp>
      <p:sp>
        <p:nvSpPr>
          <p:cNvPr id="11" name="Freeform 5"/>
          <p:cNvSpPr>
            <a:spLocks noChangeAspect="1"/>
          </p:cNvSpPr>
          <p:nvPr/>
        </p:nvSpPr>
        <p:spPr bwMode="auto">
          <a:xfrm>
            <a:off x="4056910" y="1813113"/>
            <a:ext cx="1508400" cy="15124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defRPr/>
            </a:pPr>
            <a:endParaRPr lang="zh-CN" altLang="en-US" sz="1778" kern="0" dirty="0">
              <a:solidFill>
                <a:prstClr val="black"/>
              </a:solidFill>
              <a:latin typeface="Calibri"/>
            </a:endParaRPr>
          </a:p>
        </p:txBody>
      </p:sp>
      <p:sp>
        <p:nvSpPr>
          <p:cNvPr id="12" name="Freeform 5"/>
          <p:cNvSpPr>
            <a:spLocks/>
          </p:cNvSpPr>
          <p:nvPr/>
        </p:nvSpPr>
        <p:spPr bwMode="auto">
          <a:xfrm>
            <a:off x="5260031" y="3037077"/>
            <a:ext cx="711257" cy="713147"/>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endParaRPr lang="zh-CN" altLang="en-US" sz="1778" dirty="0">
              <a:solidFill>
                <a:prstClr val="black"/>
              </a:solidFill>
              <a:latin typeface="Calibri"/>
            </a:endParaRPr>
          </a:p>
        </p:txBody>
      </p:sp>
      <p:sp>
        <p:nvSpPr>
          <p:cNvPr id="13" name="Freeform 5"/>
          <p:cNvSpPr>
            <a:spLocks/>
          </p:cNvSpPr>
          <p:nvPr/>
        </p:nvSpPr>
        <p:spPr bwMode="auto">
          <a:xfrm>
            <a:off x="5598675" y="872814"/>
            <a:ext cx="485734" cy="487025"/>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marL="285736" indent="-285736" defTabSz="914353">
              <a:buFont typeface="Arial" panose="020B0604020202020204" pitchFamily="34" charset="0"/>
              <a:buChar char="•"/>
            </a:pPr>
            <a:endParaRPr lang="zh-CN" altLang="en-US" sz="1778" dirty="0">
              <a:solidFill>
                <a:prstClr val="black"/>
              </a:solidFill>
              <a:latin typeface="Calibri"/>
            </a:endParaRPr>
          </a:p>
        </p:txBody>
      </p:sp>
      <p:sp>
        <p:nvSpPr>
          <p:cNvPr id="14" name="Freeform 5"/>
          <p:cNvSpPr>
            <a:spLocks noChangeAspect="1"/>
          </p:cNvSpPr>
          <p:nvPr/>
        </p:nvSpPr>
        <p:spPr bwMode="auto">
          <a:xfrm>
            <a:off x="3639182" y="2944078"/>
            <a:ext cx="322373" cy="323231"/>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endParaRPr lang="zh-CN" altLang="en-US" sz="1778" dirty="0">
              <a:solidFill>
                <a:prstClr val="black"/>
              </a:solidFill>
              <a:latin typeface="Calibri"/>
            </a:endParaRPr>
          </a:p>
        </p:txBody>
      </p:sp>
      <p:sp>
        <p:nvSpPr>
          <p:cNvPr id="15" name="Freeform 5"/>
          <p:cNvSpPr>
            <a:spLocks noChangeAspect="1"/>
          </p:cNvSpPr>
          <p:nvPr/>
        </p:nvSpPr>
        <p:spPr bwMode="auto">
          <a:xfrm>
            <a:off x="4622956" y="1136110"/>
            <a:ext cx="626400" cy="628065"/>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endParaRPr lang="zh-CN" altLang="en-US" sz="1778" dirty="0">
              <a:solidFill>
                <a:prstClr val="black"/>
              </a:solidFill>
              <a:latin typeface="Calibri"/>
            </a:endParaRPr>
          </a:p>
        </p:txBody>
      </p:sp>
      <p:sp>
        <p:nvSpPr>
          <p:cNvPr id="16" name="Freeform 5"/>
          <p:cNvSpPr>
            <a:spLocks/>
          </p:cNvSpPr>
          <p:nvPr/>
        </p:nvSpPr>
        <p:spPr bwMode="auto">
          <a:xfrm>
            <a:off x="4529852" y="3870106"/>
            <a:ext cx="597600" cy="596255"/>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endParaRPr lang="zh-CN" altLang="en-US" sz="1778" dirty="0">
              <a:solidFill>
                <a:prstClr val="black"/>
              </a:solidFill>
              <a:latin typeface="Calibri"/>
            </a:endParaRPr>
          </a:p>
        </p:txBody>
      </p:sp>
      <p:sp>
        <p:nvSpPr>
          <p:cNvPr id="17" name="Freeform 5"/>
          <p:cNvSpPr>
            <a:spLocks noChangeAspect="1"/>
          </p:cNvSpPr>
          <p:nvPr/>
        </p:nvSpPr>
        <p:spPr bwMode="auto">
          <a:xfrm>
            <a:off x="5660666" y="1813851"/>
            <a:ext cx="999107" cy="1001763"/>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a:effectLst/>
        </p:spPr>
        <p:txBody>
          <a:bodyPr vert="horz" wrap="square" lIns="91437" tIns="45718" rIns="91437" bIns="45718" numCol="1" anchor="t" anchorCtr="0" compatLnSpc="1">
            <a:prstTxWarp prst="textNoShape">
              <a:avLst/>
            </a:prstTxWarp>
          </a:bodyPr>
          <a:lstStyle/>
          <a:p>
            <a:pPr defTabSz="914353">
              <a:defRPr/>
            </a:pPr>
            <a:endParaRPr lang="zh-CN" altLang="en-US" sz="1778" kern="0" dirty="0">
              <a:solidFill>
                <a:prstClr val="black"/>
              </a:solidFill>
              <a:latin typeface="Calibri"/>
            </a:endParaRPr>
          </a:p>
        </p:txBody>
      </p:sp>
      <p:sp>
        <p:nvSpPr>
          <p:cNvPr id="18" name="矩形 17"/>
          <p:cNvSpPr/>
          <p:nvPr/>
        </p:nvSpPr>
        <p:spPr>
          <a:xfrm>
            <a:off x="1114798" y="1190251"/>
            <a:ext cx="2135261" cy="831377"/>
          </a:xfrm>
          <a:prstGeom prst="rect">
            <a:avLst/>
          </a:prstGeom>
        </p:spPr>
        <p:txBody>
          <a:bodyPr wrap="square" lIns="91437" tIns="45718" rIns="91437" bIns="45718">
            <a:spAutoFit/>
          </a:bodyPr>
          <a:lstStyle/>
          <a:p>
            <a:pPr algn="r" eaLnBrk="0" fontAlgn="base" hangingPunct="0">
              <a:lnSpc>
                <a:spcPct val="150000"/>
              </a:lnSpc>
              <a:spcBef>
                <a:spcPct val="0"/>
              </a:spcBef>
              <a:spcAft>
                <a:spcPct val="0"/>
              </a:spcAft>
            </a:pPr>
            <a:r>
              <a:rPr lang="en-US" altLang="zh-CN" sz="1067" dirty="0" err="1">
                <a:solidFill>
                  <a:schemeClr val="tx2"/>
                </a:solidFill>
                <a:cs typeface="Arial" panose="020B0604020202020204" pitchFamily="34" charset="0"/>
              </a:rPr>
              <a:t>Aenean</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massa</a:t>
            </a:r>
            <a:r>
              <a:rPr lang="en-US" altLang="zh-CN" sz="1067" dirty="0">
                <a:solidFill>
                  <a:schemeClr val="tx2"/>
                </a:solidFill>
                <a:cs typeface="Arial" panose="020B0604020202020204" pitchFamily="34" charset="0"/>
              </a:rPr>
              <a:t>. Cum </a:t>
            </a:r>
            <a:r>
              <a:rPr lang="en-US" altLang="zh-CN" sz="1067" dirty="0" err="1">
                <a:solidFill>
                  <a:schemeClr val="tx2"/>
                </a:solidFill>
                <a:cs typeface="Arial" panose="020B0604020202020204" pitchFamily="34" charset="0"/>
              </a:rPr>
              <a:t>sociis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natoque</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penatibus</a:t>
            </a:r>
            <a:r>
              <a:rPr lang="en-US" altLang="zh-CN" sz="1067" dirty="0">
                <a:solidFill>
                  <a:schemeClr val="tx2"/>
                </a:solidFill>
                <a:cs typeface="Arial" panose="020B0604020202020204" pitchFamily="34" charset="0"/>
              </a:rPr>
              <a:t> et </a:t>
            </a:r>
            <a:r>
              <a:rPr lang="en-US" altLang="zh-CN" sz="1067" dirty="0" err="1">
                <a:solidFill>
                  <a:schemeClr val="tx2"/>
                </a:solidFill>
                <a:cs typeface="Arial" panose="020B0604020202020204" pitchFamily="34" charset="0"/>
              </a:rPr>
              <a:t>magnis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dis</a:t>
            </a:r>
            <a:r>
              <a:rPr lang="en-US" altLang="zh-CN" sz="1067" dirty="0">
                <a:solidFill>
                  <a:schemeClr val="tx2"/>
                </a:solidFill>
                <a:cs typeface="Arial" panose="020B0604020202020204" pitchFamily="34" charset="0"/>
              </a:rPr>
              <a:t> parturient </a:t>
            </a:r>
            <a:r>
              <a:rPr lang="en-US" altLang="zh-CN" sz="1067" dirty="0" err="1">
                <a:solidFill>
                  <a:schemeClr val="tx2"/>
                </a:solidFill>
                <a:cs typeface="Arial" panose="020B0604020202020204" pitchFamily="34" charset="0"/>
              </a:rPr>
              <a:t>montes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nascetur</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ridiculus</a:t>
            </a:r>
            <a:r>
              <a:rPr lang="en-US" altLang="zh-CN" sz="1067" dirty="0">
                <a:solidFill>
                  <a:schemeClr val="tx2"/>
                </a:solidFill>
                <a:cs typeface="Arial" panose="020B0604020202020204" pitchFamily="34" charset="0"/>
              </a:rPr>
              <a:t> mus. </a:t>
            </a:r>
          </a:p>
        </p:txBody>
      </p:sp>
      <p:sp>
        <p:nvSpPr>
          <p:cNvPr id="19" name="矩形 18"/>
          <p:cNvSpPr/>
          <p:nvPr/>
        </p:nvSpPr>
        <p:spPr>
          <a:xfrm>
            <a:off x="2442213" y="994903"/>
            <a:ext cx="785786" cy="333036"/>
          </a:xfrm>
          <a:prstGeom prst="rect">
            <a:avLst/>
          </a:prstGeom>
        </p:spPr>
        <p:txBody>
          <a:bodyPr wrap="none" lIns="91437" tIns="45718" rIns="91437" bIns="45718">
            <a:spAutoFit/>
          </a:bodyPr>
          <a:lstStyle/>
          <a:p>
            <a:pPr algn="r"/>
            <a:r>
              <a:rPr lang="zh-CN" altLang="en-US" sz="1564" kern="0" dirty="0">
                <a:solidFill>
                  <a:srgbClr val="EB8374"/>
                </a:solidFill>
                <a:latin typeface="方正兰亭黑_GBK"/>
                <a:ea typeface="方正兰亭黑_GBK"/>
                <a:cs typeface="Arial" pitchFamily="34" charset="0"/>
              </a:rPr>
              <a:t>意义一</a:t>
            </a:r>
            <a:endParaRPr lang="zh-CN" altLang="en-US" sz="1209" dirty="0">
              <a:solidFill>
                <a:srgbClr val="EB8374"/>
              </a:solidFill>
              <a:latin typeface="方正兰亭黑_GBK"/>
              <a:ea typeface="方正兰亭黑_GBK"/>
            </a:endParaRPr>
          </a:p>
        </p:txBody>
      </p:sp>
      <p:sp>
        <p:nvSpPr>
          <p:cNvPr id="20" name="矩形 19"/>
          <p:cNvSpPr/>
          <p:nvPr/>
        </p:nvSpPr>
        <p:spPr>
          <a:xfrm>
            <a:off x="1310777" y="3540225"/>
            <a:ext cx="2135261" cy="831377"/>
          </a:xfrm>
          <a:prstGeom prst="rect">
            <a:avLst/>
          </a:prstGeom>
        </p:spPr>
        <p:txBody>
          <a:bodyPr wrap="square" lIns="91437" tIns="45718" rIns="91437" bIns="45718">
            <a:spAutoFit/>
          </a:bodyPr>
          <a:lstStyle/>
          <a:p>
            <a:pPr algn="r" eaLnBrk="0" fontAlgn="base" hangingPunct="0">
              <a:lnSpc>
                <a:spcPct val="150000"/>
              </a:lnSpc>
              <a:spcBef>
                <a:spcPct val="0"/>
              </a:spcBef>
              <a:spcAft>
                <a:spcPct val="0"/>
              </a:spcAft>
            </a:pPr>
            <a:r>
              <a:rPr lang="en-US" altLang="zh-CN" sz="1067" dirty="0" err="1">
                <a:solidFill>
                  <a:schemeClr val="tx2"/>
                </a:solidFill>
                <a:cs typeface="Arial" panose="020B0604020202020204" pitchFamily="34" charset="0"/>
              </a:rPr>
              <a:t>Aenean</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massa</a:t>
            </a:r>
            <a:r>
              <a:rPr lang="en-US" altLang="zh-CN" sz="1067" dirty="0">
                <a:solidFill>
                  <a:schemeClr val="tx2"/>
                </a:solidFill>
                <a:cs typeface="Arial" panose="020B0604020202020204" pitchFamily="34" charset="0"/>
              </a:rPr>
              <a:t>. Cum </a:t>
            </a:r>
            <a:r>
              <a:rPr lang="en-US" altLang="zh-CN" sz="1067" dirty="0" err="1">
                <a:solidFill>
                  <a:schemeClr val="tx2"/>
                </a:solidFill>
                <a:cs typeface="Arial" panose="020B0604020202020204" pitchFamily="34" charset="0"/>
              </a:rPr>
              <a:t>sociis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natoque</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penatibus</a:t>
            </a:r>
            <a:r>
              <a:rPr lang="en-US" altLang="zh-CN" sz="1067" dirty="0">
                <a:solidFill>
                  <a:schemeClr val="tx2"/>
                </a:solidFill>
                <a:cs typeface="Arial" panose="020B0604020202020204" pitchFamily="34" charset="0"/>
              </a:rPr>
              <a:t> et </a:t>
            </a:r>
            <a:r>
              <a:rPr lang="en-US" altLang="zh-CN" sz="1067" dirty="0" err="1">
                <a:solidFill>
                  <a:schemeClr val="tx2"/>
                </a:solidFill>
                <a:cs typeface="Arial" panose="020B0604020202020204" pitchFamily="34" charset="0"/>
              </a:rPr>
              <a:t>magnis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dis</a:t>
            </a:r>
            <a:r>
              <a:rPr lang="en-US" altLang="zh-CN" sz="1067" dirty="0">
                <a:solidFill>
                  <a:schemeClr val="tx2"/>
                </a:solidFill>
                <a:cs typeface="Arial" panose="020B0604020202020204" pitchFamily="34" charset="0"/>
              </a:rPr>
              <a:t> parturient </a:t>
            </a:r>
            <a:r>
              <a:rPr lang="en-US" altLang="zh-CN" sz="1067" dirty="0" err="1">
                <a:solidFill>
                  <a:schemeClr val="tx2"/>
                </a:solidFill>
                <a:cs typeface="Arial" panose="020B0604020202020204" pitchFamily="34" charset="0"/>
              </a:rPr>
              <a:t>montes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nascetur</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ridiculus</a:t>
            </a:r>
            <a:r>
              <a:rPr lang="en-US" altLang="zh-CN" sz="1067" dirty="0">
                <a:solidFill>
                  <a:schemeClr val="tx2"/>
                </a:solidFill>
                <a:cs typeface="Arial" panose="020B0604020202020204" pitchFamily="34" charset="0"/>
              </a:rPr>
              <a:t> mus. </a:t>
            </a:r>
          </a:p>
        </p:txBody>
      </p:sp>
      <p:sp>
        <p:nvSpPr>
          <p:cNvPr id="21" name="矩形 20"/>
          <p:cNvSpPr/>
          <p:nvPr/>
        </p:nvSpPr>
        <p:spPr>
          <a:xfrm>
            <a:off x="2638193" y="3344877"/>
            <a:ext cx="785786" cy="333036"/>
          </a:xfrm>
          <a:prstGeom prst="rect">
            <a:avLst/>
          </a:prstGeom>
        </p:spPr>
        <p:txBody>
          <a:bodyPr wrap="none" lIns="91437" tIns="45718" rIns="91437" bIns="45718">
            <a:spAutoFit/>
          </a:bodyPr>
          <a:lstStyle/>
          <a:p>
            <a:pPr algn="r"/>
            <a:r>
              <a:rPr lang="zh-CN" altLang="en-US" sz="1564" kern="0" dirty="0">
                <a:solidFill>
                  <a:srgbClr val="608C7D"/>
                </a:solidFill>
                <a:latin typeface="方正兰亭黑_GBK"/>
                <a:ea typeface="方正兰亭黑_GBK"/>
                <a:cs typeface="Arial" pitchFamily="34" charset="0"/>
              </a:rPr>
              <a:t>意义三</a:t>
            </a:r>
            <a:endParaRPr lang="zh-CN" altLang="en-US" sz="1209" dirty="0">
              <a:solidFill>
                <a:srgbClr val="608C7D"/>
              </a:solidFill>
              <a:latin typeface="方正兰亭黑_GBK"/>
              <a:ea typeface="方正兰亭黑_GBK"/>
            </a:endParaRPr>
          </a:p>
        </p:txBody>
      </p:sp>
      <p:sp>
        <p:nvSpPr>
          <p:cNvPr id="22" name="矩形 21"/>
          <p:cNvSpPr/>
          <p:nvPr/>
        </p:nvSpPr>
        <p:spPr>
          <a:xfrm>
            <a:off x="6659774" y="2124669"/>
            <a:ext cx="2135261" cy="831377"/>
          </a:xfrm>
          <a:prstGeom prst="rect">
            <a:avLst/>
          </a:prstGeom>
        </p:spPr>
        <p:txBody>
          <a:bodyPr wrap="square" lIns="91437" tIns="45718" rIns="91437" bIns="45718">
            <a:spAutoFit/>
          </a:bodyPr>
          <a:lstStyle/>
          <a:p>
            <a:pPr eaLnBrk="0" fontAlgn="base" hangingPunct="0">
              <a:lnSpc>
                <a:spcPct val="150000"/>
              </a:lnSpc>
              <a:spcBef>
                <a:spcPct val="0"/>
              </a:spcBef>
              <a:spcAft>
                <a:spcPct val="0"/>
              </a:spcAft>
            </a:pPr>
            <a:r>
              <a:rPr lang="en-US" altLang="zh-CN" sz="1067" dirty="0" err="1">
                <a:solidFill>
                  <a:schemeClr val="tx2"/>
                </a:solidFill>
                <a:cs typeface="Arial" panose="020B0604020202020204" pitchFamily="34" charset="0"/>
              </a:rPr>
              <a:t>Aenean</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massa</a:t>
            </a:r>
            <a:r>
              <a:rPr lang="en-US" altLang="zh-CN" sz="1067" dirty="0">
                <a:solidFill>
                  <a:schemeClr val="tx2"/>
                </a:solidFill>
                <a:cs typeface="Arial" panose="020B0604020202020204" pitchFamily="34" charset="0"/>
              </a:rPr>
              <a:t>. Cum </a:t>
            </a:r>
            <a:r>
              <a:rPr lang="en-US" altLang="zh-CN" sz="1067" dirty="0" err="1">
                <a:solidFill>
                  <a:schemeClr val="tx2"/>
                </a:solidFill>
                <a:cs typeface="Arial" panose="020B0604020202020204" pitchFamily="34" charset="0"/>
              </a:rPr>
              <a:t>sociis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natoque</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penatibus</a:t>
            </a:r>
            <a:r>
              <a:rPr lang="en-US" altLang="zh-CN" sz="1067" dirty="0">
                <a:solidFill>
                  <a:schemeClr val="tx2"/>
                </a:solidFill>
                <a:cs typeface="Arial" panose="020B0604020202020204" pitchFamily="34" charset="0"/>
              </a:rPr>
              <a:t> et </a:t>
            </a:r>
            <a:r>
              <a:rPr lang="en-US" altLang="zh-CN" sz="1067" dirty="0" err="1">
                <a:solidFill>
                  <a:schemeClr val="tx2"/>
                </a:solidFill>
                <a:cs typeface="Arial" panose="020B0604020202020204" pitchFamily="34" charset="0"/>
              </a:rPr>
              <a:t>magnis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dis</a:t>
            </a:r>
            <a:r>
              <a:rPr lang="en-US" altLang="zh-CN" sz="1067" dirty="0">
                <a:solidFill>
                  <a:schemeClr val="tx2"/>
                </a:solidFill>
                <a:cs typeface="Arial" panose="020B0604020202020204" pitchFamily="34" charset="0"/>
              </a:rPr>
              <a:t> parturient </a:t>
            </a:r>
            <a:r>
              <a:rPr lang="en-US" altLang="zh-CN" sz="1067" dirty="0" err="1">
                <a:solidFill>
                  <a:schemeClr val="tx2"/>
                </a:solidFill>
                <a:cs typeface="Arial" panose="020B0604020202020204" pitchFamily="34" charset="0"/>
              </a:rPr>
              <a:t>montes</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nascetur</a:t>
            </a:r>
            <a:r>
              <a:rPr lang="en-US" altLang="zh-CN" sz="1067" dirty="0">
                <a:solidFill>
                  <a:schemeClr val="tx2"/>
                </a:solidFill>
                <a:cs typeface="Arial" panose="020B0604020202020204" pitchFamily="34" charset="0"/>
              </a:rPr>
              <a:t> </a:t>
            </a:r>
            <a:r>
              <a:rPr lang="en-US" altLang="zh-CN" sz="1067" dirty="0" err="1">
                <a:solidFill>
                  <a:schemeClr val="tx2"/>
                </a:solidFill>
                <a:cs typeface="Arial" panose="020B0604020202020204" pitchFamily="34" charset="0"/>
              </a:rPr>
              <a:t>ridiculus</a:t>
            </a:r>
            <a:r>
              <a:rPr lang="en-US" altLang="zh-CN" sz="1067" dirty="0">
                <a:solidFill>
                  <a:schemeClr val="tx2"/>
                </a:solidFill>
                <a:cs typeface="Arial" panose="020B0604020202020204" pitchFamily="34" charset="0"/>
              </a:rPr>
              <a:t> mus. </a:t>
            </a:r>
          </a:p>
        </p:txBody>
      </p:sp>
      <p:sp>
        <p:nvSpPr>
          <p:cNvPr id="23" name="矩形 22"/>
          <p:cNvSpPr/>
          <p:nvPr/>
        </p:nvSpPr>
        <p:spPr>
          <a:xfrm>
            <a:off x="6659774" y="1929321"/>
            <a:ext cx="785786" cy="333036"/>
          </a:xfrm>
          <a:prstGeom prst="rect">
            <a:avLst/>
          </a:prstGeom>
        </p:spPr>
        <p:txBody>
          <a:bodyPr wrap="none" lIns="91437" tIns="45718" rIns="91437" bIns="45718">
            <a:spAutoFit/>
          </a:bodyPr>
          <a:lstStyle/>
          <a:p>
            <a:r>
              <a:rPr lang="zh-CN" altLang="en-US" sz="1564" kern="0" dirty="0">
                <a:solidFill>
                  <a:srgbClr val="EDCC85">
                    <a:lumMod val="75000"/>
                  </a:srgbClr>
                </a:solidFill>
                <a:latin typeface="方正兰亭黑_GBK"/>
                <a:ea typeface="方正兰亭黑_GBK"/>
                <a:cs typeface="Arial" pitchFamily="34" charset="0"/>
              </a:rPr>
              <a:t>意义二</a:t>
            </a:r>
            <a:endParaRPr lang="zh-CN" altLang="en-US" sz="1209" dirty="0">
              <a:solidFill>
                <a:srgbClr val="EDCC85">
                  <a:lumMod val="75000"/>
                </a:srgbClr>
              </a:solidFill>
              <a:latin typeface="方正兰亭黑_GBK"/>
              <a:ea typeface="方正兰亭黑_GBK"/>
            </a:endParaRPr>
          </a:p>
        </p:txBody>
      </p:sp>
      <p:sp>
        <p:nvSpPr>
          <p:cNvPr id="24" name="AutoShape 4"/>
          <p:cNvSpPr/>
          <p:nvPr/>
        </p:nvSpPr>
        <p:spPr bwMode="auto">
          <a:xfrm>
            <a:off x="5932600" y="2086087"/>
            <a:ext cx="455239" cy="457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49" tIns="19049" rIns="19049" bIns="19049" anchor="ctr"/>
          <a:lstStyle/>
          <a:p>
            <a:pPr algn="ctr" defTabSz="228588">
              <a:defRPr/>
            </a:pPr>
            <a:endParaRPr lang="en-US" sz="1493" kern="0" dirty="0">
              <a:solidFill>
                <a:srgbClr val="FFFFFF"/>
              </a:solidFill>
              <a:effectLst>
                <a:outerShdw blurRad="38100" dist="38100" dir="2700000" algn="tl">
                  <a:srgbClr val="000000"/>
                </a:outerShdw>
              </a:effectLst>
              <a:latin typeface="Gill Sans" charset="0"/>
              <a:sym typeface="Gill Sans" charset="0"/>
            </a:endParaRPr>
          </a:p>
        </p:txBody>
      </p:sp>
      <p:grpSp>
        <p:nvGrpSpPr>
          <p:cNvPr id="25" name="组合 24"/>
          <p:cNvGrpSpPr/>
          <p:nvPr/>
        </p:nvGrpSpPr>
        <p:grpSpPr>
          <a:xfrm>
            <a:off x="3298038" y="961560"/>
            <a:ext cx="1044000" cy="1042269"/>
            <a:chOff x="3173346" y="1233585"/>
            <a:chExt cx="1044000" cy="1042326"/>
          </a:xfrm>
        </p:grpSpPr>
        <p:sp>
          <p:nvSpPr>
            <p:cNvPr id="26" name="Freeform 5"/>
            <p:cNvSpPr>
              <a:spLocks/>
            </p:cNvSpPr>
            <p:nvPr/>
          </p:nvSpPr>
          <p:spPr bwMode="auto">
            <a:xfrm>
              <a:off x="3173346" y="1233585"/>
              <a:ext cx="1044000" cy="1042326"/>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a:effectLst/>
          </p:spPr>
          <p:txBody>
            <a:bodyPr vert="horz" wrap="square" lIns="65024" tIns="32512" rIns="65024" bIns="32512" numCol="1" anchor="t" anchorCtr="0" compatLnSpc="1">
              <a:prstTxWarp prst="textNoShape">
                <a:avLst/>
              </a:prstTxWarp>
            </a:bodyPr>
            <a:lstStyle/>
            <a:p>
              <a:pPr marL="285736" indent="-285736" defTabSz="914353">
                <a:buFont typeface="Arial" panose="020B0604020202020204" pitchFamily="34" charset="0"/>
                <a:buChar char="•"/>
                <a:defRPr/>
              </a:pPr>
              <a:endParaRPr lang="zh-CN" altLang="en-US" sz="1778" kern="0" dirty="0">
                <a:solidFill>
                  <a:prstClr val="black"/>
                </a:solidFill>
                <a:latin typeface="Calibri"/>
              </a:endParaRPr>
            </a:p>
          </p:txBody>
        </p:sp>
        <p:grpSp>
          <p:nvGrpSpPr>
            <p:cNvPr id="27" name="组合 26"/>
            <p:cNvGrpSpPr/>
            <p:nvPr/>
          </p:nvGrpSpPr>
          <p:grpSpPr>
            <a:xfrm>
              <a:off x="3460196" y="1519598"/>
              <a:ext cx="470300" cy="470300"/>
              <a:chOff x="5394312" y="2141343"/>
              <a:chExt cx="359165" cy="359165"/>
            </a:xfrm>
            <a:solidFill>
              <a:schemeClr val="bg1"/>
            </a:solidFill>
          </p:grpSpPr>
          <p:sp>
            <p:nvSpPr>
              <p:cNvPr id="28"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3547" tIns="13547" rIns="13547" bIns="13547" anchor="ctr"/>
              <a:lstStyle/>
              <a:p>
                <a:pPr algn="ctr" defTabSz="228588">
                  <a:defRPr/>
                </a:pPr>
                <a:endParaRPr lang="en-US" sz="1493" kern="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3547" tIns="13547" rIns="13547" bIns="13547" anchor="ctr"/>
              <a:lstStyle/>
              <a:p>
                <a:pPr algn="ctr" defTabSz="228588">
                  <a:defRPr/>
                </a:pPr>
                <a:endParaRPr lang="en-US" sz="1493" kern="0" dirty="0">
                  <a:solidFill>
                    <a:srgbClr val="FFFFFF"/>
                  </a:solidFill>
                  <a:effectLst>
                    <a:outerShdw blurRad="38100" dist="38100" dir="2700000" algn="tl">
                      <a:srgbClr val="000000"/>
                    </a:outerShdw>
                  </a:effectLst>
                  <a:latin typeface="Gill Sans" charset="0"/>
                  <a:sym typeface="Gill Sans" charset="0"/>
                </a:endParaRPr>
              </a:p>
            </p:txBody>
          </p:sp>
          <p:sp>
            <p:nvSpPr>
              <p:cNvPr id="30"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3547" tIns="13547" rIns="13547" bIns="13547" anchor="ctr"/>
              <a:lstStyle/>
              <a:p>
                <a:pPr algn="ctr" defTabSz="228588">
                  <a:defRPr/>
                </a:pPr>
                <a:endParaRPr lang="en-US" sz="1493" kern="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1" name="组合 30"/>
          <p:cNvGrpSpPr/>
          <p:nvPr/>
        </p:nvGrpSpPr>
        <p:grpSpPr>
          <a:xfrm>
            <a:off x="3425275" y="3344878"/>
            <a:ext cx="972000" cy="970044"/>
            <a:chOff x="3300583" y="3617034"/>
            <a:chExt cx="972000" cy="970097"/>
          </a:xfrm>
        </p:grpSpPr>
        <p:sp>
          <p:nvSpPr>
            <p:cNvPr id="32" name="Freeform 5"/>
            <p:cNvSpPr>
              <a:spLocks/>
            </p:cNvSpPr>
            <p:nvPr/>
          </p:nvSpPr>
          <p:spPr bwMode="auto">
            <a:xfrm>
              <a:off x="3300583" y="3617034"/>
              <a:ext cx="972000" cy="970097"/>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a:effectLst/>
          </p:spPr>
          <p:txBody>
            <a:bodyPr vert="horz" wrap="square" lIns="65024" tIns="32512" rIns="65024" bIns="32512" numCol="1" anchor="t" anchorCtr="0" compatLnSpc="1">
              <a:prstTxWarp prst="textNoShape">
                <a:avLst/>
              </a:prstTxWarp>
            </a:bodyPr>
            <a:lstStyle/>
            <a:p>
              <a:pPr defTabSz="914353">
                <a:defRPr/>
              </a:pPr>
              <a:endParaRPr lang="zh-CN" altLang="en-US" sz="1778" kern="0" dirty="0">
                <a:solidFill>
                  <a:prstClr val="black"/>
                </a:solidFill>
                <a:latin typeface="Calibri"/>
              </a:endParaRPr>
            </a:p>
          </p:txBody>
        </p:sp>
        <p:sp>
          <p:nvSpPr>
            <p:cNvPr id="33" name="AutoShape 59"/>
            <p:cNvSpPr/>
            <p:nvPr/>
          </p:nvSpPr>
          <p:spPr bwMode="auto">
            <a:xfrm>
              <a:off x="3550650" y="3867188"/>
              <a:ext cx="471867" cy="46978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3547" tIns="13547" rIns="13547" bIns="13547" anchor="ctr"/>
            <a:lstStyle/>
            <a:p>
              <a:pPr algn="ctr" defTabSz="228588">
                <a:defRPr/>
              </a:pPr>
              <a:endParaRPr lang="en-US" sz="1493"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34" name="矩形 33"/>
          <p:cNvSpPr/>
          <p:nvPr/>
        </p:nvSpPr>
        <p:spPr>
          <a:xfrm>
            <a:off x="4145707" y="2382271"/>
            <a:ext cx="1330807" cy="365930"/>
          </a:xfrm>
          <a:prstGeom prst="rect">
            <a:avLst/>
          </a:prstGeom>
        </p:spPr>
        <p:txBody>
          <a:bodyPr wrap="none" lIns="91437" tIns="45718" rIns="91437" bIns="45718">
            <a:spAutoFit/>
          </a:bodyPr>
          <a:lstStyle/>
          <a:p>
            <a:pPr algn="ctr"/>
            <a:r>
              <a:rPr lang="zh-CN" altLang="en-US" sz="1778" b="1" kern="0" dirty="0">
                <a:solidFill>
                  <a:prstClr val="white"/>
                </a:solidFill>
                <a:latin typeface="方正兰亭黑_GBK"/>
                <a:ea typeface="方正兰亭黑_GBK"/>
                <a:cs typeface="Arial" pitchFamily="34" charset="0"/>
              </a:rPr>
              <a:t>选题的意义</a:t>
            </a:r>
            <a:endParaRPr lang="zh-CN" altLang="en-US" sz="4409" b="1" kern="0" dirty="0">
              <a:solidFill>
                <a:prstClr val="white"/>
              </a:solidFill>
              <a:latin typeface="方正兰亭黑_GBK"/>
              <a:ea typeface="方正兰亭黑_GBK"/>
            </a:endParaRPr>
          </a:p>
        </p:txBody>
      </p:sp>
    </p:spTree>
    <p:extLst>
      <p:ext uri="{BB962C8B-B14F-4D97-AF65-F5344CB8AC3E}">
        <p14:creationId xmlns:p14="http://schemas.microsoft.com/office/powerpoint/2010/main" val="10652208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p:nvPr/>
        </p:nvGrpSpPr>
        <p:grpSpPr>
          <a:xfrm>
            <a:off x="3661059" y="1291608"/>
            <a:ext cx="3032619" cy="1653968"/>
            <a:chOff x="4881345" y="2060620"/>
            <a:chExt cx="4043713" cy="2205412"/>
          </a:xfrm>
          <a:blipFill dpi="0" rotWithShape="1">
            <a:blip r:embed="rId3">
              <a:extLst>
                <a:ext uri="{28A0092B-C50C-407E-A947-70E740481C1C}">
                  <a14:useLocalDpi xmlns:a14="http://schemas.microsoft.com/office/drawing/2010/main" val="0"/>
                </a:ext>
              </a:extLst>
            </a:blip>
            <a:srcRect/>
            <a:stretch>
              <a:fillRect/>
            </a:stretch>
          </a:blipFill>
        </p:grpSpPr>
        <p:sp>
          <p:nvSpPr>
            <p:cNvPr id="24" name="Isosceles Triangle 5"/>
            <p:cNvSpPr/>
            <p:nvPr/>
          </p:nvSpPr>
          <p:spPr>
            <a:xfrm>
              <a:off x="4881345" y="2060620"/>
              <a:ext cx="4043713" cy="2205412"/>
            </a:xfrm>
            <a:prstGeom prst="triangle">
              <a:avLst/>
            </a:prstGeom>
            <a:grp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361010" tIns="309072" rIns="361010" bIns="309072" numCol="1" spcCol="1270" anchor="ctr" anchorCtr="0">
              <a:noAutofit/>
            </a:bodyPr>
            <a:lstStyle/>
            <a:p>
              <a:pPr algn="ctr" defTabSz="1633377">
                <a:lnSpc>
                  <a:spcPct val="90000"/>
                </a:lnSpc>
                <a:spcAft>
                  <a:spcPct val="35000"/>
                </a:spcAft>
              </a:pPr>
              <a:endParaRPr lang="en-US" sz="3129">
                <a:latin typeface="Arial" panose="020B0604020202020204" pitchFamily="34" charset="0"/>
                <a:cs typeface="Arial" panose="020B0604020202020204" pitchFamily="34" charset="0"/>
              </a:endParaRPr>
            </a:p>
          </p:txBody>
        </p:sp>
        <p:sp>
          <p:nvSpPr>
            <p:cNvPr id="25" name="TextBox 7"/>
            <p:cNvSpPr txBox="1"/>
            <p:nvPr/>
          </p:nvSpPr>
          <p:spPr>
            <a:xfrm>
              <a:off x="6509695" y="2994681"/>
              <a:ext cx="787011" cy="590108"/>
            </a:xfrm>
            <a:prstGeom prst="rect">
              <a:avLst/>
            </a:prstGeom>
            <a:grpFill/>
          </p:spPr>
          <p:txBody>
            <a:bodyPr wrap="none" rtlCol="0">
              <a:spAutoFit/>
            </a:bodyPr>
            <a:lstStyle/>
            <a:p>
              <a:pPr algn="ctr"/>
              <a:r>
                <a:rPr lang="vi-VN" sz="2276" dirty="0">
                  <a:solidFill>
                    <a:schemeClr val="bg1"/>
                  </a:solidFill>
                  <a:latin typeface="Arial" panose="020B0604020202020204" pitchFamily="34" charset="0"/>
                  <a:cs typeface="Arial" panose="020B0604020202020204" pitchFamily="34" charset="0"/>
                </a:rPr>
                <a:t>4.2</a:t>
              </a:r>
              <a:endParaRPr lang="en-US" sz="2276" dirty="0">
                <a:solidFill>
                  <a:schemeClr val="bg1"/>
                </a:solidFill>
                <a:latin typeface="Arial" panose="020B0604020202020204" pitchFamily="34" charset="0"/>
                <a:cs typeface="Arial" panose="020B0604020202020204" pitchFamily="34" charset="0"/>
              </a:endParaRPr>
            </a:p>
          </p:txBody>
        </p:sp>
      </p:grpSp>
      <p:grpSp>
        <p:nvGrpSpPr>
          <p:cNvPr id="3" name="Group 35"/>
          <p:cNvGrpSpPr/>
          <p:nvPr/>
        </p:nvGrpSpPr>
        <p:grpSpPr>
          <a:xfrm>
            <a:off x="953384" y="1691528"/>
            <a:ext cx="2299349" cy="1254048"/>
            <a:chOff x="1270914" y="2593875"/>
            <a:chExt cx="3065966" cy="1672156"/>
          </a:xfrm>
          <a:blipFill dpi="0" rotWithShape="1">
            <a:blip r:embed="rId3">
              <a:extLst>
                <a:ext uri="{28A0092B-C50C-407E-A947-70E740481C1C}">
                  <a14:useLocalDpi xmlns:a14="http://schemas.microsoft.com/office/drawing/2010/main" val="0"/>
                </a:ext>
              </a:extLst>
            </a:blip>
            <a:srcRect/>
            <a:stretch>
              <a:fillRect/>
            </a:stretch>
          </a:blipFill>
        </p:grpSpPr>
        <p:sp>
          <p:nvSpPr>
            <p:cNvPr id="27" name="Isosceles Triangle 3"/>
            <p:cNvSpPr/>
            <p:nvPr/>
          </p:nvSpPr>
          <p:spPr>
            <a:xfrm>
              <a:off x="1270914" y="2593875"/>
              <a:ext cx="3065966" cy="1672156"/>
            </a:xfrm>
            <a:prstGeom prst="triangle">
              <a:avLst/>
            </a:prstGeom>
            <a:grp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361010" tIns="309072" rIns="361010" bIns="309072" numCol="1" spcCol="1270" anchor="ctr" anchorCtr="0">
              <a:noAutofit/>
            </a:bodyPr>
            <a:lstStyle/>
            <a:p>
              <a:pPr algn="ctr" defTabSz="1633377">
                <a:lnSpc>
                  <a:spcPct val="90000"/>
                </a:lnSpc>
                <a:spcAft>
                  <a:spcPct val="35000"/>
                </a:spcAft>
              </a:pPr>
              <a:endParaRPr lang="en-US" sz="3129">
                <a:latin typeface="Arial" panose="020B0604020202020204" pitchFamily="34" charset="0"/>
                <a:cs typeface="Arial" panose="020B0604020202020204" pitchFamily="34" charset="0"/>
              </a:endParaRPr>
            </a:p>
          </p:txBody>
        </p:sp>
        <p:sp>
          <p:nvSpPr>
            <p:cNvPr id="28" name="TextBox 8"/>
            <p:cNvSpPr txBox="1"/>
            <p:nvPr/>
          </p:nvSpPr>
          <p:spPr>
            <a:xfrm>
              <a:off x="2364310" y="3337619"/>
              <a:ext cx="787011" cy="590108"/>
            </a:xfrm>
            <a:prstGeom prst="rect">
              <a:avLst/>
            </a:prstGeom>
            <a:grpFill/>
          </p:spPr>
          <p:txBody>
            <a:bodyPr wrap="none" rtlCol="0">
              <a:spAutoFit/>
            </a:bodyPr>
            <a:lstStyle/>
            <a:p>
              <a:pPr algn="ctr"/>
              <a:r>
                <a:rPr lang="vi-VN" sz="2276" dirty="0">
                  <a:solidFill>
                    <a:schemeClr val="bg1"/>
                  </a:solidFill>
                  <a:latin typeface="Arial" panose="020B0604020202020204" pitchFamily="34" charset="0"/>
                  <a:cs typeface="Arial" panose="020B0604020202020204" pitchFamily="34" charset="0"/>
                </a:rPr>
                <a:t>4.0</a:t>
              </a:r>
              <a:endParaRPr lang="en-US" sz="2276" dirty="0">
                <a:solidFill>
                  <a:schemeClr val="bg1"/>
                </a:solidFill>
                <a:latin typeface="Arial" panose="020B0604020202020204" pitchFamily="34" charset="0"/>
                <a:cs typeface="Arial" panose="020B0604020202020204" pitchFamily="34" charset="0"/>
              </a:endParaRPr>
            </a:p>
          </p:txBody>
        </p:sp>
      </p:grpSp>
      <p:grpSp>
        <p:nvGrpSpPr>
          <p:cNvPr id="4" name="Group 38"/>
          <p:cNvGrpSpPr/>
          <p:nvPr/>
        </p:nvGrpSpPr>
        <p:grpSpPr>
          <a:xfrm>
            <a:off x="6039831" y="2022638"/>
            <a:ext cx="1692242" cy="922937"/>
            <a:chOff x="8053215" y="3035381"/>
            <a:chExt cx="2256447" cy="1230650"/>
          </a:xfrm>
          <a:blipFill dpi="0" rotWithShape="1">
            <a:blip r:embed="rId4">
              <a:extLst>
                <a:ext uri="{28A0092B-C50C-407E-A947-70E740481C1C}">
                  <a14:useLocalDpi xmlns:a14="http://schemas.microsoft.com/office/drawing/2010/main" val="0"/>
                </a:ext>
              </a:extLst>
            </a:blip>
            <a:srcRect/>
            <a:stretch>
              <a:fillRect/>
            </a:stretch>
          </a:blipFill>
        </p:grpSpPr>
        <p:sp>
          <p:nvSpPr>
            <p:cNvPr id="30" name="Isosceles Triangle 6"/>
            <p:cNvSpPr/>
            <p:nvPr/>
          </p:nvSpPr>
          <p:spPr>
            <a:xfrm>
              <a:off x="8053215" y="3035381"/>
              <a:ext cx="2256447" cy="1230650"/>
            </a:xfrm>
            <a:prstGeom prst="triangle">
              <a:avLst/>
            </a:prstGeom>
            <a:grpFill/>
            <a:ln>
              <a:noFill/>
            </a:ln>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361010" tIns="309072" rIns="361010" bIns="309072" numCol="1" spcCol="1270" anchor="ctr" anchorCtr="0">
              <a:noAutofit/>
            </a:bodyPr>
            <a:lstStyle/>
            <a:p>
              <a:pPr algn="ctr" defTabSz="1633377">
                <a:lnSpc>
                  <a:spcPct val="90000"/>
                </a:lnSpc>
                <a:spcAft>
                  <a:spcPct val="35000"/>
                </a:spcAft>
              </a:pPr>
              <a:endParaRPr lang="en-US" sz="3129" dirty="0">
                <a:latin typeface="Arial" panose="020B0604020202020204" pitchFamily="34" charset="0"/>
                <a:cs typeface="Arial" panose="020B0604020202020204" pitchFamily="34" charset="0"/>
              </a:endParaRPr>
            </a:p>
          </p:txBody>
        </p:sp>
        <p:sp>
          <p:nvSpPr>
            <p:cNvPr id="31" name="TextBox 9"/>
            <p:cNvSpPr txBox="1"/>
            <p:nvPr/>
          </p:nvSpPr>
          <p:spPr>
            <a:xfrm>
              <a:off x="8889461" y="3511604"/>
              <a:ext cx="583954" cy="414923"/>
            </a:xfrm>
            <a:prstGeom prst="rect">
              <a:avLst/>
            </a:prstGeom>
            <a:grpFill/>
          </p:spPr>
          <p:txBody>
            <a:bodyPr wrap="none" rtlCol="0">
              <a:spAutoFit/>
            </a:bodyPr>
            <a:lstStyle/>
            <a:p>
              <a:pPr algn="ctr"/>
              <a:r>
                <a:rPr lang="vi-VN" sz="1422" dirty="0">
                  <a:solidFill>
                    <a:schemeClr val="bg1"/>
                  </a:solidFill>
                  <a:latin typeface="Arial" panose="020B0604020202020204" pitchFamily="34" charset="0"/>
                  <a:cs typeface="Arial" panose="020B0604020202020204" pitchFamily="34" charset="0"/>
                </a:rPr>
                <a:t>3.6</a:t>
              </a:r>
              <a:endParaRPr lang="en-US" sz="1422" dirty="0">
                <a:solidFill>
                  <a:schemeClr val="bg1"/>
                </a:solidFill>
                <a:latin typeface="Arial" panose="020B0604020202020204" pitchFamily="34" charset="0"/>
                <a:cs typeface="Arial" panose="020B0604020202020204" pitchFamily="34" charset="0"/>
              </a:endParaRPr>
            </a:p>
          </p:txBody>
        </p:sp>
      </p:grpSp>
      <p:grpSp>
        <p:nvGrpSpPr>
          <p:cNvPr id="5" name="Group 36"/>
          <p:cNvGrpSpPr/>
          <p:nvPr/>
        </p:nvGrpSpPr>
        <p:grpSpPr>
          <a:xfrm>
            <a:off x="2622663" y="2031087"/>
            <a:ext cx="1676750" cy="914487"/>
            <a:chOff x="3496741" y="3046647"/>
            <a:chExt cx="2235790" cy="1219384"/>
          </a:xfrm>
          <a:blipFill dpi="0" rotWithShape="1">
            <a:blip r:embed="rId4">
              <a:extLst>
                <a:ext uri="{28A0092B-C50C-407E-A947-70E740481C1C}">
                  <a14:useLocalDpi xmlns:a14="http://schemas.microsoft.com/office/drawing/2010/main" val="0"/>
                </a:ext>
              </a:extLst>
            </a:blip>
            <a:srcRect/>
            <a:stretch>
              <a:fillRect/>
            </a:stretch>
          </a:blipFill>
        </p:grpSpPr>
        <p:sp>
          <p:nvSpPr>
            <p:cNvPr id="33" name="Isosceles Triangle 4"/>
            <p:cNvSpPr/>
            <p:nvPr/>
          </p:nvSpPr>
          <p:spPr>
            <a:xfrm>
              <a:off x="3496741" y="3046647"/>
              <a:ext cx="2235790" cy="1219384"/>
            </a:xfrm>
            <a:prstGeom prst="triangle">
              <a:avLst/>
            </a:prstGeom>
            <a:grpFill/>
            <a:ln>
              <a:noFill/>
            </a:ln>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361010" tIns="309072" rIns="361010" bIns="309072" numCol="1" spcCol="1270" anchor="ctr" anchorCtr="0">
              <a:noAutofit/>
            </a:bodyPr>
            <a:lstStyle/>
            <a:p>
              <a:pPr algn="ctr" defTabSz="1633377">
                <a:lnSpc>
                  <a:spcPct val="90000"/>
                </a:lnSpc>
                <a:spcAft>
                  <a:spcPct val="35000"/>
                </a:spcAft>
              </a:pPr>
              <a:endParaRPr lang="en-US" sz="3129">
                <a:latin typeface="Arial" panose="020B0604020202020204" pitchFamily="34" charset="0"/>
                <a:cs typeface="Arial" panose="020B0604020202020204" pitchFamily="34" charset="0"/>
              </a:endParaRPr>
            </a:p>
          </p:txBody>
        </p:sp>
        <p:sp>
          <p:nvSpPr>
            <p:cNvPr id="34" name="TextBox 10"/>
            <p:cNvSpPr txBox="1"/>
            <p:nvPr/>
          </p:nvSpPr>
          <p:spPr>
            <a:xfrm>
              <a:off x="4322659" y="3429952"/>
              <a:ext cx="583954" cy="414923"/>
            </a:xfrm>
            <a:prstGeom prst="rect">
              <a:avLst/>
            </a:prstGeom>
            <a:grpFill/>
          </p:spPr>
          <p:txBody>
            <a:bodyPr wrap="none" rtlCol="0">
              <a:spAutoFit/>
            </a:bodyPr>
            <a:lstStyle/>
            <a:p>
              <a:pPr algn="ctr"/>
              <a:r>
                <a:rPr lang="vi-VN" sz="1422" dirty="0">
                  <a:solidFill>
                    <a:schemeClr val="bg1"/>
                  </a:solidFill>
                  <a:latin typeface="Arial" panose="020B0604020202020204" pitchFamily="34" charset="0"/>
                  <a:cs typeface="Arial" panose="020B0604020202020204" pitchFamily="34" charset="0"/>
                </a:rPr>
                <a:t>3.5</a:t>
              </a:r>
              <a:endParaRPr lang="en-US" sz="1422" dirty="0">
                <a:solidFill>
                  <a:schemeClr val="bg1"/>
                </a:solidFill>
                <a:latin typeface="Arial" panose="020B0604020202020204" pitchFamily="34" charset="0"/>
                <a:cs typeface="Arial" panose="020B0604020202020204" pitchFamily="34" charset="0"/>
              </a:endParaRPr>
            </a:p>
          </p:txBody>
        </p:sp>
      </p:grpSp>
      <p:cxnSp>
        <p:nvCxnSpPr>
          <p:cNvPr id="39" name="Straight Connector 15"/>
          <p:cNvCxnSpPr/>
          <p:nvPr/>
        </p:nvCxnSpPr>
        <p:spPr>
          <a:xfrm>
            <a:off x="251" y="2945575"/>
            <a:ext cx="9143498" cy="0"/>
          </a:xfrm>
          <a:prstGeom prst="line">
            <a:avLst/>
          </a:prstGeom>
          <a:ln w="9525">
            <a:solidFill>
              <a:srgbClr val="725A41"/>
            </a:solidFill>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85" y="3818725"/>
            <a:ext cx="411457" cy="411457"/>
          </a:xfrm>
          <a:prstGeom prst="rect">
            <a:avLst/>
          </a:prstGeom>
          <a:solidFill>
            <a:schemeClr val="accent2"/>
          </a:solidFill>
        </p:spPr>
      </p:pic>
      <p:pic>
        <p:nvPicPr>
          <p:cNvPr id="45" name="Picture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31925" y="3818725"/>
            <a:ext cx="411457" cy="411457"/>
          </a:xfrm>
          <a:prstGeom prst="rect">
            <a:avLst/>
          </a:prstGeom>
          <a:solidFill>
            <a:schemeClr val="accent2"/>
          </a:solidFill>
        </p:spPr>
      </p:pic>
      <p:pic>
        <p:nvPicPr>
          <p:cNvPr id="48" name="Picture 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66771" y="3818725"/>
            <a:ext cx="411457" cy="411457"/>
          </a:xfrm>
          <a:prstGeom prst="rect">
            <a:avLst/>
          </a:prstGeom>
          <a:solidFill>
            <a:schemeClr val="accent1"/>
          </a:solidFill>
        </p:spPr>
      </p:pic>
      <p:sp>
        <p:nvSpPr>
          <p:cNvPr id="65" name="TextBox 23"/>
          <p:cNvSpPr txBox="1"/>
          <p:nvPr/>
        </p:nvSpPr>
        <p:spPr>
          <a:xfrm>
            <a:off x="1404068" y="3914854"/>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6" name="TextBox 24"/>
          <p:cNvSpPr txBox="1"/>
          <p:nvPr/>
        </p:nvSpPr>
        <p:spPr>
          <a:xfrm>
            <a:off x="1404067" y="3627652"/>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7" name="TextBox 23"/>
          <p:cNvSpPr txBox="1"/>
          <p:nvPr/>
        </p:nvSpPr>
        <p:spPr>
          <a:xfrm>
            <a:off x="3995660" y="3914854"/>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8" name="TextBox 24"/>
          <p:cNvSpPr txBox="1"/>
          <p:nvPr/>
        </p:nvSpPr>
        <p:spPr>
          <a:xfrm>
            <a:off x="3995660" y="3627652"/>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9" name="TextBox 23"/>
          <p:cNvSpPr txBox="1"/>
          <p:nvPr/>
        </p:nvSpPr>
        <p:spPr>
          <a:xfrm>
            <a:off x="6498171" y="3914854"/>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70" name="TextBox 24"/>
          <p:cNvSpPr txBox="1"/>
          <p:nvPr/>
        </p:nvSpPr>
        <p:spPr>
          <a:xfrm>
            <a:off x="6498171" y="3627652"/>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760317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4" fill="hold" nodeType="withEffect">
                                  <p:stCondLst>
                                    <p:cond delay="75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par>
                          <p:cTn id="22" fill="hold">
                            <p:stCondLst>
                              <p:cond delay="1750"/>
                            </p:stCondLst>
                            <p:childTnLst>
                              <p:par>
                                <p:cTn id="23" presetID="2" presetClass="entr" presetSubtype="4"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12" presetClass="entr" presetSubtype="4"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p:tgtEl>
                                          <p:spTgt spid="65"/>
                                        </p:tgtEl>
                                        <p:attrNameLst>
                                          <p:attrName>ppt_y</p:attrName>
                                        </p:attrNameLst>
                                      </p:cBhvr>
                                      <p:tavLst>
                                        <p:tav tm="0">
                                          <p:val>
                                            <p:strVal val="#ppt_y+#ppt_h*1.125000"/>
                                          </p:val>
                                        </p:tav>
                                        <p:tav tm="100000">
                                          <p:val>
                                            <p:strVal val="#ppt_y"/>
                                          </p:val>
                                        </p:tav>
                                      </p:tavLst>
                                    </p:anim>
                                    <p:animEffect transition="in" filter="wipe(up)">
                                      <p:cBhvr>
                                        <p:cTn id="31" dur="500"/>
                                        <p:tgtEl>
                                          <p:spTgt spid="65"/>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p:tgtEl>
                                          <p:spTgt spid="66"/>
                                        </p:tgtEl>
                                        <p:attrNameLst>
                                          <p:attrName>ppt_y</p:attrName>
                                        </p:attrNameLst>
                                      </p:cBhvr>
                                      <p:tavLst>
                                        <p:tav tm="0">
                                          <p:val>
                                            <p:strVal val="#ppt_y-#ppt_h*1.125000"/>
                                          </p:val>
                                        </p:tav>
                                        <p:tav tm="100000">
                                          <p:val>
                                            <p:strVal val="#ppt_y"/>
                                          </p:val>
                                        </p:tav>
                                      </p:tavLst>
                                    </p:anim>
                                    <p:animEffect transition="in" filter="wipe(down)">
                                      <p:cBhvr>
                                        <p:cTn id="35" dur="500"/>
                                        <p:tgtEl>
                                          <p:spTgt spid="66"/>
                                        </p:tgtEl>
                                      </p:cBhvr>
                                    </p:animEffect>
                                  </p:childTnLst>
                                </p:cTn>
                              </p:par>
                            </p:childTnLst>
                          </p:cTn>
                        </p:par>
                        <p:par>
                          <p:cTn id="36" fill="hold">
                            <p:stCondLst>
                              <p:cond delay="2750"/>
                            </p:stCondLst>
                            <p:childTnLst>
                              <p:par>
                                <p:cTn id="37" presetID="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12" presetClass="entr" presetSubtype="4" fill="hold" grpId="0"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p:tgtEl>
                                          <p:spTgt spid="67"/>
                                        </p:tgtEl>
                                        <p:attrNameLst>
                                          <p:attrName>ppt_y</p:attrName>
                                        </p:attrNameLst>
                                      </p:cBhvr>
                                      <p:tavLst>
                                        <p:tav tm="0">
                                          <p:val>
                                            <p:strVal val="#ppt_y+#ppt_h*1.125000"/>
                                          </p:val>
                                        </p:tav>
                                        <p:tav tm="100000">
                                          <p:val>
                                            <p:strVal val="#ppt_y"/>
                                          </p:val>
                                        </p:tav>
                                      </p:tavLst>
                                    </p:anim>
                                    <p:animEffect transition="in" filter="wipe(up)">
                                      <p:cBhvr>
                                        <p:cTn id="45" dur="500"/>
                                        <p:tgtEl>
                                          <p:spTgt spid="6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p:tgtEl>
                                          <p:spTgt spid="68"/>
                                        </p:tgtEl>
                                        <p:attrNameLst>
                                          <p:attrName>ppt_y</p:attrName>
                                        </p:attrNameLst>
                                      </p:cBhvr>
                                      <p:tavLst>
                                        <p:tav tm="0">
                                          <p:val>
                                            <p:strVal val="#ppt_y-#ppt_h*1.125000"/>
                                          </p:val>
                                        </p:tav>
                                        <p:tav tm="100000">
                                          <p:val>
                                            <p:strVal val="#ppt_y"/>
                                          </p:val>
                                        </p:tav>
                                      </p:tavLst>
                                    </p:anim>
                                    <p:animEffect transition="in" filter="wipe(down)">
                                      <p:cBhvr>
                                        <p:cTn id="49" dur="500"/>
                                        <p:tgtEl>
                                          <p:spTgt spid="68"/>
                                        </p:tgtEl>
                                      </p:cBhvr>
                                    </p:animEffect>
                                  </p:childTnLst>
                                </p:cTn>
                              </p:par>
                            </p:childTnLst>
                          </p:cTn>
                        </p:par>
                        <p:par>
                          <p:cTn id="50" fill="hold">
                            <p:stCondLst>
                              <p:cond delay="3750"/>
                            </p:stCondLst>
                            <p:childTnLst>
                              <p:par>
                                <p:cTn id="51" presetID="2" presetClass="entr" presetSubtype="4"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childTnLst>
                          </p:cTn>
                        </p:par>
                        <p:par>
                          <p:cTn id="55" fill="hold">
                            <p:stCondLst>
                              <p:cond delay="4250"/>
                            </p:stCondLst>
                            <p:childTnLst>
                              <p:par>
                                <p:cTn id="56" presetID="12" presetClass="entr" presetSubtype="4"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p:tgtEl>
                                          <p:spTgt spid="69"/>
                                        </p:tgtEl>
                                        <p:attrNameLst>
                                          <p:attrName>ppt_y</p:attrName>
                                        </p:attrNameLst>
                                      </p:cBhvr>
                                      <p:tavLst>
                                        <p:tav tm="0">
                                          <p:val>
                                            <p:strVal val="#ppt_y+#ppt_h*1.125000"/>
                                          </p:val>
                                        </p:tav>
                                        <p:tav tm="100000">
                                          <p:val>
                                            <p:strVal val="#ppt_y"/>
                                          </p:val>
                                        </p:tav>
                                      </p:tavLst>
                                    </p:anim>
                                    <p:animEffect transition="in" filter="wipe(up)">
                                      <p:cBhvr>
                                        <p:cTn id="59" dur="500"/>
                                        <p:tgtEl>
                                          <p:spTgt spid="69"/>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down)">
                                      <p:cBhvr>
                                        <p:cTn id="6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Shape 8"/>
          <p:cNvSpPr>
            <a:spLocks/>
          </p:cNvSpPr>
          <p:nvPr/>
        </p:nvSpPr>
        <p:spPr bwMode="auto">
          <a:xfrm rot="5400000">
            <a:off x="4731077" y="1769618"/>
            <a:ext cx="512084" cy="2865082"/>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32" name="Freeform: Shape 10"/>
          <p:cNvSpPr>
            <a:spLocks/>
          </p:cNvSpPr>
          <p:nvPr/>
        </p:nvSpPr>
        <p:spPr bwMode="auto">
          <a:xfrm rot="5400000">
            <a:off x="6365657" y="3031155"/>
            <a:ext cx="1015301" cy="547247"/>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33" name="Freeform: Shape 11"/>
          <p:cNvSpPr>
            <a:spLocks/>
          </p:cNvSpPr>
          <p:nvPr/>
        </p:nvSpPr>
        <p:spPr bwMode="auto">
          <a:xfrm rot="5400000">
            <a:off x="6619482" y="2777330"/>
            <a:ext cx="507650" cy="547247"/>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34" name="Freeform: Shape 12"/>
          <p:cNvSpPr>
            <a:spLocks/>
          </p:cNvSpPr>
          <p:nvPr/>
        </p:nvSpPr>
        <p:spPr bwMode="auto">
          <a:xfrm rot="5400000">
            <a:off x="6619482" y="2777330"/>
            <a:ext cx="507650" cy="547247"/>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35" name="Freeform: Shape 13"/>
          <p:cNvSpPr>
            <a:spLocks/>
          </p:cNvSpPr>
          <p:nvPr/>
        </p:nvSpPr>
        <p:spPr bwMode="auto">
          <a:xfrm rot="5400000">
            <a:off x="6619482" y="3284982"/>
            <a:ext cx="507650" cy="547247"/>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close/>
              </a:path>
            </a:pathLst>
          </a:custGeom>
          <a:solidFill>
            <a:srgbClr val="AEADCC"/>
          </a:solidFill>
          <a:ln>
            <a:noFill/>
          </a:ln>
          <a:extLs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36" name="Freeform: Shape 14"/>
          <p:cNvSpPr>
            <a:spLocks/>
          </p:cNvSpPr>
          <p:nvPr/>
        </p:nvSpPr>
        <p:spPr bwMode="auto">
          <a:xfrm rot="5400000">
            <a:off x="6619482" y="3284982"/>
            <a:ext cx="507650" cy="547247"/>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38" name="Freeform: Shape 16"/>
          <p:cNvSpPr>
            <a:spLocks/>
          </p:cNvSpPr>
          <p:nvPr/>
        </p:nvSpPr>
        <p:spPr bwMode="auto">
          <a:xfrm rot="5400000">
            <a:off x="4702676" y="1798020"/>
            <a:ext cx="512084" cy="2808279"/>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0" name="Freeform: Shape 18"/>
          <p:cNvSpPr>
            <a:spLocks/>
          </p:cNvSpPr>
          <p:nvPr/>
        </p:nvSpPr>
        <p:spPr bwMode="auto">
          <a:xfrm rot="5400000">
            <a:off x="6365657" y="3031155"/>
            <a:ext cx="1015301" cy="547247"/>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996">
              <a:solidFill>
                <a:schemeClr val="bg1">
                  <a:lumMod val="50000"/>
                </a:schemeClr>
              </a:solidFill>
              <a:latin typeface="微软雅黑" pitchFamily="34" charset="-122"/>
              <a:ea typeface="微软雅黑" pitchFamily="34" charset="-122"/>
            </a:endParaRPr>
          </a:p>
        </p:txBody>
      </p:sp>
      <p:sp>
        <p:nvSpPr>
          <p:cNvPr id="42" name="Freeform: Shape 20"/>
          <p:cNvSpPr>
            <a:spLocks/>
          </p:cNvSpPr>
          <p:nvPr/>
        </p:nvSpPr>
        <p:spPr bwMode="auto">
          <a:xfrm rot="5400000">
            <a:off x="4031433" y="1626060"/>
            <a:ext cx="517626" cy="2122488"/>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4" name="Freeform: Shape 22"/>
          <p:cNvSpPr>
            <a:spLocks/>
          </p:cNvSpPr>
          <p:nvPr/>
        </p:nvSpPr>
        <p:spPr bwMode="auto">
          <a:xfrm rot="5400000">
            <a:off x="2503284" y="2410771"/>
            <a:ext cx="1016409" cy="548633"/>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5" name="Freeform: Shape 23"/>
          <p:cNvSpPr>
            <a:spLocks/>
          </p:cNvSpPr>
          <p:nvPr/>
        </p:nvSpPr>
        <p:spPr bwMode="auto">
          <a:xfrm rot="5400000">
            <a:off x="2503284" y="2410771"/>
            <a:ext cx="1016409" cy="548633"/>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6" name="Freeform: Shape 24"/>
          <p:cNvSpPr>
            <a:spLocks/>
          </p:cNvSpPr>
          <p:nvPr/>
        </p:nvSpPr>
        <p:spPr bwMode="auto">
          <a:xfrm rot="5400000">
            <a:off x="2503284" y="2410771"/>
            <a:ext cx="1016409" cy="548633"/>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7" name="Freeform: Shape 25"/>
          <p:cNvSpPr>
            <a:spLocks/>
          </p:cNvSpPr>
          <p:nvPr/>
        </p:nvSpPr>
        <p:spPr bwMode="auto">
          <a:xfrm rot="5400000">
            <a:off x="3810443" y="1652244"/>
            <a:ext cx="1016409" cy="2065685"/>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close/>
                <a:moveTo>
                  <a:pt x="227" y="0"/>
                </a:moveTo>
                <a:lnTo>
                  <a:pt x="227" y="0"/>
                </a:lnTo>
                <a:lnTo>
                  <a:pt x="694" y="366"/>
                </a:lnTo>
                <a:lnTo>
                  <a:pt x="694" y="1491"/>
                </a:lnTo>
                <a:lnTo>
                  <a:pt x="917" y="1491"/>
                </a:lnTo>
                <a:lnTo>
                  <a:pt x="917" y="1491"/>
                </a:lnTo>
                <a:lnTo>
                  <a:pt x="694" y="1491"/>
                </a:lnTo>
                <a:lnTo>
                  <a:pt x="694" y="366"/>
                </a:lnTo>
                <a:lnTo>
                  <a:pt x="227"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48" name="Freeform: Shape 26"/>
          <p:cNvSpPr>
            <a:spLocks/>
          </p:cNvSpPr>
          <p:nvPr/>
        </p:nvSpPr>
        <p:spPr bwMode="auto">
          <a:xfrm rot="5400000">
            <a:off x="3810443" y="1652244"/>
            <a:ext cx="1016409" cy="2065685"/>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moveTo>
                  <a:pt x="227" y="0"/>
                </a:moveTo>
                <a:lnTo>
                  <a:pt x="227" y="0"/>
                </a:lnTo>
                <a:lnTo>
                  <a:pt x="694" y="366"/>
                </a:lnTo>
                <a:lnTo>
                  <a:pt x="694" y="1491"/>
                </a:lnTo>
                <a:lnTo>
                  <a:pt x="917" y="1491"/>
                </a:lnTo>
                <a:lnTo>
                  <a:pt x="917" y="1491"/>
                </a:lnTo>
                <a:lnTo>
                  <a:pt x="694" y="1491"/>
                </a:lnTo>
                <a:lnTo>
                  <a:pt x="694" y="366"/>
                </a:lnTo>
                <a:lnTo>
                  <a:pt x="2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51" name="Freeform: Shape 29"/>
          <p:cNvSpPr>
            <a:spLocks/>
          </p:cNvSpPr>
          <p:nvPr/>
        </p:nvSpPr>
        <p:spPr bwMode="auto">
          <a:xfrm rot="5400000">
            <a:off x="2503284" y="2410771"/>
            <a:ext cx="1016409" cy="548633"/>
          </a:xfrm>
          <a:custGeom>
            <a:avLst/>
            <a:gdLst>
              <a:gd name="T0" fmla="*/ 917 w 917"/>
              <a:gd name="T1" fmla="*/ 0 h 396"/>
              <a:gd name="T2" fmla="*/ 694 w 917"/>
              <a:gd name="T3" fmla="*/ 0 h 396"/>
              <a:gd name="T4" fmla="*/ 458 w 917"/>
              <a:gd name="T5" fmla="*/ 0 h 396"/>
              <a:gd name="T6" fmla="*/ 227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694" y="0"/>
                </a:lnTo>
                <a:lnTo>
                  <a:pt x="458" y="0"/>
                </a:lnTo>
                <a:lnTo>
                  <a:pt x="227"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53" name="Freeform: Shape 31"/>
          <p:cNvSpPr>
            <a:spLocks/>
          </p:cNvSpPr>
          <p:nvPr/>
        </p:nvSpPr>
        <p:spPr bwMode="auto">
          <a:xfrm rot="5400000">
            <a:off x="4717085" y="1068118"/>
            <a:ext cx="516518" cy="2204229"/>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55" name="Freeform: Shape 33"/>
          <p:cNvSpPr>
            <a:spLocks/>
          </p:cNvSpPr>
          <p:nvPr/>
        </p:nvSpPr>
        <p:spPr bwMode="auto">
          <a:xfrm rot="5400000">
            <a:off x="5783718" y="1895916"/>
            <a:ext cx="1019735" cy="548633"/>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57" name="Freeform: Shape 35"/>
          <p:cNvSpPr>
            <a:spLocks/>
          </p:cNvSpPr>
          <p:nvPr/>
        </p:nvSpPr>
        <p:spPr bwMode="auto">
          <a:xfrm rot="5400000">
            <a:off x="4687990" y="1097212"/>
            <a:ext cx="516518" cy="2146040"/>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58" name="Freeform: Shape 36"/>
          <p:cNvSpPr>
            <a:spLocks/>
          </p:cNvSpPr>
          <p:nvPr/>
        </p:nvSpPr>
        <p:spPr bwMode="auto">
          <a:xfrm rot="5400000">
            <a:off x="5783718" y="1895916"/>
            <a:ext cx="1019735" cy="548633"/>
          </a:xfrm>
          <a:custGeom>
            <a:avLst/>
            <a:gdLst>
              <a:gd name="T0" fmla="*/ 462 w 920"/>
              <a:gd name="T1" fmla="*/ 0 h 396"/>
              <a:gd name="T2" fmla="*/ 0 w 920"/>
              <a:gd name="T3" fmla="*/ 396 h 396"/>
              <a:gd name="T4" fmla="*/ 227 w 920"/>
              <a:gd name="T5" fmla="*/ 396 h 396"/>
              <a:gd name="T6" fmla="*/ 462 w 920"/>
              <a:gd name="T7" fmla="*/ 396 h 396"/>
              <a:gd name="T8" fmla="*/ 693 w 920"/>
              <a:gd name="T9" fmla="*/ 396 h 396"/>
              <a:gd name="T10" fmla="*/ 920 w 920"/>
              <a:gd name="T11" fmla="*/ 396 h 396"/>
              <a:gd name="T12" fmla="*/ 462 w 92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20" h="396">
                <a:moveTo>
                  <a:pt x="462" y="0"/>
                </a:moveTo>
                <a:lnTo>
                  <a:pt x="0" y="396"/>
                </a:lnTo>
                <a:lnTo>
                  <a:pt x="227" y="396"/>
                </a:lnTo>
                <a:lnTo>
                  <a:pt x="462" y="396"/>
                </a:lnTo>
                <a:lnTo>
                  <a:pt x="693"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60" name="Freeform: Shape 38"/>
          <p:cNvSpPr>
            <a:spLocks/>
          </p:cNvSpPr>
          <p:nvPr/>
        </p:nvSpPr>
        <p:spPr bwMode="auto">
          <a:xfrm rot="5400000">
            <a:off x="3791751" y="431205"/>
            <a:ext cx="512084" cy="2449451"/>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sp>
        <p:nvSpPr>
          <p:cNvPr id="66" name="Freeform: Shape 44"/>
          <p:cNvSpPr>
            <a:spLocks/>
          </p:cNvSpPr>
          <p:nvPr/>
        </p:nvSpPr>
        <p:spPr bwMode="auto">
          <a:xfrm rot="5400000">
            <a:off x="3823616" y="463070"/>
            <a:ext cx="512084"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nchor="ctr"/>
          <a:lstStyle/>
          <a:p>
            <a:pPr algn="ctr"/>
            <a:endParaRPr sz="1280"/>
          </a:p>
        </p:txBody>
      </p:sp>
      <p:grpSp>
        <p:nvGrpSpPr>
          <p:cNvPr id="2" name="组合 72"/>
          <p:cNvGrpSpPr/>
          <p:nvPr/>
        </p:nvGrpSpPr>
        <p:grpSpPr>
          <a:xfrm>
            <a:off x="2338165" y="1180119"/>
            <a:ext cx="2934353" cy="1015301"/>
            <a:chOff x="2338165" y="1456384"/>
            <a:chExt cx="2934353" cy="1015357"/>
          </a:xfrm>
          <a:blipFill dpi="0" rotWithShape="1">
            <a:blip r:embed="rId3">
              <a:extLst>
                <a:ext uri="{28A0092B-C50C-407E-A947-70E740481C1C}">
                  <a14:useLocalDpi xmlns:a14="http://schemas.microsoft.com/office/drawing/2010/main" val="0"/>
                </a:ext>
              </a:extLst>
            </a:blip>
            <a:srcRect/>
            <a:stretch>
              <a:fillRect/>
            </a:stretch>
          </a:blipFill>
        </p:grpSpPr>
        <p:grpSp>
          <p:nvGrpSpPr>
            <p:cNvPr id="3" name="组合 71"/>
            <p:cNvGrpSpPr/>
            <p:nvPr/>
          </p:nvGrpSpPr>
          <p:grpSpPr>
            <a:xfrm>
              <a:off x="2338165" y="1456384"/>
              <a:ext cx="2934353" cy="1015357"/>
              <a:chOff x="2338165" y="1424545"/>
              <a:chExt cx="2934353" cy="1015357"/>
            </a:xfrm>
            <a:grpFill/>
          </p:grpSpPr>
          <p:sp>
            <p:nvSpPr>
              <p:cNvPr id="65" name="Freeform: Shape 43"/>
              <p:cNvSpPr>
                <a:spLocks/>
              </p:cNvSpPr>
              <p:nvPr/>
            </p:nvSpPr>
            <p:spPr bwMode="auto">
              <a:xfrm rot="5400000">
                <a:off x="3823602" y="739362"/>
                <a:ext cx="512112"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7" name="Freeform: Shape 45"/>
              <p:cNvSpPr>
                <a:spLocks/>
              </p:cNvSpPr>
              <p:nvPr/>
            </p:nvSpPr>
            <p:spPr bwMode="auto">
              <a:xfrm rot="5400000">
                <a:off x="2104803" y="1657907"/>
                <a:ext cx="1015357" cy="548633"/>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sp>
          <p:nvSpPr>
            <p:cNvPr id="25" name="TextBox 3"/>
            <p:cNvSpPr txBox="1"/>
            <p:nvPr/>
          </p:nvSpPr>
          <p:spPr>
            <a:xfrm>
              <a:off x="3140848" y="1814023"/>
              <a:ext cx="1061829" cy="253916"/>
            </a:xfrm>
            <a:prstGeom prst="rect">
              <a:avLst/>
            </a:prstGeom>
            <a:grpFill/>
            <a:effectLst/>
          </p:spPr>
          <p:txBody>
            <a:bodyPr wrap="none">
              <a:normAutofit fontScale="85000" lnSpcReduction="20000"/>
            </a:bodyPr>
            <a:lstStyle/>
            <a:p>
              <a:pPr algn="ctr"/>
              <a:r>
                <a:rPr lang="zh-CN" altLang="en-US" sz="1564" b="1" dirty="0">
                  <a:solidFill>
                    <a:schemeClr val="bg1"/>
                  </a:solidFill>
                </a:rPr>
                <a:t>标题文本预设</a:t>
              </a:r>
            </a:p>
          </p:txBody>
        </p:sp>
      </p:grpSp>
      <p:grpSp>
        <p:nvGrpSpPr>
          <p:cNvPr id="4" name="组合 73"/>
          <p:cNvGrpSpPr/>
          <p:nvPr/>
        </p:nvGrpSpPr>
        <p:grpSpPr>
          <a:xfrm>
            <a:off x="3873230" y="1692202"/>
            <a:ext cx="2694673" cy="1019735"/>
            <a:chOff x="3873229" y="1968496"/>
            <a:chExt cx="2694673" cy="1019791"/>
          </a:xfrm>
          <a:blipFill dpi="0" rotWithShape="1">
            <a:blip r:embed="rId4">
              <a:extLst>
                <a:ext uri="{28A0092B-C50C-407E-A947-70E740481C1C}">
                  <a14:useLocalDpi xmlns:a14="http://schemas.microsoft.com/office/drawing/2010/main" val="0"/>
                </a:ext>
              </a:extLst>
            </a:blip>
            <a:srcRect/>
            <a:stretch>
              <a:fillRect/>
            </a:stretch>
          </a:blipFill>
        </p:grpSpPr>
        <p:grpSp>
          <p:nvGrpSpPr>
            <p:cNvPr id="5" name="组合 70"/>
            <p:cNvGrpSpPr/>
            <p:nvPr/>
          </p:nvGrpSpPr>
          <p:grpSpPr>
            <a:xfrm>
              <a:off x="3873229" y="1968496"/>
              <a:ext cx="2694673" cy="1019791"/>
              <a:chOff x="3873229" y="1936657"/>
              <a:chExt cx="2694673" cy="1019791"/>
            </a:xfrm>
            <a:grpFill/>
          </p:grpSpPr>
          <p:sp>
            <p:nvSpPr>
              <p:cNvPr id="54" name="Freeform: Shape 32"/>
              <p:cNvSpPr>
                <a:spLocks/>
              </p:cNvSpPr>
              <p:nvPr/>
            </p:nvSpPr>
            <p:spPr bwMode="auto">
              <a:xfrm rot="5400000">
                <a:off x="5783690" y="2172236"/>
                <a:ext cx="1019791" cy="548633"/>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6" name="Freeform: Shape 34"/>
              <p:cNvSpPr>
                <a:spLocks/>
              </p:cNvSpPr>
              <p:nvPr/>
            </p:nvSpPr>
            <p:spPr bwMode="auto">
              <a:xfrm rot="5400000">
                <a:off x="4687976" y="1373532"/>
                <a:ext cx="516546" cy="2146040"/>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sp>
          <p:nvSpPr>
            <p:cNvPr id="26" name="TextBox 4"/>
            <p:cNvSpPr txBox="1"/>
            <p:nvPr/>
          </p:nvSpPr>
          <p:spPr>
            <a:xfrm>
              <a:off x="4784173" y="2359652"/>
              <a:ext cx="1061829" cy="253916"/>
            </a:xfrm>
            <a:prstGeom prst="rect">
              <a:avLst/>
            </a:prstGeom>
            <a:grpFill/>
            <a:effectLst/>
          </p:spPr>
          <p:txBody>
            <a:bodyPr wrap="none">
              <a:normAutofit fontScale="85000" lnSpcReduction="20000"/>
            </a:bodyPr>
            <a:lstStyle/>
            <a:p>
              <a:pPr algn="ctr"/>
              <a:r>
                <a:rPr lang="zh-CN" altLang="en-US" sz="1564" b="1" dirty="0">
                  <a:solidFill>
                    <a:schemeClr val="bg1"/>
                  </a:solidFill>
                </a:rPr>
                <a:t>标题文本预设</a:t>
              </a:r>
            </a:p>
          </p:txBody>
        </p:sp>
      </p:grpSp>
      <p:grpSp>
        <p:nvGrpSpPr>
          <p:cNvPr id="6" name="组合 74"/>
          <p:cNvGrpSpPr/>
          <p:nvPr/>
        </p:nvGrpSpPr>
        <p:grpSpPr>
          <a:xfrm>
            <a:off x="2737172" y="2208720"/>
            <a:ext cx="2614318" cy="1016409"/>
            <a:chOff x="2737171" y="2485042"/>
            <a:chExt cx="2614318" cy="1016465"/>
          </a:xfrm>
          <a:blipFill dpi="0" rotWithShape="1">
            <a:blip r:embed="rId3">
              <a:extLst>
                <a:ext uri="{28A0092B-C50C-407E-A947-70E740481C1C}">
                  <a14:useLocalDpi xmlns:a14="http://schemas.microsoft.com/office/drawing/2010/main" val="0"/>
                </a:ext>
              </a:extLst>
            </a:blip>
            <a:srcRect/>
            <a:stretch>
              <a:fillRect/>
            </a:stretch>
          </a:blipFill>
        </p:grpSpPr>
        <p:grpSp>
          <p:nvGrpSpPr>
            <p:cNvPr id="7" name="组合 68"/>
            <p:cNvGrpSpPr/>
            <p:nvPr/>
          </p:nvGrpSpPr>
          <p:grpSpPr>
            <a:xfrm>
              <a:off x="2737171" y="2485042"/>
              <a:ext cx="2614318" cy="1016465"/>
              <a:chOff x="2737171" y="2453203"/>
              <a:chExt cx="2614318" cy="1016465"/>
            </a:xfrm>
            <a:grpFill/>
          </p:grpSpPr>
          <p:sp>
            <p:nvSpPr>
              <p:cNvPr id="43" name="Freeform: Shape 21"/>
              <p:cNvSpPr>
                <a:spLocks/>
              </p:cNvSpPr>
              <p:nvPr/>
            </p:nvSpPr>
            <p:spPr bwMode="auto">
              <a:xfrm rot="5400000">
                <a:off x="2503255" y="2687119"/>
                <a:ext cx="1016465" cy="548633"/>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9" name="Freeform: Shape 27"/>
              <p:cNvSpPr>
                <a:spLocks/>
              </p:cNvSpPr>
              <p:nvPr/>
            </p:nvSpPr>
            <p:spPr bwMode="auto">
              <a:xfrm rot="5400000">
                <a:off x="4059819" y="1930810"/>
                <a:ext cx="517655" cy="2065685"/>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sp>
          <p:nvSpPr>
            <p:cNvPr id="27" name="TextBox 5"/>
            <p:cNvSpPr txBox="1"/>
            <p:nvPr/>
          </p:nvSpPr>
          <p:spPr>
            <a:xfrm>
              <a:off x="3422669" y="2863430"/>
              <a:ext cx="1061829" cy="253916"/>
            </a:xfrm>
            <a:prstGeom prst="rect">
              <a:avLst/>
            </a:prstGeom>
            <a:grpFill/>
            <a:effectLst/>
          </p:spPr>
          <p:txBody>
            <a:bodyPr wrap="none">
              <a:normAutofit fontScale="85000" lnSpcReduction="20000"/>
            </a:bodyPr>
            <a:lstStyle/>
            <a:p>
              <a:pPr algn="ctr"/>
              <a:r>
                <a:rPr lang="zh-CN" altLang="en-US" sz="1564" b="1" dirty="0">
                  <a:solidFill>
                    <a:schemeClr val="bg1"/>
                  </a:solidFill>
                </a:rPr>
                <a:t>标题文本预设</a:t>
              </a:r>
            </a:p>
          </p:txBody>
        </p:sp>
      </p:grpSp>
      <p:grpSp>
        <p:nvGrpSpPr>
          <p:cNvPr id="8" name="组合 75"/>
          <p:cNvGrpSpPr/>
          <p:nvPr/>
        </p:nvGrpSpPr>
        <p:grpSpPr>
          <a:xfrm>
            <a:off x="3554578" y="2726346"/>
            <a:ext cx="3355526" cy="1015301"/>
            <a:chOff x="3554578" y="3002696"/>
            <a:chExt cx="3355526" cy="1015357"/>
          </a:xfrm>
          <a:blipFill dpi="0" rotWithShape="1">
            <a:blip r:embed="rId4">
              <a:extLst>
                <a:ext uri="{28A0092B-C50C-407E-A947-70E740481C1C}">
                  <a14:useLocalDpi xmlns:a14="http://schemas.microsoft.com/office/drawing/2010/main" val="0"/>
                </a:ext>
              </a:extLst>
            </a:blip>
            <a:srcRect/>
            <a:stretch>
              <a:fillRect/>
            </a:stretch>
          </a:blipFill>
        </p:grpSpPr>
        <p:grpSp>
          <p:nvGrpSpPr>
            <p:cNvPr id="10" name="组合 69"/>
            <p:cNvGrpSpPr/>
            <p:nvPr/>
          </p:nvGrpSpPr>
          <p:grpSpPr>
            <a:xfrm>
              <a:off x="3554578" y="3002696"/>
              <a:ext cx="3355526" cy="1015357"/>
              <a:chOff x="3554578" y="2970857"/>
              <a:chExt cx="3355526" cy="1015357"/>
            </a:xfrm>
            <a:grpFill/>
          </p:grpSpPr>
          <p:sp>
            <p:nvSpPr>
              <p:cNvPr id="37" name="Freeform: Shape 15"/>
              <p:cNvSpPr>
                <a:spLocks/>
              </p:cNvSpPr>
              <p:nvPr/>
            </p:nvSpPr>
            <p:spPr bwMode="auto">
              <a:xfrm rot="5400000">
                <a:off x="4702662" y="2074397"/>
                <a:ext cx="512112" cy="2808279"/>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9" name="Freeform: Shape 17"/>
              <p:cNvSpPr>
                <a:spLocks/>
              </p:cNvSpPr>
              <p:nvPr/>
            </p:nvSpPr>
            <p:spPr bwMode="auto">
              <a:xfrm rot="5400000">
                <a:off x="6128802" y="3204912"/>
                <a:ext cx="1015357" cy="547247"/>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sp>
          <p:nvSpPr>
            <p:cNvPr id="28" name="TextBox 6"/>
            <p:cNvSpPr txBox="1"/>
            <p:nvPr/>
          </p:nvSpPr>
          <p:spPr>
            <a:xfrm>
              <a:off x="4651380" y="3383018"/>
              <a:ext cx="1061829" cy="253916"/>
            </a:xfrm>
            <a:prstGeom prst="rect">
              <a:avLst/>
            </a:prstGeom>
            <a:grpFill/>
            <a:effectLst/>
          </p:spPr>
          <p:txBody>
            <a:bodyPr wrap="none">
              <a:normAutofit fontScale="85000" lnSpcReduction="20000"/>
            </a:bodyPr>
            <a:lstStyle/>
            <a:p>
              <a:pPr algn="ctr"/>
              <a:r>
                <a:rPr lang="zh-CN" altLang="en-US" sz="1564" b="1" dirty="0">
                  <a:solidFill>
                    <a:schemeClr val="bg1"/>
                  </a:solidFill>
                </a:rPr>
                <a:t>标题文本预设</a:t>
              </a:r>
            </a:p>
          </p:txBody>
        </p:sp>
      </p:grpSp>
      <p:grpSp>
        <p:nvGrpSpPr>
          <p:cNvPr id="11" name="Group 48"/>
          <p:cNvGrpSpPr/>
          <p:nvPr/>
        </p:nvGrpSpPr>
        <p:grpSpPr>
          <a:xfrm>
            <a:off x="6516217" y="1794822"/>
            <a:ext cx="2264535" cy="1604549"/>
            <a:chOff x="8170814" y="1912116"/>
            <a:chExt cx="2749722" cy="2139516"/>
          </a:xfrm>
        </p:grpSpPr>
        <p:grpSp>
          <p:nvGrpSpPr>
            <p:cNvPr id="16" name="Group 58"/>
            <p:cNvGrpSpPr/>
            <p:nvPr/>
          </p:nvGrpSpPr>
          <p:grpSpPr>
            <a:xfrm>
              <a:off x="8170814" y="1912116"/>
              <a:ext cx="2611177" cy="2139516"/>
              <a:chOff x="1193500" y="1491637"/>
              <a:chExt cx="3761195" cy="2139516"/>
            </a:xfrm>
          </p:grpSpPr>
          <p:grpSp>
            <p:nvGrpSpPr>
              <p:cNvPr id="18" name="Group 60"/>
              <p:cNvGrpSpPr/>
              <p:nvPr/>
            </p:nvGrpSpPr>
            <p:grpSpPr>
              <a:xfrm>
                <a:off x="1193500" y="1491637"/>
                <a:ext cx="3761195" cy="815608"/>
                <a:chOff x="1317257" y="1824875"/>
                <a:chExt cx="3761195" cy="815608"/>
              </a:xfrm>
            </p:grpSpPr>
            <p:sp>
              <p:nvSpPr>
                <p:cNvPr id="22" name="TextBox 6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782" dirty="0">
                      <a:solidFill>
                        <a:schemeClr val="bg1">
                          <a:lumMod val="50000"/>
                        </a:schemeClr>
                      </a:solidFill>
                      <a:latin typeface="微软雅黑" pitchFamily="34" charset="-122"/>
                      <a:ea typeface="微软雅黑" pitchFamily="34" charset="-122"/>
                    </a:rPr>
                    <a:t>此部分内容作为文字排版占位显示</a:t>
                  </a:r>
                  <a:br>
                    <a:rPr lang="zh-CN" altLang="en-US" sz="782" dirty="0">
                      <a:solidFill>
                        <a:schemeClr val="bg1">
                          <a:lumMod val="50000"/>
                        </a:schemeClr>
                      </a:solidFill>
                      <a:latin typeface="微软雅黑" pitchFamily="34" charset="-122"/>
                      <a:ea typeface="微软雅黑" pitchFamily="34" charset="-122"/>
                    </a:rPr>
                  </a:br>
                  <a:r>
                    <a:rPr lang="zh-CN" altLang="en-US" sz="782" dirty="0">
                      <a:solidFill>
                        <a:schemeClr val="bg1">
                          <a:lumMod val="50000"/>
                        </a:schemeClr>
                      </a:solidFill>
                      <a:latin typeface="微软雅黑" pitchFamily="34" charset="-122"/>
                      <a:ea typeface="微软雅黑" pitchFamily="34" charset="-122"/>
                    </a:rPr>
                    <a:t>（建议使用主题字体）</a:t>
                  </a:r>
                </a:p>
              </p:txBody>
            </p:sp>
            <p:sp>
              <p:nvSpPr>
                <p:cNvPr id="23" name="Rectangle 65"/>
                <p:cNvSpPr/>
                <p:nvPr/>
              </p:nvSpPr>
              <p:spPr>
                <a:xfrm>
                  <a:off x="1317257" y="1824875"/>
                  <a:ext cx="3761195" cy="307777"/>
                </a:xfrm>
                <a:prstGeom prst="rect">
                  <a:avLst/>
                </a:prstGeom>
              </p:spPr>
              <p:txBody>
                <a:bodyPr wrap="none" lIns="0" tIns="0" rIns="0" bIns="0">
                  <a:normAutofit/>
                </a:bodyPr>
                <a:lstStyle/>
                <a:p>
                  <a:pPr algn="r"/>
                  <a:r>
                    <a:rPr lang="zh-CN" altLang="en-US" sz="1280" b="1" dirty="0">
                      <a:solidFill>
                        <a:schemeClr val="bg1">
                          <a:lumMod val="50000"/>
                        </a:schemeClr>
                      </a:solidFill>
                      <a:latin typeface="微软雅黑" pitchFamily="34" charset="-122"/>
                      <a:ea typeface="微软雅黑" pitchFamily="34" charset="-122"/>
                    </a:rPr>
                    <a:t>标题文本预设</a:t>
                  </a:r>
                </a:p>
              </p:txBody>
            </p:sp>
          </p:grpSp>
          <p:grpSp>
            <p:nvGrpSpPr>
              <p:cNvPr id="19" name="Group 61"/>
              <p:cNvGrpSpPr/>
              <p:nvPr/>
            </p:nvGrpSpPr>
            <p:grpSpPr>
              <a:xfrm>
                <a:off x="1193500" y="2815545"/>
                <a:ext cx="3761195" cy="815608"/>
                <a:chOff x="1317257" y="1824875"/>
                <a:chExt cx="3761195" cy="815608"/>
              </a:xfrm>
            </p:grpSpPr>
            <p:sp>
              <p:nvSpPr>
                <p:cNvPr id="20" name="TextBox 6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782" dirty="0">
                      <a:solidFill>
                        <a:schemeClr val="bg1">
                          <a:lumMod val="50000"/>
                        </a:schemeClr>
                      </a:solidFill>
                      <a:latin typeface="微软雅黑" pitchFamily="34" charset="-122"/>
                      <a:ea typeface="微软雅黑" pitchFamily="34" charset="-122"/>
                    </a:rPr>
                    <a:t>此部分内容作为文字排版占位显示</a:t>
                  </a:r>
                  <a:br>
                    <a:rPr lang="zh-CN" altLang="en-US" sz="782" dirty="0">
                      <a:solidFill>
                        <a:schemeClr val="bg1">
                          <a:lumMod val="50000"/>
                        </a:schemeClr>
                      </a:solidFill>
                      <a:latin typeface="微软雅黑" pitchFamily="34" charset="-122"/>
                      <a:ea typeface="微软雅黑" pitchFamily="34" charset="-122"/>
                    </a:rPr>
                  </a:br>
                  <a:r>
                    <a:rPr lang="zh-CN" altLang="en-US" sz="782" dirty="0">
                      <a:solidFill>
                        <a:schemeClr val="bg1">
                          <a:lumMod val="50000"/>
                        </a:schemeClr>
                      </a:solidFill>
                      <a:latin typeface="微软雅黑" pitchFamily="34" charset="-122"/>
                      <a:ea typeface="微软雅黑" pitchFamily="34" charset="-122"/>
                    </a:rPr>
                    <a:t>（建议使用主题字体）</a:t>
                  </a:r>
                </a:p>
              </p:txBody>
            </p:sp>
            <p:sp>
              <p:nvSpPr>
                <p:cNvPr id="21" name="Rectangle 63"/>
                <p:cNvSpPr/>
                <p:nvPr/>
              </p:nvSpPr>
              <p:spPr>
                <a:xfrm>
                  <a:off x="1317257" y="1824875"/>
                  <a:ext cx="3761195" cy="307777"/>
                </a:xfrm>
                <a:prstGeom prst="rect">
                  <a:avLst/>
                </a:prstGeom>
              </p:spPr>
              <p:txBody>
                <a:bodyPr wrap="none" lIns="0" tIns="0" rIns="0" bIns="0">
                  <a:normAutofit/>
                </a:bodyPr>
                <a:lstStyle/>
                <a:p>
                  <a:pPr algn="r"/>
                  <a:r>
                    <a:rPr lang="zh-CN" altLang="en-US" sz="1280" b="1" dirty="0">
                      <a:solidFill>
                        <a:schemeClr val="bg1">
                          <a:lumMod val="50000"/>
                        </a:schemeClr>
                      </a:solidFill>
                      <a:latin typeface="微软雅黑" pitchFamily="34" charset="-122"/>
                      <a:ea typeface="微软雅黑" pitchFamily="34" charset="-122"/>
                    </a:rPr>
                    <a:t>标题文本预设</a:t>
                  </a:r>
                </a:p>
              </p:txBody>
            </p:sp>
          </p:grpSp>
        </p:grpSp>
        <p:cxnSp>
          <p:nvCxnSpPr>
            <p:cNvPr id="17" name="Straight Connector 59"/>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76"/>
          <p:cNvGrpSpPr/>
          <p:nvPr/>
        </p:nvGrpSpPr>
        <p:grpSpPr>
          <a:xfrm>
            <a:off x="2338165" y="3246237"/>
            <a:ext cx="2934353" cy="1015301"/>
            <a:chOff x="2338165" y="1456384"/>
            <a:chExt cx="2934353" cy="1015357"/>
          </a:xfrm>
          <a:blipFill dpi="0" rotWithShape="1">
            <a:blip r:embed="rId3">
              <a:extLst>
                <a:ext uri="{28A0092B-C50C-407E-A947-70E740481C1C}">
                  <a14:useLocalDpi xmlns:a14="http://schemas.microsoft.com/office/drawing/2010/main" val="0"/>
                </a:ext>
              </a:extLst>
            </a:blip>
            <a:srcRect/>
            <a:stretch>
              <a:fillRect/>
            </a:stretch>
          </a:blipFill>
        </p:grpSpPr>
        <p:grpSp>
          <p:nvGrpSpPr>
            <p:cNvPr id="29" name="组合 77"/>
            <p:cNvGrpSpPr/>
            <p:nvPr/>
          </p:nvGrpSpPr>
          <p:grpSpPr>
            <a:xfrm>
              <a:off x="2338165" y="1456384"/>
              <a:ext cx="2934353" cy="1015357"/>
              <a:chOff x="2338165" y="1424545"/>
              <a:chExt cx="2934353" cy="1015357"/>
            </a:xfrm>
            <a:grpFill/>
          </p:grpSpPr>
          <p:sp>
            <p:nvSpPr>
              <p:cNvPr id="80" name="Freeform: Shape 43"/>
              <p:cNvSpPr>
                <a:spLocks/>
              </p:cNvSpPr>
              <p:nvPr/>
            </p:nvSpPr>
            <p:spPr bwMode="auto">
              <a:xfrm rot="5400000">
                <a:off x="3823602" y="739362"/>
                <a:ext cx="512112" cy="2385721"/>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1" name="Freeform: Shape 45"/>
              <p:cNvSpPr>
                <a:spLocks/>
              </p:cNvSpPr>
              <p:nvPr/>
            </p:nvSpPr>
            <p:spPr bwMode="auto">
              <a:xfrm rot="5400000">
                <a:off x="2104803" y="1657907"/>
                <a:ext cx="1015357" cy="548633"/>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sp>
          <p:nvSpPr>
            <p:cNvPr id="79" name="TextBox 3"/>
            <p:cNvSpPr txBox="1"/>
            <p:nvPr/>
          </p:nvSpPr>
          <p:spPr>
            <a:xfrm>
              <a:off x="3140848" y="1814023"/>
              <a:ext cx="1061829" cy="253916"/>
            </a:xfrm>
            <a:prstGeom prst="rect">
              <a:avLst/>
            </a:prstGeom>
            <a:grpFill/>
            <a:effectLst/>
          </p:spPr>
          <p:txBody>
            <a:bodyPr wrap="none">
              <a:normAutofit fontScale="85000" lnSpcReduction="20000"/>
            </a:bodyPr>
            <a:lstStyle/>
            <a:p>
              <a:pPr algn="ctr"/>
              <a:r>
                <a:rPr lang="zh-CN" altLang="en-US" sz="1564" b="1" dirty="0">
                  <a:solidFill>
                    <a:schemeClr val="bg1"/>
                  </a:solidFill>
                </a:rPr>
                <a:t>标题文本预设</a:t>
              </a:r>
            </a:p>
          </p:txBody>
        </p:sp>
      </p:grpSp>
      <p:grpSp>
        <p:nvGrpSpPr>
          <p:cNvPr id="31" name="组合 91"/>
          <p:cNvGrpSpPr/>
          <p:nvPr/>
        </p:nvGrpSpPr>
        <p:grpSpPr>
          <a:xfrm>
            <a:off x="467544" y="1040636"/>
            <a:ext cx="2259720" cy="3203818"/>
            <a:chOff x="467544" y="879924"/>
            <a:chExt cx="2259720" cy="3203994"/>
          </a:xfrm>
        </p:grpSpPr>
        <p:sp>
          <p:nvSpPr>
            <p:cNvPr id="62" name="Freeform: Shape 40"/>
            <p:cNvSpPr>
              <a:spLocks/>
            </p:cNvSpPr>
            <p:nvPr/>
          </p:nvSpPr>
          <p:spPr bwMode="auto">
            <a:xfrm rot="5400000">
              <a:off x="1945269" y="1113286"/>
              <a:ext cx="1015357" cy="548633"/>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996">
                <a:solidFill>
                  <a:schemeClr val="bg1">
                    <a:lumMod val="50000"/>
                  </a:schemeClr>
                </a:solidFill>
                <a:latin typeface="微软雅黑" pitchFamily="34" charset="-122"/>
                <a:ea typeface="微软雅黑" pitchFamily="34" charset="-122"/>
              </a:endParaRPr>
            </a:p>
          </p:txBody>
        </p:sp>
        <p:sp>
          <p:nvSpPr>
            <p:cNvPr id="63" name="Freeform: Shape 41"/>
            <p:cNvSpPr>
              <a:spLocks/>
            </p:cNvSpPr>
            <p:nvPr/>
          </p:nvSpPr>
          <p:spPr bwMode="auto">
            <a:xfrm rot="5400000">
              <a:off x="2199109" y="1367125"/>
              <a:ext cx="507678" cy="548633"/>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996">
                <a:solidFill>
                  <a:schemeClr val="bg1">
                    <a:lumMod val="50000"/>
                  </a:schemeClr>
                </a:solidFill>
                <a:latin typeface="微软雅黑" pitchFamily="34" charset="-122"/>
                <a:ea typeface="微软雅黑" pitchFamily="34" charset="-122"/>
              </a:endParaRPr>
            </a:p>
          </p:txBody>
        </p:sp>
        <p:sp>
          <p:nvSpPr>
            <p:cNvPr id="64" name="Freeform: Shape 42"/>
            <p:cNvSpPr>
              <a:spLocks/>
            </p:cNvSpPr>
            <p:nvPr/>
          </p:nvSpPr>
          <p:spPr bwMode="auto">
            <a:xfrm rot="5400000">
              <a:off x="2199109" y="1367125"/>
              <a:ext cx="507678" cy="548633"/>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996">
                <a:solidFill>
                  <a:schemeClr val="bg1">
                    <a:lumMod val="50000"/>
                  </a:schemeClr>
                </a:solidFill>
                <a:latin typeface="微软雅黑" pitchFamily="34" charset="-122"/>
                <a:ea typeface="微软雅黑" pitchFamily="34" charset="-122"/>
              </a:endParaRPr>
            </a:p>
          </p:txBody>
        </p:sp>
        <p:grpSp>
          <p:nvGrpSpPr>
            <p:cNvPr id="41" name="Group 49"/>
            <p:cNvGrpSpPr/>
            <p:nvPr/>
          </p:nvGrpSpPr>
          <p:grpSpPr>
            <a:xfrm>
              <a:off x="467544" y="1423875"/>
              <a:ext cx="2234885" cy="1818880"/>
              <a:chOff x="1307468" y="1697288"/>
              <a:chExt cx="2713719" cy="2425173"/>
            </a:xfrm>
          </p:grpSpPr>
          <p:grpSp>
            <p:nvGrpSpPr>
              <p:cNvPr id="50" name="Group 50"/>
              <p:cNvGrpSpPr/>
              <p:nvPr/>
            </p:nvGrpSpPr>
            <p:grpSpPr>
              <a:xfrm>
                <a:off x="1410010" y="1697288"/>
                <a:ext cx="2611177" cy="2139516"/>
                <a:chOff x="1193500" y="1491637"/>
                <a:chExt cx="3761195" cy="2139516"/>
              </a:xfrm>
            </p:grpSpPr>
            <p:grpSp>
              <p:nvGrpSpPr>
                <p:cNvPr id="52" name="Group 52"/>
                <p:cNvGrpSpPr/>
                <p:nvPr/>
              </p:nvGrpSpPr>
              <p:grpSpPr>
                <a:xfrm>
                  <a:off x="1193500" y="1491637"/>
                  <a:ext cx="3761195" cy="815608"/>
                  <a:chOff x="1317257" y="1824875"/>
                  <a:chExt cx="3761195" cy="815608"/>
                </a:xfrm>
              </p:grpSpPr>
              <p:sp>
                <p:nvSpPr>
                  <p:cNvPr id="14" name="TextBox 5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782" dirty="0">
                        <a:solidFill>
                          <a:schemeClr val="bg1">
                            <a:lumMod val="50000"/>
                          </a:schemeClr>
                        </a:solidFill>
                        <a:latin typeface="微软雅黑" pitchFamily="34" charset="-122"/>
                        <a:ea typeface="微软雅黑" pitchFamily="34" charset="-122"/>
                      </a:rPr>
                      <a:t>此部分内容作为文字排版占位显示</a:t>
                    </a:r>
                    <a:br>
                      <a:rPr lang="zh-CN" altLang="en-US" sz="782" dirty="0">
                        <a:solidFill>
                          <a:schemeClr val="bg1">
                            <a:lumMod val="50000"/>
                          </a:schemeClr>
                        </a:solidFill>
                        <a:latin typeface="微软雅黑" pitchFamily="34" charset="-122"/>
                        <a:ea typeface="微软雅黑" pitchFamily="34" charset="-122"/>
                      </a:rPr>
                    </a:br>
                    <a:r>
                      <a:rPr lang="zh-CN" altLang="en-US" sz="782" dirty="0">
                        <a:solidFill>
                          <a:schemeClr val="bg1">
                            <a:lumMod val="50000"/>
                          </a:schemeClr>
                        </a:solidFill>
                        <a:latin typeface="微软雅黑" pitchFamily="34" charset="-122"/>
                        <a:ea typeface="微软雅黑" pitchFamily="34" charset="-122"/>
                      </a:rPr>
                      <a:t>（建议使用主题字体）</a:t>
                    </a:r>
                  </a:p>
                </p:txBody>
              </p:sp>
              <p:sp>
                <p:nvSpPr>
                  <p:cNvPr id="15" name="Rectangle 57"/>
                  <p:cNvSpPr/>
                  <p:nvPr/>
                </p:nvSpPr>
                <p:spPr>
                  <a:xfrm>
                    <a:off x="1317257" y="1824875"/>
                    <a:ext cx="3761195" cy="307777"/>
                  </a:xfrm>
                  <a:prstGeom prst="rect">
                    <a:avLst/>
                  </a:prstGeom>
                </p:spPr>
                <p:txBody>
                  <a:bodyPr wrap="none" lIns="0" tIns="0" rIns="0" bIns="0">
                    <a:normAutofit/>
                  </a:bodyPr>
                  <a:lstStyle/>
                  <a:p>
                    <a:r>
                      <a:rPr lang="zh-CN" altLang="en-US" sz="1280" b="1" dirty="0">
                        <a:solidFill>
                          <a:schemeClr val="bg1">
                            <a:lumMod val="50000"/>
                          </a:schemeClr>
                        </a:solidFill>
                        <a:latin typeface="微软雅黑" pitchFamily="34" charset="-122"/>
                        <a:ea typeface="微软雅黑" pitchFamily="34" charset="-122"/>
                      </a:rPr>
                      <a:t>标题文本预设</a:t>
                    </a:r>
                  </a:p>
                </p:txBody>
              </p:sp>
            </p:grpSp>
            <p:grpSp>
              <p:nvGrpSpPr>
                <p:cNvPr id="59" name="Group 53"/>
                <p:cNvGrpSpPr/>
                <p:nvPr/>
              </p:nvGrpSpPr>
              <p:grpSpPr>
                <a:xfrm>
                  <a:off x="1193500" y="2815545"/>
                  <a:ext cx="3761195" cy="815608"/>
                  <a:chOff x="1317257" y="1824875"/>
                  <a:chExt cx="3761195" cy="815608"/>
                </a:xfrm>
              </p:grpSpPr>
              <p:sp>
                <p:nvSpPr>
                  <p:cNvPr id="12" name="TextBox 5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782" dirty="0">
                        <a:solidFill>
                          <a:schemeClr val="bg1">
                            <a:lumMod val="50000"/>
                          </a:schemeClr>
                        </a:solidFill>
                        <a:latin typeface="微软雅黑" pitchFamily="34" charset="-122"/>
                        <a:ea typeface="微软雅黑" pitchFamily="34" charset="-122"/>
                      </a:rPr>
                      <a:t>此部分内容作为文字排版占位显示</a:t>
                    </a:r>
                    <a:br>
                      <a:rPr lang="zh-CN" altLang="en-US" sz="782" dirty="0">
                        <a:solidFill>
                          <a:schemeClr val="bg1">
                            <a:lumMod val="50000"/>
                          </a:schemeClr>
                        </a:solidFill>
                        <a:latin typeface="微软雅黑" pitchFamily="34" charset="-122"/>
                        <a:ea typeface="微软雅黑" pitchFamily="34" charset="-122"/>
                      </a:rPr>
                    </a:br>
                    <a:r>
                      <a:rPr lang="zh-CN" altLang="en-US" sz="782" dirty="0">
                        <a:solidFill>
                          <a:schemeClr val="bg1">
                            <a:lumMod val="50000"/>
                          </a:schemeClr>
                        </a:solidFill>
                        <a:latin typeface="微软雅黑" pitchFamily="34" charset="-122"/>
                        <a:ea typeface="微软雅黑" pitchFamily="34" charset="-122"/>
                      </a:rPr>
                      <a:t>（建议使用主题字体）</a:t>
                    </a:r>
                  </a:p>
                </p:txBody>
              </p:sp>
              <p:sp>
                <p:nvSpPr>
                  <p:cNvPr id="13" name="Rectangle 55"/>
                  <p:cNvSpPr/>
                  <p:nvPr/>
                </p:nvSpPr>
                <p:spPr>
                  <a:xfrm>
                    <a:off x="1317257" y="1824875"/>
                    <a:ext cx="3761195" cy="307777"/>
                  </a:xfrm>
                  <a:prstGeom prst="rect">
                    <a:avLst/>
                  </a:prstGeom>
                </p:spPr>
                <p:txBody>
                  <a:bodyPr wrap="none" lIns="0" tIns="0" rIns="0" bIns="0">
                    <a:normAutofit/>
                  </a:bodyPr>
                  <a:lstStyle/>
                  <a:p>
                    <a:r>
                      <a:rPr lang="zh-CN" altLang="en-US" sz="1280" b="1" dirty="0">
                        <a:solidFill>
                          <a:schemeClr val="bg1">
                            <a:lumMod val="50000"/>
                          </a:schemeClr>
                        </a:solidFill>
                        <a:latin typeface="微软雅黑" pitchFamily="34" charset="-122"/>
                        <a:ea typeface="微软雅黑" pitchFamily="34" charset="-122"/>
                      </a:rPr>
                      <a:t>标题文本预设</a:t>
                    </a:r>
                  </a:p>
                </p:txBody>
              </p:sp>
            </p:grpSp>
          </p:grpSp>
          <p:cxnSp>
            <p:nvCxnSpPr>
              <p:cNvPr id="9" name="Straight Connector 51"/>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51"/>
              <p:cNvCxnSpPr/>
              <p:nvPr/>
            </p:nvCxnSpPr>
            <p:spPr>
              <a:xfrm>
                <a:off x="1307468" y="412246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52"/>
            <p:cNvGrpSpPr/>
            <p:nvPr/>
          </p:nvGrpSpPr>
          <p:grpSpPr>
            <a:xfrm>
              <a:off x="524034" y="3472212"/>
              <a:ext cx="2150436" cy="611706"/>
              <a:chOff x="1317257" y="1824875"/>
              <a:chExt cx="3761195" cy="815608"/>
            </a:xfrm>
          </p:grpSpPr>
          <p:sp>
            <p:nvSpPr>
              <p:cNvPr id="89" name="TextBox 5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782" dirty="0">
                    <a:solidFill>
                      <a:schemeClr val="bg1">
                        <a:lumMod val="50000"/>
                      </a:schemeClr>
                    </a:solidFill>
                    <a:latin typeface="微软雅黑" pitchFamily="34" charset="-122"/>
                    <a:ea typeface="微软雅黑" pitchFamily="34" charset="-122"/>
                  </a:rPr>
                  <a:t>此部分内容作为文字排版占位显示</a:t>
                </a:r>
                <a:br>
                  <a:rPr lang="zh-CN" altLang="en-US" sz="782" dirty="0">
                    <a:solidFill>
                      <a:schemeClr val="bg1">
                        <a:lumMod val="50000"/>
                      </a:schemeClr>
                    </a:solidFill>
                    <a:latin typeface="微软雅黑" pitchFamily="34" charset="-122"/>
                    <a:ea typeface="微软雅黑" pitchFamily="34" charset="-122"/>
                  </a:rPr>
                </a:br>
                <a:r>
                  <a:rPr lang="zh-CN" altLang="en-US" sz="782" dirty="0">
                    <a:solidFill>
                      <a:schemeClr val="bg1">
                        <a:lumMod val="50000"/>
                      </a:schemeClr>
                    </a:solidFill>
                    <a:latin typeface="微软雅黑" pitchFamily="34" charset="-122"/>
                    <a:ea typeface="微软雅黑" pitchFamily="34" charset="-122"/>
                  </a:rPr>
                  <a:t>（建议使用主题字体）</a:t>
                </a:r>
              </a:p>
            </p:txBody>
          </p:sp>
          <p:sp>
            <p:nvSpPr>
              <p:cNvPr id="90" name="Rectangle 57"/>
              <p:cNvSpPr/>
              <p:nvPr/>
            </p:nvSpPr>
            <p:spPr>
              <a:xfrm>
                <a:off x="1317257" y="1824875"/>
                <a:ext cx="3761195" cy="307777"/>
              </a:xfrm>
              <a:prstGeom prst="rect">
                <a:avLst/>
              </a:prstGeom>
            </p:spPr>
            <p:txBody>
              <a:bodyPr wrap="none" lIns="0" tIns="0" rIns="0" bIns="0">
                <a:normAutofit/>
              </a:bodyPr>
              <a:lstStyle/>
              <a:p>
                <a:r>
                  <a:rPr lang="zh-CN" altLang="en-US" sz="1280" b="1" dirty="0">
                    <a:solidFill>
                      <a:schemeClr val="bg1">
                        <a:lumMod val="50000"/>
                      </a:schemeClr>
                    </a:solidFill>
                    <a:latin typeface="微软雅黑" pitchFamily="34" charset="-122"/>
                    <a:ea typeface="微软雅黑" pitchFamily="34" charset="-122"/>
                  </a:rPr>
                  <a:t>标题文本预设</a:t>
                </a:r>
              </a:p>
            </p:txBody>
          </p:sp>
        </p:grpSp>
      </p:grpSp>
    </p:spTree>
    <p:extLst>
      <p:ext uri="{BB962C8B-B14F-4D97-AF65-F5344CB8AC3E}">
        <p14:creationId xmlns:p14="http://schemas.microsoft.com/office/powerpoint/2010/main" val="3936646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4548587" y="2468261"/>
            <a:ext cx="0" cy="871118"/>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868" tIns="34434" rIns="68868" bIns="34434" numCol="1" anchor="t" anchorCtr="0" compatLnSpc="1"/>
          <a:lstStyle/>
          <a:p>
            <a:endParaRPr lang="zh-CN" altLang="en-US" sz="1280"/>
          </a:p>
        </p:txBody>
      </p:sp>
      <p:sp>
        <p:nvSpPr>
          <p:cNvPr id="3" name="Oval 8"/>
          <p:cNvSpPr>
            <a:spLocks noChangeArrowheads="1"/>
          </p:cNvSpPr>
          <p:nvPr/>
        </p:nvSpPr>
        <p:spPr bwMode="auto">
          <a:xfrm>
            <a:off x="4439310" y="3332649"/>
            <a:ext cx="214593" cy="2147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3" tIns="38587" rIns="77173" bIns="38587" rtlCol="0" anchor="ctr"/>
          <a:lstStyle/>
          <a:p>
            <a:pPr algn="ctr"/>
            <a:endParaRPr lang="zh-CN" altLang="en-US" sz="1280"/>
          </a:p>
        </p:txBody>
      </p:sp>
      <p:sp>
        <p:nvSpPr>
          <p:cNvPr id="4" name="Oval 9"/>
          <p:cNvSpPr>
            <a:spLocks noChangeArrowheads="1"/>
          </p:cNvSpPr>
          <p:nvPr/>
        </p:nvSpPr>
        <p:spPr bwMode="auto">
          <a:xfrm>
            <a:off x="6210925" y="3332649"/>
            <a:ext cx="216608" cy="2147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sz="1280">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7984664" y="3332649"/>
            <a:ext cx="213587" cy="21475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sz="1280">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2665895" y="3332649"/>
            <a:ext cx="214593" cy="2147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sz="1280">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892479" y="3332649"/>
            <a:ext cx="214593" cy="21475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3" tIns="38587" rIns="77173" bIns="38587" rtlCol="0" anchor="ctr"/>
          <a:lstStyle/>
          <a:p>
            <a:pPr algn="ctr"/>
            <a:endParaRPr lang="zh-CN" altLang="en-US" sz="1280"/>
          </a:p>
        </p:txBody>
      </p:sp>
      <p:sp>
        <p:nvSpPr>
          <p:cNvPr id="8" name="Freeform 13"/>
          <p:cNvSpPr/>
          <p:nvPr/>
        </p:nvSpPr>
        <p:spPr bwMode="auto">
          <a:xfrm>
            <a:off x="999380" y="2673745"/>
            <a:ext cx="3549209" cy="665635"/>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sz="1280"/>
          </a:p>
        </p:txBody>
      </p:sp>
      <p:sp>
        <p:nvSpPr>
          <p:cNvPr id="9" name="Freeform 14"/>
          <p:cNvSpPr/>
          <p:nvPr/>
        </p:nvSpPr>
        <p:spPr bwMode="auto">
          <a:xfrm>
            <a:off x="2772796" y="2895091"/>
            <a:ext cx="1775794" cy="444287"/>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sz="1280"/>
          </a:p>
        </p:txBody>
      </p:sp>
      <p:sp>
        <p:nvSpPr>
          <p:cNvPr id="10" name="Freeform 15"/>
          <p:cNvSpPr/>
          <p:nvPr/>
        </p:nvSpPr>
        <p:spPr bwMode="auto">
          <a:xfrm>
            <a:off x="4548589" y="2673745"/>
            <a:ext cx="3546831" cy="665635"/>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sz="1280"/>
          </a:p>
        </p:txBody>
      </p:sp>
      <p:sp>
        <p:nvSpPr>
          <p:cNvPr id="11" name="Freeform 16"/>
          <p:cNvSpPr/>
          <p:nvPr/>
        </p:nvSpPr>
        <p:spPr bwMode="auto">
          <a:xfrm>
            <a:off x="4548589" y="2895091"/>
            <a:ext cx="1773416" cy="444287"/>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sz="1280"/>
          </a:p>
        </p:txBody>
      </p:sp>
      <p:sp>
        <p:nvSpPr>
          <p:cNvPr id="12" name="Freeform 6"/>
          <p:cNvSpPr/>
          <p:nvPr/>
        </p:nvSpPr>
        <p:spPr bwMode="auto">
          <a:xfrm>
            <a:off x="4050192" y="1275678"/>
            <a:ext cx="990451" cy="1260370"/>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3" tIns="215721" rIns="77173" bIns="38587" rtlCol="0" anchor="t"/>
          <a:lstStyle/>
          <a:p>
            <a:pPr algn="ctr"/>
            <a:r>
              <a:rPr lang="zh-CN" altLang="en-US" sz="1209" dirty="0">
                <a:latin typeface="微软雅黑" panose="020B0503020204020204" pitchFamily="34" charset="-122"/>
                <a:ea typeface="微软雅黑" panose="020B0503020204020204" pitchFamily="34" charset="-122"/>
              </a:rPr>
              <a:t>添加</a:t>
            </a:r>
            <a:endParaRPr lang="en-US" altLang="zh-CN" sz="1209" dirty="0">
              <a:latin typeface="微软雅黑" panose="020B0503020204020204" pitchFamily="34" charset="-122"/>
              <a:ea typeface="微软雅黑" panose="020B0503020204020204" pitchFamily="34" charset="-122"/>
            </a:endParaRPr>
          </a:p>
          <a:p>
            <a:pPr algn="ctr"/>
            <a:r>
              <a:rPr lang="zh-CN" altLang="en-US" sz="1209" dirty="0">
                <a:latin typeface="微软雅黑" panose="020B0503020204020204" pitchFamily="34" charset="-122"/>
                <a:ea typeface="微软雅黑" panose="020B0503020204020204" pitchFamily="34" charset="-122"/>
              </a:rPr>
              <a:t>标题内容</a:t>
            </a:r>
          </a:p>
        </p:txBody>
      </p:sp>
      <p:sp>
        <p:nvSpPr>
          <p:cNvPr id="13" name="矩形 12"/>
          <p:cNvSpPr/>
          <p:nvPr/>
        </p:nvSpPr>
        <p:spPr>
          <a:xfrm>
            <a:off x="418802" y="3639365"/>
            <a:ext cx="1232519" cy="348656"/>
          </a:xfrm>
          <a:prstGeom prst="rect">
            <a:avLst/>
          </a:prstGeom>
        </p:spPr>
        <p:txBody>
          <a:bodyPr wrap="square" lIns="68868" tIns="34434" rIns="68868" bIns="34434" anchor="ctr" anchorCtr="0">
            <a:spAutoFit/>
          </a:bodyPr>
          <a:lstStyle/>
          <a:p>
            <a:pPr algn="ctr">
              <a:lnSpc>
                <a:spcPct val="150000"/>
              </a:lnSpc>
            </a:pPr>
            <a:r>
              <a:rPr lang="zh-CN" altLang="en-US" sz="120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68414" y="3924357"/>
            <a:ext cx="1367670" cy="496196"/>
          </a:xfrm>
          <a:prstGeom prst="rect">
            <a:avLst/>
          </a:prstGeom>
        </p:spPr>
        <p:txBody>
          <a:bodyPr wrap="square" lIns="68868" tIns="34434" rIns="68868" bIns="34434">
            <a:spAutoFit/>
          </a:bodyPr>
          <a:lstStyle/>
          <a:p>
            <a:pPr algn="ct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156536" y="3639365"/>
            <a:ext cx="1232519" cy="348656"/>
          </a:xfrm>
          <a:prstGeom prst="rect">
            <a:avLst/>
          </a:prstGeom>
        </p:spPr>
        <p:txBody>
          <a:bodyPr wrap="square" lIns="68868" tIns="34434" rIns="68868" bIns="34434" anchor="ctr" anchorCtr="0">
            <a:spAutoFit/>
          </a:bodyPr>
          <a:lstStyle/>
          <a:p>
            <a:pPr algn="ctr">
              <a:lnSpc>
                <a:spcPct val="150000"/>
              </a:lnSpc>
            </a:pPr>
            <a:r>
              <a:rPr lang="zh-CN" altLang="en-US" sz="120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206149" y="3924357"/>
            <a:ext cx="1367670" cy="496196"/>
          </a:xfrm>
          <a:prstGeom prst="rect">
            <a:avLst/>
          </a:prstGeom>
        </p:spPr>
        <p:txBody>
          <a:bodyPr wrap="square" lIns="68868" tIns="34434" rIns="68868" bIns="34434">
            <a:spAutoFit/>
          </a:bodyPr>
          <a:lstStyle/>
          <a:p>
            <a:pPr algn="ct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929158" y="3639365"/>
            <a:ext cx="1232519" cy="348656"/>
          </a:xfrm>
          <a:prstGeom prst="rect">
            <a:avLst/>
          </a:prstGeom>
        </p:spPr>
        <p:txBody>
          <a:bodyPr wrap="square" lIns="68868" tIns="34434" rIns="68868" bIns="34434" anchor="ctr" anchorCtr="0">
            <a:spAutoFit/>
          </a:bodyPr>
          <a:lstStyle/>
          <a:p>
            <a:pPr algn="ctr">
              <a:lnSpc>
                <a:spcPct val="150000"/>
              </a:lnSpc>
            </a:pPr>
            <a:r>
              <a:rPr lang="zh-CN" altLang="en-US" sz="120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978770" y="3924357"/>
            <a:ext cx="1367670" cy="496196"/>
          </a:xfrm>
          <a:prstGeom prst="rect">
            <a:avLst/>
          </a:prstGeom>
        </p:spPr>
        <p:txBody>
          <a:bodyPr wrap="square" lIns="68868" tIns="34434" rIns="68868" bIns="34434">
            <a:spAutoFit/>
          </a:bodyPr>
          <a:lstStyle/>
          <a:p>
            <a:pPr algn="ct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702972" y="3639365"/>
            <a:ext cx="1232519" cy="348656"/>
          </a:xfrm>
          <a:prstGeom prst="rect">
            <a:avLst/>
          </a:prstGeom>
        </p:spPr>
        <p:txBody>
          <a:bodyPr wrap="square" lIns="68868" tIns="34434" rIns="68868" bIns="34434" anchor="ctr" anchorCtr="0">
            <a:spAutoFit/>
          </a:bodyPr>
          <a:lstStyle/>
          <a:p>
            <a:pPr algn="ctr">
              <a:lnSpc>
                <a:spcPct val="150000"/>
              </a:lnSpc>
            </a:pPr>
            <a:r>
              <a:rPr lang="zh-CN" altLang="en-US" sz="120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52583" y="3924357"/>
            <a:ext cx="1367670" cy="496196"/>
          </a:xfrm>
          <a:prstGeom prst="rect">
            <a:avLst/>
          </a:prstGeom>
        </p:spPr>
        <p:txBody>
          <a:bodyPr wrap="square" lIns="68868" tIns="34434" rIns="68868" bIns="34434">
            <a:spAutoFit/>
          </a:bodyPr>
          <a:lstStyle/>
          <a:p>
            <a:pPr algn="ct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75197" y="3639365"/>
            <a:ext cx="1232519" cy="348656"/>
          </a:xfrm>
          <a:prstGeom prst="rect">
            <a:avLst/>
          </a:prstGeom>
        </p:spPr>
        <p:txBody>
          <a:bodyPr wrap="square" lIns="68868" tIns="34434" rIns="68868" bIns="34434" anchor="ctr" anchorCtr="0">
            <a:spAutoFit/>
          </a:bodyPr>
          <a:lstStyle/>
          <a:p>
            <a:pPr algn="ctr">
              <a:lnSpc>
                <a:spcPct val="150000"/>
              </a:lnSpc>
            </a:pPr>
            <a:r>
              <a:rPr lang="zh-CN" altLang="en-US" sz="120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24810" y="3924357"/>
            <a:ext cx="1367670" cy="496196"/>
          </a:xfrm>
          <a:prstGeom prst="rect">
            <a:avLst/>
          </a:prstGeom>
        </p:spPr>
        <p:txBody>
          <a:bodyPr wrap="square" lIns="68868" tIns="34434" rIns="68868" bIns="34434">
            <a:spAutoFit/>
          </a:bodyPr>
          <a:lstStyle/>
          <a:p>
            <a:pPr algn="ct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314758" y="1436908"/>
            <a:ext cx="862967" cy="863595"/>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1067" dirty="0">
                <a:latin typeface="微软雅黑" panose="020B0503020204020204" pitchFamily="34" charset="-122"/>
                <a:ea typeface="微软雅黑" panose="020B0503020204020204" pitchFamily="34" charset="-122"/>
              </a:rPr>
              <a:t>添加标题内容</a:t>
            </a:r>
          </a:p>
        </p:txBody>
      </p:sp>
      <p:sp>
        <p:nvSpPr>
          <p:cNvPr id="24" name="椭圆 23"/>
          <p:cNvSpPr/>
          <p:nvPr/>
        </p:nvSpPr>
        <p:spPr>
          <a:xfrm>
            <a:off x="6956679" y="1436908"/>
            <a:ext cx="862967" cy="863595"/>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1067" dirty="0">
                <a:latin typeface="微软雅黑" panose="020B0503020204020204" pitchFamily="34" charset="-122"/>
                <a:ea typeface="微软雅黑" panose="020B0503020204020204" pitchFamily="34" charset="-122"/>
              </a:rPr>
              <a:t>添加标题内容</a:t>
            </a:r>
          </a:p>
        </p:txBody>
      </p:sp>
      <p:cxnSp>
        <p:nvCxnSpPr>
          <p:cNvPr id="25" name="直接连接符 24"/>
          <p:cNvCxnSpPr/>
          <p:nvPr/>
        </p:nvCxnSpPr>
        <p:spPr>
          <a:xfrm>
            <a:off x="2156536" y="1839752"/>
            <a:ext cx="189365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0643" y="1839752"/>
            <a:ext cx="189365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37862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20E314-75F3-45C8-94D0-7995B2ADD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12" name="组合 41"/>
          <p:cNvGrpSpPr/>
          <p:nvPr/>
        </p:nvGrpSpPr>
        <p:grpSpPr>
          <a:xfrm>
            <a:off x="2404224" y="1923678"/>
            <a:ext cx="1419276" cy="1449619"/>
            <a:chOff x="789877" y="178257"/>
            <a:chExt cx="762740" cy="779005"/>
          </a:xfrm>
        </p:grpSpPr>
        <p:sp>
          <p:nvSpPr>
            <p:cNvPr id="16" name="椭圆 15"/>
            <p:cNvSpPr/>
            <p:nvPr/>
          </p:nvSpPr>
          <p:spPr>
            <a:xfrm>
              <a:off x="789877" y="178257"/>
              <a:ext cx="762740" cy="77900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5" rIns="96430" bIns="48215" rtlCol="0" anchor="ctr"/>
            <a:lstStyle/>
            <a:p>
              <a:pPr algn="ct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6"/>
            <p:cNvSpPr txBox="1"/>
            <p:nvPr/>
          </p:nvSpPr>
          <p:spPr>
            <a:xfrm>
              <a:off x="882681" y="328984"/>
              <a:ext cx="569115" cy="545803"/>
            </a:xfrm>
            <a:prstGeom prst="rect">
              <a:avLst/>
            </a:prstGeom>
            <a:noFill/>
          </p:spPr>
          <p:txBody>
            <a:bodyPr wrap="square" lIns="0" tIns="0" rIns="0" bIns="0" rtlCol="0">
              <a:spAutoFit/>
            </a:bodyPr>
            <a:lstStyle/>
            <a:p>
              <a:pPr algn="ctr"/>
              <a:r>
                <a:rPr lang="en-US" altLang="zh-CN"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6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矩形 17"/>
          <p:cNvSpPr/>
          <p:nvPr/>
        </p:nvSpPr>
        <p:spPr>
          <a:xfrm>
            <a:off x="4215424" y="2207953"/>
            <a:ext cx="3123376" cy="400110"/>
          </a:xfrm>
          <a:prstGeom prst="rect">
            <a:avLst/>
          </a:prstGeom>
        </p:spPr>
        <p:txBody>
          <a:bodyPr wrap="square" lIns="0" tIns="0" rIns="0" bIns="0">
            <a:spAutoFit/>
          </a:bodyPr>
          <a:lstStyle/>
          <a:p>
            <a:pPr marL="0" lvl="1"/>
            <a:r>
              <a:rPr lang="zh-CN" altLang="en-US" sz="26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260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p:nvPr/>
        </p:nvSpPr>
        <p:spPr>
          <a:xfrm>
            <a:off x="4139952"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47373" y="2667100"/>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139952"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3" name="TextBox 11"/>
          <p:cNvSpPr txBox="1"/>
          <p:nvPr/>
        </p:nvSpPr>
        <p:spPr>
          <a:xfrm>
            <a:off x="5547373" y="2928847"/>
            <a:ext cx="1759696" cy="218967"/>
          </a:xfrm>
          <a:prstGeom prst="rect">
            <a:avLst/>
          </a:prstGeom>
          <a:noFill/>
        </p:spPr>
        <p:txBody>
          <a:bodyPr wrap="square" lIns="65023" tIns="32511" rIns="65023" bIns="32511" rtlCol="0">
            <a:spAutoFit/>
          </a:bodyPr>
          <a:lstStyle/>
          <a:p>
            <a:pPr marL="121912" lvl="1" indent="-121912">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8037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0-#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strVal val="4*#ppt_w"/>
                                          </p:val>
                                        </p:tav>
                                        <p:tav tm="100000">
                                          <p:val>
                                            <p:strVal val="#ppt_w"/>
                                          </p:val>
                                        </p:tav>
                                      </p:tavLst>
                                    </p:anim>
                                    <p:anim calcmode="lin" valueType="num">
                                      <p:cBhvr>
                                        <p:cTn id="14" dur="500" fill="hold"/>
                                        <p:tgtEl>
                                          <p:spTgt spid="1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ppt_x</p:attrName>
                                        </p:attrNameLst>
                                      </p:cBhvr>
                                      <p:tavLst>
                                        <p:tav tm="0">
                                          <p:val>
                                            <p:strVal val="#ppt_x-#ppt_w*1.125000"/>
                                          </p:val>
                                        </p:tav>
                                        <p:tav tm="100000">
                                          <p:val>
                                            <p:strVal val="#ppt_x"/>
                                          </p:val>
                                        </p:tav>
                                      </p:tavLst>
                                    </p:anim>
                                    <p:animEffect transition="in" filter="wipe(right)">
                                      <p:cBhvr>
                                        <p:cTn id="24" dur="500"/>
                                        <p:tgtEl>
                                          <p:spTgt spid="2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ppt_x</p:attrName>
                                        </p:attrNameLst>
                                      </p:cBhvr>
                                      <p:tavLst>
                                        <p:tav tm="0">
                                          <p:val>
                                            <p:strVal val="#ppt_x-#ppt_w*1.125000"/>
                                          </p:val>
                                        </p:tav>
                                        <p:tav tm="100000">
                                          <p:val>
                                            <p:strVal val="#ppt_x"/>
                                          </p:val>
                                        </p:tav>
                                      </p:tavLst>
                                    </p:anim>
                                    <p:animEffect transition="in" filter="wipe(righ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3"/>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6"/>
          <p:cNvGrpSpPr/>
          <p:nvPr/>
        </p:nvGrpSpPr>
        <p:grpSpPr>
          <a:xfrm>
            <a:off x="1428737" y="2287153"/>
            <a:ext cx="1691643" cy="1107329"/>
            <a:chOff x="1904981" y="3049516"/>
            <a:chExt cx="2255524" cy="1476520"/>
          </a:xfrm>
        </p:grpSpPr>
        <p:sp>
          <p:nvSpPr>
            <p:cNvPr id="7" name="Freeform 5"/>
            <p:cNvSpPr>
              <a:spLocks/>
            </p:cNvSpPr>
            <p:nvPr/>
          </p:nvSpPr>
          <p:spPr bwMode="auto">
            <a:xfrm>
              <a:off x="1904981" y="3049516"/>
              <a:ext cx="2255524"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65024" tIns="32512" rIns="65024" bIns="32512" numCol="1" anchor="t" anchorCtr="0" compatLnSpc="1">
              <a:prstTxWarp prst="textNoShape">
                <a:avLst/>
              </a:prstTxWarp>
            </a:bodyPr>
            <a:lstStyle/>
            <a:p>
              <a:endParaRPr lang="zh-CN" altLang="en-US" sz="1280"/>
            </a:p>
          </p:txBody>
        </p:sp>
        <p:grpSp>
          <p:nvGrpSpPr>
            <p:cNvPr id="4" name="组合 52"/>
            <p:cNvGrpSpPr/>
            <p:nvPr/>
          </p:nvGrpSpPr>
          <p:grpSpPr>
            <a:xfrm>
              <a:off x="2709623" y="3293372"/>
              <a:ext cx="646240" cy="532372"/>
              <a:chOff x="215901" y="1787525"/>
              <a:chExt cx="693738" cy="571500"/>
            </a:xfrm>
            <a:solidFill>
              <a:schemeClr val="bg1"/>
            </a:solidFill>
          </p:grpSpPr>
          <p:sp>
            <p:nvSpPr>
              <p:cNvPr id="43" name="Freeform 13"/>
              <p:cNvSpPr>
                <a:spLocks noEditPoints="1"/>
              </p:cNvSpPr>
              <p:nvPr/>
            </p:nvSpPr>
            <p:spPr bwMode="auto">
              <a:xfrm>
                <a:off x="215901" y="1787525"/>
                <a:ext cx="693738" cy="571500"/>
              </a:xfrm>
              <a:custGeom>
                <a:avLst/>
                <a:gdLst>
                  <a:gd name="T0" fmla="*/ 166 w 182"/>
                  <a:gd name="T1" fmla="*/ 0 h 152"/>
                  <a:gd name="T2" fmla="*/ 15 w 182"/>
                  <a:gd name="T3" fmla="*/ 0 h 152"/>
                  <a:gd name="T4" fmla="*/ 0 w 182"/>
                  <a:gd name="T5" fmla="*/ 15 h 152"/>
                  <a:gd name="T6" fmla="*/ 0 w 182"/>
                  <a:gd name="T7" fmla="*/ 107 h 152"/>
                  <a:gd name="T8" fmla="*/ 15 w 182"/>
                  <a:gd name="T9" fmla="*/ 123 h 152"/>
                  <a:gd name="T10" fmla="*/ 70 w 182"/>
                  <a:gd name="T11" fmla="*/ 123 h 152"/>
                  <a:gd name="T12" fmla="*/ 70 w 182"/>
                  <a:gd name="T13" fmla="*/ 142 h 152"/>
                  <a:gd name="T14" fmla="*/ 27 w 182"/>
                  <a:gd name="T15" fmla="*/ 142 h 152"/>
                  <a:gd name="T16" fmla="*/ 17 w 182"/>
                  <a:gd name="T17" fmla="*/ 152 h 152"/>
                  <a:gd name="T18" fmla="*/ 164 w 182"/>
                  <a:gd name="T19" fmla="*/ 152 h 152"/>
                  <a:gd name="T20" fmla="*/ 155 w 182"/>
                  <a:gd name="T21" fmla="*/ 142 h 152"/>
                  <a:gd name="T22" fmla="*/ 111 w 182"/>
                  <a:gd name="T23" fmla="*/ 142 h 152"/>
                  <a:gd name="T24" fmla="*/ 111 w 182"/>
                  <a:gd name="T25" fmla="*/ 123 h 152"/>
                  <a:gd name="T26" fmla="*/ 166 w 182"/>
                  <a:gd name="T27" fmla="*/ 123 h 152"/>
                  <a:gd name="T28" fmla="*/ 182 w 182"/>
                  <a:gd name="T29" fmla="*/ 107 h 152"/>
                  <a:gd name="T30" fmla="*/ 182 w 182"/>
                  <a:gd name="T31" fmla="*/ 15 h 152"/>
                  <a:gd name="T32" fmla="*/ 166 w 182"/>
                  <a:gd name="T33" fmla="*/ 0 h 152"/>
                  <a:gd name="T34" fmla="*/ 172 w 182"/>
                  <a:gd name="T35" fmla="*/ 107 h 152"/>
                  <a:gd name="T36" fmla="*/ 166 w 182"/>
                  <a:gd name="T37" fmla="*/ 112 h 152"/>
                  <a:gd name="T38" fmla="*/ 15 w 182"/>
                  <a:gd name="T39" fmla="*/ 112 h 152"/>
                  <a:gd name="T40" fmla="*/ 10 w 182"/>
                  <a:gd name="T41" fmla="*/ 107 h 152"/>
                  <a:gd name="T42" fmla="*/ 10 w 182"/>
                  <a:gd name="T43" fmla="*/ 15 h 152"/>
                  <a:gd name="T44" fmla="*/ 15 w 182"/>
                  <a:gd name="T45" fmla="*/ 10 h 152"/>
                  <a:gd name="T46" fmla="*/ 166 w 182"/>
                  <a:gd name="T47" fmla="*/ 10 h 152"/>
                  <a:gd name="T48" fmla="*/ 172 w 182"/>
                  <a:gd name="T49" fmla="*/ 15 h 152"/>
                  <a:gd name="T50" fmla="*/ 172 w 182"/>
                  <a:gd name="T51"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152">
                    <a:moveTo>
                      <a:pt x="166" y="0"/>
                    </a:moveTo>
                    <a:cubicBezTo>
                      <a:pt x="15" y="0"/>
                      <a:pt x="15" y="0"/>
                      <a:pt x="15" y="0"/>
                    </a:cubicBezTo>
                    <a:cubicBezTo>
                      <a:pt x="7" y="0"/>
                      <a:pt x="0" y="7"/>
                      <a:pt x="0" y="15"/>
                    </a:cubicBezTo>
                    <a:cubicBezTo>
                      <a:pt x="0" y="107"/>
                      <a:pt x="0" y="107"/>
                      <a:pt x="0" y="107"/>
                    </a:cubicBezTo>
                    <a:cubicBezTo>
                      <a:pt x="0" y="116"/>
                      <a:pt x="7" y="123"/>
                      <a:pt x="15" y="123"/>
                    </a:cubicBezTo>
                    <a:cubicBezTo>
                      <a:pt x="70" y="123"/>
                      <a:pt x="70" y="123"/>
                      <a:pt x="70" y="123"/>
                    </a:cubicBezTo>
                    <a:cubicBezTo>
                      <a:pt x="70" y="142"/>
                      <a:pt x="70" y="142"/>
                      <a:pt x="70" y="142"/>
                    </a:cubicBezTo>
                    <a:cubicBezTo>
                      <a:pt x="27" y="142"/>
                      <a:pt x="27" y="142"/>
                      <a:pt x="27" y="142"/>
                    </a:cubicBezTo>
                    <a:cubicBezTo>
                      <a:pt x="21" y="142"/>
                      <a:pt x="17" y="147"/>
                      <a:pt x="17" y="152"/>
                    </a:cubicBezTo>
                    <a:cubicBezTo>
                      <a:pt x="164" y="152"/>
                      <a:pt x="164" y="152"/>
                      <a:pt x="164" y="152"/>
                    </a:cubicBezTo>
                    <a:cubicBezTo>
                      <a:pt x="164" y="147"/>
                      <a:pt x="160" y="142"/>
                      <a:pt x="155" y="142"/>
                    </a:cubicBezTo>
                    <a:cubicBezTo>
                      <a:pt x="111" y="142"/>
                      <a:pt x="111" y="142"/>
                      <a:pt x="111" y="142"/>
                    </a:cubicBezTo>
                    <a:cubicBezTo>
                      <a:pt x="111" y="123"/>
                      <a:pt x="111" y="123"/>
                      <a:pt x="111" y="123"/>
                    </a:cubicBezTo>
                    <a:cubicBezTo>
                      <a:pt x="166" y="123"/>
                      <a:pt x="166" y="123"/>
                      <a:pt x="166" y="123"/>
                    </a:cubicBezTo>
                    <a:cubicBezTo>
                      <a:pt x="175" y="123"/>
                      <a:pt x="182" y="116"/>
                      <a:pt x="182" y="107"/>
                    </a:cubicBezTo>
                    <a:cubicBezTo>
                      <a:pt x="182" y="15"/>
                      <a:pt x="182" y="15"/>
                      <a:pt x="182" y="15"/>
                    </a:cubicBezTo>
                    <a:cubicBezTo>
                      <a:pt x="182" y="7"/>
                      <a:pt x="175" y="0"/>
                      <a:pt x="166" y="0"/>
                    </a:cubicBezTo>
                    <a:close/>
                    <a:moveTo>
                      <a:pt x="172" y="107"/>
                    </a:moveTo>
                    <a:cubicBezTo>
                      <a:pt x="172" y="110"/>
                      <a:pt x="169" y="112"/>
                      <a:pt x="166" y="112"/>
                    </a:cubicBezTo>
                    <a:cubicBezTo>
                      <a:pt x="15" y="112"/>
                      <a:pt x="15" y="112"/>
                      <a:pt x="15" y="112"/>
                    </a:cubicBezTo>
                    <a:cubicBezTo>
                      <a:pt x="12" y="112"/>
                      <a:pt x="10" y="110"/>
                      <a:pt x="10" y="107"/>
                    </a:cubicBezTo>
                    <a:cubicBezTo>
                      <a:pt x="10" y="15"/>
                      <a:pt x="10" y="15"/>
                      <a:pt x="10" y="15"/>
                    </a:cubicBezTo>
                    <a:cubicBezTo>
                      <a:pt x="10" y="12"/>
                      <a:pt x="12" y="10"/>
                      <a:pt x="15" y="10"/>
                    </a:cubicBezTo>
                    <a:cubicBezTo>
                      <a:pt x="166" y="10"/>
                      <a:pt x="166" y="10"/>
                      <a:pt x="166" y="10"/>
                    </a:cubicBezTo>
                    <a:cubicBezTo>
                      <a:pt x="169" y="10"/>
                      <a:pt x="172" y="12"/>
                      <a:pt x="172" y="15"/>
                    </a:cubicBezTo>
                    <a:lnTo>
                      <a:pt x="172"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44" name="Freeform 14"/>
              <p:cNvSpPr>
                <a:spLocks noEditPoints="1"/>
              </p:cNvSpPr>
              <p:nvPr/>
            </p:nvSpPr>
            <p:spPr bwMode="auto">
              <a:xfrm>
                <a:off x="409576" y="1866900"/>
                <a:ext cx="301625" cy="296863"/>
              </a:xfrm>
              <a:custGeom>
                <a:avLst/>
                <a:gdLst>
                  <a:gd name="T0" fmla="*/ 0 w 79"/>
                  <a:gd name="T1" fmla="*/ 40 h 79"/>
                  <a:gd name="T2" fmla="*/ 79 w 79"/>
                  <a:gd name="T3" fmla="*/ 40 h 79"/>
                  <a:gd name="T4" fmla="*/ 38 w 79"/>
                  <a:gd name="T5" fmla="*/ 5 h 79"/>
                  <a:gd name="T6" fmla="*/ 25 w 79"/>
                  <a:gd name="T7" fmla="*/ 18 h 79"/>
                  <a:gd name="T8" fmla="*/ 38 w 79"/>
                  <a:gd name="T9" fmla="*/ 23 h 79"/>
                  <a:gd name="T10" fmla="*/ 21 w 79"/>
                  <a:gd name="T11" fmla="*/ 38 h 79"/>
                  <a:gd name="T12" fmla="*/ 38 w 79"/>
                  <a:gd name="T13" fmla="*/ 23 h 79"/>
                  <a:gd name="T14" fmla="*/ 38 w 79"/>
                  <a:gd name="T15" fmla="*/ 57 h 79"/>
                  <a:gd name="T16" fmla="*/ 21 w 79"/>
                  <a:gd name="T17" fmla="*/ 42 h 79"/>
                  <a:gd name="T18" fmla="*/ 38 w 79"/>
                  <a:gd name="T19" fmla="*/ 61 h 79"/>
                  <a:gd name="T20" fmla="*/ 25 w 79"/>
                  <a:gd name="T21" fmla="*/ 62 h 79"/>
                  <a:gd name="T22" fmla="*/ 41 w 79"/>
                  <a:gd name="T23" fmla="*/ 74 h 79"/>
                  <a:gd name="T24" fmla="*/ 54 w 79"/>
                  <a:gd name="T25" fmla="*/ 62 h 79"/>
                  <a:gd name="T26" fmla="*/ 41 w 79"/>
                  <a:gd name="T27" fmla="*/ 57 h 79"/>
                  <a:gd name="T28" fmla="*/ 58 w 79"/>
                  <a:gd name="T29" fmla="*/ 42 h 79"/>
                  <a:gd name="T30" fmla="*/ 41 w 79"/>
                  <a:gd name="T31" fmla="*/ 57 h 79"/>
                  <a:gd name="T32" fmla="*/ 41 w 79"/>
                  <a:gd name="T33" fmla="*/ 23 h 79"/>
                  <a:gd name="T34" fmla="*/ 58 w 79"/>
                  <a:gd name="T35" fmla="*/ 38 h 79"/>
                  <a:gd name="T36" fmla="*/ 42 w 79"/>
                  <a:gd name="T37" fmla="*/ 19 h 79"/>
                  <a:gd name="T38" fmla="*/ 54 w 79"/>
                  <a:gd name="T39" fmla="*/ 18 h 79"/>
                  <a:gd name="T40" fmla="*/ 50 w 79"/>
                  <a:gd name="T41" fmla="*/ 5 h 79"/>
                  <a:gd name="T42" fmla="*/ 58 w 79"/>
                  <a:gd name="T43" fmla="*/ 17 h 79"/>
                  <a:gd name="T44" fmla="*/ 21 w 79"/>
                  <a:gd name="T45" fmla="*/ 17 h 79"/>
                  <a:gd name="T46" fmla="*/ 29 w 79"/>
                  <a:gd name="T47" fmla="*/ 5 h 79"/>
                  <a:gd name="T48" fmla="*/ 20 w 79"/>
                  <a:gd name="T49" fmla="*/ 20 h 79"/>
                  <a:gd name="T50" fmla="*/ 4 w 79"/>
                  <a:gd name="T51" fmla="*/ 38 h 79"/>
                  <a:gd name="T52" fmla="*/ 20 w 79"/>
                  <a:gd name="T53" fmla="*/ 20 h 79"/>
                  <a:gd name="T54" fmla="*/ 20 w 79"/>
                  <a:gd name="T55" fmla="*/ 60 h 79"/>
                  <a:gd name="T56" fmla="*/ 4 w 79"/>
                  <a:gd name="T57" fmla="*/ 42 h 79"/>
                  <a:gd name="T58" fmla="*/ 21 w 79"/>
                  <a:gd name="T59" fmla="*/ 63 h 79"/>
                  <a:gd name="T60" fmla="*/ 15 w 79"/>
                  <a:gd name="T61" fmla="*/ 66 h 79"/>
                  <a:gd name="T62" fmla="*/ 58 w 79"/>
                  <a:gd name="T63" fmla="*/ 63 h 79"/>
                  <a:gd name="T64" fmla="*/ 50 w 79"/>
                  <a:gd name="T65" fmla="*/ 74 h 79"/>
                  <a:gd name="T66" fmla="*/ 59 w 79"/>
                  <a:gd name="T67" fmla="*/ 60 h 79"/>
                  <a:gd name="T68" fmla="*/ 76 w 79"/>
                  <a:gd name="T69" fmla="*/ 42 h 79"/>
                  <a:gd name="T70" fmla="*/ 59 w 79"/>
                  <a:gd name="T71" fmla="*/ 60 h 79"/>
                  <a:gd name="T72" fmla="*/ 59 w 79"/>
                  <a:gd name="T73" fmla="*/ 20 h 79"/>
                  <a:gd name="T74" fmla="*/ 76 w 79"/>
                  <a:gd name="T75"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9">
                    <a:moveTo>
                      <a:pt x="40" y="0"/>
                    </a:moveTo>
                    <a:cubicBezTo>
                      <a:pt x="18" y="0"/>
                      <a:pt x="0" y="18"/>
                      <a:pt x="0" y="40"/>
                    </a:cubicBezTo>
                    <a:cubicBezTo>
                      <a:pt x="0" y="62"/>
                      <a:pt x="18" y="79"/>
                      <a:pt x="40" y="79"/>
                    </a:cubicBezTo>
                    <a:cubicBezTo>
                      <a:pt x="62" y="79"/>
                      <a:pt x="79" y="62"/>
                      <a:pt x="79" y="40"/>
                    </a:cubicBezTo>
                    <a:cubicBezTo>
                      <a:pt x="79" y="18"/>
                      <a:pt x="62" y="0"/>
                      <a:pt x="40" y="0"/>
                    </a:cubicBezTo>
                    <a:close/>
                    <a:moveTo>
                      <a:pt x="38" y="5"/>
                    </a:moveTo>
                    <a:cubicBezTo>
                      <a:pt x="38" y="19"/>
                      <a:pt x="38" y="19"/>
                      <a:pt x="38" y="19"/>
                    </a:cubicBezTo>
                    <a:cubicBezTo>
                      <a:pt x="34" y="19"/>
                      <a:pt x="29" y="19"/>
                      <a:pt x="25" y="18"/>
                    </a:cubicBezTo>
                    <a:cubicBezTo>
                      <a:pt x="29" y="11"/>
                      <a:pt x="33" y="6"/>
                      <a:pt x="38" y="5"/>
                    </a:cubicBezTo>
                    <a:close/>
                    <a:moveTo>
                      <a:pt x="38" y="23"/>
                    </a:moveTo>
                    <a:cubicBezTo>
                      <a:pt x="38" y="38"/>
                      <a:pt x="38" y="38"/>
                      <a:pt x="38" y="38"/>
                    </a:cubicBezTo>
                    <a:cubicBezTo>
                      <a:pt x="21" y="38"/>
                      <a:pt x="21" y="38"/>
                      <a:pt x="21" y="38"/>
                    </a:cubicBezTo>
                    <a:cubicBezTo>
                      <a:pt x="21" y="32"/>
                      <a:pt x="22" y="26"/>
                      <a:pt x="24" y="21"/>
                    </a:cubicBezTo>
                    <a:cubicBezTo>
                      <a:pt x="29" y="22"/>
                      <a:pt x="33" y="22"/>
                      <a:pt x="38" y="23"/>
                    </a:cubicBezTo>
                    <a:close/>
                    <a:moveTo>
                      <a:pt x="38" y="42"/>
                    </a:moveTo>
                    <a:cubicBezTo>
                      <a:pt x="38" y="57"/>
                      <a:pt x="38" y="57"/>
                      <a:pt x="38" y="57"/>
                    </a:cubicBezTo>
                    <a:cubicBezTo>
                      <a:pt x="33" y="57"/>
                      <a:pt x="29" y="58"/>
                      <a:pt x="24" y="59"/>
                    </a:cubicBezTo>
                    <a:cubicBezTo>
                      <a:pt x="22" y="54"/>
                      <a:pt x="21" y="48"/>
                      <a:pt x="21" y="42"/>
                    </a:cubicBezTo>
                    <a:lnTo>
                      <a:pt x="38" y="42"/>
                    </a:lnTo>
                    <a:close/>
                    <a:moveTo>
                      <a:pt x="38" y="61"/>
                    </a:moveTo>
                    <a:cubicBezTo>
                      <a:pt x="38" y="74"/>
                      <a:pt x="38" y="74"/>
                      <a:pt x="38" y="74"/>
                    </a:cubicBezTo>
                    <a:cubicBezTo>
                      <a:pt x="33" y="73"/>
                      <a:pt x="29" y="69"/>
                      <a:pt x="25" y="62"/>
                    </a:cubicBezTo>
                    <a:cubicBezTo>
                      <a:pt x="29" y="61"/>
                      <a:pt x="34" y="61"/>
                      <a:pt x="38" y="61"/>
                    </a:cubicBezTo>
                    <a:close/>
                    <a:moveTo>
                      <a:pt x="41" y="74"/>
                    </a:moveTo>
                    <a:cubicBezTo>
                      <a:pt x="41" y="61"/>
                      <a:pt x="41" y="61"/>
                      <a:pt x="41" y="61"/>
                    </a:cubicBezTo>
                    <a:cubicBezTo>
                      <a:pt x="46" y="61"/>
                      <a:pt x="50" y="61"/>
                      <a:pt x="54" y="62"/>
                    </a:cubicBezTo>
                    <a:cubicBezTo>
                      <a:pt x="51" y="69"/>
                      <a:pt x="46" y="74"/>
                      <a:pt x="41" y="74"/>
                    </a:cubicBezTo>
                    <a:close/>
                    <a:moveTo>
                      <a:pt x="41" y="57"/>
                    </a:moveTo>
                    <a:cubicBezTo>
                      <a:pt x="41" y="42"/>
                      <a:pt x="41" y="42"/>
                      <a:pt x="41" y="42"/>
                    </a:cubicBezTo>
                    <a:cubicBezTo>
                      <a:pt x="58" y="42"/>
                      <a:pt x="58" y="42"/>
                      <a:pt x="58" y="42"/>
                    </a:cubicBezTo>
                    <a:cubicBezTo>
                      <a:pt x="58" y="48"/>
                      <a:pt x="57" y="54"/>
                      <a:pt x="55" y="59"/>
                    </a:cubicBezTo>
                    <a:cubicBezTo>
                      <a:pt x="51" y="58"/>
                      <a:pt x="46" y="57"/>
                      <a:pt x="41" y="57"/>
                    </a:cubicBezTo>
                    <a:close/>
                    <a:moveTo>
                      <a:pt x="41" y="38"/>
                    </a:moveTo>
                    <a:cubicBezTo>
                      <a:pt x="41" y="23"/>
                      <a:pt x="41" y="23"/>
                      <a:pt x="41" y="23"/>
                    </a:cubicBezTo>
                    <a:cubicBezTo>
                      <a:pt x="46" y="22"/>
                      <a:pt x="51" y="22"/>
                      <a:pt x="55" y="21"/>
                    </a:cubicBezTo>
                    <a:cubicBezTo>
                      <a:pt x="57" y="26"/>
                      <a:pt x="58" y="32"/>
                      <a:pt x="58" y="38"/>
                    </a:cubicBezTo>
                    <a:lnTo>
                      <a:pt x="41" y="38"/>
                    </a:lnTo>
                    <a:close/>
                    <a:moveTo>
                      <a:pt x="42" y="19"/>
                    </a:moveTo>
                    <a:cubicBezTo>
                      <a:pt x="42" y="5"/>
                      <a:pt x="42" y="5"/>
                      <a:pt x="42" y="5"/>
                    </a:cubicBezTo>
                    <a:cubicBezTo>
                      <a:pt x="46" y="6"/>
                      <a:pt x="51" y="11"/>
                      <a:pt x="54" y="18"/>
                    </a:cubicBezTo>
                    <a:cubicBezTo>
                      <a:pt x="50" y="19"/>
                      <a:pt x="46" y="19"/>
                      <a:pt x="42" y="19"/>
                    </a:cubicBezTo>
                    <a:close/>
                    <a:moveTo>
                      <a:pt x="50" y="5"/>
                    </a:moveTo>
                    <a:cubicBezTo>
                      <a:pt x="56" y="7"/>
                      <a:pt x="61" y="10"/>
                      <a:pt x="65" y="14"/>
                    </a:cubicBezTo>
                    <a:cubicBezTo>
                      <a:pt x="63" y="15"/>
                      <a:pt x="60" y="16"/>
                      <a:pt x="58" y="17"/>
                    </a:cubicBezTo>
                    <a:cubicBezTo>
                      <a:pt x="56" y="12"/>
                      <a:pt x="53" y="8"/>
                      <a:pt x="50" y="5"/>
                    </a:cubicBezTo>
                    <a:close/>
                    <a:moveTo>
                      <a:pt x="21" y="17"/>
                    </a:moveTo>
                    <a:cubicBezTo>
                      <a:pt x="19" y="16"/>
                      <a:pt x="17" y="15"/>
                      <a:pt x="15" y="14"/>
                    </a:cubicBezTo>
                    <a:cubicBezTo>
                      <a:pt x="19" y="10"/>
                      <a:pt x="24" y="7"/>
                      <a:pt x="29" y="5"/>
                    </a:cubicBezTo>
                    <a:cubicBezTo>
                      <a:pt x="26" y="8"/>
                      <a:pt x="23" y="12"/>
                      <a:pt x="21" y="17"/>
                    </a:cubicBezTo>
                    <a:close/>
                    <a:moveTo>
                      <a:pt x="20" y="20"/>
                    </a:moveTo>
                    <a:cubicBezTo>
                      <a:pt x="18" y="25"/>
                      <a:pt x="17" y="31"/>
                      <a:pt x="17" y="38"/>
                    </a:cubicBezTo>
                    <a:cubicBezTo>
                      <a:pt x="4" y="38"/>
                      <a:pt x="4" y="38"/>
                      <a:pt x="4" y="38"/>
                    </a:cubicBezTo>
                    <a:cubicBezTo>
                      <a:pt x="4" y="30"/>
                      <a:pt x="7" y="22"/>
                      <a:pt x="12" y="17"/>
                    </a:cubicBezTo>
                    <a:cubicBezTo>
                      <a:pt x="15" y="18"/>
                      <a:pt x="17" y="19"/>
                      <a:pt x="20" y="20"/>
                    </a:cubicBezTo>
                    <a:close/>
                    <a:moveTo>
                      <a:pt x="17" y="42"/>
                    </a:moveTo>
                    <a:cubicBezTo>
                      <a:pt x="17" y="48"/>
                      <a:pt x="18" y="55"/>
                      <a:pt x="20" y="60"/>
                    </a:cubicBezTo>
                    <a:cubicBezTo>
                      <a:pt x="17" y="61"/>
                      <a:pt x="15" y="62"/>
                      <a:pt x="12" y="63"/>
                    </a:cubicBezTo>
                    <a:cubicBezTo>
                      <a:pt x="7" y="57"/>
                      <a:pt x="4" y="50"/>
                      <a:pt x="4" y="42"/>
                    </a:cubicBezTo>
                    <a:lnTo>
                      <a:pt x="17" y="42"/>
                    </a:lnTo>
                    <a:close/>
                    <a:moveTo>
                      <a:pt x="21" y="63"/>
                    </a:moveTo>
                    <a:cubicBezTo>
                      <a:pt x="23" y="68"/>
                      <a:pt x="26" y="72"/>
                      <a:pt x="29" y="74"/>
                    </a:cubicBezTo>
                    <a:cubicBezTo>
                      <a:pt x="24" y="73"/>
                      <a:pt x="19" y="70"/>
                      <a:pt x="15" y="66"/>
                    </a:cubicBezTo>
                    <a:cubicBezTo>
                      <a:pt x="17" y="65"/>
                      <a:pt x="19" y="64"/>
                      <a:pt x="21" y="63"/>
                    </a:cubicBezTo>
                    <a:close/>
                    <a:moveTo>
                      <a:pt x="58" y="63"/>
                    </a:moveTo>
                    <a:cubicBezTo>
                      <a:pt x="60" y="64"/>
                      <a:pt x="63" y="65"/>
                      <a:pt x="65" y="66"/>
                    </a:cubicBezTo>
                    <a:cubicBezTo>
                      <a:pt x="61" y="70"/>
                      <a:pt x="56" y="73"/>
                      <a:pt x="50" y="74"/>
                    </a:cubicBezTo>
                    <a:cubicBezTo>
                      <a:pt x="53" y="72"/>
                      <a:pt x="56" y="68"/>
                      <a:pt x="58" y="63"/>
                    </a:cubicBezTo>
                    <a:close/>
                    <a:moveTo>
                      <a:pt x="59" y="60"/>
                    </a:moveTo>
                    <a:cubicBezTo>
                      <a:pt x="61" y="55"/>
                      <a:pt x="62" y="48"/>
                      <a:pt x="62" y="42"/>
                    </a:cubicBezTo>
                    <a:cubicBezTo>
                      <a:pt x="76" y="42"/>
                      <a:pt x="76" y="42"/>
                      <a:pt x="76" y="42"/>
                    </a:cubicBezTo>
                    <a:cubicBezTo>
                      <a:pt x="75" y="50"/>
                      <a:pt x="72" y="57"/>
                      <a:pt x="67" y="63"/>
                    </a:cubicBezTo>
                    <a:cubicBezTo>
                      <a:pt x="65" y="62"/>
                      <a:pt x="62" y="61"/>
                      <a:pt x="59" y="60"/>
                    </a:cubicBezTo>
                    <a:close/>
                    <a:moveTo>
                      <a:pt x="62" y="38"/>
                    </a:moveTo>
                    <a:cubicBezTo>
                      <a:pt x="62" y="31"/>
                      <a:pt x="61" y="25"/>
                      <a:pt x="59" y="20"/>
                    </a:cubicBezTo>
                    <a:cubicBezTo>
                      <a:pt x="62" y="19"/>
                      <a:pt x="65" y="18"/>
                      <a:pt x="67" y="17"/>
                    </a:cubicBezTo>
                    <a:cubicBezTo>
                      <a:pt x="72" y="22"/>
                      <a:pt x="75" y="30"/>
                      <a:pt x="76" y="38"/>
                    </a:cubicBezTo>
                    <a:lnTo>
                      <a:pt x="62"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grpSp>
      </p:grpSp>
      <p:grpSp>
        <p:nvGrpSpPr>
          <p:cNvPr id="5" name="组合 67"/>
          <p:cNvGrpSpPr/>
          <p:nvPr/>
        </p:nvGrpSpPr>
        <p:grpSpPr>
          <a:xfrm>
            <a:off x="2570922" y="2556770"/>
            <a:ext cx="1691643" cy="1106107"/>
            <a:chOff x="3427894" y="3409026"/>
            <a:chExt cx="2255524" cy="1474890"/>
          </a:xfrm>
        </p:grpSpPr>
        <p:sp>
          <p:nvSpPr>
            <p:cNvPr id="8" name="Freeform 6"/>
            <p:cNvSpPr>
              <a:spLocks/>
            </p:cNvSpPr>
            <p:nvPr/>
          </p:nvSpPr>
          <p:spPr bwMode="auto">
            <a:xfrm>
              <a:off x="3427894" y="3409026"/>
              <a:ext cx="2255524" cy="1474890"/>
            </a:xfrm>
            <a:custGeom>
              <a:avLst/>
              <a:gdLst>
                <a:gd name="T0" fmla="*/ 3256 w 3325"/>
                <a:gd name="T1" fmla="*/ 1687 h 2157"/>
                <a:gd name="T2" fmla="*/ 1880 w 3325"/>
                <a:gd name="T3" fmla="*/ 100 h 2157"/>
                <a:gd name="T4" fmla="*/ 1880 w 3325"/>
                <a:gd name="T5" fmla="*/ 100 h 2157"/>
                <a:gd name="T6" fmla="*/ 1663 w 3325"/>
                <a:gd name="T7" fmla="*/ 0 h 2157"/>
                <a:gd name="T8" fmla="*/ 1451 w 3325"/>
                <a:gd name="T9" fmla="*/ 95 h 2157"/>
                <a:gd name="T10" fmla="*/ 1451 w 3325"/>
                <a:gd name="T11" fmla="*/ 95 h 2157"/>
                <a:gd name="T12" fmla="*/ 83 w 3325"/>
                <a:gd name="T13" fmla="*/ 1672 h 2157"/>
                <a:gd name="T14" fmla="*/ 0 w 3325"/>
                <a:gd name="T15" fmla="*/ 1872 h 2157"/>
                <a:gd name="T16" fmla="*/ 284 w 3325"/>
                <a:gd name="T17" fmla="*/ 2157 h 2157"/>
                <a:gd name="T18" fmla="*/ 284 w 3325"/>
                <a:gd name="T19" fmla="*/ 2157 h 2157"/>
                <a:gd name="T20" fmla="*/ 285 w 3325"/>
                <a:gd name="T21" fmla="*/ 2157 h 2157"/>
                <a:gd name="T22" fmla="*/ 3039 w 3325"/>
                <a:gd name="T23" fmla="*/ 2157 h 2157"/>
                <a:gd name="T24" fmla="*/ 3039 w 3325"/>
                <a:gd name="T25" fmla="*/ 2157 h 2157"/>
                <a:gd name="T26" fmla="*/ 3040 w 3325"/>
                <a:gd name="T27" fmla="*/ 2157 h 2157"/>
                <a:gd name="T28" fmla="*/ 3325 w 3325"/>
                <a:gd name="T29" fmla="*/ 1872 h 2157"/>
                <a:gd name="T30" fmla="*/ 3256 w 3325"/>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5" h="2157">
                  <a:moveTo>
                    <a:pt x="3256" y="1687"/>
                  </a:moveTo>
                  <a:lnTo>
                    <a:pt x="1880" y="100"/>
                  </a:lnTo>
                  <a:lnTo>
                    <a:pt x="1880" y="100"/>
                  </a:lnTo>
                  <a:cubicBezTo>
                    <a:pt x="1828" y="39"/>
                    <a:pt x="1750" y="0"/>
                    <a:pt x="1663" y="0"/>
                  </a:cubicBezTo>
                  <a:cubicBezTo>
                    <a:pt x="1579" y="0"/>
                    <a:pt x="1503" y="36"/>
                    <a:pt x="1451" y="95"/>
                  </a:cubicBezTo>
                  <a:lnTo>
                    <a:pt x="1451" y="95"/>
                  </a:lnTo>
                  <a:lnTo>
                    <a:pt x="83" y="1672"/>
                  </a:lnTo>
                  <a:cubicBezTo>
                    <a:pt x="32" y="1723"/>
                    <a:pt x="0" y="1794"/>
                    <a:pt x="0" y="1872"/>
                  </a:cubicBezTo>
                  <a:cubicBezTo>
                    <a:pt x="0" y="2029"/>
                    <a:pt x="127" y="2156"/>
                    <a:pt x="284" y="2157"/>
                  </a:cubicBezTo>
                  <a:lnTo>
                    <a:pt x="284" y="2157"/>
                  </a:lnTo>
                  <a:lnTo>
                    <a:pt x="285" y="2157"/>
                  </a:lnTo>
                  <a:lnTo>
                    <a:pt x="3039" y="2157"/>
                  </a:lnTo>
                  <a:lnTo>
                    <a:pt x="3039" y="2157"/>
                  </a:lnTo>
                  <a:lnTo>
                    <a:pt x="3040" y="2157"/>
                  </a:lnTo>
                  <a:cubicBezTo>
                    <a:pt x="3198" y="2157"/>
                    <a:pt x="3325" y="2029"/>
                    <a:pt x="3325" y="1872"/>
                  </a:cubicBezTo>
                  <a:cubicBezTo>
                    <a:pt x="3325" y="1802"/>
                    <a:pt x="3299" y="1737"/>
                    <a:pt x="3256" y="1687"/>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45" name="Freeform 15"/>
            <p:cNvSpPr>
              <a:spLocks noEditPoints="1"/>
            </p:cNvSpPr>
            <p:nvPr/>
          </p:nvSpPr>
          <p:spPr bwMode="auto">
            <a:xfrm>
              <a:off x="4246585" y="4146471"/>
              <a:ext cx="618142" cy="490964"/>
            </a:xfrm>
            <a:custGeom>
              <a:avLst/>
              <a:gdLst>
                <a:gd name="T0" fmla="*/ 52 w 174"/>
                <a:gd name="T1" fmla="*/ 61 h 140"/>
                <a:gd name="T2" fmla="*/ 41 w 174"/>
                <a:gd name="T3" fmla="*/ 50 h 140"/>
                <a:gd name="T4" fmla="*/ 52 w 174"/>
                <a:gd name="T5" fmla="*/ 39 h 140"/>
                <a:gd name="T6" fmla="*/ 63 w 174"/>
                <a:gd name="T7" fmla="*/ 50 h 140"/>
                <a:gd name="T8" fmla="*/ 52 w 174"/>
                <a:gd name="T9" fmla="*/ 61 h 140"/>
                <a:gd name="T10" fmla="*/ 87 w 174"/>
                <a:gd name="T11" fmla="*/ 61 h 140"/>
                <a:gd name="T12" fmla="*/ 76 w 174"/>
                <a:gd name="T13" fmla="*/ 50 h 140"/>
                <a:gd name="T14" fmla="*/ 87 w 174"/>
                <a:gd name="T15" fmla="*/ 39 h 140"/>
                <a:gd name="T16" fmla="*/ 98 w 174"/>
                <a:gd name="T17" fmla="*/ 50 h 140"/>
                <a:gd name="T18" fmla="*/ 87 w 174"/>
                <a:gd name="T19" fmla="*/ 61 h 140"/>
                <a:gd name="T20" fmla="*/ 122 w 174"/>
                <a:gd name="T21" fmla="*/ 61 h 140"/>
                <a:gd name="T22" fmla="*/ 111 w 174"/>
                <a:gd name="T23" fmla="*/ 50 h 140"/>
                <a:gd name="T24" fmla="*/ 122 w 174"/>
                <a:gd name="T25" fmla="*/ 39 h 140"/>
                <a:gd name="T26" fmla="*/ 133 w 174"/>
                <a:gd name="T27" fmla="*/ 50 h 140"/>
                <a:gd name="T28" fmla="*/ 122 w 174"/>
                <a:gd name="T29" fmla="*/ 61 h 140"/>
                <a:gd name="T30" fmla="*/ 163 w 174"/>
                <a:gd name="T31" fmla="*/ 0 h 140"/>
                <a:gd name="T32" fmla="*/ 11 w 174"/>
                <a:gd name="T33" fmla="*/ 0 h 140"/>
                <a:gd name="T34" fmla="*/ 0 w 174"/>
                <a:gd name="T35" fmla="*/ 11 h 140"/>
                <a:gd name="T36" fmla="*/ 0 w 174"/>
                <a:gd name="T37" fmla="*/ 83 h 140"/>
                <a:gd name="T38" fmla="*/ 11 w 174"/>
                <a:gd name="T39" fmla="*/ 94 h 140"/>
                <a:gd name="T40" fmla="*/ 51 w 174"/>
                <a:gd name="T41" fmla="*/ 94 h 140"/>
                <a:gd name="T42" fmla="*/ 51 w 174"/>
                <a:gd name="T43" fmla="*/ 140 h 140"/>
                <a:gd name="T44" fmla="*/ 97 w 174"/>
                <a:gd name="T45" fmla="*/ 94 h 140"/>
                <a:gd name="T46" fmla="*/ 163 w 174"/>
                <a:gd name="T47" fmla="*/ 94 h 140"/>
                <a:gd name="T48" fmla="*/ 174 w 174"/>
                <a:gd name="T49" fmla="*/ 83 h 140"/>
                <a:gd name="T50" fmla="*/ 174 w 174"/>
                <a:gd name="T51" fmla="*/ 11 h 140"/>
                <a:gd name="T52" fmla="*/ 163 w 174"/>
                <a:gd name="T5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 h="140">
                  <a:moveTo>
                    <a:pt x="52" y="61"/>
                  </a:moveTo>
                  <a:cubicBezTo>
                    <a:pt x="46" y="61"/>
                    <a:pt x="41" y="56"/>
                    <a:pt x="41" y="50"/>
                  </a:cubicBezTo>
                  <a:cubicBezTo>
                    <a:pt x="41" y="44"/>
                    <a:pt x="46" y="39"/>
                    <a:pt x="52" y="39"/>
                  </a:cubicBezTo>
                  <a:cubicBezTo>
                    <a:pt x="58" y="39"/>
                    <a:pt x="63" y="44"/>
                    <a:pt x="63" y="50"/>
                  </a:cubicBezTo>
                  <a:cubicBezTo>
                    <a:pt x="63" y="56"/>
                    <a:pt x="58" y="61"/>
                    <a:pt x="52" y="61"/>
                  </a:cubicBezTo>
                  <a:moveTo>
                    <a:pt x="87" y="61"/>
                  </a:moveTo>
                  <a:cubicBezTo>
                    <a:pt x="81" y="61"/>
                    <a:pt x="76" y="56"/>
                    <a:pt x="76" y="50"/>
                  </a:cubicBezTo>
                  <a:cubicBezTo>
                    <a:pt x="76" y="44"/>
                    <a:pt x="81" y="39"/>
                    <a:pt x="87" y="39"/>
                  </a:cubicBezTo>
                  <a:cubicBezTo>
                    <a:pt x="93" y="39"/>
                    <a:pt x="98" y="44"/>
                    <a:pt x="98" y="50"/>
                  </a:cubicBezTo>
                  <a:cubicBezTo>
                    <a:pt x="98" y="56"/>
                    <a:pt x="93" y="61"/>
                    <a:pt x="87" y="61"/>
                  </a:cubicBezTo>
                  <a:moveTo>
                    <a:pt x="122" y="61"/>
                  </a:moveTo>
                  <a:cubicBezTo>
                    <a:pt x="116" y="61"/>
                    <a:pt x="111" y="56"/>
                    <a:pt x="111" y="50"/>
                  </a:cubicBezTo>
                  <a:cubicBezTo>
                    <a:pt x="111" y="44"/>
                    <a:pt x="116" y="39"/>
                    <a:pt x="122" y="39"/>
                  </a:cubicBezTo>
                  <a:cubicBezTo>
                    <a:pt x="128" y="39"/>
                    <a:pt x="133" y="44"/>
                    <a:pt x="133" y="50"/>
                  </a:cubicBezTo>
                  <a:cubicBezTo>
                    <a:pt x="133" y="56"/>
                    <a:pt x="128" y="61"/>
                    <a:pt x="122" y="61"/>
                  </a:cubicBezTo>
                  <a:moveTo>
                    <a:pt x="163" y="0"/>
                  </a:moveTo>
                  <a:cubicBezTo>
                    <a:pt x="11" y="0"/>
                    <a:pt x="11" y="0"/>
                    <a:pt x="11" y="0"/>
                  </a:cubicBezTo>
                  <a:cubicBezTo>
                    <a:pt x="5" y="0"/>
                    <a:pt x="0" y="5"/>
                    <a:pt x="0" y="11"/>
                  </a:cubicBezTo>
                  <a:cubicBezTo>
                    <a:pt x="0" y="83"/>
                    <a:pt x="0" y="83"/>
                    <a:pt x="0" y="83"/>
                  </a:cubicBezTo>
                  <a:cubicBezTo>
                    <a:pt x="0" y="89"/>
                    <a:pt x="5" y="94"/>
                    <a:pt x="11" y="94"/>
                  </a:cubicBezTo>
                  <a:cubicBezTo>
                    <a:pt x="51" y="94"/>
                    <a:pt x="51" y="94"/>
                    <a:pt x="51" y="94"/>
                  </a:cubicBezTo>
                  <a:cubicBezTo>
                    <a:pt x="51" y="140"/>
                    <a:pt x="51" y="140"/>
                    <a:pt x="51" y="140"/>
                  </a:cubicBezTo>
                  <a:cubicBezTo>
                    <a:pt x="97" y="94"/>
                    <a:pt x="97" y="94"/>
                    <a:pt x="97" y="94"/>
                  </a:cubicBezTo>
                  <a:cubicBezTo>
                    <a:pt x="163" y="94"/>
                    <a:pt x="163" y="94"/>
                    <a:pt x="163" y="94"/>
                  </a:cubicBezTo>
                  <a:cubicBezTo>
                    <a:pt x="169" y="94"/>
                    <a:pt x="174" y="89"/>
                    <a:pt x="174" y="83"/>
                  </a:cubicBezTo>
                  <a:cubicBezTo>
                    <a:pt x="174" y="11"/>
                    <a:pt x="174" y="11"/>
                    <a:pt x="174" y="11"/>
                  </a:cubicBezTo>
                  <a:cubicBezTo>
                    <a:pt x="174" y="5"/>
                    <a:pt x="169" y="0"/>
                    <a:pt x="163" y="0"/>
                  </a:cubicBezTo>
                </a:path>
              </a:pathLst>
            </a:custGeom>
            <a:solidFill>
              <a:schemeClr val="bg1"/>
            </a:solidFill>
            <a:ln>
              <a:noFill/>
            </a:ln>
          </p:spPr>
          <p:txBody>
            <a:bodyPr vert="horz" wrap="square" lIns="65024" tIns="32512" rIns="65024" bIns="32512" numCol="1" anchor="t" anchorCtr="0" compatLnSpc="1">
              <a:prstTxWarp prst="textNoShape">
                <a:avLst/>
              </a:prstTxWarp>
            </a:bodyPr>
            <a:lstStyle/>
            <a:p>
              <a:endParaRPr lang="zh-CN" altLang="en-US" sz="1280"/>
            </a:p>
          </p:txBody>
        </p:sp>
      </p:grpSp>
      <p:grpSp>
        <p:nvGrpSpPr>
          <p:cNvPr id="6" name="组合 68"/>
          <p:cNvGrpSpPr/>
          <p:nvPr/>
        </p:nvGrpSpPr>
        <p:grpSpPr>
          <a:xfrm>
            <a:off x="3713105" y="2287153"/>
            <a:ext cx="1690422" cy="1107329"/>
            <a:chOff x="4950807" y="3049516"/>
            <a:chExt cx="2253896" cy="1476520"/>
          </a:xfrm>
        </p:grpSpPr>
        <p:sp>
          <p:nvSpPr>
            <p:cNvPr id="9" name="Freeform 7"/>
            <p:cNvSpPr>
              <a:spLocks/>
            </p:cNvSpPr>
            <p:nvPr/>
          </p:nvSpPr>
          <p:spPr bwMode="auto">
            <a:xfrm>
              <a:off x="4950807"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65024" tIns="32512" rIns="65024" bIns="32512" numCol="1" anchor="t" anchorCtr="0" compatLnSpc="1">
              <a:prstTxWarp prst="textNoShape">
                <a:avLst/>
              </a:prstTxWarp>
            </a:bodyPr>
            <a:lstStyle/>
            <a:p>
              <a:endParaRPr lang="zh-CN" altLang="en-US" sz="1280"/>
            </a:p>
          </p:txBody>
        </p:sp>
        <p:grpSp>
          <p:nvGrpSpPr>
            <p:cNvPr id="18" name="组合 53"/>
            <p:cNvGrpSpPr/>
            <p:nvPr/>
          </p:nvGrpSpPr>
          <p:grpSpPr>
            <a:xfrm>
              <a:off x="5829315" y="3283760"/>
              <a:ext cx="496880" cy="551596"/>
              <a:chOff x="185738" y="3713163"/>
              <a:chExt cx="533400" cy="592138"/>
            </a:xfrm>
            <a:solidFill>
              <a:schemeClr val="bg1"/>
            </a:solidFill>
          </p:grpSpPr>
          <p:sp>
            <p:nvSpPr>
              <p:cNvPr id="46" name="Freeform 16"/>
              <p:cNvSpPr>
                <a:spLocks/>
              </p:cNvSpPr>
              <p:nvPr/>
            </p:nvSpPr>
            <p:spPr bwMode="auto">
              <a:xfrm>
                <a:off x="3302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0" y="33"/>
                      <a:pt x="14" y="29"/>
                      <a:pt x="14" y="26"/>
                    </a:cubicBezTo>
                    <a:cubicBezTo>
                      <a:pt x="14" y="6"/>
                      <a:pt x="14" y="6"/>
                      <a:pt x="14" y="6"/>
                    </a:cubicBezTo>
                    <a:cubicBezTo>
                      <a:pt x="14" y="3"/>
                      <a:pt x="10"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47" name="Freeform 17"/>
              <p:cNvSpPr>
                <a:spLocks/>
              </p:cNvSpPr>
              <p:nvPr/>
            </p:nvSpPr>
            <p:spPr bwMode="auto">
              <a:xfrm>
                <a:off x="5207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1" y="33"/>
                      <a:pt x="14" y="29"/>
                      <a:pt x="14" y="26"/>
                    </a:cubicBezTo>
                    <a:cubicBezTo>
                      <a:pt x="14" y="6"/>
                      <a:pt x="14" y="6"/>
                      <a:pt x="14" y="6"/>
                    </a:cubicBezTo>
                    <a:cubicBezTo>
                      <a:pt x="14" y="3"/>
                      <a:pt x="11" y="0"/>
                      <a:pt x="7" y="0"/>
                    </a:cubicBezTo>
                    <a:cubicBezTo>
                      <a:pt x="3" y="0"/>
                      <a:pt x="0" y="3"/>
                      <a:pt x="0" y="6"/>
                    </a:cubicBezTo>
                    <a:cubicBezTo>
                      <a:pt x="0" y="26"/>
                      <a:pt x="0" y="26"/>
                      <a:pt x="0" y="26"/>
                    </a:cubicBezTo>
                    <a:cubicBezTo>
                      <a:pt x="0" y="29"/>
                      <a:pt x="3" y="33"/>
                      <a:pt x="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48" name="Freeform 18"/>
              <p:cNvSpPr>
                <a:spLocks noEditPoints="1"/>
              </p:cNvSpPr>
              <p:nvPr/>
            </p:nvSpPr>
            <p:spPr bwMode="auto">
              <a:xfrm>
                <a:off x="185738" y="3773488"/>
                <a:ext cx="533400" cy="531813"/>
              </a:xfrm>
              <a:custGeom>
                <a:avLst/>
                <a:gdLst>
                  <a:gd name="T0" fmla="*/ 132 w 140"/>
                  <a:gd name="T1" fmla="*/ 0 h 141"/>
                  <a:gd name="T2" fmla="*/ 109 w 140"/>
                  <a:gd name="T3" fmla="*/ 0 h 141"/>
                  <a:gd name="T4" fmla="*/ 109 w 140"/>
                  <a:gd name="T5" fmla="*/ 10 h 141"/>
                  <a:gd name="T6" fmla="*/ 95 w 140"/>
                  <a:gd name="T7" fmla="*/ 24 h 141"/>
                  <a:gd name="T8" fmla="*/ 81 w 140"/>
                  <a:gd name="T9" fmla="*/ 10 h 141"/>
                  <a:gd name="T10" fmla="*/ 81 w 140"/>
                  <a:gd name="T11" fmla="*/ 0 h 141"/>
                  <a:gd name="T12" fmla="*/ 59 w 140"/>
                  <a:gd name="T13" fmla="*/ 0 h 141"/>
                  <a:gd name="T14" fmla="*/ 59 w 140"/>
                  <a:gd name="T15" fmla="*/ 10 h 141"/>
                  <a:gd name="T16" fmla="*/ 45 w 140"/>
                  <a:gd name="T17" fmla="*/ 24 h 141"/>
                  <a:gd name="T18" fmla="*/ 30 w 140"/>
                  <a:gd name="T19" fmla="*/ 10 h 141"/>
                  <a:gd name="T20" fmla="*/ 30 w 140"/>
                  <a:gd name="T21" fmla="*/ 0 h 141"/>
                  <a:gd name="T22" fmla="*/ 8 w 140"/>
                  <a:gd name="T23" fmla="*/ 0 h 141"/>
                  <a:gd name="T24" fmla="*/ 0 w 140"/>
                  <a:gd name="T25" fmla="*/ 8 h 141"/>
                  <a:gd name="T26" fmla="*/ 0 w 140"/>
                  <a:gd name="T27" fmla="*/ 133 h 141"/>
                  <a:gd name="T28" fmla="*/ 8 w 140"/>
                  <a:gd name="T29" fmla="*/ 141 h 141"/>
                  <a:gd name="T30" fmla="*/ 132 w 140"/>
                  <a:gd name="T31" fmla="*/ 141 h 141"/>
                  <a:gd name="T32" fmla="*/ 140 w 140"/>
                  <a:gd name="T33" fmla="*/ 133 h 141"/>
                  <a:gd name="T34" fmla="*/ 140 w 140"/>
                  <a:gd name="T35" fmla="*/ 8 h 141"/>
                  <a:gd name="T36" fmla="*/ 132 w 140"/>
                  <a:gd name="T37" fmla="*/ 0 h 141"/>
                  <a:gd name="T38" fmla="*/ 129 w 140"/>
                  <a:gd name="T39" fmla="*/ 128 h 141"/>
                  <a:gd name="T40" fmla="*/ 11 w 140"/>
                  <a:gd name="T41" fmla="*/ 128 h 141"/>
                  <a:gd name="T42" fmla="*/ 11 w 140"/>
                  <a:gd name="T43" fmla="*/ 44 h 141"/>
                  <a:gd name="T44" fmla="*/ 129 w 140"/>
                  <a:gd name="T45" fmla="*/ 44 h 141"/>
                  <a:gd name="T46" fmla="*/ 129 w 140"/>
                  <a:gd name="T4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0" h="141">
                    <a:moveTo>
                      <a:pt x="132" y="0"/>
                    </a:moveTo>
                    <a:cubicBezTo>
                      <a:pt x="109" y="0"/>
                      <a:pt x="109" y="0"/>
                      <a:pt x="109" y="0"/>
                    </a:cubicBezTo>
                    <a:cubicBezTo>
                      <a:pt x="109" y="10"/>
                      <a:pt x="109" y="10"/>
                      <a:pt x="109" y="10"/>
                    </a:cubicBezTo>
                    <a:cubicBezTo>
                      <a:pt x="109" y="18"/>
                      <a:pt x="103" y="24"/>
                      <a:pt x="95" y="24"/>
                    </a:cubicBezTo>
                    <a:cubicBezTo>
                      <a:pt x="87" y="24"/>
                      <a:pt x="81" y="18"/>
                      <a:pt x="81" y="10"/>
                    </a:cubicBezTo>
                    <a:cubicBezTo>
                      <a:pt x="81" y="0"/>
                      <a:pt x="81" y="0"/>
                      <a:pt x="81" y="0"/>
                    </a:cubicBezTo>
                    <a:cubicBezTo>
                      <a:pt x="59" y="0"/>
                      <a:pt x="59" y="0"/>
                      <a:pt x="59" y="0"/>
                    </a:cubicBezTo>
                    <a:cubicBezTo>
                      <a:pt x="59" y="10"/>
                      <a:pt x="59" y="10"/>
                      <a:pt x="59" y="10"/>
                    </a:cubicBezTo>
                    <a:cubicBezTo>
                      <a:pt x="59" y="18"/>
                      <a:pt x="53" y="24"/>
                      <a:pt x="45" y="24"/>
                    </a:cubicBezTo>
                    <a:cubicBezTo>
                      <a:pt x="37" y="24"/>
                      <a:pt x="30" y="18"/>
                      <a:pt x="30" y="10"/>
                    </a:cubicBezTo>
                    <a:cubicBezTo>
                      <a:pt x="30" y="0"/>
                      <a:pt x="30" y="0"/>
                      <a:pt x="30" y="0"/>
                    </a:cubicBezTo>
                    <a:cubicBezTo>
                      <a:pt x="8" y="0"/>
                      <a:pt x="8" y="0"/>
                      <a:pt x="8" y="0"/>
                    </a:cubicBezTo>
                    <a:cubicBezTo>
                      <a:pt x="4" y="0"/>
                      <a:pt x="0" y="4"/>
                      <a:pt x="0" y="8"/>
                    </a:cubicBezTo>
                    <a:cubicBezTo>
                      <a:pt x="0" y="133"/>
                      <a:pt x="0" y="133"/>
                      <a:pt x="0" y="133"/>
                    </a:cubicBezTo>
                    <a:cubicBezTo>
                      <a:pt x="0" y="138"/>
                      <a:pt x="4" y="141"/>
                      <a:pt x="8" y="141"/>
                    </a:cubicBezTo>
                    <a:cubicBezTo>
                      <a:pt x="132" y="141"/>
                      <a:pt x="132" y="141"/>
                      <a:pt x="132" y="141"/>
                    </a:cubicBezTo>
                    <a:cubicBezTo>
                      <a:pt x="136" y="141"/>
                      <a:pt x="140" y="138"/>
                      <a:pt x="140" y="133"/>
                    </a:cubicBezTo>
                    <a:cubicBezTo>
                      <a:pt x="140" y="8"/>
                      <a:pt x="140" y="8"/>
                      <a:pt x="140" y="8"/>
                    </a:cubicBezTo>
                    <a:cubicBezTo>
                      <a:pt x="140" y="4"/>
                      <a:pt x="136" y="0"/>
                      <a:pt x="132" y="0"/>
                    </a:cubicBezTo>
                    <a:close/>
                    <a:moveTo>
                      <a:pt x="129" y="128"/>
                    </a:moveTo>
                    <a:cubicBezTo>
                      <a:pt x="11" y="128"/>
                      <a:pt x="11" y="128"/>
                      <a:pt x="11" y="128"/>
                    </a:cubicBezTo>
                    <a:cubicBezTo>
                      <a:pt x="11" y="44"/>
                      <a:pt x="11" y="44"/>
                      <a:pt x="11" y="44"/>
                    </a:cubicBezTo>
                    <a:cubicBezTo>
                      <a:pt x="129" y="44"/>
                      <a:pt x="129" y="44"/>
                      <a:pt x="129" y="44"/>
                    </a:cubicBezTo>
                    <a:lnTo>
                      <a:pt x="12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49" name="Freeform 19"/>
              <p:cNvSpPr>
                <a:spLocks/>
              </p:cNvSpPr>
              <p:nvPr/>
            </p:nvSpPr>
            <p:spPr bwMode="auto">
              <a:xfrm>
                <a:off x="319088" y="4000500"/>
                <a:ext cx="128588" cy="206375"/>
              </a:xfrm>
              <a:custGeom>
                <a:avLst/>
                <a:gdLst>
                  <a:gd name="T0" fmla="*/ 32 w 34"/>
                  <a:gd name="T1" fmla="*/ 49 h 55"/>
                  <a:gd name="T2" fmla="*/ 11 w 34"/>
                  <a:gd name="T3" fmla="*/ 49 h 55"/>
                  <a:gd name="T4" fmla="*/ 26 w 34"/>
                  <a:gd name="T5" fmla="*/ 30 h 55"/>
                  <a:gd name="T6" fmla="*/ 27 w 34"/>
                  <a:gd name="T7" fmla="*/ 29 h 55"/>
                  <a:gd name="T8" fmla="*/ 30 w 34"/>
                  <a:gd name="T9" fmla="*/ 25 h 55"/>
                  <a:gd name="T10" fmla="*/ 32 w 34"/>
                  <a:gd name="T11" fmla="*/ 22 h 55"/>
                  <a:gd name="T12" fmla="*/ 33 w 34"/>
                  <a:gd name="T13" fmla="*/ 18 h 55"/>
                  <a:gd name="T14" fmla="*/ 34 w 34"/>
                  <a:gd name="T15" fmla="*/ 14 h 55"/>
                  <a:gd name="T16" fmla="*/ 30 w 34"/>
                  <a:gd name="T17" fmla="*/ 4 h 55"/>
                  <a:gd name="T18" fmla="*/ 18 w 34"/>
                  <a:gd name="T19" fmla="*/ 0 h 55"/>
                  <a:gd name="T20" fmla="*/ 5 w 34"/>
                  <a:gd name="T21" fmla="*/ 4 h 55"/>
                  <a:gd name="T22" fmla="*/ 1 w 34"/>
                  <a:gd name="T23" fmla="*/ 16 h 55"/>
                  <a:gd name="T24" fmla="*/ 1 w 34"/>
                  <a:gd name="T25" fmla="*/ 18 h 55"/>
                  <a:gd name="T26" fmla="*/ 10 w 34"/>
                  <a:gd name="T27" fmla="*/ 18 h 55"/>
                  <a:gd name="T28" fmla="*/ 10 w 34"/>
                  <a:gd name="T29" fmla="*/ 16 h 55"/>
                  <a:gd name="T30" fmla="*/ 18 w 34"/>
                  <a:gd name="T31" fmla="*/ 6 h 55"/>
                  <a:gd name="T32" fmla="*/ 25 w 34"/>
                  <a:gd name="T33" fmla="*/ 14 h 55"/>
                  <a:gd name="T34" fmla="*/ 24 w 34"/>
                  <a:gd name="T35" fmla="*/ 17 h 55"/>
                  <a:gd name="T36" fmla="*/ 24 w 34"/>
                  <a:gd name="T37" fmla="*/ 19 h 55"/>
                  <a:gd name="T38" fmla="*/ 23 w 34"/>
                  <a:gd name="T39" fmla="*/ 21 h 55"/>
                  <a:gd name="T40" fmla="*/ 21 w 34"/>
                  <a:gd name="T41" fmla="*/ 23 h 55"/>
                  <a:gd name="T42" fmla="*/ 19 w 34"/>
                  <a:gd name="T43" fmla="*/ 26 h 55"/>
                  <a:gd name="T44" fmla="*/ 18 w 34"/>
                  <a:gd name="T45" fmla="*/ 28 h 55"/>
                  <a:gd name="T46" fmla="*/ 0 w 34"/>
                  <a:gd name="T47" fmla="*/ 49 h 55"/>
                  <a:gd name="T48" fmla="*/ 0 w 34"/>
                  <a:gd name="T49" fmla="*/ 55 h 55"/>
                  <a:gd name="T50" fmla="*/ 32 w 34"/>
                  <a:gd name="T51" fmla="*/ 55 h 55"/>
                  <a:gd name="T52" fmla="*/ 32 w 34"/>
                  <a:gd name="T5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55">
                    <a:moveTo>
                      <a:pt x="32" y="49"/>
                    </a:moveTo>
                    <a:cubicBezTo>
                      <a:pt x="11" y="49"/>
                      <a:pt x="11" y="49"/>
                      <a:pt x="11" y="49"/>
                    </a:cubicBezTo>
                    <a:cubicBezTo>
                      <a:pt x="26" y="30"/>
                      <a:pt x="26" y="30"/>
                      <a:pt x="26" y="30"/>
                    </a:cubicBezTo>
                    <a:cubicBezTo>
                      <a:pt x="27" y="29"/>
                      <a:pt x="27" y="29"/>
                      <a:pt x="27" y="29"/>
                    </a:cubicBezTo>
                    <a:cubicBezTo>
                      <a:pt x="28" y="27"/>
                      <a:pt x="29" y="26"/>
                      <a:pt x="30" y="25"/>
                    </a:cubicBezTo>
                    <a:cubicBezTo>
                      <a:pt x="30" y="25"/>
                      <a:pt x="31" y="24"/>
                      <a:pt x="32" y="22"/>
                    </a:cubicBezTo>
                    <a:cubicBezTo>
                      <a:pt x="32" y="21"/>
                      <a:pt x="33" y="20"/>
                      <a:pt x="33" y="18"/>
                    </a:cubicBezTo>
                    <a:cubicBezTo>
                      <a:pt x="34" y="17"/>
                      <a:pt x="34" y="15"/>
                      <a:pt x="34" y="14"/>
                    </a:cubicBezTo>
                    <a:cubicBezTo>
                      <a:pt x="34" y="9"/>
                      <a:pt x="32" y="6"/>
                      <a:pt x="30" y="4"/>
                    </a:cubicBezTo>
                    <a:cubicBezTo>
                      <a:pt x="27" y="1"/>
                      <a:pt x="23" y="0"/>
                      <a:pt x="18" y="0"/>
                    </a:cubicBezTo>
                    <a:cubicBezTo>
                      <a:pt x="12" y="0"/>
                      <a:pt x="8" y="1"/>
                      <a:pt x="5" y="4"/>
                    </a:cubicBezTo>
                    <a:cubicBezTo>
                      <a:pt x="3" y="7"/>
                      <a:pt x="1" y="11"/>
                      <a:pt x="1" y="16"/>
                    </a:cubicBezTo>
                    <a:cubicBezTo>
                      <a:pt x="1" y="18"/>
                      <a:pt x="1" y="18"/>
                      <a:pt x="1" y="18"/>
                    </a:cubicBezTo>
                    <a:cubicBezTo>
                      <a:pt x="10" y="18"/>
                      <a:pt x="10" y="18"/>
                      <a:pt x="10" y="18"/>
                    </a:cubicBezTo>
                    <a:cubicBezTo>
                      <a:pt x="10" y="16"/>
                      <a:pt x="10" y="16"/>
                      <a:pt x="10" y="16"/>
                    </a:cubicBezTo>
                    <a:cubicBezTo>
                      <a:pt x="10" y="9"/>
                      <a:pt x="13" y="6"/>
                      <a:pt x="18" y="6"/>
                    </a:cubicBezTo>
                    <a:cubicBezTo>
                      <a:pt x="23" y="6"/>
                      <a:pt x="25" y="8"/>
                      <a:pt x="25" y="14"/>
                    </a:cubicBezTo>
                    <a:cubicBezTo>
                      <a:pt x="25" y="15"/>
                      <a:pt x="25" y="16"/>
                      <a:pt x="24" y="17"/>
                    </a:cubicBezTo>
                    <a:cubicBezTo>
                      <a:pt x="24" y="18"/>
                      <a:pt x="24" y="18"/>
                      <a:pt x="24" y="19"/>
                    </a:cubicBezTo>
                    <a:cubicBezTo>
                      <a:pt x="24" y="20"/>
                      <a:pt x="23" y="21"/>
                      <a:pt x="23" y="21"/>
                    </a:cubicBezTo>
                    <a:cubicBezTo>
                      <a:pt x="22" y="22"/>
                      <a:pt x="21" y="23"/>
                      <a:pt x="21" y="23"/>
                    </a:cubicBezTo>
                    <a:cubicBezTo>
                      <a:pt x="21" y="24"/>
                      <a:pt x="20" y="25"/>
                      <a:pt x="19" y="26"/>
                    </a:cubicBezTo>
                    <a:cubicBezTo>
                      <a:pt x="18" y="27"/>
                      <a:pt x="18" y="28"/>
                      <a:pt x="18" y="28"/>
                    </a:cubicBezTo>
                    <a:cubicBezTo>
                      <a:pt x="0" y="49"/>
                      <a:pt x="0" y="49"/>
                      <a:pt x="0" y="49"/>
                    </a:cubicBezTo>
                    <a:cubicBezTo>
                      <a:pt x="0" y="55"/>
                      <a:pt x="0" y="55"/>
                      <a:pt x="0" y="55"/>
                    </a:cubicBezTo>
                    <a:cubicBezTo>
                      <a:pt x="32" y="55"/>
                      <a:pt x="32" y="55"/>
                      <a:pt x="32" y="55"/>
                    </a:cubicBezTo>
                    <a:lnTo>
                      <a:pt x="3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50" name="Freeform 20"/>
              <p:cNvSpPr>
                <a:spLocks noEditPoints="1"/>
              </p:cNvSpPr>
              <p:nvPr/>
            </p:nvSpPr>
            <p:spPr bwMode="auto">
              <a:xfrm>
                <a:off x="471488" y="4000500"/>
                <a:ext cx="136525" cy="206375"/>
              </a:xfrm>
              <a:custGeom>
                <a:avLst/>
                <a:gdLst>
                  <a:gd name="T0" fmla="*/ 45 w 86"/>
                  <a:gd name="T1" fmla="*/ 130 h 130"/>
                  <a:gd name="T2" fmla="*/ 67 w 86"/>
                  <a:gd name="T3" fmla="*/ 130 h 130"/>
                  <a:gd name="T4" fmla="*/ 67 w 86"/>
                  <a:gd name="T5" fmla="*/ 94 h 130"/>
                  <a:gd name="T6" fmla="*/ 86 w 86"/>
                  <a:gd name="T7" fmla="*/ 94 h 130"/>
                  <a:gd name="T8" fmla="*/ 86 w 86"/>
                  <a:gd name="T9" fmla="*/ 80 h 130"/>
                  <a:gd name="T10" fmla="*/ 67 w 86"/>
                  <a:gd name="T11" fmla="*/ 80 h 130"/>
                  <a:gd name="T12" fmla="*/ 67 w 86"/>
                  <a:gd name="T13" fmla="*/ 0 h 130"/>
                  <a:gd name="T14" fmla="*/ 41 w 86"/>
                  <a:gd name="T15" fmla="*/ 0 h 130"/>
                  <a:gd name="T16" fmla="*/ 0 w 86"/>
                  <a:gd name="T17" fmla="*/ 75 h 130"/>
                  <a:gd name="T18" fmla="*/ 0 w 86"/>
                  <a:gd name="T19" fmla="*/ 94 h 130"/>
                  <a:gd name="T20" fmla="*/ 45 w 86"/>
                  <a:gd name="T21" fmla="*/ 94 h 130"/>
                  <a:gd name="T22" fmla="*/ 45 w 86"/>
                  <a:gd name="T23" fmla="*/ 130 h 130"/>
                  <a:gd name="T24" fmla="*/ 21 w 86"/>
                  <a:gd name="T25" fmla="*/ 80 h 130"/>
                  <a:gd name="T26" fmla="*/ 45 w 86"/>
                  <a:gd name="T27" fmla="*/ 21 h 130"/>
                  <a:gd name="T28" fmla="*/ 45 w 86"/>
                  <a:gd name="T29" fmla="*/ 80 h 130"/>
                  <a:gd name="T30" fmla="*/ 21 w 86"/>
                  <a:gd name="T31" fmla="*/ 8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130">
                    <a:moveTo>
                      <a:pt x="45" y="130"/>
                    </a:moveTo>
                    <a:lnTo>
                      <a:pt x="67" y="130"/>
                    </a:lnTo>
                    <a:lnTo>
                      <a:pt x="67" y="94"/>
                    </a:lnTo>
                    <a:lnTo>
                      <a:pt x="86" y="94"/>
                    </a:lnTo>
                    <a:lnTo>
                      <a:pt x="86" y="80"/>
                    </a:lnTo>
                    <a:lnTo>
                      <a:pt x="67" y="80"/>
                    </a:lnTo>
                    <a:lnTo>
                      <a:pt x="67" y="0"/>
                    </a:lnTo>
                    <a:lnTo>
                      <a:pt x="41" y="0"/>
                    </a:lnTo>
                    <a:lnTo>
                      <a:pt x="0" y="75"/>
                    </a:lnTo>
                    <a:lnTo>
                      <a:pt x="0" y="94"/>
                    </a:lnTo>
                    <a:lnTo>
                      <a:pt x="45" y="94"/>
                    </a:lnTo>
                    <a:lnTo>
                      <a:pt x="45" y="130"/>
                    </a:lnTo>
                    <a:close/>
                    <a:moveTo>
                      <a:pt x="21" y="80"/>
                    </a:moveTo>
                    <a:lnTo>
                      <a:pt x="45" y="21"/>
                    </a:lnTo>
                    <a:lnTo>
                      <a:pt x="45" y="80"/>
                    </a:lnTo>
                    <a:lnTo>
                      <a:pt x="2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grpSp>
      </p:grpSp>
      <p:grpSp>
        <p:nvGrpSpPr>
          <p:cNvPr id="20" name="组合 69"/>
          <p:cNvGrpSpPr/>
          <p:nvPr/>
        </p:nvGrpSpPr>
        <p:grpSpPr>
          <a:xfrm>
            <a:off x="4854070" y="2556770"/>
            <a:ext cx="1691643" cy="1106107"/>
            <a:chOff x="6472092" y="3409026"/>
            <a:chExt cx="2255524" cy="1474890"/>
          </a:xfrm>
        </p:grpSpPr>
        <p:sp>
          <p:nvSpPr>
            <p:cNvPr id="10" name="Freeform 8"/>
            <p:cNvSpPr>
              <a:spLocks/>
            </p:cNvSpPr>
            <p:nvPr/>
          </p:nvSpPr>
          <p:spPr bwMode="auto">
            <a:xfrm>
              <a:off x="6472092" y="3409026"/>
              <a:ext cx="2255524" cy="1474890"/>
            </a:xfrm>
            <a:custGeom>
              <a:avLst/>
              <a:gdLst>
                <a:gd name="T0" fmla="*/ 3255 w 3324"/>
                <a:gd name="T1" fmla="*/ 1687 h 2157"/>
                <a:gd name="T2" fmla="*/ 1879 w 3324"/>
                <a:gd name="T3" fmla="*/ 100 h 2157"/>
                <a:gd name="T4" fmla="*/ 1879 w 3324"/>
                <a:gd name="T5" fmla="*/ 100 h 2157"/>
                <a:gd name="T6" fmla="*/ 1662 w 3324"/>
                <a:gd name="T7" fmla="*/ 0 h 2157"/>
                <a:gd name="T8" fmla="*/ 1450 w 3324"/>
                <a:gd name="T9" fmla="*/ 95 h 2157"/>
                <a:gd name="T10" fmla="*/ 1450 w 3324"/>
                <a:gd name="T11" fmla="*/ 95 h 2157"/>
                <a:gd name="T12" fmla="*/ 82 w 3324"/>
                <a:gd name="T13" fmla="*/ 1672 h 2157"/>
                <a:gd name="T14" fmla="*/ 0 w 3324"/>
                <a:gd name="T15" fmla="*/ 1872 h 2157"/>
                <a:gd name="T16" fmla="*/ 283 w 3324"/>
                <a:gd name="T17" fmla="*/ 2157 h 2157"/>
                <a:gd name="T18" fmla="*/ 283 w 3324"/>
                <a:gd name="T19" fmla="*/ 2157 h 2157"/>
                <a:gd name="T20" fmla="*/ 284 w 3324"/>
                <a:gd name="T21" fmla="*/ 2157 h 2157"/>
                <a:gd name="T22" fmla="*/ 3038 w 3324"/>
                <a:gd name="T23" fmla="*/ 2157 h 2157"/>
                <a:gd name="T24" fmla="*/ 3038 w 3324"/>
                <a:gd name="T25" fmla="*/ 2157 h 2157"/>
                <a:gd name="T26" fmla="*/ 3039 w 3324"/>
                <a:gd name="T27" fmla="*/ 2157 h 2157"/>
                <a:gd name="T28" fmla="*/ 3324 w 3324"/>
                <a:gd name="T29" fmla="*/ 1872 h 2157"/>
                <a:gd name="T30" fmla="*/ 3255 w 3324"/>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5" y="1687"/>
                  </a:moveTo>
                  <a:lnTo>
                    <a:pt x="1879" y="100"/>
                  </a:lnTo>
                  <a:lnTo>
                    <a:pt x="1879" y="100"/>
                  </a:lnTo>
                  <a:cubicBezTo>
                    <a:pt x="1827" y="39"/>
                    <a:pt x="1749" y="0"/>
                    <a:pt x="1662" y="0"/>
                  </a:cubicBezTo>
                  <a:cubicBezTo>
                    <a:pt x="1578" y="0"/>
                    <a:pt x="1502" y="36"/>
                    <a:pt x="1450" y="95"/>
                  </a:cubicBezTo>
                  <a:lnTo>
                    <a:pt x="1450" y="95"/>
                  </a:lnTo>
                  <a:lnTo>
                    <a:pt x="82" y="1672"/>
                  </a:lnTo>
                  <a:cubicBezTo>
                    <a:pt x="31" y="1723"/>
                    <a:pt x="0" y="1794"/>
                    <a:pt x="0" y="1872"/>
                  </a:cubicBezTo>
                  <a:cubicBezTo>
                    <a:pt x="0" y="2029"/>
                    <a:pt x="126" y="2156"/>
                    <a:pt x="283" y="2157"/>
                  </a:cubicBezTo>
                  <a:lnTo>
                    <a:pt x="283" y="2157"/>
                  </a:lnTo>
                  <a:lnTo>
                    <a:pt x="284" y="2157"/>
                  </a:lnTo>
                  <a:lnTo>
                    <a:pt x="3038" y="2157"/>
                  </a:lnTo>
                  <a:lnTo>
                    <a:pt x="3038" y="2157"/>
                  </a:lnTo>
                  <a:lnTo>
                    <a:pt x="3039" y="2157"/>
                  </a:lnTo>
                  <a:cubicBezTo>
                    <a:pt x="3197" y="2157"/>
                    <a:pt x="3324" y="2029"/>
                    <a:pt x="3324" y="1872"/>
                  </a:cubicBezTo>
                  <a:cubicBezTo>
                    <a:pt x="3324" y="1802"/>
                    <a:pt x="3298" y="1737"/>
                    <a:pt x="3255" y="1687"/>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vert="horz" wrap="square" lIns="65024" tIns="32512" rIns="65024" bIns="32512" numCol="1" anchor="t" anchorCtr="0" compatLnSpc="1">
              <a:prstTxWarp prst="textNoShape">
                <a:avLst/>
              </a:prstTxWarp>
            </a:bodyPr>
            <a:lstStyle/>
            <a:p>
              <a:endParaRPr lang="zh-CN" altLang="en-US" sz="1280"/>
            </a:p>
          </p:txBody>
        </p:sp>
        <p:grpSp>
          <p:nvGrpSpPr>
            <p:cNvPr id="22" name="组合 54"/>
            <p:cNvGrpSpPr/>
            <p:nvPr/>
          </p:nvGrpSpPr>
          <p:grpSpPr>
            <a:xfrm>
              <a:off x="7299653" y="4061638"/>
              <a:ext cx="453996" cy="542724"/>
              <a:chOff x="204788" y="5011738"/>
              <a:chExt cx="487363" cy="582613"/>
            </a:xfrm>
            <a:solidFill>
              <a:schemeClr val="bg1"/>
            </a:solidFill>
          </p:grpSpPr>
          <p:sp>
            <p:nvSpPr>
              <p:cNvPr id="51" name="Freeform 21"/>
              <p:cNvSpPr>
                <a:spLocks noEditPoints="1"/>
              </p:cNvSpPr>
              <p:nvPr/>
            </p:nvSpPr>
            <p:spPr bwMode="auto">
              <a:xfrm>
                <a:off x="204788" y="5011738"/>
                <a:ext cx="487363" cy="188913"/>
              </a:xfrm>
              <a:custGeom>
                <a:avLst/>
                <a:gdLst>
                  <a:gd name="T0" fmla="*/ 122 w 128"/>
                  <a:gd name="T1" fmla="*/ 27 h 50"/>
                  <a:gd name="T2" fmla="*/ 91 w 128"/>
                  <a:gd name="T3" fmla="*/ 27 h 50"/>
                  <a:gd name="T4" fmla="*/ 91 w 128"/>
                  <a:gd name="T5" fmla="*/ 7 h 50"/>
                  <a:gd name="T6" fmla="*/ 84 w 128"/>
                  <a:gd name="T7" fmla="*/ 0 h 50"/>
                  <a:gd name="T8" fmla="*/ 43 w 128"/>
                  <a:gd name="T9" fmla="*/ 0 h 50"/>
                  <a:gd name="T10" fmla="*/ 36 w 128"/>
                  <a:gd name="T11" fmla="*/ 7 h 50"/>
                  <a:gd name="T12" fmla="*/ 36 w 128"/>
                  <a:gd name="T13" fmla="*/ 27 h 50"/>
                  <a:gd name="T14" fmla="*/ 6 w 128"/>
                  <a:gd name="T15" fmla="*/ 27 h 50"/>
                  <a:gd name="T16" fmla="*/ 0 w 128"/>
                  <a:gd name="T17" fmla="*/ 33 h 50"/>
                  <a:gd name="T18" fmla="*/ 0 w 128"/>
                  <a:gd name="T19" fmla="*/ 44 h 50"/>
                  <a:gd name="T20" fmla="*/ 6 w 128"/>
                  <a:gd name="T21" fmla="*/ 50 h 50"/>
                  <a:gd name="T22" fmla="*/ 122 w 128"/>
                  <a:gd name="T23" fmla="*/ 50 h 50"/>
                  <a:gd name="T24" fmla="*/ 128 w 128"/>
                  <a:gd name="T25" fmla="*/ 44 h 50"/>
                  <a:gd name="T26" fmla="*/ 128 w 128"/>
                  <a:gd name="T27" fmla="*/ 33 h 50"/>
                  <a:gd name="T28" fmla="*/ 122 w 128"/>
                  <a:gd name="T29" fmla="*/ 27 h 50"/>
                  <a:gd name="T30" fmla="*/ 45 w 128"/>
                  <a:gd name="T31" fmla="*/ 9 h 50"/>
                  <a:gd name="T32" fmla="*/ 82 w 128"/>
                  <a:gd name="T33" fmla="*/ 9 h 50"/>
                  <a:gd name="T34" fmla="*/ 82 w 128"/>
                  <a:gd name="T35" fmla="*/ 27 h 50"/>
                  <a:gd name="T36" fmla="*/ 45 w 128"/>
                  <a:gd name="T37" fmla="*/ 27 h 50"/>
                  <a:gd name="T38" fmla="*/ 45 w 128"/>
                  <a:gd name="T3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50">
                    <a:moveTo>
                      <a:pt x="122" y="27"/>
                    </a:moveTo>
                    <a:cubicBezTo>
                      <a:pt x="91" y="27"/>
                      <a:pt x="91" y="27"/>
                      <a:pt x="91" y="27"/>
                    </a:cubicBezTo>
                    <a:cubicBezTo>
                      <a:pt x="91" y="7"/>
                      <a:pt x="91" y="7"/>
                      <a:pt x="91" y="7"/>
                    </a:cubicBezTo>
                    <a:cubicBezTo>
                      <a:pt x="91" y="3"/>
                      <a:pt x="88" y="0"/>
                      <a:pt x="84" y="0"/>
                    </a:cubicBezTo>
                    <a:cubicBezTo>
                      <a:pt x="43" y="0"/>
                      <a:pt x="43" y="0"/>
                      <a:pt x="43" y="0"/>
                    </a:cubicBezTo>
                    <a:cubicBezTo>
                      <a:pt x="39" y="0"/>
                      <a:pt x="36" y="3"/>
                      <a:pt x="36" y="7"/>
                    </a:cubicBezTo>
                    <a:cubicBezTo>
                      <a:pt x="36" y="27"/>
                      <a:pt x="36" y="27"/>
                      <a:pt x="36" y="27"/>
                    </a:cubicBezTo>
                    <a:cubicBezTo>
                      <a:pt x="6" y="27"/>
                      <a:pt x="6" y="27"/>
                      <a:pt x="6" y="27"/>
                    </a:cubicBezTo>
                    <a:cubicBezTo>
                      <a:pt x="2" y="27"/>
                      <a:pt x="0" y="30"/>
                      <a:pt x="0" y="33"/>
                    </a:cubicBezTo>
                    <a:cubicBezTo>
                      <a:pt x="0" y="44"/>
                      <a:pt x="0" y="44"/>
                      <a:pt x="0" y="44"/>
                    </a:cubicBezTo>
                    <a:cubicBezTo>
                      <a:pt x="0" y="48"/>
                      <a:pt x="2" y="50"/>
                      <a:pt x="6" y="50"/>
                    </a:cubicBezTo>
                    <a:cubicBezTo>
                      <a:pt x="122" y="50"/>
                      <a:pt x="122" y="50"/>
                      <a:pt x="122" y="50"/>
                    </a:cubicBezTo>
                    <a:cubicBezTo>
                      <a:pt x="125" y="50"/>
                      <a:pt x="128" y="48"/>
                      <a:pt x="128" y="44"/>
                    </a:cubicBezTo>
                    <a:cubicBezTo>
                      <a:pt x="128" y="33"/>
                      <a:pt x="128" y="33"/>
                      <a:pt x="128" y="33"/>
                    </a:cubicBezTo>
                    <a:cubicBezTo>
                      <a:pt x="128" y="30"/>
                      <a:pt x="125" y="27"/>
                      <a:pt x="122" y="27"/>
                    </a:cubicBezTo>
                    <a:close/>
                    <a:moveTo>
                      <a:pt x="45" y="9"/>
                    </a:moveTo>
                    <a:cubicBezTo>
                      <a:pt x="82" y="9"/>
                      <a:pt x="82" y="9"/>
                      <a:pt x="82" y="9"/>
                    </a:cubicBezTo>
                    <a:cubicBezTo>
                      <a:pt x="82" y="27"/>
                      <a:pt x="82" y="27"/>
                      <a:pt x="82" y="27"/>
                    </a:cubicBezTo>
                    <a:cubicBezTo>
                      <a:pt x="45" y="27"/>
                      <a:pt x="45" y="27"/>
                      <a:pt x="45" y="27"/>
                    </a:cubicBezTo>
                    <a:lnTo>
                      <a:pt x="45"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sp>
            <p:nvSpPr>
              <p:cNvPr id="52" name="Freeform 22"/>
              <p:cNvSpPr>
                <a:spLocks noEditPoints="1"/>
              </p:cNvSpPr>
              <p:nvPr/>
            </p:nvSpPr>
            <p:spPr bwMode="auto">
              <a:xfrm>
                <a:off x="249238" y="5233988"/>
                <a:ext cx="393700" cy="360363"/>
              </a:xfrm>
              <a:custGeom>
                <a:avLst/>
                <a:gdLst>
                  <a:gd name="T0" fmla="*/ 0 w 103"/>
                  <a:gd name="T1" fmla="*/ 90 h 96"/>
                  <a:gd name="T2" fmla="*/ 6 w 103"/>
                  <a:gd name="T3" fmla="*/ 96 h 96"/>
                  <a:gd name="T4" fmla="*/ 97 w 103"/>
                  <a:gd name="T5" fmla="*/ 96 h 96"/>
                  <a:gd name="T6" fmla="*/ 103 w 103"/>
                  <a:gd name="T7" fmla="*/ 90 h 96"/>
                  <a:gd name="T8" fmla="*/ 103 w 103"/>
                  <a:gd name="T9" fmla="*/ 0 h 96"/>
                  <a:gd name="T10" fmla="*/ 0 w 103"/>
                  <a:gd name="T11" fmla="*/ 0 h 96"/>
                  <a:gd name="T12" fmla="*/ 0 w 103"/>
                  <a:gd name="T13" fmla="*/ 90 h 96"/>
                  <a:gd name="T14" fmla="*/ 77 w 103"/>
                  <a:gd name="T15" fmla="*/ 14 h 96"/>
                  <a:gd name="T16" fmla="*/ 81 w 103"/>
                  <a:gd name="T17" fmla="*/ 9 h 96"/>
                  <a:gd name="T18" fmla="*/ 85 w 103"/>
                  <a:gd name="T19" fmla="*/ 14 h 96"/>
                  <a:gd name="T20" fmla="*/ 85 w 103"/>
                  <a:gd name="T21" fmla="*/ 82 h 96"/>
                  <a:gd name="T22" fmla="*/ 81 w 103"/>
                  <a:gd name="T23" fmla="*/ 86 h 96"/>
                  <a:gd name="T24" fmla="*/ 77 w 103"/>
                  <a:gd name="T25" fmla="*/ 82 h 96"/>
                  <a:gd name="T26" fmla="*/ 77 w 103"/>
                  <a:gd name="T27" fmla="*/ 14 h 96"/>
                  <a:gd name="T28" fmla="*/ 47 w 103"/>
                  <a:gd name="T29" fmla="*/ 14 h 96"/>
                  <a:gd name="T30" fmla="*/ 52 w 103"/>
                  <a:gd name="T31" fmla="*/ 9 h 96"/>
                  <a:gd name="T32" fmla="*/ 56 w 103"/>
                  <a:gd name="T33" fmla="*/ 14 h 96"/>
                  <a:gd name="T34" fmla="*/ 56 w 103"/>
                  <a:gd name="T35" fmla="*/ 82 h 96"/>
                  <a:gd name="T36" fmla="*/ 52 w 103"/>
                  <a:gd name="T37" fmla="*/ 86 h 96"/>
                  <a:gd name="T38" fmla="*/ 47 w 103"/>
                  <a:gd name="T39" fmla="*/ 82 h 96"/>
                  <a:gd name="T40" fmla="*/ 47 w 103"/>
                  <a:gd name="T41" fmla="*/ 14 h 96"/>
                  <a:gd name="T42" fmla="*/ 18 w 103"/>
                  <a:gd name="T43" fmla="*/ 14 h 96"/>
                  <a:gd name="T44" fmla="*/ 22 w 103"/>
                  <a:gd name="T45" fmla="*/ 9 h 96"/>
                  <a:gd name="T46" fmla="*/ 27 w 103"/>
                  <a:gd name="T47" fmla="*/ 14 h 96"/>
                  <a:gd name="T48" fmla="*/ 27 w 103"/>
                  <a:gd name="T49" fmla="*/ 82 h 96"/>
                  <a:gd name="T50" fmla="*/ 22 w 103"/>
                  <a:gd name="T51" fmla="*/ 86 h 96"/>
                  <a:gd name="T52" fmla="*/ 18 w 103"/>
                  <a:gd name="T53" fmla="*/ 82 h 96"/>
                  <a:gd name="T54" fmla="*/ 18 w 103"/>
                  <a:gd name="T55"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96">
                    <a:moveTo>
                      <a:pt x="0" y="90"/>
                    </a:moveTo>
                    <a:cubicBezTo>
                      <a:pt x="0" y="94"/>
                      <a:pt x="3" y="96"/>
                      <a:pt x="6" y="96"/>
                    </a:cubicBezTo>
                    <a:cubicBezTo>
                      <a:pt x="97" y="96"/>
                      <a:pt x="97" y="96"/>
                      <a:pt x="97" y="96"/>
                    </a:cubicBezTo>
                    <a:cubicBezTo>
                      <a:pt x="101" y="96"/>
                      <a:pt x="103" y="94"/>
                      <a:pt x="103" y="90"/>
                    </a:cubicBezTo>
                    <a:cubicBezTo>
                      <a:pt x="103" y="0"/>
                      <a:pt x="103" y="0"/>
                      <a:pt x="103" y="0"/>
                    </a:cubicBezTo>
                    <a:cubicBezTo>
                      <a:pt x="0" y="0"/>
                      <a:pt x="0" y="0"/>
                      <a:pt x="0" y="0"/>
                    </a:cubicBezTo>
                    <a:lnTo>
                      <a:pt x="0" y="90"/>
                    </a:lnTo>
                    <a:close/>
                    <a:moveTo>
                      <a:pt x="77" y="14"/>
                    </a:moveTo>
                    <a:cubicBezTo>
                      <a:pt x="77" y="11"/>
                      <a:pt x="79" y="9"/>
                      <a:pt x="81" y="9"/>
                    </a:cubicBezTo>
                    <a:cubicBezTo>
                      <a:pt x="83" y="9"/>
                      <a:pt x="85" y="11"/>
                      <a:pt x="85" y="14"/>
                    </a:cubicBezTo>
                    <a:cubicBezTo>
                      <a:pt x="85" y="82"/>
                      <a:pt x="85" y="82"/>
                      <a:pt x="85" y="82"/>
                    </a:cubicBezTo>
                    <a:cubicBezTo>
                      <a:pt x="85" y="84"/>
                      <a:pt x="83" y="86"/>
                      <a:pt x="81" y="86"/>
                    </a:cubicBezTo>
                    <a:cubicBezTo>
                      <a:pt x="79" y="86"/>
                      <a:pt x="77" y="84"/>
                      <a:pt x="77" y="82"/>
                    </a:cubicBezTo>
                    <a:lnTo>
                      <a:pt x="77" y="14"/>
                    </a:lnTo>
                    <a:close/>
                    <a:moveTo>
                      <a:pt x="47" y="14"/>
                    </a:moveTo>
                    <a:cubicBezTo>
                      <a:pt x="47" y="11"/>
                      <a:pt x="49" y="9"/>
                      <a:pt x="52" y="9"/>
                    </a:cubicBezTo>
                    <a:cubicBezTo>
                      <a:pt x="54" y="9"/>
                      <a:pt x="56" y="11"/>
                      <a:pt x="56" y="14"/>
                    </a:cubicBezTo>
                    <a:cubicBezTo>
                      <a:pt x="56" y="82"/>
                      <a:pt x="56" y="82"/>
                      <a:pt x="56" y="82"/>
                    </a:cubicBezTo>
                    <a:cubicBezTo>
                      <a:pt x="56" y="84"/>
                      <a:pt x="54" y="86"/>
                      <a:pt x="52" y="86"/>
                    </a:cubicBezTo>
                    <a:cubicBezTo>
                      <a:pt x="49" y="86"/>
                      <a:pt x="47" y="84"/>
                      <a:pt x="47" y="82"/>
                    </a:cubicBezTo>
                    <a:lnTo>
                      <a:pt x="47" y="14"/>
                    </a:lnTo>
                    <a:close/>
                    <a:moveTo>
                      <a:pt x="18" y="14"/>
                    </a:moveTo>
                    <a:cubicBezTo>
                      <a:pt x="18" y="11"/>
                      <a:pt x="20" y="9"/>
                      <a:pt x="22" y="9"/>
                    </a:cubicBezTo>
                    <a:cubicBezTo>
                      <a:pt x="25" y="9"/>
                      <a:pt x="27" y="11"/>
                      <a:pt x="27" y="14"/>
                    </a:cubicBezTo>
                    <a:cubicBezTo>
                      <a:pt x="27" y="82"/>
                      <a:pt x="27" y="82"/>
                      <a:pt x="27" y="82"/>
                    </a:cubicBezTo>
                    <a:cubicBezTo>
                      <a:pt x="27" y="84"/>
                      <a:pt x="25" y="86"/>
                      <a:pt x="22" y="86"/>
                    </a:cubicBezTo>
                    <a:cubicBezTo>
                      <a:pt x="20" y="86"/>
                      <a:pt x="18" y="84"/>
                      <a:pt x="18" y="82"/>
                    </a:cubicBezTo>
                    <a:lnTo>
                      <a:pt x="1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endParaRPr lang="zh-CN" altLang="en-US" sz="1280"/>
              </a:p>
            </p:txBody>
          </p:sp>
        </p:grpSp>
      </p:grpSp>
      <p:grpSp>
        <p:nvGrpSpPr>
          <p:cNvPr id="24" name="组合 70"/>
          <p:cNvGrpSpPr/>
          <p:nvPr/>
        </p:nvGrpSpPr>
        <p:grpSpPr>
          <a:xfrm>
            <a:off x="5996254" y="2287153"/>
            <a:ext cx="1690422" cy="1107329"/>
            <a:chOff x="7995005" y="3049516"/>
            <a:chExt cx="2253896" cy="1476520"/>
          </a:xfrm>
        </p:grpSpPr>
        <p:sp>
          <p:nvSpPr>
            <p:cNvPr id="11" name="Freeform 9"/>
            <p:cNvSpPr>
              <a:spLocks/>
            </p:cNvSpPr>
            <p:nvPr/>
          </p:nvSpPr>
          <p:spPr bwMode="auto">
            <a:xfrm>
              <a:off x="7995005"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6" name="任意多边形 65"/>
            <p:cNvSpPr>
              <a:spLocks/>
            </p:cNvSpPr>
            <p:nvPr/>
          </p:nvSpPr>
          <p:spPr bwMode="auto">
            <a:xfrm>
              <a:off x="8711406" y="3251966"/>
              <a:ext cx="821094" cy="615184"/>
            </a:xfrm>
            <a:custGeom>
              <a:avLst/>
              <a:gdLst>
                <a:gd name="connsiteX0" fmla="*/ 662169 w 1067906"/>
                <a:gd name="connsiteY0" fmla="*/ 549275 h 800100"/>
                <a:gd name="connsiteX1" fmla="*/ 979485 w 1067906"/>
                <a:gd name="connsiteY1" fmla="*/ 549275 h 800100"/>
                <a:gd name="connsiteX2" fmla="*/ 1014373 w 1067906"/>
                <a:gd name="connsiteY2" fmla="*/ 569208 h 800100"/>
                <a:gd name="connsiteX3" fmla="*/ 1067536 w 1067906"/>
                <a:gd name="connsiteY3" fmla="*/ 773523 h 800100"/>
                <a:gd name="connsiteX4" fmla="*/ 1045939 w 1067906"/>
                <a:gd name="connsiteY4" fmla="*/ 800100 h 800100"/>
                <a:gd name="connsiteX5" fmla="*/ 597377 w 1067906"/>
                <a:gd name="connsiteY5" fmla="*/ 800100 h 800100"/>
                <a:gd name="connsiteX6" fmla="*/ 577441 w 1067906"/>
                <a:gd name="connsiteY6" fmla="*/ 771862 h 800100"/>
                <a:gd name="connsiteX7" fmla="*/ 628943 w 1067906"/>
                <a:gd name="connsiteY7" fmla="*/ 572530 h 800100"/>
                <a:gd name="connsiteX8" fmla="*/ 662169 w 1067906"/>
                <a:gd name="connsiteY8" fmla="*/ 549275 h 800100"/>
                <a:gd name="connsiteX9" fmla="*/ 85906 w 1067906"/>
                <a:gd name="connsiteY9" fmla="*/ 549275 h 800100"/>
                <a:gd name="connsiteX10" fmla="*/ 403222 w 1067906"/>
                <a:gd name="connsiteY10" fmla="*/ 549275 h 800100"/>
                <a:gd name="connsiteX11" fmla="*/ 438110 w 1067906"/>
                <a:gd name="connsiteY11" fmla="*/ 569208 h 800100"/>
                <a:gd name="connsiteX12" fmla="*/ 491273 w 1067906"/>
                <a:gd name="connsiteY12" fmla="*/ 773523 h 800100"/>
                <a:gd name="connsiteX13" fmla="*/ 469676 w 1067906"/>
                <a:gd name="connsiteY13" fmla="*/ 800100 h 800100"/>
                <a:gd name="connsiteX14" fmla="*/ 21114 w 1067906"/>
                <a:gd name="connsiteY14" fmla="*/ 800100 h 800100"/>
                <a:gd name="connsiteX15" fmla="*/ 1178 w 1067906"/>
                <a:gd name="connsiteY15" fmla="*/ 771862 h 800100"/>
                <a:gd name="connsiteX16" fmla="*/ 52680 w 1067906"/>
                <a:gd name="connsiteY16" fmla="*/ 572530 h 800100"/>
                <a:gd name="connsiteX17" fmla="*/ 85906 w 1067906"/>
                <a:gd name="connsiteY17" fmla="*/ 549275 h 800100"/>
                <a:gd name="connsiteX18" fmla="*/ 891545 w 1067906"/>
                <a:gd name="connsiteY18" fmla="*/ 334962 h 800100"/>
                <a:gd name="connsiteX19" fmla="*/ 905833 w 1067906"/>
                <a:gd name="connsiteY19" fmla="*/ 422275 h 800100"/>
                <a:gd name="connsiteX20" fmla="*/ 994733 w 1067906"/>
                <a:gd name="connsiteY20" fmla="*/ 438150 h 800100"/>
                <a:gd name="connsiteX21" fmla="*/ 905833 w 1067906"/>
                <a:gd name="connsiteY21" fmla="*/ 454025 h 800100"/>
                <a:gd name="connsiteX22" fmla="*/ 891545 w 1067906"/>
                <a:gd name="connsiteY22" fmla="*/ 542925 h 800100"/>
                <a:gd name="connsiteX23" fmla="*/ 877258 w 1067906"/>
                <a:gd name="connsiteY23" fmla="*/ 454025 h 800100"/>
                <a:gd name="connsiteX24" fmla="*/ 786770 w 1067906"/>
                <a:gd name="connsiteY24" fmla="*/ 438150 h 800100"/>
                <a:gd name="connsiteX25" fmla="*/ 875670 w 1067906"/>
                <a:gd name="connsiteY25" fmla="*/ 422275 h 800100"/>
                <a:gd name="connsiteX26" fmla="*/ 346257 w 1067906"/>
                <a:gd name="connsiteY26" fmla="*/ 247650 h 800100"/>
                <a:gd name="connsiteX27" fmla="*/ 663573 w 1067906"/>
                <a:gd name="connsiteY27" fmla="*/ 247650 h 800100"/>
                <a:gd name="connsiteX28" fmla="*/ 698461 w 1067906"/>
                <a:gd name="connsiteY28" fmla="*/ 267583 h 800100"/>
                <a:gd name="connsiteX29" fmla="*/ 751624 w 1067906"/>
                <a:gd name="connsiteY29" fmla="*/ 471897 h 800100"/>
                <a:gd name="connsiteX30" fmla="*/ 730027 w 1067906"/>
                <a:gd name="connsiteY30" fmla="*/ 498475 h 800100"/>
                <a:gd name="connsiteX31" fmla="*/ 281465 w 1067906"/>
                <a:gd name="connsiteY31" fmla="*/ 498475 h 800100"/>
                <a:gd name="connsiteX32" fmla="*/ 261529 w 1067906"/>
                <a:gd name="connsiteY32" fmla="*/ 470236 h 800100"/>
                <a:gd name="connsiteX33" fmla="*/ 313031 w 1067906"/>
                <a:gd name="connsiteY33" fmla="*/ 270905 h 800100"/>
                <a:gd name="connsiteX34" fmla="*/ 346257 w 1067906"/>
                <a:gd name="connsiteY34" fmla="*/ 247650 h 800100"/>
                <a:gd name="connsiteX35" fmla="*/ 283533 w 1067906"/>
                <a:gd name="connsiteY35" fmla="*/ 76200 h 800100"/>
                <a:gd name="connsiteX36" fmla="*/ 299408 w 1067906"/>
                <a:gd name="connsiteY36" fmla="*/ 165100 h 800100"/>
                <a:gd name="connsiteX37" fmla="*/ 388308 w 1067906"/>
                <a:gd name="connsiteY37" fmla="*/ 179388 h 800100"/>
                <a:gd name="connsiteX38" fmla="*/ 299408 w 1067906"/>
                <a:gd name="connsiteY38" fmla="*/ 195263 h 800100"/>
                <a:gd name="connsiteX39" fmla="*/ 283533 w 1067906"/>
                <a:gd name="connsiteY39" fmla="*/ 284163 h 800100"/>
                <a:gd name="connsiteX40" fmla="*/ 269245 w 1067906"/>
                <a:gd name="connsiteY40" fmla="*/ 196850 h 800100"/>
                <a:gd name="connsiteX41" fmla="*/ 180345 w 1067906"/>
                <a:gd name="connsiteY41" fmla="*/ 179388 h 800100"/>
                <a:gd name="connsiteX42" fmla="*/ 269245 w 1067906"/>
                <a:gd name="connsiteY42" fmla="*/ 165100 h 800100"/>
                <a:gd name="connsiteX43" fmla="*/ 769307 w 1067906"/>
                <a:gd name="connsiteY43" fmla="*/ 0 h 800100"/>
                <a:gd name="connsiteX44" fmla="*/ 783594 w 1067906"/>
                <a:gd name="connsiteY44" fmla="*/ 88900 h 800100"/>
                <a:gd name="connsiteX45" fmla="*/ 870907 w 1067906"/>
                <a:gd name="connsiteY45" fmla="*/ 103188 h 800100"/>
                <a:gd name="connsiteX46" fmla="*/ 783594 w 1067906"/>
                <a:gd name="connsiteY46" fmla="*/ 120650 h 800100"/>
                <a:gd name="connsiteX47" fmla="*/ 769307 w 1067906"/>
                <a:gd name="connsiteY47" fmla="*/ 207963 h 800100"/>
                <a:gd name="connsiteX48" fmla="*/ 751844 w 1067906"/>
                <a:gd name="connsiteY48" fmla="*/ 120650 h 800100"/>
                <a:gd name="connsiteX49" fmla="*/ 664532 w 1067906"/>
                <a:gd name="connsiteY49" fmla="*/ 103188 h 800100"/>
                <a:gd name="connsiteX50" fmla="*/ 751844 w 1067906"/>
                <a:gd name="connsiteY50" fmla="*/ 889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67906" h="800100">
                  <a:moveTo>
                    <a:pt x="662169" y="549275"/>
                  </a:moveTo>
                  <a:cubicBezTo>
                    <a:pt x="705364" y="549275"/>
                    <a:pt x="904725" y="549275"/>
                    <a:pt x="979485" y="549275"/>
                  </a:cubicBezTo>
                  <a:cubicBezTo>
                    <a:pt x="1007728" y="549275"/>
                    <a:pt x="1014373" y="569208"/>
                    <a:pt x="1014373" y="569208"/>
                  </a:cubicBezTo>
                  <a:cubicBezTo>
                    <a:pt x="1014373" y="569208"/>
                    <a:pt x="1014373" y="569208"/>
                    <a:pt x="1067536" y="773523"/>
                  </a:cubicBezTo>
                  <a:cubicBezTo>
                    <a:pt x="1067536" y="773523"/>
                    <a:pt x="1072520" y="800100"/>
                    <a:pt x="1045939" y="800100"/>
                  </a:cubicBezTo>
                  <a:cubicBezTo>
                    <a:pt x="944597" y="800100"/>
                    <a:pt x="612329" y="800100"/>
                    <a:pt x="597377" y="800100"/>
                  </a:cubicBezTo>
                  <a:cubicBezTo>
                    <a:pt x="584086" y="800100"/>
                    <a:pt x="572457" y="788472"/>
                    <a:pt x="577441" y="771862"/>
                  </a:cubicBezTo>
                  <a:cubicBezTo>
                    <a:pt x="580764" y="755251"/>
                    <a:pt x="628943" y="572530"/>
                    <a:pt x="628943" y="572530"/>
                  </a:cubicBezTo>
                  <a:cubicBezTo>
                    <a:pt x="628943" y="572530"/>
                    <a:pt x="633927" y="549275"/>
                    <a:pt x="662169" y="549275"/>
                  </a:cubicBezTo>
                  <a:close/>
                  <a:moveTo>
                    <a:pt x="85906" y="549275"/>
                  </a:moveTo>
                  <a:cubicBezTo>
                    <a:pt x="129101" y="549275"/>
                    <a:pt x="328462" y="549275"/>
                    <a:pt x="403222" y="549275"/>
                  </a:cubicBezTo>
                  <a:cubicBezTo>
                    <a:pt x="431465" y="549275"/>
                    <a:pt x="438110" y="569208"/>
                    <a:pt x="438110" y="569208"/>
                  </a:cubicBezTo>
                  <a:lnTo>
                    <a:pt x="491273" y="773523"/>
                  </a:lnTo>
                  <a:cubicBezTo>
                    <a:pt x="491273" y="773523"/>
                    <a:pt x="496257" y="800100"/>
                    <a:pt x="469676" y="800100"/>
                  </a:cubicBezTo>
                  <a:cubicBezTo>
                    <a:pt x="368334" y="800100"/>
                    <a:pt x="36066" y="800100"/>
                    <a:pt x="21114" y="800100"/>
                  </a:cubicBezTo>
                  <a:cubicBezTo>
                    <a:pt x="7823" y="800100"/>
                    <a:pt x="-3806" y="788472"/>
                    <a:pt x="1178" y="771862"/>
                  </a:cubicBezTo>
                  <a:cubicBezTo>
                    <a:pt x="4501" y="755251"/>
                    <a:pt x="52680" y="572530"/>
                    <a:pt x="52680" y="572530"/>
                  </a:cubicBezTo>
                  <a:cubicBezTo>
                    <a:pt x="52680" y="572530"/>
                    <a:pt x="57664" y="549275"/>
                    <a:pt x="85906" y="549275"/>
                  </a:cubicBezTo>
                  <a:close/>
                  <a:moveTo>
                    <a:pt x="891545" y="334962"/>
                  </a:moveTo>
                  <a:lnTo>
                    <a:pt x="905833" y="422275"/>
                  </a:lnTo>
                  <a:lnTo>
                    <a:pt x="994733" y="438150"/>
                  </a:lnTo>
                  <a:lnTo>
                    <a:pt x="905833" y="454025"/>
                  </a:lnTo>
                  <a:lnTo>
                    <a:pt x="891545" y="542925"/>
                  </a:lnTo>
                  <a:lnTo>
                    <a:pt x="877258" y="454025"/>
                  </a:lnTo>
                  <a:lnTo>
                    <a:pt x="786770" y="438150"/>
                  </a:lnTo>
                  <a:lnTo>
                    <a:pt x="875670" y="422275"/>
                  </a:lnTo>
                  <a:close/>
                  <a:moveTo>
                    <a:pt x="346257" y="247650"/>
                  </a:moveTo>
                  <a:cubicBezTo>
                    <a:pt x="389452" y="247650"/>
                    <a:pt x="588813" y="247650"/>
                    <a:pt x="663573" y="247650"/>
                  </a:cubicBezTo>
                  <a:cubicBezTo>
                    <a:pt x="691816" y="247650"/>
                    <a:pt x="698461" y="267583"/>
                    <a:pt x="698461" y="267583"/>
                  </a:cubicBezTo>
                  <a:cubicBezTo>
                    <a:pt x="698461" y="267583"/>
                    <a:pt x="698461" y="267583"/>
                    <a:pt x="751624" y="471897"/>
                  </a:cubicBezTo>
                  <a:cubicBezTo>
                    <a:pt x="751624" y="471897"/>
                    <a:pt x="756608" y="498475"/>
                    <a:pt x="730027" y="498475"/>
                  </a:cubicBezTo>
                  <a:cubicBezTo>
                    <a:pt x="628685" y="498475"/>
                    <a:pt x="296417" y="498475"/>
                    <a:pt x="281465" y="498475"/>
                  </a:cubicBezTo>
                  <a:cubicBezTo>
                    <a:pt x="268174" y="498475"/>
                    <a:pt x="256545" y="486847"/>
                    <a:pt x="261529" y="470236"/>
                  </a:cubicBezTo>
                  <a:cubicBezTo>
                    <a:pt x="264852" y="453625"/>
                    <a:pt x="313031" y="270905"/>
                    <a:pt x="313031" y="270905"/>
                  </a:cubicBezTo>
                  <a:cubicBezTo>
                    <a:pt x="313031" y="270905"/>
                    <a:pt x="318015" y="247650"/>
                    <a:pt x="346257" y="247650"/>
                  </a:cubicBezTo>
                  <a:close/>
                  <a:moveTo>
                    <a:pt x="283533" y="76200"/>
                  </a:moveTo>
                  <a:lnTo>
                    <a:pt x="299408" y="165100"/>
                  </a:lnTo>
                  <a:lnTo>
                    <a:pt x="388308" y="179388"/>
                  </a:lnTo>
                  <a:lnTo>
                    <a:pt x="299408" y="195263"/>
                  </a:lnTo>
                  <a:lnTo>
                    <a:pt x="283533" y="284163"/>
                  </a:lnTo>
                  <a:lnTo>
                    <a:pt x="269245" y="196850"/>
                  </a:lnTo>
                  <a:lnTo>
                    <a:pt x="180345" y="179388"/>
                  </a:lnTo>
                  <a:lnTo>
                    <a:pt x="269245" y="165100"/>
                  </a:lnTo>
                  <a:close/>
                  <a:moveTo>
                    <a:pt x="769307" y="0"/>
                  </a:moveTo>
                  <a:lnTo>
                    <a:pt x="783594" y="88900"/>
                  </a:lnTo>
                  <a:lnTo>
                    <a:pt x="870907" y="103188"/>
                  </a:lnTo>
                  <a:lnTo>
                    <a:pt x="783594" y="120650"/>
                  </a:lnTo>
                  <a:lnTo>
                    <a:pt x="769307" y="207963"/>
                  </a:lnTo>
                  <a:lnTo>
                    <a:pt x="751844" y="120650"/>
                  </a:lnTo>
                  <a:lnTo>
                    <a:pt x="664532" y="103188"/>
                  </a:lnTo>
                  <a:lnTo>
                    <a:pt x="751844" y="88900"/>
                  </a:lnTo>
                  <a:close/>
                </a:path>
              </a:pathLst>
            </a:custGeom>
            <a:solidFill>
              <a:schemeClr val="bg1"/>
            </a:solidFill>
            <a:ln>
              <a:noFill/>
            </a:ln>
          </p:spPr>
          <p:txBody>
            <a:bodyPr vert="horz" wrap="square" lIns="65024" tIns="32512" rIns="65024" bIns="32512" numCol="1" anchor="t" anchorCtr="0" compatLnSpc="1">
              <a:prstTxWarp prst="textNoShape">
                <a:avLst/>
              </a:prstTxWarp>
              <a:noAutofit/>
            </a:bodyPr>
            <a:lstStyle/>
            <a:p>
              <a:endParaRPr lang="zh-CN" altLang="en-US" sz="1280"/>
            </a:p>
          </p:txBody>
        </p:sp>
      </p:grpSp>
      <p:sp>
        <p:nvSpPr>
          <p:cNvPr id="12" name="TextBox 30"/>
          <p:cNvSpPr txBox="1"/>
          <p:nvPr/>
        </p:nvSpPr>
        <p:spPr>
          <a:xfrm>
            <a:off x="1058913" y="1191146"/>
            <a:ext cx="1291617" cy="196977"/>
          </a:xfrm>
          <a:prstGeom prst="rect">
            <a:avLst/>
          </a:prstGeom>
          <a:noFill/>
        </p:spPr>
        <p:txBody>
          <a:bodyPr wrap="square" lIns="0" tIns="0" rIns="0" bIns="0" rtlCol="0">
            <a:spAutoFit/>
          </a:bodyPr>
          <a:lstStyle/>
          <a:p>
            <a:r>
              <a:rPr lang="zh-CN" altLang="en-US" sz="1280" b="1" dirty="0">
                <a:solidFill>
                  <a:schemeClr val="bg1">
                    <a:lumMod val="50000"/>
                  </a:schemeClr>
                </a:solidFill>
                <a:latin typeface="微软雅黑" pitchFamily="34" charset="-122"/>
                <a:ea typeface="微软雅黑" pitchFamily="34" charset="-122"/>
              </a:rPr>
              <a:t>标题关键字</a:t>
            </a:r>
          </a:p>
        </p:txBody>
      </p:sp>
      <p:sp>
        <p:nvSpPr>
          <p:cNvPr id="13" name="TextBox 29"/>
          <p:cNvSpPr txBox="1"/>
          <p:nvPr/>
        </p:nvSpPr>
        <p:spPr>
          <a:xfrm>
            <a:off x="1058914" y="1550124"/>
            <a:ext cx="2116835" cy="384721"/>
          </a:xfrm>
          <a:prstGeom prst="rect">
            <a:avLst/>
          </a:prstGeom>
          <a:noFill/>
        </p:spPr>
        <p:txBody>
          <a:bodyPr wrap="square" lIns="0" tIns="0" rIns="0" bIns="0" rtlCol="0">
            <a:spAutoFit/>
          </a:bodyPr>
          <a:lstStyle/>
          <a:p>
            <a:pPr algn="just">
              <a:lnSpc>
                <a:spcPts val="1500"/>
              </a:lnSpc>
            </a:pPr>
            <a:r>
              <a:rPr lang="zh-CN" altLang="en-US" sz="782" dirty="0">
                <a:solidFill>
                  <a:schemeClr val="bg1">
                    <a:lumMod val="50000"/>
                  </a:schemeClr>
                </a:solidFill>
                <a:latin typeface="微软雅黑" pitchFamily="34" charset="-122"/>
                <a:ea typeface="微软雅黑" pitchFamily="34" charset="-122"/>
              </a:rPr>
              <a:t>点击输入简要文字内容，言简意赅的说明分项内容</a:t>
            </a:r>
            <a:r>
              <a:rPr lang="en-US" altLang="zh-CN" sz="782" dirty="0">
                <a:solidFill>
                  <a:schemeClr val="bg1">
                    <a:lumMod val="50000"/>
                  </a:schemeClr>
                </a:solidFill>
                <a:latin typeface="微软雅黑" pitchFamily="34" charset="-122"/>
                <a:ea typeface="微软雅黑" pitchFamily="34" charset="-122"/>
              </a:rPr>
              <a:t>COOLLA</a:t>
            </a:r>
            <a:r>
              <a:rPr lang="zh-CN" altLang="en-US" sz="782" dirty="0">
                <a:solidFill>
                  <a:schemeClr val="bg1">
                    <a:lumMod val="50000"/>
                  </a:schemeClr>
                </a:solidFill>
                <a:latin typeface="微软雅黑" pitchFamily="34" charset="-122"/>
                <a:ea typeface="微软雅黑" pitchFamily="34" charset="-122"/>
              </a:rPr>
              <a:t>专业设计</a:t>
            </a:r>
            <a:r>
              <a:rPr lang="en-US" altLang="zh-CN" sz="782" dirty="0">
                <a:solidFill>
                  <a:schemeClr val="bg1">
                    <a:lumMod val="50000"/>
                  </a:schemeClr>
                </a:solidFill>
                <a:latin typeface="微软雅黑" pitchFamily="34" charset="-122"/>
                <a:ea typeface="微软雅黑" pitchFamily="34" charset="-122"/>
              </a:rPr>
              <a:t>……</a:t>
            </a:r>
          </a:p>
        </p:txBody>
      </p:sp>
      <p:sp>
        <p:nvSpPr>
          <p:cNvPr id="14" name="TextBox 30"/>
          <p:cNvSpPr txBox="1"/>
          <p:nvPr/>
        </p:nvSpPr>
        <p:spPr>
          <a:xfrm>
            <a:off x="6311078" y="1191146"/>
            <a:ext cx="1291617" cy="196977"/>
          </a:xfrm>
          <a:prstGeom prst="rect">
            <a:avLst/>
          </a:prstGeom>
          <a:noFill/>
        </p:spPr>
        <p:txBody>
          <a:bodyPr wrap="square" lIns="0" tIns="0" rIns="0" bIns="0" rtlCol="0">
            <a:spAutoFit/>
          </a:bodyPr>
          <a:lstStyle/>
          <a:p>
            <a:r>
              <a:rPr lang="zh-CN" altLang="en-US" sz="1280" b="1" dirty="0">
                <a:solidFill>
                  <a:schemeClr val="bg1">
                    <a:lumMod val="50000"/>
                  </a:schemeClr>
                </a:solidFill>
                <a:latin typeface="微软雅黑" pitchFamily="34" charset="-122"/>
                <a:ea typeface="微软雅黑" pitchFamily="34" charset="-122"/>
              </a:rPr>
              <a:t>标题关键字</a:t>
            </a:r>
          </a:p>
        </p:txBody>
      </p:sp>
      <p:sp>
        <p:nvSpPr>
          <p:cNvPr id="15" name="TextBox 29"/>
          <p:cNvSpPr txBox="1"/>
          <p:nvPr/>
        </p:nvSpPr>
        <p:spPr>
          <a:xfrm>
            <a:off x="6311078" y="1550124"/>
            <a:ext cx="2149355" cy="384721"/>
          </a:xfrm>
          <a:prstGeom prst="rect">
            <a:avLst/>
          </a:prstGeom>
          <a:noFill/>
        </p:spPr>
        <p:txBody>
          <a:bodyPr wrap="square" lIns="0" tIns="0" rIns="0" bIns="0" rtlCol="0">
            <a:spAutoFit/>
          </a:bodyPr>
          <a:lstStyle/>
          <a:p>
            <a:pPr algn="just">
              <a:lnSpc>
                <a:spcPts val="1500"/>
              </a:lnSpc>
            </a:pPr>
            <a:r>
              <a:rPr lang="zh-CN" altLang="en-US" sz="782" dirty="0">
                <a:solidFill>
                  <a:schemeClr val="bg1">
                    <a:lumMod val="50000"/>
                  </a:schemeClr>
                </a:solidFill>
                <a:latin typeface="微软雅黑" pitchFamily="34" charset="-122"/>
                <a:ea typeface="微软雅黑" pitchFamily="34" charset="-122"/>
              </a:rPr>
              <a:t>点击输入简要文字内容，言简意赅的说明分项内容</a:t>
            </a:r>
            <a:r>
              <a:rPr lang="en-US" altLang="zh-CN" sz="782" dirty="0">
                <a:solidFill>
                  <a:schemeClr val="bg1">
                    <a:lumMod val="50000"/>
                  </a:schemeClr>
                </a:solidFill>
                <a:latin typeface="微软雅黑" pitchFamily="34" charset="-122"/>
                <a:ea typeface="微软雅黑" pitchFamily="34" charset="-122"/>
              </a:rPr>
              <a:t>COOLLA</a:t>
            </a:r>
            <a:r>
              <a:rPr lang="zh-CN" altLang="en-US" sz="782" dirty="0">
                <a:solidFill>
                  <a:schemeClr val="bg1">
                    <a:lumMod val="50000"/>
                  </a:schemeClr>
                </a:solidFill>
                <a:latin typeface="微软雅黑" pitchFamily="34" charset="-122"/>
                <a:ea typeface="微软雅黑" pitchFamily="34" charset="-122"/>
              </a:rPr>
              <a:t>专业设计</a:t>
            </a:r>
            <a:r>
              <a:rPr lang="en-US" altLang="zh-CN" sz="782" dirty="0">
                <a:solidFill>
                  <a:schemeClr val="bg1">
                    <a:lumMod val="50000"/>
                  </a:schemeClr>
                </a:solidFill>
                <a:latin typeface="微软雅黑" pitchFamily="34" charset="-122"/>
                <a:ea typeface="微软雅黑" pitchFamily="34" charset="-122"/>
              </a:rPr>
              <a:t>……</a:t>
            </a:r>
          </a:p>
        </p:txBody>
      </p:sp>
      <p:sp>
        <p:nvSpPr>
          <p:cNvPr id="16" name="TextBox 30"/>
          <p:cNvSpPr txBox="1"/>
          <p:nvPr/>
        </p:nvSpPr>
        <p:spPr>
          <a:xfrm>
            <a:off x="3713106" y="1191146"/>
            <a:ext cx="1291617" cy="196977"/>
          </a:xfrm>
          <a:prstGeom prst="rect">
            <a:avLst/>
          </a:prstGeom>
          <a:noFill/>
        </p:spPr>
        <p:txBody>
          <a:bodyPr wrap="square" lIns="0" tIns="0" rIns="0" bIns="0" rtlCol="0">
            <a:spAutoFit/>
          </a:bodyPr>
          <a:lstStyle/>
          <a:p>
            <a:r>
              <a:rPr lang="zh-CN" altLang="en-US" sz="1280" b="1" dirty="0">
                <a:solidFill>
                  <a:schemeClr val="bg1">
                    <a:lumMod val="50000"/>
                  </a:schemeClr>
                </a:solidFill>
                <a:latin typeface="微软雅黑" pitchFamily="34" charset="-122"/>
                <a:ea typeface="微软雅黑" pitchFamily="34" charset="-122"/>
              </a:rPr>
              <a:t>标题关键字</a:t>
            </a:r>
          </a:p>
        </p:txBody>
      </p:sp>
      <p:sp>
        <p:nvSpPr>
          <p:cNvPr id="17" name="TextBox 29"/>
          <p:cNvSpPr txBox="1"/>
          <p:nvPr/>
        </p:nvSpPr>
        <p:spPr>
          <a:xfrm>
            <a:off x="3713106" y="1550124"/>
            <a:ext cx="2149355" cy="384721"/>
          </a:xfrm>
          <a:prstGeom prst="rect">
            <a:avLst/>
          </a:prstGeom>
          <a:noFill/>
        </p:spPr>
        <p:txBody>
          <a:bodyPr wrap="square" lIns="0" tIns="0" rIns="0" bIns="0" rtlCol="0">
            <a:spAutoFit/>
          </a:bodyPr>
          <a:lstStyle/>
          <a:p>
            <a:pPr algn="just">
              <a:lnSpc>
                <a:spcPts val="1500"/>
              </a:lnSpc>
            </a:pPr>
            <a:r>
              <a:rPr lang="zh-CN" altLang="en-US" sz="782" dirty="0">
                <a:solidFill>
                  <a:schemeClr val="bg1">
                    <a:lumMod val="50000"/>
                  </a:schemeClr>
                </a:solidFill>
                <a:latin typeface="微软雅黑" pitchFamily="34" charset="-122"/>
                <a:ea typeface="微软雅黑" pitchFamily="34" charset="-122"/>
              </a:rPr>
              <a:t>点击输入简要文字内容，言简意赅的说明分项内容</a:t>
            </a:r>
            <a:r>
              <a:rPr lang="en-US" altLang="zh-CN" sz="782" dirty="0">
                <a:solidFill>
                  <a:schemeClr val="bg1">
                    <a:lumMod val="50000"/>
                  </a:schemeClr>
                </a:solidFill>
                <a:latin typeface="微软雅黑" pitchFamily="34" charset="-122"/>
                <a:ea typeface="微软雅黑" pitchFamily="34" charset="-122"/>
              </a:rPr>
              <a:t>COOLLA</a:t>
            </a:r>
            <a:r>
              <a:rPr lang="zh-CN" altLang="en-US" sz="782" dirty="0">
                <a:solidFill>
                  <a:schemeClr val="bg1">
                    <a:lumMod val="50000"/>
                  </a:schemeClr>
                </a:solidFill>
                <a:latin typeface="微软雅黑" pitchFamily="34" charset="-122"/>
                <a:ea typeface="微软雅黑" pitchFamily="34" charset="-122"/>
              </a:rPr>
              <a:t>专业设计</a:t>
            </a:r>
            <a:r>
              <a:rPr lang="en-US" altLang="zh-CN" sz="782" dirty="0">
                <a:solidFill>
                  <a:schemeClr val="bg1">
                    <a:lumMod val="50000"/>
                  </a:schemeClr>
                </a:solidFill>
                <a:latin typeface="微软雅黑" pitchFamily="34" charset="-122"/>
                <a:ea typeface="微软雅黑" pitchFamily="34" charset="-122"/>
              </a:rPr>
              <a:t>……</a:t>
            </a:r>
          </a:p>
        </p:txBody>
      </p:sp>
      <p:cxnSp>
        <p:nvCxnSpPr>
          <p:cNvPr id="19" name="直接连接符 18"/>
          <p:cNvCxnSpPr/>
          <p:nvPr/>
        </p:nvCxnSpPr>
        <p:spPr>
          <a:xfrm flipV="1">
            <a:off x="3437874" y="1310915"/>
            <a:ext cx="0" cy="1122231"/>
          </a:xfrm>
          <a:prstGeom prst="line">
            <a:avLst/>
          </a:prstGeom>
          <a:ln w="12700">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6155606" y="1310915"/>
            <a:ext cx="0" cy="1122231"/>
          </a:xfrm>
          <a:prstGeom prst="line">
            <a:avLst/>
          </a:prstGeom>
          <a:ln w="12700">
            <a:solidFill>
              <a:schemeClr val="accent3"/>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45587" y="2433146"/>
            <a:ext cx="747545" cy="0"/>
          </a:xfrm>
          <a:prstGeom prst="line">
            <a:avLst/>
          </a:prstGeom>
          <a:ln w="12700">
            <a:solidFill>
              <a:schemeClr val="accent3"/>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845586" y="1310915"/>
            <a:ext cx="0" cy="1122231"/>
          </a:xfrm>
          <a:prstGeom prst="line">
            <a:avLst/>
          </a:prstGeom>
          <a:ln w="12700">
            <a:solidFill>
              <a:schemeClr val="accent3"/>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437876" y="2433146"/>
            <a:ext cx="430049" cy="0"/>
          </a:xfrm>
          <a:prstGeom prst="line">
            <a:avLst/>
          </a:prstGeom>
          <a:ln w="12700">
            <a:solidFill>
              <a:schemeClr val="accent1"/>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89254" y="3531361"/>
            <a:ext cx="0" cy="1122231"/>
          </a:xfrm>
          <a:prstGeom prst="line">
            <a:avLst/>
          </a:prstGeom>
          <a:ln w="12700">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2289256" y="3531360"/>
            <a:ext cx="430049" cy="0"/>
          </a:xfrm>
          <a:prstGeom prst="line">
            <a:avLst/>
          </a:prstGeom>
          <a:ln w="12700">
            <a:solidFill>
              <a:schemeClr val="accent1"/>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570922" y="3922927"/>
            <a:ext cx="1291617" cy="196977"/>
          </a:xfrm>
          <a:prstGeom prst="rect">
            <a:avLst/>
          </a:prstGeom>
          <a:noFill/>
        </p:spPr>
        <p:txBody>
          <a:bodyPr wrap="square" lIns="0" tIns="0" rIns="0" bIns="0" rtlCol="0">
            <a:spAutoFit/>
          </a:bodyPr>
          <a:lstStyle/>
          <a:p>
            <a:r>
              <a:rPr lang="zh-CN" altLang="en-US" sz="1280" b="1" dirty="0">
                <a:solidFill>
                  <a:schemeClr val="bg1">
                    <a:lumMod val="50000"/>
                  </a:schemeClr>
                </a:solidFill>
                <a:latin typeface="微软雅黑" pitchFamily="34" charset="-122"/>
                <a:ea typeface="微软雅黑" pitchFamily="34" charset="-122"/>
              </a:rPr>
              <a:t>标题关键字</a:t>
            </a:r>
          </a:p>
        </p:txBody>
      </p:sp>
      <p:sp>
        <p:nvSpPr>
          <p:cNvPr id="32" name="TextBox 29"/>
          <p:cNvSpPr txBox="1"/>
          <p:nvPr/>
        </p:nvSpPr>
        <p:spPr>
          <a:xfrm>
            <a:off x="2570920" y="4281904"/>
            <a:ext cx="2149355" cy="384721"/>
          </a:xfrm>
          <a:prstGeom prst="rect">
            <a:avLst/>
          </a:prstGeom>
          <a:noFill/>
        </p:spPr>
        <p:txBody>
          <a:bodyPr wrap="square" lIns="0" tIns="0" rIns="0" bIns="0" rtlCol="0">
            <a:spAutoFit/>
          </a:bodyPr>
          <a:lstStyle/>
          <a:p>
            <a:pPr algn="just">
              <a:lnSpc>
                <a:spcPts val="1500"/>
              </a:lnSpc>
            </a:pPr>
            <a:r>
              <a:rPr lang="zh-CN" altLang="en-US" sz="782" dirty="0">
                <a:solidFill>
                  <a:schemeClr val="bg1">
                    <a:lumMod val="50000"/>
                  </a:schemeClr>
                </a:solidFill>
                <a:latin typeface="微软雅黑" pitchFamily="34" charset="-122"/>
                <a:ea typeface="微软雅黑" pitchFamily="34" charset="-122"/>
              </a:rPr>
              <a:t>点击输入简要文字内容，言简意赅的说明分项内容</a:t>
            </a:r>
            <a:r>
              <a:rPr lang="en-US" altLang="zh-CN" sz="782" dirty="0">
                <a:solidFill>
                  <a:schemeClr val="bg1">
                    <a:lumMod val="50000"/>
                  </a:schemeClr>
                </a:solidFill>
                <a:latin typeface="微软雅黑" pitchFamily="34" charset="-122"/>
                <a:ea typeface="微软雅黑" pitchFamily="34" charset="-122"/>
              </a:rPr>
              <a:t>COOLLA</a:t>
            </a:r>
            <a:r>
              <a:rPr lang="zh-CN" altLang="en-US" sz="782" dirty="0">
                <a:solidFill>
                  <a:schemeClr val="bg1">
                    <a:lumMod val="50000"/>
                  </a:schemeClr>
                </a:solidFill>
                <a:latin typeface="微软雅黑" pitchFamily="34" charset="-122"/>
                <a:ea typeface="微软雅黑" pitchFamily="34" charset="-122"/>
              </a:rPr>
              <a:t>专业设计</a:t>
            </a:r>
            <a:r>
              <a:rPr lang="en-US" altLang="zh-CN" sz="782" dirty="0">
                <a:solidFill>
                  <a:schemeClr val="bg1">
                    <a:lumMod val="50000"/>
                  </a:schemeClr>
                </a:solidFill>
                <a:latin typeface="微软雅黑" pitchFamily="34" charset="-122"/>
                <a:ea typeface="微软雅黑" pitchFamily="34" charset="-122"/>
              </a:rPr>
              <a:t>……</a:t>
            </a:r>
          </a:p>
        </p:txBody>
      </p:sp>
      <p:cxnSp>
        <p:nvCxnSpPr>
          <p:cNvPr id="36" name="直接连接符 35"/>
          <p:cNvCxnSpPr/>
          <p:nvPr/>
        </p:nvCxnSpPr>
        <p:spPr>
          <a:xfrm>
            <a:off x="5027330" y="3531361"/>
            <a:ext cx="0" cy="1122231"/>
          </a:xfrm>
          <a:prstGeom prst="line">
            <a:avLst/>
          </a:prstGeom>
          <a:ln w="12700">
            <a:solidFill>
              <a:schemeClr val="accent1"/>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sp>
        <p:nvSpPr>
          <p:cNvPr id="37" name="TextBox 30"/>
          <p:cNvSpPr txBox="1"/>
          <p:nvPr/>
        </p:nvSpPr>
        <p:spPr>
          <a:xfrm>
            <a:off x="5276441" y="3922927"/>
            <a:ext cx="1291617" cy="196977"/>
          </a:xfrm>
          <a:prstGeom prst="rect">
            <a:avLst/>
          </a:prstGeom>
          <a:noFill/>
        </p:spPr>
        <p:txBody>
          <a:bodyPr wrap="square" lIns="0" tIns="0" rIns="0" bIns="0" rtlCol="0">
            <a:spAutoFit/>
          </a:bodyPr>
          <a:lstStyle/>
          <a:p>
            <a:r>
              <a:rPr lang="zh-CN" altLang="en-US" sz="1280" b="1" dirty="0">
                <a:solidFill>
                  <a:schemeClr val="bg1">
                    <a:lumMod val="50000"/>
                  </a:schemeClr>
                </a:solidFill>
                <a:latin typeface="微软雅黑" pitchFamily="34" charset="-122"/>
                <a:ea typeface="微软雅黑" pitchFamily="34" charset="-122"/>
              </a:rPr>
              <a:t>标题关键字</a:t>
            </a:r>
          </a:p>
        </p:txBody>
      </p:sp>
      <p:sp>
        <p:nvSpPr>
          <p:cNvPr id="38" name="TextBox 29"/>
          <p:cNvSpPr txBox="1"/>
          <p:nvPr/>
        </p:nvSpPr>
        <p:spPr>
          <a:xfrm>
            <a:off x="5276441" y="4281904"/>
            <a:ext cx="2149355" cy="384721"/>
          </a:xfrm>
          <a:prstGeom prst="rect">
            <a:avLst/>
          </a:prstGeom>
          <a:noFill/>
        </p:spPr>
        <p:txBody>
          <a:bodyPr wrap="square" lIns="0" tIns="0" rIns="0" bIns="0" rtlCol="0">
            <a:spAutoFit/>
          </a:bodyPr>
          <a:lstStyle/>
          <a:p>
            <a:pPr algn="just">
              <a:lnSpc>
                <a:spcPts val="1500"/>
              </a:lnSpc>
            </a:pPr>
            <a:r>
              <a:rPr lang="zh-CN" altLang="en-US" sz="782" dirty="0">
                <a:solidFill>
                  <a:schemeClr val="bg1">
                    <a:lumMod val="50000"/>
                  </a:schemeClr>
                </a:solidFill>
                <a:latin typeface="微软雅黑" pitchFamily="34" charset="-122"/>
                <a:ea typeface="微软雅黑" pitchFamily="34" charset="-122"/>
              </a:rPr>
              <a:t>点击输入简要文字内容，言简意赅的说明分项内容</a:t>
            </a:r>
            <a:r>
              <a:rPr lang="en-US" altLang="zh-CN" sz="782" dirty="0">
                <a:solidFill>
                  <a:schemeClr val="bg1">
                    <a:lumMod val="50000"/>
                  </a:schemeClr>
                </a:solidFill>
                <a:latin typeface="微软雅黑" pitchFamily="34" charset="-122"/>
                <a:ea typeface="微软雅黑" pitchFamily="34" charset="-122"/>
              </a:rPr>
              <a:t>COOLLA</a:t>
            </a:r>
            <a:r>
              <a:rPr lang="zh-CN" altLang="en-US" sz="782" dirty="0">
                <a:solidFill>
                  <a:schemeClr val="bg1">
                    <a:lumMod val="50000"/>
                  </a:schemeClr>
                </a:solidFill>
                <a:latin typeface="微软雅黑" pitchFamily="34" charset="-122"/>
                <a:ea typeface="微软雅黑" pitchFamily="34" charset="-122"/>
              </a:rPr>
              <a:t>专业设计</a:t>
            </a:r>
            <a:r>
              <a:rPr lang="en-US" altLang="zh-CN" sz="782" dirty="0">
                <a:solidFill>
                  <a:schemeClr val="bg1">
                    <a:lumMod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42653284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4" fill="hold" nodeType="withEffect">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1"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down)">
                                      <p:cBhvr>
                                        <p:cTn id="16" dur="500"/>
                                        <p:tgtEl>
                                          <p:spTgt spid="6"/>
                                        </p:tgtEl>
                                      </p:cBhvr>
                                    </p:animEffect>
                                  </p:childTnLst>
                                </p:cTn>
                              </p:par>
                              <p:par>
                                <p:cTn id="17" presetID="12" presetClass="entr" presetSubtype="4"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ppt_y</p:attrName>
                                        </p:attrNameLst>
                                      </p:cBhvr>
                                      <p:tavLst>
                                        <p:tav tm="0">
                                          <p:val>
                                            <p:strVal val="#ppt_y+#ppt_h*1.125000"/>
                                          </p:val>
                                        </p:tav>
                                        <p:tav tm="100000">
                                          <p:val>
                                            <p:strVal val="#ppt_y"/>
                                          </p:val>
                                        </p:tav>
                                      </p:tavLst>
                                    </p:anim>
                                    <p:animEffect transition="in" filter="wipe(up)">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8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down)">
                                      <p:cBhvr>
                                        <p:cTn id="26" dur="500"/>
                                        <p:tgtEl>
                                          <p:spTgt spid="24"/>
                                        </p:tgtEl>
                                      </p:cBhvr>
                                    </p:animEffect>
                                  </p:childTnLst>
                                </p:cTn>
                              </p:par>
                            </p:childTnLst>
                          </p:cTn>
                        </p:par>
                        <p:par>
                          <p:cTn id="27" fill="hold">
                            <p:stCondLst>
                              <p:cond delay="1300"/>
                            </p:stCondLst>
                            <p:childTnLst>
                              <p:par>
                                <p:cTn id="28" presetID="22" presetClass="entr" presetSubtype="2"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par>
                          <p:cTn id="31" fill="hold">
                            <p:stCondLst>
                              <p:cond delay="1800"/>
                            </p:stCondLst>
                            <p:childTnLst>
                              <p:par>
                                <p:cTn id="32" presetID="22" presetClass="entr" presetSubtype="4"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down)">
                                      <p:cBhvr>
                                        <p:cTn id="34" dur="500"/>
                                        <p:tgtEl>
                                          <p:spTgt spid="25"/>
                                        </p:tgtEl>
                                      </p:cBhvr>
                                    </p:animEffect>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800"/>
                            </p:stCondLst>
                            <p:childTnLst>
                              <p:par>
                                <p:cTn id="43" presetID="22" presetClass="entr" presetSubtype="2"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right)">
                                      <p:cBhvr>
                                        <p:cTn id="45" dur="500"/>
                                        <p:tgtEl>
                                          <p:spTgt spid="26"/>
                                        </p:tgtEl>
                                      </p:cBhvr>
                                    </p:animEffect>
                                  </p:childTnLst>
                                </p:cTn>
                              </p:par>
                            </p:childTnLst>
                          </p:cTn>
                        </p:par>
                        <p:par>
                          <p:cTn id="46" fill="hold">
                            <p:stCondLst>
                              <p:cond delay="3300"/>
                            </p:stCondLst>
                            <p:childTnLst>
                              <p:par>
                                <p:cTn id="47" presetID="22" presetClass="entr" presetSubtype="4"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childTnLst>
                          </p:cTn>
                        </p:par>
                        <p:par>
                          <p:cTn id="50" fill="hold">
                            <p:stCondLst>
                              <p:cond delay="38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300"/>
                            </p:stCondLst>
                            <p:childTnLst>
                              <p:par>
                                <p:cTn id="58" presetID="22" presetClass="entr" presetSubtype="4"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48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5300"/>
                            </p:stCondLst>
                            <p:childTnLst>
                              <p:par>
                                <p:cTn id="69" presetID="22" presetClass="entr" presetSubtype="2"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right)">
                                      <p:cBhvr>
                                        <p:cTn id="71" dur="500"/>
                                        <p:tgtEl>
                                          <p:spTgt spid="29"/>
                                        </p:tgtEl>
                                      </p:cBhvr>
                                    </p:animEffect>
                                  </p:childTnLst>
                                </p:cTn>
                              </p:par>
                            </p:childTnLst>
                          </p:cTn>
                        </p:par>
                        <p:par>
                          <p:cTn id="72" fill="hold">
                            <p:stCondLst>
                              <p:cond delay="5800"/>
                            </p:stCondLst>
                            <p:childTnLst>
                              <p:par>
                                <p:cTn id="73" presetID="22" presetClass="entr" presetSubtype="1"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63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6800"/>
                            </p:stCondLst>
                            <p:childTnLst>
                              <p:par>
                                <p:cTn id="84" presetID="22" presetClass="entr" presetSubtype="1" fill="hold"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up)">
                                      <p:cBhvr>
                                        <p:cTn id="86" dur="500"/>
                                        <p:tgtEl>
                                          <p:spTgt spid="36"/>
                                        </p:tgtEl>
                                      </p:cBhvr>
                                    </p:animEffect>
                                  </p:childTnLst>
                                </p:cTn>
                              </p:par>
                            </p:childTnLst>
                          </p:cTn>
                        </p:par>
                        <p:par>
                          <p:cTn id="87" fill="hold">
                            <p:stCondLst>
                              <p:cond delay="7300"/>
                            </p:stCondLst>
                            <p:childTnLst>
                              <p:par>
                                <p:cTn id="88" presetID="22" presetClass="entr" presetSubtype="8"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left)">
                                      <p:cBhvr>
                                        <p:cTn id="90" dur="500"/>
                                        <p:tgtEl>
                                          <p:spTgt spid="3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left)">
                                      <p:cBhvr>
                                        <p:cTn id="9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31" grpId="0"/>
      <p:bldP spid="32"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xmlns="" id="{68D1D536-9D02-4870-AB7F-472477B5AA32}"/>
              </a:ext>
            </a:extLst>
          </p:cNvPr>
          <p:cNvSpPr>
            <a:spLocks/>
          </p:cNvSpPr>
          <p:nvPr/>
        </p:nvSpPr>
        <p:spPr bwMode="auto">
          <a:xfrm>
            <a:off x="3257076" y="2193794"/>
            <a:ext cx="2416645" cy="2773432"/>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4" name="Freeform 7">
            <a:extLst>
              <a:ext uri="{FF2B5EF4-FFF2-40B4-BE49-F238E27FC236}">
                <a16:creationId xmlns:a16="http://schemas.microsoft.com/office/drawing/2014/main" xmlns="" id="{3B3D179E-DD10-4C49-9B72-4A4CC8D81670}"/>
              </a:ext>
            </a:extLst>
          </p:cNvPr>
          <p:cNvSpPr>
            <a:spLocks/>
          </p:cNvSpPr>
          <p:nvPr/>
        </p:nvSpPr>
        <p:spPr bwMode="auto">
          <a:xfrm>
            <a:off x="4275590" y="1750349"/>
            <a:ext cx="457190" cy="46250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5" name="Freeform 8">
            <a:extLst>
              <a:ext uri="{FF2B5EF4-FFF2-40B4-BE49-F238E27FC236}">
                <a16:creationId xmlns:a16="http://schemas.microsoft.com/office/drawing/2014/main" xmlns="" id="{9FDBA48F-A25F-4863-B13C-2008DA8E10F2}"/>
              </a:ext>
            </a:extLst>
          </p:cNvPr>
          <p:cNvSpPr>
            <a:spLocks/>
          </p:cNvSpPr>
          <p:nvPr/>
        </p:nvSpPr>
        <p:spPr bwMode="auto">
          <a:xfrm>
            <a:off x="5457130" y="2439230"/>
            <a:ext cx="454409" cy="45990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6" name="Freeform 9">
            <a:extLst>
              <a:ext uri="{FF2B5EF4-FFF2-40B4-BE49-F238E27FC236}">
                <a16:creationId xmlns:a16="http://schemas.microsoft.com/office/drawing/2014/main" xmlns="" id="{10659394-B884-4A79-A778-F26AC0F1E3C2}"/>
              </a:ext>
            </a:extLst>
          </p:cNvPr>
          <p:cNvSpPr>
            <a:spLocks/>
          </p:cNvSpPr>
          <p:nvPr/>
        </p:nvSpPr>
        <p:spPr bwMode="auto">
          <a:xfrm>
            <a:off x="5250941" y="3668706"/>
            <a:ext cx="458579" cy="46250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7" name="Freeform 10">
            <a:extLst>
              <a:ext uri="{FF2B5EF4-FFF2-40B4-BE49-F238E27FC236}">
                <a16:creationId xmlns:a16="http://schemas.microsoft.com/office/drawing/2014/main" xmlns="" id="{E5054101-0FDE-4DCF-8B44-0CEB85258C5C}"/>
              </a:ext>
            </a:extLst>
          </p:cNvPr>
          <p:cNvSpPr>
            <a:spLocks/>
          </p:cNvSpPr>
          <p:nvPr/>
        </p:nvSpPr>
        <p:spPr bwMode="auto">
          <a:xfrm>
            <a:off x="3744959" y="2311301"/>
            <a:ext cx="455799" cy="46250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8" name="Freeform 11">
            <a:extLst>
              <a:ext uri="{FF2B5EF4-FFF2-40B4-BE49-F238E27FC236}">
                <a16:creationId xmlns:a16="http://schemas.microsoft.com/office/drawing/2014/main" xmlns="" id="{2940F14D-5E1E-491E-98BD-9357BD8C96D9}"/>
              </a:ext>
            </a:extLst>
          </p:cNvPr>
          <p:cNvSpPr>
            <a:spLocks/>
          </p:cNvSpPr>
          <p:nvPr/>
        </p:nvSpPr>
        <p:spPr bwMode="auto">
          <a:xfrm>
            <a:off x="3011173" y="3574564"/>
            <a:ext cx="455799" cy="45860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9" name="Freeform 13">
            <a:extLst>
              <a:ext uri="{FF2B5EF4-FFF2-40B4-BE49-F238E27FC236}">
                <a16:creationId xmlns:a16="http://schemas.microsoft.com/office/drawing/2014/main" xmlns="" id="{B05EDB8C-D603-4A90-9FA8-572958F24032}"/>
              </a:ext>
            </a:extLst>
          </p:cNvPr>
          <p:cNvSpPr>
            <a:spLocks/>
          </p:cNvSpPr>
          <p:nvPr/>
        </p:nvSpPr>
        <p:spPr bwMode="auto">
          <a:xfrm>
            <a:off x="4813297" y="4193365"/>
            <a:ext cx="254303" cy="257236"/>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0" name="Freeform 14">
            <a:extLst>
              <a:ext uri="{FF2B5EF4-FFF2-40B4-BE49-F238E27FC236}">
                <a16:creationId xmlns:a16="http://schemas.microsoft.com/office/drawing/2014/main" xmlns="" id="{643AD3D1-B499-4A7B-988D-76DB4BE644BC}"/>
              </a:ext>
            </a:extLst>
          </p:cNvPr>
          <p:cNvSpPr>
            <a:spLocks/>
          </p:cNvSpPr>
          <p:nvPr/>
        </p:nvSpPr>
        <p:spPr bwMode="auto">
          <a:xfrm>
            <a:off x="3193098" y="2521279"/>
            <a:ext cx="250133" cy="25723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1" name="Freeform 15">
            <a:extLst>
              <a:ext uri="{FF2B5EF4-FFF2-40B4-BE49-F238E27FC236}">
                <a16:creationId xmlns:a16="http://schemas.microsoft.com/office/drawing/2014/main" xmlns="" id="{D805F547-DBE6-43A3-ABAD-D895FEA1A227}"/>
              </a:ext>
            </a:extLst>
          </p:cNvPr>
          <p:cNvSpPr>
            <a:spLocks/>
          </p:cNvSpPr>
          <p:nvPr/>
        </p:nvSpPr>
        <p:spPr bwMode="auto">
          <a:xfrm>
            <a:off x="4186646" y="2679875"/>
            <a:ext cx="251523" cy="254637"/>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2" name="Freeform 16">
            <a:extLst>
              <a:ext uri="{FF2B5EF4-FFF2-40B4-BE49-F238E27FC236}">
                <a16:creationId xmlns:a16="http://schemas.microsoft.com/office/drawing/2014/main" xmlns="" id="{6AC8D27A-9DA7-4572-AF50-E7534BA0A218}"/>
              </a:ext>
            </a:extLst>
          </p:cNvPr>
          <p:cNvSpPr>
            <a:spLocks/>
          </p:cNvSpPr>
          <p:nvPr/>
        </p:nvSpPr>
        <p:spPr bwMode="auto">
          <a:xfrm>
            <a:off x="4561773" y="3698823"/>
            <a:ext cx="251523" cy="253337"/>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3" name="Freeform 17">
            <a:extLst>
              <a:ext uri="{FF2B5EF4-FFF2-40B4-BE49-F238E27FC236}">
                <a16:creationId xmlns:a16="http://schemas.microsoft.com/office/drawing/2014/main" xmlns="" id="{FB4D1067-2882-4D7F-BC32-76B609112064}"/>
              </a:ext>
            </a:extLst>
          </p:cNvPr>
          <p:cNvSpPr>
            <a:spLocks/>
          </p:cNvSpPr>
          <p:nvPr/>
        </p:nvSpPr>
        <p:spPr bwMode="auto">
          <a:xfrm>
            <a:off x="3464988" y="3521232"/>
            <a:ext cx="250133" cy="25723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4" name="Freeform 18">
            <a:extLst>
              <a:ext uri="{FF2B5EF4-FFF2-40B4-BE49-F238E27FC236}">
                <a16:creationId xmlns:a16="http://schemas.microsoft.com/office/drawing/2014/main" xmlns="" id="{9700CC82-36D8-44FF-84F1-61C660377E81}"/>
              </a:ext>
            </a:extLst>
          </p:cNvPr>
          <p:cNvSpPr>
            <a:spLocks/>
          </p:cNvSpPr>
          <p:nvPr/>
        </p:nvSpPr>
        <p:spPr bwMode="auto">
          <a:xfrm>
            <a:off x="5203437" y="3061352"/>
            <a:ext cx="254303" cy="257236"/>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5" name="Freeform 19">
            <a:extLst>
              <a:ext uri="{FF2B5EF4-FFF2-40B4-BE49-F238E27FC236}">
                <a16:creationId xmlns:a16="http://schemas.microsoft.com/office/drawing/2014/main" xmlns="" id="{86C50871-D993-43A9-A0D9-1499BEC6B904}"/>
              </a:ext>
            </a:extLst>
          </p:cNvPr>
          <p:cNvSpPr>
            <a:spLocks/>
          </p:cNvSpPr>
          <p:nvPr/>
        </p:nvSpPr>
        <p:spPr bwMode="auto">
          <a:xfrm>
            <a:off x="3965666" y="3853116"/>
            <a:ext cx="251523" cy="257235"/>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dirty="0">
              <a:latin typeface="+mn-ea"/>
            </a:endParaRPr>
          </a:p>
        </p:txBody>
      </p:sp>
      <p:sp>
        <p:nvSpPr>
          <p:cNvPr id="16" name="Freeform 20">
            <a:extLst>
              <a:ext uri="{FF2B5EF4-FFF2-40B4-BE49-F238E27FC236}">
                <a16:creationId xmlns:a16="http://schemas.microsoft.com/office/drawing/2014/main" xmlns="" id="{35CF02A8-9749-4932-9D10-EE14772AE3AA}"/>
              </a:ext>
            </a:extLst>
          </p:cNvPr>
          <p:cNvSpPr>
            <a:spLocks/>
          </p:cNvSpPr>
          <p:nvPr/>
        </p:nvSpPr>
        <p:spPr bwMode="auto">
          <a:xfrm>
            <a:off x="4504185" y="3050989"/>
            <a:ext cx="251523" cy="25593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7" name="Freeform 6">
            <a:extLst>
              <a:ext uri="{FF2B5EF4-FFF2-40B4-BE49-F238E27FC236}">
                <a16:creationId xmlns:a16="http://schemas.microsoft.com/office/drawing/2014/main" xmlns="" id="{0574AA4F-CF5D-4368-B124-A55F6C26A9A7}"/>
              </a:ext>
            </a:extLst>
          </p:cNvPr>
          <p:cNvSpPr>
            <a:spLocks/>
          </p:cNvSpPr>
          <p:nvPr/>
        </p:nvSpPr>
        <p:spPr bwMode="auto">
          <a:xfrm>
            <a:off x="3720703" y="1801895"/>
            <a:ext cx="453020" cy="46250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8" name="Freeform 12">
            <a:extLst>
              <a:ext uri="{FF2B5EF4-FFF2-40B4-BE49-F238E27FC236}">
                <a16:creationId xmlns:a16="http://schemas.microsoft.com/office/drawing/2014/main" xmlns="" id="{0AF134B0-DB70-41C6-AA36-CC7CE4B7C213}"/>
              </a:ext>
            </a:extLst>
          </p:cNvPr>
          <p:cNvSpPr>
            <a:spLocks/>
          </p:cNvSpPr>
          <p:nvPr/>
        </p:nvSpPr>
        <p:spPr bwMode="auto">
          <a:xfrm>
            <a:off x="4883036" y="2578709"/>
            <a:ext cx="455799" cy="45990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lstStyle/>
          <a:p>
            <a:endParaRPr lang="zh-CN" altLang="en-US">
              <a:latin typeface="+mn-ea"/>
            </a:endParaRPr>
          </a:p>
        </p:txBody>
      </p:sp>
      <p:sp>
        <p:nvSpPr>
          <p:cNvPr id="19" name="TextBox 8">
            <a:extLst>
              <a:ext uri="{FF2B5EF4-FFF2-40B4-BE49-F238E27FC236}">
                <a16:creationId xmlns:a16="http://schemas.microsoft.com/office/drawing/2014/main" xmlns="" id="{344F6C29-642A-473C-8529-26031E0B098D}"/>
              </a:ext>
            </a:extLst>
          </p:cNvPr>
          <p:cNvSpPr txBox="1">
            <a:spLocks noChangeArrowheads="1"/>
          </p:cNvSpPr>
          <p:nvPr/>
        </p:nvSpPr>
        <p:spPr bwMode="auto">
          <a:xfrm>
            <a:off x="1943351" y="3702912"/>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0" name="TextBox 9">
            <a:extLst>
              <a:ext uri="{FF2B5EF4-FFF2-40B4-BE49-F238E27FC236}">
                <a16:creationId xmlns:a16="http://schemas.microsoft.com/office/drawing/2014/main" xmlns="" id="{0FA7C5CB-8360-4CA2-A56C-3CA1E5CF81EF}"/>
              </a:ext>
            </a:extLst>
          </p:cNvPr>
          <p:cNvSpPr txBox="1">
            <a:spLocks noChangeArrowheads="1"/>
          </p:cNvSpPr>
          <p:nvPr/>
        </p:nvSpPr>
        <p:spPr bwMode="auto">
          <a:xfrm>
            <a:off x="6867608" y="2558255"/>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1" name="TextBox 10">
            <a:extLst>
              <a:ext uri="{FF2B5EF4-FFF2-40B4-BE49-F238E27FC236}">
                <a16:creationId xmlns:a16="http://schemas.microsoft.com/office/drawing/2014/main" xmlns="" id="{9C8E1BAB-A66B-4C3E-902B-3615E978B680}"/>
              </a:ext>
            </a:extLst>
          </p:cNvPr>
          <p:cNvSpPr txBox="1">
            <a:spLocks noChangeArrowheads="1"/>
          </p:cNvSpPr>
          <p:nvPr/>
        </p:nvSpPr>
        <p:spPr bwMode="auto">
          <a:xfrm>
            <a:off x="6099410" y="3803866"/>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2" name="TextBox 11">
            <a:extLst>
              <a:ext uri="{FF2B5EF4-FFF2-40B4-BE49-F238E27FC236}">
                <a16:creationId xmlns:a16="http://schemas.microsoft.com/office/drawing/2014/main" xmlns="" id="{4C3A1DC0-6C94-4CDA-86D8-88B241678FCB}"/>
              </a:ext>
            </a:extLst>
          </p:cNvPr>
          <p:cNvSpPr txBox="1">
            <a:spLocks noChangeArrowheads="1"/>
          </p:cNvSpPr>
          <p:nvPr/>
        </p:nvSpPr>
        <p:spPr bwMode="auto">
          <a:xfrm>
            <a:off x="1929794" y="2331454"/>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3" name="TextBox 12">
            <a:extLst>
              <a:ext uri="{FF2B5EF4-FFF2-40B4-BE49-F238E27FC236}">
                <a16:creationId xmlns:a16="http://schemas.microsoft.com/office/drawing/2014/main" xmlns="" id="{6F5EFF62-DA86-4E5A-98FA-CB76BFF0CC03}"/>
              </a:ext>
            </a:extLst>
          </p:cNvPr>
          <p:cNvSpPr txBox="1">
            <a:spLocks noChangeArrowheads="1"/>
          </p:cNvSpPr>
          <p:nvPr/>
        </p:nvSpPr>
        <p:spPr bwMode="auto">
          <a:xfrm>
            <a:off x="4724245" y="2009787"/>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4" name="任意多边形 31">
            <a:extLst>
              <a:ext uri="{FF2B5EF4-FFF2-40B4-BE49-F238E27FC236}">
                <a16:creationId xmlns:a16="http://schemas.microsoft.com/office/drawing/2014/main" xmlns="" id="{17DDE758-D4F1-438E-BEC7-AE6B337A7D77}"/>
              </a:ext>
            </a:extLst>
          </p:cNvPr>
          <p:cNvSpPr>
            <a:spLocks/>
          </p:cNvSpPr>
          <p:nvPr/>
        </p:nvSpPr>
        <p:spPr bwMode="auto">
          <a:xfrm flipV="1">
            <a:off x="2598758" y="3769333"/>
            <a:ext cx="386097" cy="35376"/>
          </a:xfrm>
          <a:custGeom>
            <a:avLst/>
            <a:gdLst>
              <a:gd name="T0" fmla="*/ 0 w 361950"/>
              <a:gd name="T1" fmla="*/ 0 h 54478"/>
              <a:gd name="T2" fmla="*/ 2852087 w 361950"/>
              <a:gd name="T3" fmla="*/ 0 h 54478"/>
              <a:gd name="T4" fmla="*/ 0 60000 65536"/>
              <a:gd name="T5" fmla="*/ 0 60000 65536"/>
            </a:gdLst>
            <a:ahLst/>
            <a:cxnLst>
              <a:cxn ang="T4">
                <a:pos x="T0" y="T1"/>
              </a:cxn>
              <a:cxn ang="T5">
                <a:pos x="T2" y="T3"/>
              </a:cxn>
            </a:cxnLst>
            <a:rect l="0" t="0" r="r" b="b"/>
            <a:pathLst>
              <a:path w="361950" h="54478">
                <a:moveTo>
                  <a:pt x="0" y="0"/>
                </a:moveTo>
                <a:lnTo>
                  <a:pt x="361950" y="0"/>
                </a:lnTo>
              </a:path>
            </a:pathLst>
          </a:custGeom>
          <a:noFill/>
          <a:ln w="6350" cap="flat" cmpd="sng">
            <a:solidFill>
              <a:schemeClr val="accent4"/>
            </a:solidFill>
            <a:prstDash val="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latin typeface="+mn-ea"/>
            </a:endParaRPr>
          </a:p>
        </p:txBody>
      </p:sp>
      <p:cxnSp>
        <p:nvCxnSpPr>
          <p:cNvPr id="25" name="直接连接符 24">
            <a:extLst>
              <a:ext uri="{FF2B5EF4-FFF2-40B4-BE49-F238E27FC236}">
                <a16:creationId xmlns:a16="http://schemas.microsoft.com/office/drawing/2014/main" xmlns="" id="{E3EB2B6A-E4FF-4736-B93E-CB2C95C1979F}"/>
              </a:ext>
            </a:extLst>
          </p:cNvPr>
          <p:cNvCxnSpPr>
            <a:cxnSpLocks/>
          </p:cNvCxnSpPr>
          <p:nvPr/>
        </p:nvCxnSpPr>
        <p:spPr>
          <a:xfrm>
            <a:off x="2617317" y="2440091"/>
            <a:ext cx="1127644"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AD19147-7C1D-4246-9283-726A68CD0018}"/>
              </a:ext>
            </a:extLst>
          </p:cNvPr>
          <p:cNvCxnSpPr>
            <a:cxnSpLocks/>
            <a:stCxn id="23" idx="2"/>
          </p:cNvCxnSpPr>
          <p:nvPr/>
        </p:nvCxnSpPr>
        <p:spPr>
          <a:xfrm>
            <a:off x="5101271" y="2263703"/>
            <a:ext cx="1620" cy="300022"/>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999E6FD6-53E4-4E70-817E-B301552CBBEB}"/>
              </a:ext>
            </a:extLst>
          </p:cNvPr>
          <p:cNvCxnSpPr>
            <a:cxnSpLocks/>
          </p:cNvCxnSpPr>
          <p:nvPr/>
        </p:nvCxnSpPr>
        <p:spPr>
          <a:xfrm>
            <a:off x="5966163" y="2649896"/>
            <a:ext cx="903790"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1C4F4087-B1A6-4E3C-8CFD-6F28C9B9AB51}"/>
              </a:ext>
            </a:extLst>
          </p:cNvPr>
          <p:cNvCxnSpPr>
            <a:cxnSpLocks/>
          </p:cNvCxnSpPr>
          <p:nvPr/>
        </p:nvCxnSpPr>
        <p:spPr>
          <a:xfrm>
            <a:off x="5756251" y="3899948"/>
            <a:ext cx="41982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842081"/>
      </p:ext>
    </p:extLst>
  </p:cSld>
  <p:clrMapOvr>
    <a:masterClrMapping/>
  </p:clrMapOvr>
  <mc:AlternateContent xmlns:mc="http://schemas.openxmlformats.org/markup-compatibility/2006" xmlns:p14="http://schemas.microsoft.com/office/powerpoint/2010/main">
    <mc:Choice Requires="p14">
      <p:transition spd="slow" p14:dur="1500" advClick="0" advTm="3500">
        <p:random/>
      </p:transition>
    </mc:Choice>
    <mc:Fallback xmlns="">
      <p:transition spd="slow" advClick="0"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par>
                          <p:cTn id="84" fill="hold">
                            <p:stCondLst>
                              <p:cond delay="15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8"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8"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right)">
                                      <p:cBhvr>
                                        <p:cTn id="96" dur="500"/>
                                        <p:tgtEl>
                                          <p:spTgt spid="24"/>
                                        </p:tgtEl>
                                      </p:cBhvr>
                                    </p:animEffect>
                                  </p:childTnLst>
                                </p:cTn>
                              </p:par>
                              <p:par>
                                <p:cTn id="97" presetID="22" presetClass="entr" presetSubtype="2" fill="hold"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2000"/>
                            </p:stCondLst>
                            <p:childTnLst>
                              <p:par>
                                <p:cTn id="101" presetID="1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p:tgtEl>
                                          <p:spTgt spid="23"/>
                                        </p:tgtEl>
                                        <p:attrNameLst>
                                          <p:attrName>ppt_y</p:attrName>
                                        </p:attrNameLst>
                                      </p:cBhvr>
                                      <p:tavLst>
                                        <p:tav tm="0">
                                          <p:val>
                                            <p:strVal val="#ppt_y+#ppt_h*1.125000"/>
                                          </p:val>
                                        </p:tav>
                                        <p:tav tm="100000">
                                          <p:val>
                                            <p:strVal val="#ppt_y"/>
                                          </p:val>
                                        </p:tav>
                                      </p:tavLst>
                                    </p:anim>
                                    <p:animEffect transition="in" filter="wipe(up)">
                                      <p:cBhvr>
                                        <p:cTn id="104" dur="500"/>
                                        <p:tgtEl>
                                          <p:spTgt spid="23"/>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p:tgtEl>
                                          <p:spTgt spid="20"/>
                                        </p:tgtEl>
                                        <p:attrNameLst>
                                          <p:attrName>ppt_x</p:attrName>
                                        </p:attrNameLst>
                                      </p:cBhvr>
                                      <p:tavLst>
                                        <p:tav tm="0">
                                          <p:val>
                                            <p:strVal val="#ppt_x-#ppt_w*1.125000"/>
                                          </p:val>
                                        </p:tav>
                                        <p:tav tm="100000">
                                          <p:val>
                                            <p:strVal val="#ppt_x"/>
                                          </p:val>
                                        </p:tav>
                                      </p:tavLst>
                                    </p:anim>
                                    <p:animEffect transition="in" filter="wipe(right)">
                                      <p:cBhvr>
                                        <p:cTn id="108" dur="500"/>
                                        <p:tgtEl>
                                          <p:spTgt spid="20"/>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p:tgtEl>
                                          <p:spTgt spid="21"/>
                                        </p:tgtEl>
                                        <p:attrNameLst>
                                          <p:attrName>ppt_x</p:attrName>
                                        </p:attrNameLst>
                                      </p:cBhvr>
                                      <p:tavLst>
                                        <p:tav tm="0">
                                          <p:val>
                                            <p:strVal val="#ppt_x-#ppt_w*1.125000"/>
                                          </p:val>
                                        </p:tav>
                                        <p:tav tm="100000">
                                          <p:val>
                                            <p:strVal val="#ppt_x"/>
                                          </p:val>
                                        </p:tav>
                                      </p:tavLst>
                                    </p:anim>
                                    <p:animEffect transition="in" filter="wipe(right)">
                                      <p:cBhvr>
                                        <p:cTn id="112" dur="500"/>
                                        <p:tgtEl>
                                          <p:spTgt spid="21"/>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p:tgtEl>
                                          <p:spTgt spid="19"/>
                                        </p:tgtEl>
                                        <p:attrNameLst>
                                          <p:attrName>ppt_x</p:attrName>
                                        </p:attrNameLst>
                                      </p:cBhvr>
                                      <p:tavLst>
                                        <p:tav tm="0">
                                          <p:val>
                                            <p:strVal val="#ppt_x+#ppt_w*1.125000"/>
                                          </p:val>
                                        </p:tav>
                                        <p:tav tm="100000">
                                          <p:val>
                                            <p:strVal val="#ppt_x"/>
                                          </p:val>
                                        </p:tav>
                                      </p:tavLst>
                                    </p:anim>
                                    <p:animEffect transition="in" filter="wipe(left)">
                                      <p:cBhvr>
                                        <p:cTn id="116" dur="500"/>
                                        <p:tgtEl>
                                          <p:spTgt spid="19"/>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ppt_x</p:attrName>
                                        </p:attrNameLst>
                                      </p:cBhvr>
                                      <p:tavLst>
                                        <p:tav tm="0">
                                          <p:val>
                                            <p:strVal val="#ppt_x+#ppt_w*1.125000"/>
                                          </p:val>
                                        </p:tav>
                                        <p:tav tm="100000">
                                          <p:val>
                                            <p:strVal val="#ppt_x"/>
                                          </p:val>
                                        </p:tav>
                                      </p:tavLst>
                                    </p:anim>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p:cNvGrpSpPr/>
          <p:nvPr/>
        </p:nvGrpSpPr>
        <p:grpSpPr>
          <a:xfrm>
            <a:off x="5827987" y="1389160"/>
            <a:ext cx="1890210" cy="2565144"/>
            <a:chOff x="5827987" y="1289107"/>
            <a:chExt cx="1890210" cy="2565285"/>
          </a:xfrm>
        </p:grpSpPr>
        <p:sp>
          <p:nvSpPr>
            <p:cNvPr id="8" name="Rectangle 11"/>
            <p:cNvSpPr/>
            <p:nvPr/>
          </p:nvSpPr>
          <p:spPr>
            <a:xfrm>
              <a:off x="5887831" y="1370116"/>
              <a:ext cx="1770522" cy="2484276"/>
            </a:xfrm>
            <a:prstGeom prst="rec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wrap="square" tIns="1536000" anchor="t" anchorCtr="1">
              <a:normAutofit/>
            </a:bodyPr>
            <a:lstStyle/>
            <a:p>
              <a:pPr algn="ctr">
                <a:lnSpc>
                  <a:spcPct val="120000"/>
                </a:lnSpc>
              </a:pPr>
              <a:r>
                <a:rPr lang="zh-CN" altLang="en-US" sz="1067" dirty="0">
                  <a:solidFill>
                    <a:schemeClr val="bg1">
                      <a:lumMod val="50000"/>
                    </a:schemeClr>
                  </a:solidFill>
                  <a:cs typeface="+mn-ea"/>
                  <a:sym typeface="+mn-lt"/>
                </a:rPr>
                <a:t>此部分内容作为文字排版占位显示 （建议使用主题字体）</a:t>
              </a:r>
            </a:p>
          </p:txBody>
        </p:sp>
        <p:sp>
          <p:nvSpPr>
            <p:cNvPr id="9" name="Arrow: Pentagon 12"/>
            <p:cNvSpPr/>
            <p:nvPr/>
          </p:nvSpPr>
          <p:spPr>
            <a:xfrm rot="5400000">
              <a:off x="6044010" y="1073084"/>
              <a:ext cx="1458164" cy="1890210"/>
            </a:xfrm>
            <a:prstGeom prst="homePlat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153600" tIns="0" anchor="t" anchorCtr="1">
              <a:normAutofit/>
            </a:bodyPr>
            <a:lstStyle/>
            <a:p>
              <a:pPr algn="ctr"/>
              <a:r>
                <a:rPr lang="zh-CN" altLang="en-US" sz="1280" dirty="0">
                  <a:cs typeface="+mn-ea"/>
                  <a:sym typeface="+mn-lt"/>
                </a:rPr>
                <a:t>标题文本预设</a:t>
              </a:r>
            </a:p>
          </p:txBody>
        </p:sp>
        <p:sp>
          <p:nvSpPr>
            <p:cNvPr id="10" name="Freeform: Shape 19"/>
            <p:cNvSpPr>
              <a:spLocks/>
            </p:cNvSpPr>
            <p:nvPr/>
          </p:nvSpPr>
          <p:spPr bwMode="auto">
            <a:xfrm>
              <a:off x="6535640" y="1894422"/>
              <a:ext cx="474903" cy="47490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sz="1280">
                <a:cs typeface="+mn-ea"/>
                <a:sym typeface="+mn-lt"/>
              </a:endParaRPr>
            </a:p>
          </p:txBody>
        </p:sp>
      </p:grpSp>
      <p:grpSp>
        <p:nvGrpSpPr>
          <p:cNvPr id="3" name="组合 12"/>
          <p:cNvGrpSpPr/>
          <p:nvPr/>
        </p:nvGrpSpPr>
        <p:grpSpPr>
          <a:xfrm>
            <a:off x="1425804" y="1389160"/>
            <a:ext cx="1890210" cy="2565144"/>
            <a:chOff x="1425804" y="1289107"/>
            <a:chExt cx="1890210" cy="2565285"/>
          </a:xfrm>
        </p:grpSpPr>
        <p:sp>
          <p:nvSpPr>
            <p:cNvPr id="4" name="Rectangle 1"/>
            <p:cNvSpPr/>
            <p:nvPr/>
          </p:nvSpPr>
          <p:spPr>
            <a:xfrm>
              <a:off x="1485648" y="1370116"/>
              <a:ext cx="1770522" cy="2484276"/>
            </a:xfrm>
            <a:prstGeom prst="rec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wrap="square" tIns="1536000" anchor="t" anchorCtr="1">
              <a:normAutofit/>
            </a:bodyPr>
            <a:lstStyle/>
            <a:p>
              <a:pPr algn="ctr">
                <a:lnSpc>
                  <a:spcPct val="120000"/>
                </a:lnSpc>
              </a:pPr>
              <a:r>
                <a:rPr lang="zh-CN" altLang="en-US" sz="1067" dirty="0">
                  <a:solidFill>
                    <a:schemeClr val="bg1">
                      <a:lumMod val="50000"/>
                    </a:schemeClr>
                  </a:solidFill>
                  <a:cs typeface="+mn-ea"/>
                  <a:sym typeface="+mn-lt"/>
                </a:rPr>
                <a:t>此部分内容作为文字排版占位显示 （建议使用主题字体）</a:t>
              </a:r>
            </a:p>
          </p:txBody>
        </p:sp>
        <p:sp>
          <p:nvSpPr>
            <p:cNvPr id="5" name="Arrow: Pentagon 2"/>
            <p:cNvSpPr/>
            <p:nvPr/>
          </p:nvSpPr>
          <p:spPr>
            <a:xfrm rot="5400000">
              <a:off x="1641827" y="1073084"/>
              <a:ext cx="1458164" cy="1890210"/>
            </a:xfrm>
            <a:prstGeom prst="homePlat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153600" anchor="t" anchorCtr="1">
              <a:normAutofit/>
            </a:bodyPr>
            <a:lstStyle/>
            <a:p>
              <a:pPr algn="ctr"/>
              <a:r>
                <a:rPr lang="zh-CN" altLang="en-US" sz="1280" dirty="0">
                  <a:cs typeface="+mn-ea"/>
                  <a:sym typeface="+mn-lt"/>
                </a:rPr>
                <a:t>标题文本预设</a:t>
              </a:r>
            </a:p>
          </p:txBody>
        </p:sp>
        <p:sp>
          <p:nvSpPr>
            <p:cNvPr id="11" name="Freeform: Shape 20"/>
            <p:cNvSpPr>
              <a:spLocks/>
            </p:cNvSpPr>
            <p:nvPr/>
          </p:nvSpPr>
          <p:spPr bwMode="auto">
            <a:xfrm>
              <a:off x="2133458" y="1894422"/>
              <a:ext cx="474903" cy="47490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sz="1280">
                <a:cs typeface="+mn-ea"/>
                <a:sym typeface="+mn-lt"/>
              </a:endParaRPr>
            </a:p>
          </p:txBody>
        </p:sp>
      </p:grpSp>
      <p:grpSp>
        <p:nvGrpSpPr>
          <p:cNvPr id="13" name="组合 13"/>
          <p:cNvGrpSpPr/>
          <p:nvPr/>
        </p:nvGrpSpPr>
        <p:grpSpPr>
          <a:xfrm>
            <a:off x="3626895" y="1389160"/>
            <a:ext cx="1890210" cy="2565144"/>
            <a:chOff x="3626895" y="1289107"/>
            <a:chExt cx="1890210" cy="2565285"/>
          </a:xfrm>
        </p:grpSpPr>
        <p:sp>
          <p:nvSpPr>
            <p:cNvPr id="6" name="Rectangle 6"/>
            <p:cNvSpPr/>
            <p:nvPr/>
          </p:nvSpPr>
          <p:spPr>
            <a:xfrm>
              <a:off x="3686739" y="1370116"/>
              <a:ext cx="1770522" cy="2484276"/>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wrap="square" tIns="1536000" anchor="t" anchorCtr="1">
              <a:normAutofit/>
            </a:bodyPr>
            <a:lstStyle/>
            <a:p>
              <a:pPr algn="ctr">
                <a:lnSpc>
                  <a:spcPct val="120000"/>
                </a:lnSpc>
              </a:pPr>
              <a:r>
                <a:rPr lang="zh-CN" altLang="en-US" sz="1067" dirty="0">
                  <a:solidFill>
                    <a:schemeClr val="bg1">
                      <a:lumMod val="50000"/>
                    </a:schemeClr>
                  </a:solidFill>
                  <a:cs typeface="+mn-ea"/>
                  <a:sym typeface="+mn-lt"/>
                </a:rPr>
                <a:t>此部分内容作为文字排版占位显示 （建议使用主题字体）</a:t>
              </a:r>
            </a:p>
          </p:txBody>
        </p:sp>
        <p:sp>
          <p:nvSpPr>
            <p:cNvPr id="7" name="Arrow: Pentagon 7"/>
            <p:cNvSpPr/>
            <p:nvPr/>
          </p:nvSpPr>
          <p:spPr>
            <a:xfrm rot="5400000">
              <a:off x="3842918" y="1073084"/>
              <a:ext cx="1458164" cy="1890210"/>
            </a:xfrm>
            <a:prstGeom prst="homePlat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153600" anchor="t" anchorCtr="1">
              <a:normAutofit/>
            </a:bodyPr>
            <a:lstStyle/>
            <a:p>
              <a:pPr algn="ctr"/>
              <a:r>
                <a:rPr lang="zh-CN" altLang="en-US" sz="1280">
                  <a:cs typeface="+mn-ea"/>
                  <a:sym typeface="+mn-lt"/>
                </a:rPr>
                <a:t>标题文本预设</a:t>
              </a:r>
            </a:p>
          </p:txBody>
        </p:sp>
        <p:sp>
          <p:nvSpPr>
            <p:cNvPr id="12" name="Freeform: Shape 21"/>
            <p:cNvSpPr>
              <a:spLocks/>
            </p:cNvSpPr>
            <p:nvPr/>
          </p:nvSpPr>
          <p:spPr bwMode="auto">
            <a:xfrm>
              <a:off x="4342814" y="1894561"/>
              <a:ext cx="474903" cy="47490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sz="1280">
                <a:cs typeface="+mn-ea"/>
                <a:sym typeface="+mn-lt"/>
              </a:endParaRPr>
            </a:p>
          </p:txBody>
        </p:sp>
      </p:grpSp>
    </p:spTree>
    <p:extLst>
      <p:ext uri="{BB962C8B-B14F-4D97-AF65-F5344CB8AC3E}">
        <p14:creationId xmlns:p14="http://schemas.microsoft.com/office/powerpoint/2010/main" val="2236649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2628185" y="2106661"/>
            <a:ext cx="1261199" cy="1267483"/>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t" anchorCtr="0" compatLnSpc="1"/>
          <a:lstStyle/>
          <a:p>
            <a:endParaRPr lang="zh-CN" altLang="en-US" sz="1280"/>
          </a:p>
        </p:txBody>
      </p:sp>
      <p:sp>
        <p:nvSpPr>
          <p:cNvPr id="5" name="Freeform 7"/>
          <p:cNvSpPr>
            <a:spLocks noEditPoints="1"/>
          </p:cNvSpPr>
          <p:nvPr/>
        </p:nvSpPr>
        <p:spPr bwMode="auto">
          <a:xfrm>
            <a:off x="3504988" y="2106661"/>
            <a:ext cx="1267553" cy="1267483"/>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t" anchorCtr="0" compatLnSpc="1"/>
          <a:lstStyle/>
          <a:p>
            <a:endParaRPr lang="zh-CN" altLang="en-US" sz="1280"/>
          </a:p>
        </p:txBody>
      </p:sp>
      <p:sp>
        <p:nvSpPr>
          <p:cNvPr id="6" name="Freeform 8"/>
          <p:cNvSpPr>
            <a:spLocks noEditPoints="1"/>
          </p:cNvSpPr>
          <p:nvPr/>
        </p:nvSpPr>
        <p:spPr bwMode="auto">
          <a:xfrm>
            <a:off x="4381790" y="2106661"/>
            <a:ext cx="1267553" cy="1267483"/>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t" anchorCtr="0" compatLnSpc="1"/>
          <a:lstStyle/>
          <a:p>
            <a:endParaRPr lang="zh-CN" altLang="en-US" sz="1280"/>
          </a:p>
        </p:txBody>
      </p:sp>
      <p:sp>
        <p:nvSpPr>
          <p:cNvPr id="7" name="Freeform 9"/>
          <p:cNvSpPr/>
          <p:nvPr/>
        </p:nvSpPr>
        <p:spPr bwMode="auto">
          <a:xfrm>
            <a:off x="5261768" y="2106661"/>
            <a:ext cx="1267553" cy="1267483"/>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t" anchorCtr="0" compatLnSpc="1"/>
          <a:lstStyle/>
          <a:p>
            <a:endParaRPr lang="zh-CN" altLang="en-US" sz="1280"/>
          </a:p>
        </p:txBody>
      </p:sp>
      <p:sp>
        <p:nvSpPr>
          <p:cNvPr id="8" name="Freeform 10"/>
          <p:cNvSpPr/>
          <p:nvPr/>
        </p:nvSpPr>
        <p:spPr bwMode="auto">
          <a:xfrm>
            <a:off x="2618654" y="1684168"/>
            <a:ext cx="638542" cy="279546"/>
          </a:xfrm>
          <a:custGeom>
            <a:avLst/>
            <a:gdLst>
              <a:gd name="T0" fmla="*/ 201 w 201"/>
              <a:gd name="T1" fmla="*/ 88 h 88"/>
              <a:gd name="T2" fmla="*/ 201 w 201"/>
              <a:gd name="T3" fmla="*/ 0 h 88"/>
              <a:gd name="T4" fmla="*/ 0 w 201"/>
              <a:gd name="T5" fmla="*/ 0 h 88"/>
            </a:gdLst>
            <a:ahLst/>
            <a:cxnLst>
              <a:cxn ang="0">
                <a:pos x="T0" y="T1"/>
              </a:cxn>
              <a:cxn ang="0">
                <a:pos x="T2" y="T3"/>
              </a:cxn>
              <a:cxn ang="0">
                <a:pos x="T4" y="T5"/>
              </a:cxn>
            </a:cxnLst>
            <a:rect l="0" t="0" r="r" b="b"/>
            <a:pathLst>
              <a:path w="201" h="88">
                <a:moveTo>
                  <a:pt x="201" y="88"/>
                </a:moveTo>
                <a:lnTo>
                  <a:pt x="201" y="0"/>
                </a:lnTo>
                <a:lnTo>
                  <a:pt x="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68567" tIns="34284" rIns="68567" bIns="34284" numCol="1" anchor="t" anchorCtr="0" compatLnSpc="1"/>
          <a:lstStyle/>
          <a:p>
            <a:endParaRPr lang="zh-CN" altLang="en-US" sz="1280"/>
          </a:p>
        </p:txBody>
      </p:sp>
      <p:sp>
        <p:nvSpPr>
          <p:cNvPr id="9" name="Freeform 11"/>
          <p:cNvSpPr/>
          <p:nvPr/>
        </p:nvSpPr>
        <p:spPr bwMode="auto">
          <a:xfrm>
            <a:off x="2154839" y="1528511"/>
            <a:ext cx="336743" cy="298606"/>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ctr" anchorCtr="0" compatLnSpc="1"/>
          <a:lstStyle/>
          <a:p>
            <a:pPr algn="ctr"/>
            <a:r>
              <a:rPr lang="en-US" altLang="zh-CN" sz="1280" dirty="0">
                <a:solidFill>
                  <a:schemeClr val="bg1"/>
                </a:solidFill>
                <a:latin typeface="Bebas" pitchFamily="2" charset="0"/>
              </a:rPr>
              <a:t>01</a:t>
            </a:r>
            <a:endParaRPr lang="zh-CN" altLang="en-US" sz="1280" dirty="0">
              <a:solidFill>
                <a:schemeClr val="bg1"/>
              </a:solidFill>
              <a:latin typeface="Bebas" pitchFamily="2" charset="0"/>
            </a:endParaRPr>
          </a:p>
        </p:txBody>
      </p:sp>
      <p:sp>
        <p:nvSpPr>
          <p:cNvPr id="10" name="Freeform 12"/>
          <p:cNvSpPr/>
          <p:nvPr/>
        </p:nvSpPr>
        <p:spPr bwMode="auto">
          <a:xfrm>
            <a:off x="5884425" y="1684168"/>
            <a:ext cx="635364" cy="279546"/>
          </a:xfrm>
          <a:custGeom>
            <a:avLst/>
            <a:gdLst>
              <a:gd name="T0" fmla="*/ 0 w 200"/>
              <a:gd name="T1" fmla="*/ 88 h 88"/>
              <a:gd name="T2" fmla="*/ 0 w 200"/>
              <a:gd name="T3" fmla="*/ 0 h 88"/>
              <a:gd name="T4" fmla="*/ 200 w 200"/>
              <a:gd name="T5" fmla="*/ 0 h 88"/>
            </a:gdLst>
            <a:ahLst/>
            <a:cxnLst>
              <a:cxn ang="0">
                <a:pos x="T0" y="T1"/>
              </a:cxn>
              <a:cxn ang="0">
                <a:pos x="T2" y="T3"/>
              </a:cxn>
              <a:cxn ang="0">
                <a:pos x="T4" y="T5"/>
              </a:cxn>
            </a:cxnLst>
            <a:rect l="0" t="0" r="r" b="b"/>
            <a:pathLst>
              <a:path w="200" h="88">
                <a:moveTo>
                  <a:pt x="0" y="88"/>
                </a:moveTo>
                <a:lnTo>
                  <a:pt x="0" y="0"/>
                </a:lnTo>
                <a:lnTo>
                  <a:pt x="20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68567" tIns="34284" rIns="68567" bIns="34284" numCol="1" anchor="t" anchorCtr="0" compatLnSpc="1"/>
          <a:lstStyle/>
          <a:p>
            <a:endParaRPr lang="zh-CN" altLang="en-US" sz="1280"/>
          </a:p>
        </p:txBody>
      </p:sp>
      <p:sp>
        <p:nvSpPr>
          <p:cNvPr id="11" name="Freeform 13"/>
          <p:cNvSpPr/>
          <p:nvPr/>
        </p:nvSpPr>
        <p:spPr bwMode="auto">
          <a:xfrm>
            <a:off x="6640510" y="1528511"/>
            <a:ext cx="346274" cy="298606"/>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ctr" anchorCtr="0" compatLnSpc="1"/>
          <a:lstStyle/>
          <a:p>
            <a:pPr algn="ctr"/>
            <a:r>
              <a:rPr lang="en-US" altLang="zh-CN" sz="1280" dirty="0">
                <a:solidFill>
                  <a:schemeClr val="bg1"/>
                </a:solidFill>
                <a:latin typeface="Bebas" pitchFamily="2" charset="0"/>
              </a:rPr>
              <a:t>04</a:t>
            </a:r>
            <a:endParaRPr lang="zh-CN" altLang="en-US" sz="1280" dirty="0">
              <a:solidFill>
                <a:schemeClr val="bg1"/>
              </a:solidFill>
              <a:latin typeface="Bebas" pitchFamily="2" charset="0"/>
            </a:endParaRPr>
          </a:p>
        </p:txBody>
      </p:sp>
      <p:sp>
        <p:nvSpPr>
          <p:cNvPr id="12" name="Freeform 14"/>
          <p:cNvSpPr/>
          <p:nvPr/>
        </p:nvSpPr>
        <p:spPr bwMode="auto">
          <a:xfrm>
            <a:off x="3511341" y="3469443"/>
            <a:ext cx="638542" cy="285899"/>
          </a:xfrm>
          <a:custGeom>
            <a:avLst/>
            <a:gdLst>
              <a:gd name="T0" fmla="*/ 201 w 201"/>
              <a:gd name="T1" fmla="*/ 0 h 90"/>
              <a:gd name="T2" fmla="*/ 201 w 201"/>
              <a:gd name="T3" fmla="*/ 90 h 90"/>
              <a:gd name="T4" fmla="*/ 0 w 201"/>
              <a:gd name="T5" fmla="*/ 90 h 90"/>
            </a:gdLst>
            <a:ahLst/>
            <a:cxnLst>
              <a:cxn ang="0">
                <a:pos x="T0" y="T1"/>
              </a:cxn>
              <a:cxn ang="0">
                <a:pos x="T2" y="T3"/>
              </a:cxn>
              <a:cxn ang="0">
                <a:pos x="T4" y="T5"/>
              </a:cxn>
            </a:cxnLst>
            <a:rect l="0" t="0" r="r" b="b"/>
            <a:pathLst>
              <a:path w="201" h="90">
                <a:moveTo>
                  <a:pt x="201" y="0"/>
                </a:moveTo>
                <a:lnTo>
                  <a:pt x="201" y="90"/>
                </a:lnTo>
                <a:lnTo>
                  <a:pt x="0"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68567" tIns="34284" rIns="68567" bIns="34284" numCol="1" anchor="t" anchorCtr="0" compatLnSpc="1"/>
          <a:lstStyle/>
          <a:p>
            <a:endParaRPr lang="zh-CN" altLang="en-US" sz="1280"/>
          </a:p>
        </p:txBody>
      </p:sp>
      <p:sp>
        <p:nvSpPr>
          <p:cNvPr id="13" name="Freeform 15"/>
          <p:cNvSpPr/>
          <p:nvPr/>
        </p:nvSpPr>
        <p:spPr bwMode="auto">
          <a:xfrm>
            <a:off x="3041172" y="3612392"/>
            <a:ext cx="343097" cy="292252"/>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ctr" anchorCtr="0" compatLnSpc="1"/>
          <a:lstStyle/>
          <a:p>
            <a:pPr algn="ctr"/>
            <a:r>
              <a:rPr lang="en-US" altLang="zh-CN" sz="1280" dirty="0">
                <a:solidFill>
                  <a:schemeClr val="bg1"/>
                </a:solidFill>
                <a:latin typeface="Bebas" pitchFamily="2" charset="0"/>
              </a:rPr>
              <a:t>03</a:t>
            </a:r>
            <a:endParaRPr lang="zh-CN" altLang="en-US" sz="1280" dirty="0">
              <a:solidFill>
                <a:schemeClr val="bg1"/>
              </a:solidFill>
              <a:latin typeface="Bebas" pitchFamily="2" charset="0"/>
            </a:endParaRPr>
          </a:p>
        </p:txBody>
      </p:sp>
      <p:sp>
        <p:nvSpPr>
          <p:cNvPr id="14" name="Freeform 16"/>
          <p:cNvSpPr/>
          <p:nvPr/>
        </p:nvSpPr>
        <p:spPr bwMode="auto">
          <a:xfrm>
            <a:off x="4998094" y="3469443"/>
            <a:ext cx="638542" cy="285899"/>
          </a:xfrm>
          <a:custGeom>
            <a:avLst/>
            <a:gdLst>
              <a:gd name="T0" fmla="*/ 0 w 201"/>
              <a:gd name="T1" fmla="*/ 0 h 90"/>
              <a:gd name="T2" fmla="*/ 0 w 201"/>
              <a:gd name="T3" fmla="*/ 90 h 90"/>
              <a:gd name="T4" fmla="*/ 201 w 201"/>
              <a:gd name="T5" fmla="*/ 90 h 90"/>
            </a:gdLst>
            <a:ahLst/>
            <a:cxnLst>
              <a:cxn ang="0">
                <a:pos x="T0" y="T1"/>
              </a:cxn>
              <a:cxn ang="0">
                <a:pos x="T2" y="T3"/>
              </a:cxn>
              <a:cxn ang="0">
                <a:pos x="T4" y="T5"/>
              </a:cxn>
            </a:cxnLst>
            <a:rect l="0" t="0" r="r" b="b"/>
            <a:pathLst>
              <a:path w="201" h="90">
                <a:moveTo>
                  <a:pt x="0" y="0"/>
                </a:moveTo>
                <a:lnTo>
                  <a:pt x="0" y="90"/>
                </a:lnTo>
                <a:lnTo>
                  <a:pt x="201"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68567" tIns="34284" rIns="68567" bIns="34284" numCol="1" anchor="t" anchorCtr="0" compatLnSpc="1"/>
          <a:lstStyle/>
          <a:p>
            <a:endParaRPr lang="zh-CN" altLang="en-US" sz="1280"/>
          </a:p>
        </p:txBody>
      </p:sp>
      <p:sp>
        <p:nvSpPr>
          <p:cNvPr id="15" name="Freeform 17"/>
          <p:cNvSpPr/>
          <p:nvPr/>
        </p:nvSpPr>
        <p:spPr bwMode="auto">
          <a:xfrm>
            <a:off x="5763707" y="3612392"/>
            <a:ext cx="346274" cy="292252"/>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5" cap="flat">
            <a:noFill/>
            <a:prstDash val="solid"/>
            <a:miter lim="800000"/>
          </a:ln>
        </p:spPr>
        <p:txBody>
          <a:bodyPr vert="horz" wrap="square" lIns="68567" tIns="34284" rIns="68567" bIns="34284" numCol="1" anchor="ctr" anchorCtr="0" compatLnSpc="1"/>
          <a:lstStyle/>
          <a:p>
            <a:pPr algn="ctr"/>
            <a:r>
              <a:rPr lang="en-US" altLang="zh-CN" sz="1280" dirty="0">
                <a:solidFill>
                  <a:schemeClr val="bg1"/>
                </a:solidFill>
                <a:latin typeface="Bebas" pitchFamily="2" charset="0"/>
              </a:rPr>
              <a:t>02</a:t>
            </a:r>
            <a:endParaRPr lang="zh-CN" altLang="en-US" sz="1280" dirty="0">
              <a:solidFill>
                <a:schemeClr val="bg1"/>
              </a:solidFill>
              <a:latin typeface="Bebas" pitchFamily="2" charset="0"/>
            </a:endParaRPr>
          </a:p>
        </p:txBody>
      </p:sp>
      <p:sp>
        <p:nvSpPr>
          <p:cNvPr id="18" name="Freeform 20"/>
          <p:cNvSpPr>
            <a:spLocks noEditPoints="1"/>
          </p:cNvSpPr>
          <p:nvPr/>
        </p:nvSpPr>
        <p:spPr bwMode="auto">
          <a:xfrm>
            <a:off x="4902295" y="2572038"/>
            <a:ext cx="226542" cy="33673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chemeClr val="accent3"/>
          </a:solidFill>
          <a:ln>
            <a:noFill/>
          </a:ln>
        </p:spPr>
        <p:txBody>
          <a:bodyPr vert="horz" wrap="square" lIns="68567" tIns="34284" rIns="68567" bIns="34284" numCol="1" anchor="t" anchorCtr="0" compatLnSpc="1"/>
          <a:lstStyle/>
          <a:p>
            <a:endParaRPr lang="zh-CN" altLang="en-US" sz="1280"/>
          </a:p>
        </p:txBody>
      </p:sp>
      <p:sp>
        <p:nvSpPr>
          <p:cNvPr id="19" name="Freeform 22"/>
          <p:cNvSpPr>
            <a:spLocks noEditPoints="1"/>
          </p:cNvSpPr>
          <p:nvPr/>
        </p:nvSpPr>
        <p:spPr bwMode="auto">
          <a:xfrm>
            <a:off x="5726659" y="2594487"/>
            <a:ext cx="337772" cy="2918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chemeClr val="accent4"/>
          </a:solidFill>
          <a:ln>
            <a:noFill/>
          </a:ln>
        </p:spPr>
        <p:txBody>
          <a:bodyPr vert="horz" wrap="square" lIns="68567" tIns="34284" rIns="68567" bIns="34284" numCol="1" anchor="t" anchorCtr="0" compatLnSpc="1"/>
          <a:lstStyle/>
          <a:p>
            <a:endParaRPr lang="zh-CN" altLang="en-US" sz="1280"/>
          </a:p>
        </p:txBody>
      </p:sp>
      <p:sp>
        <p:nvSpPr>
          <p:cNvPr id="20" name="Freeform 26"/>
          <p:cNvSpPr>
            <a:spLocks noEditPoints="1"/>
          </p:cNvSpPr>
          <p:nvPr/>
        </p:nvSpPr>
        <p:spPr bwMode="auto">
          <a:xfrm>
            <a:off x="3116940" y="2570506"/>
            <a:ext cx="283688" cy="33979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accent2"/>
          </a:solidFill>
          <a:ln>
            <a:noFill/>
          </a:ln>
        </p:spPr>
        <p:txBody>
          <a:bodyPr vert="horz" wrap="square" lIns="68567" tIns="34284" rIns="68567" bIns="34284" numCol="1" anchor="t" anchorCtr="0" compatLnSpc="1"/>
          <a:lstStyle/>
          <a:p>
            <a:endParaRPr lang="zh-CN" altLang="en-US" sz="1280"/>
          </a:p>
        </p:txBody>
      </p:sp>
      <p:sp>
        <p:nvSpPr>
          <p:cNvPr id="21" name="Freeform 30"/>
          <p:cNvSpPr>
            <a:spLocks noEditPoints="1"/>
          </p:cNvSpPr>
          <p:nvPr/>
        </p:nvSpPr>
        <p:spPr bwMode="auto">
          <a:xfrm>
            <a:off x="3969879" y="2617445"/>
            <a:ext cx="337772" cy="24591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accent1"/>
          </a:solidFill>
          <a:ln>
            <a:noFill/>
          </a:ln>
        </p:spPr>
        <p:txBody>
          <a:bodyPr vert="horz" wrap="square" lIns="68567" tIns="34284" rIns="68567" bIns="34284" numCol="1" anchor="t" anchorCtr="0" compatLnSpc="1"/>
          <a:lstStyle/>
          <a:p>
            <a:endParaRPr lang="zh-CN" altLang="en-US" sz="1280"/>
          </a:p>
        </p:txBody>
      </p:sp>
      <p:sp>
        <p:nvSpPr>
          <p:cNvPr id="22" name="TextBox 21"/>
          <p:cNvSpPr txBox="1"/>
          <p:nvPr/>
        </p:nvSpPr>
        <p:spPr>
          <a:xfrm>
            <a:off x="1331641" y="1275678"/>
            <a:ext cx="725804" cy="246349"/>
          </a:xfrm>
          <a:prstGeom prst="rect">
            <a:avLst/>
          </a:prstGeom>
          <a:noFill/>
        </p:spPr>
        <p:txBody>
          <a:bodyPr wrap="square" lIns="68567" tIns="0" rIns="68567" bIns="0" rtlCol="0" anchor="t">
            <a:spAutoFit/>
          </a:bodyPr>
          <a:lstStyle/>
          <a:p>
            <a:pPr algn="r">
              <a:lnSpc>
                <a:spcPct val="150000"/>
              </a:lnSpc>
            </a:pPr>
            <a:r>
              <a:rPr lang="zh-CN" altLang="en-US" sz="1067"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3" name="TextBox 22"/>
          <p:cNvSpPr txBox="1"/>
          <p:nvPr/>
        </p:nvSpPr>
        <p:spPr>
          <a:xfrm>
            <a:off x="575557" y="1497241"/>
            <a:ext cx="1481889" cy="538597"/>
          </a:xfrm>
          <a:prstGeom prst="rect">
            <a:avLst/>
          </a:prstGeom>
          <a:noFill/>
        </p:spPr>
        <p:txBody>
          <a:bodyPr wrap="square" lIns="68567" tIns="34284" rIns="68567" bIns="34284" rtlCol="0">
            <a:spAutoFit/>
          </a:bodyPr>
          <a:lstStyle/>
          <a:p>
            <a:pPr algn="r">
              <a:lnSpc>
                <a:spcPct val="130000"/>
              </a:lnSpc>
            </a:pPr>
            <a:r>
              <a:rPr lang="zh-CN" altLang="en-US" sz="782"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23"/>
          <p:cNvSpPr txBox="1"/>
          <p:nvPr/>
        </p:nvSpPr>
        <p:spPr>
          <a:xfrm>
            <a:off x="6192181" y="3348261"/>
            <a:ext cx="725804" cy="246349"/>
          </a:xfrm>
          <a:prstGeom prst="rect">
            <a:avLst/>
          </a:prstGeom>
          <a:noFill/>
        </p:spPr>
        <p:txBody>
          <a:bodyPr wrap="square" lIns="68567" tIns="0" rIns="68567" bIns="0" rtlCol="0" anchor="t">
            <a:spAutoFit/>
          </a:bodyPr>
          <a:lstStyle/>
          <a:p>
            <a:pPr>
              <a:lnSpc>
                <a:spcPct val="150000"/>
              </a:lnSpc>
            </a:pPr>
            <a:r>
              <a:rPr lang="zh-CN" altLang="en-US" sz="1067"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5" name="TextBox 24"/>
          <p:cNvSpPr txBox="1"/>
          <p:nvPr/>
        </p:nvSpPr>
        <p:spPr>
          <a:xfrm>
            <a:off x="6192180" y="3569824"/>
            <a:ext cx="1481889" cy="538597"/>
          </a:xfrm>
          <a:prstGeom prst="rect">
            <a:avLst/>
          </a:prstGeom>
          <a:noFill/>
        </p:spPr>
        <p:txBody>
          <a:bodyPr wrap="square" lIns="68567" tIns="34284" rIns="68567" bIns="34284" rtlCol="0">
            <a:spAutoFit/>
          </a:bodyPr>
          <a:lstStyle/>
          <a:p>
            <a:pPr>
              <a:lnSpc>
                <a:spcPct val="130000"/>
              </a:lnSpc>
            </a:pPr>
            <a:r>
              <a:rPr lang="zh-CN" altLang="en-US" sz="782"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25"/>
          <p:cNvSpPr txBox="1"/>
          <p:nvPr/>
        </p:nvSpPr>
        <p:spPr>
          <a:xfrm>
            <a:off x="2212120" y="3347384"/>
            <a:ext cx="725804" cy="246349"/>
          </a:xfrm>
          <a:prstGeom prst="rect">
            <a:avLst/>
          </a:prstGeom>
          <a:noFill/>
        </p:spPr>
        <p:txBody>
          <a:bodyPr wrap="square" lIns="68567" tIns="0" rIns="68567" bIns="0" rtlCol="0" anchor="t">
            <a:spAutoFit/>
          </a:bodyPr>
          <a:lstStyle/>
          <a:p>
            <a:pPr algn="r">
              <a:lnSpc>
                <a:spcPct val="150000"/>
              </a:lnSpc>
            </a:pPr>
            <a:r>
              <a:rPr lang="zh-CN" altLang="en-US" sz="1067"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7" name="TextBox 26"/>
          <p:cNvSpPr txBox="1"/>
          <p:nvPr/>
        </p:nvSpPr>
        <p:spPr>
          <a:xfrm>
            <a:off x="1456035" y="3568947"/>
            <a:ext cx="1481889" cy="538597"/>
          </a:xfrm>
          <a:prstGeom prst="rect">
            <a:avLst/>
          </a:prstGeom>
          <a:noFill/>
        </p:spPr>
        <p:txBody>
          <a:bodyPr wrap="square" lIns="68567" tIns="34284" rIns="68567" bIns="34284" rtlCol="0">
            <a:spAutoFit/>
          </a:bodyPr>
          <a:lstStyle/>
          <a:p>
            <a:pPr algn="r">
              <a:lnSpc>
                <a:spcPct val="130000"/>
              </a:lnSpc>
            </a:pPr>
            <a:r>
              <a:rPr lang="zh-CN" altLang="en-US" sz="782"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TextBox 27"/>
          <p:cNvSpPr txBox="1"/>
          <p:nvPr/>
        </p:nvSpPr>
        <p:spPr>
          <a:xfrm>
            <a:off x="7049323" y="1274720"/>
            <a:ext cx="725804" cy="246349"/>
          </a:xfrm>
          <a:prstGeom prst="rect">
            <a:avLst/>
          </a:prstGeom>
          <a:noFill/>
        </p:spPr>
        <p:txBody>
          <a:bodyPr wrap="square" lIns="68567" tIns="0" rIns="68567" bIns="0" rtlCol="0" anchor="t">
            <a:spAutoFit/>
          </a:bodyPr>
          <a:lstStyle/>
          <a:p>
            <a:pPr>
              <a:lnSpc>
                <a:spcPct val="150000"/>
              </a:lnSpc>
            </a:pPr>
            <a:r>
              <a:rPr lang="zh-CN" altLang="en-US" sz="1067"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9" name="TextBox 28"/>
          <p:cNvSpPr txBox="1"/>
          <p:nvPr/>
        </p:nvSpPr>
        <p:spPr>
          <a:xfrm>
            <a:off x="7049323" y="1496283"/>
            <a:ext cx="1481889" cy="538597"/>
          </a:xfrm>
          <a:prstGeom prst="rect">
            <a:avLst/>
          </a:prstGeom>
          <a:noFill/>
        </p:spPr>
        <p:txBody>
          <a:bodyPr wrap="square" lIns="68567" tIns="34284" rIns="68567" bIns="34284" rtlCol="0">
            <a:spAutoFit/>
          </a:bodyPr>
          <a:lstStyle/>
          <a:p>
            <a:pPr>
              <a:lnSpc>
                <a:spcPct val="130000"/>
              </a:lnSpc>
            </a:pPr>
            <a:r>
              <a:rPr lang="zh-CN" altLang="en-US" sz="782"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6500680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strVal val="#ppt_w*0.70"/>
                                          </p:val>
                                        </p:tav>
                                        <p:tav tm="100000">
                                          <p:val>
                                            <p:strVal val="#ppt_w"/>
                                          </p:val>
                                        </p:tav>
                                      </p:tavLst>
                                    </p:anim>
                                    <p:anim calcmode="lin" valueType="num">
                                      <p:cBhvr>
                                        <p:cTn id="21" dur="500" fill="hold"/>
                                        <p:tgtEl>
                                          <p:spTgt spid="20"/>
                                        </p:tgtEl>
                                        <p:attrNameLst>
                                          <p:attrName>ppt_h</p:attrName>
                                        </p:attrNameLst>
                                      </p:cBhvr>
                                      <p:tavLst>
                                        <p:tav tm="0">
                                          <p:val>
                                            <p:strVal val="#ppt_h"/>
                                          </p:val>
                                        </p:tav>
                                        <p:tav tm="100000">
                                          <p:val>
                                            <p:strVal val="#ppt_h"/>
                                          </p:val>
                                        </p:tav>
                                      </p:tavLst>
                                    </p:anim>
                                    <p:animEffect transition="in" filter="fade">
                                      <p:cBhvr>
                                        <p:cTn id="22" dur="500"/>
                                        <p:tgtEl>
                                          <p:spTgt spid="20"/>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0.70"/>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strVal val="#ppt_w*0.70"/>
                                          </p:val>
                                        </p:tav>
                                        <p:tav tm="100000">
                                          <p:val>
                                            <p:strVal val="#ppt_w"/>
                                          </p:val>
                                        </p:tav>
                                      </p:tavLst>
                                    </p:anim>
                                    <p:anim calcmode="lin" valueType="num">
                                      <p:cBhvr>
                                        <p:cTn id="31" dur="500" fill="hold"/>
                                        <p:tgtEl>
                                          <p:spTgt spid="18"/>
                                        </p:tgtEl>
                                        <p:attrNameLst>
                                          <p:attrName>ppt_h</p:attrName>
                                        </p:attrNameLst>
                                      </p:cBhvr>
                                      <p:tavLst>
                                        <p:tav tm="0">
                                          <p:val>
                                            <p:strVal val="#ppt_h"/>
                                          </p:val>
                                        </p:tav>
                                        <p:tav tm="100000">
                                          <p:val>
                                            <p:strVal val="#ppt_h"/>
                                          </p:val>
                                        </p:tav>
                                      </p:tavLst>
                                    </p:anim>
                                    <p:animEffect transition="in" filter="fade">
                                      <p:cBhvr>
                                        <p:cTn id="32" dur="500"/>
                                        <p:tgtEl>
                                          <p:spTgt spid="18"/>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strVal val="#ppt_w*0.70"/>
                                          </p:val>
                                        </p:tav>
                                        <p:tav tm="100000">
                                          <p:val>
                                            <p:strVal val="#ppt_w"/>
                                          </p:val>
                                        </p:tav>
                                      </p:tavLst>
                                    </p:anim>
                                    <p:anim calcmode="lin" valueType="num">
                                      <p:cBhvr>
                                        <p:cTn id="36" dur="500" fill="hold"/>
                                        <p:tgtEl>
                                          <p:spTgt spid="19"/>
                                        </p:tgtEl>
                                        <p:attrNameLst>
                                          <p:attrName>ppt_h</p:attrName>
                                        </p:attrNameLst>
                                      </p:cBhvr>
                                      <p:tavLst>
                                        <p:tav tm="0">
                                          <p:val>
                                            <p:strVal val="#ppt_h"/>
                                          </p:val>
                                        </p:tav>
                                        <p:tav tm="100000">
                                          <p:val>
                                            <p:strVal val="#ppt_h"/>
                                          </p:val>
                                        </p:tav>
                                      </p:tavLst>
                                    </p:anim>
                                    <p:animEffect transition="in" filter="fade">
                                      <p:cBhvr>
                                        <p:cTn id="37" dur="500"/>
                                        <p:tgtEl>
                                          <p:spTgt spid="19"/>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par>
                          <p:cTn id="42" fill="hold">
                            <p:stCondLst>
                              <p:cond delay="1500"/>
                            </p:stCondLst>
                            <p:childTnLst>
                              <p:par>
                                <p:cTn id="43" presetID="55"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strVal val="#ppt_w*0.7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animEffect transition="in" filter="fade">
                                      <p:cBhvr>
                                        <p:cTn id="47" dur="500"/>
                                        <p:tgtEl>
                                          <p:spTgt spid="9"/>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right)">
                                      <p:cBhvr>
                                        <p:cTn id="54" dur="500"/>
                                        <p:tgtEl>
                                          <p:spTgt spid="23"/>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3000"/>
                            </p:stCondLst>
                            <p:childTnLst>
                              <p:par>
                                <p:cTn id="60" presetID="55"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ppt_w*0.70"/>
                                          </p:val>
                                        </p:tav>
                                        <p:tav tm="100000">
                                          <p:val>
                                            <p:strVal val="#ppt_w"/>
                                          </p:val>
                                        </p:tav>
                                      </p:tavLst>
                                    </p:anim>
                                    <p:anim calcmode="lin" valueType="num">
                                      <p:cBhvr>
                                        <p:cTn id="63" dur="500" fill="hold"/>
                                        <p:tgtEl>
                                          <p:spTgt spid="15"/>
                                        </p:tgtEl>
                                        <p:attrNameLst>
                                          <p:attrName>ppt_h</p:attrName>
                                        </p:attrNameLst>
                                      </p:cBhvr>
                                      <p:tavLst>
                                        <p:tav tm="0">
                                          <p:val>
                                            <p:strVal val="#ppt_h"/>
                                          </p:val>
                                        </p:tav>
                                        <p:tav tm="100000">
                                          <p:val>
                                            <p:strVal val="#ppt_h"/>
                                          </p:val>
                                        </p:tav>
                                      </p:tavLst>
                                    </p:anim>
                                    <p:animEffect transition="in" filter="fade">
                                      <p:cBhvr>
                                        <p:cTn id="64" dur="500"/>
                                        <p:tgtEl>
                                          <p:spTgt spid="15"/>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4000"/>
                            </p:stCondLst>
                            <p:childTnLst>
                              <p:par>
                                <p:cTn id="73" presetID="22" presetClass="entr" presetSubtype="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4500"/>
                            </p:stCondLst>
                            <p:childTnLst>
                              <p:par>
                                <p:cTn id="77" presetID="55"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strVal val="#ppt_w*0.70"/>
                                          </p:val>
                                        </p:tav>
                                        <p:tav tm="100000">
                                          <p:val>
                                            <p:strVal val="#ppt_w"/>
                                          </p:val>
                                        </p:tav>
                                      </p:tavLst>
                                    </p:anim>
                                    <p:anim calcmode="lin" valueType="num">
                                      <p:cBhvr>
                                        <p:cTn id="80" dur="500" fill="hold"/>
                                        <p:tgtEl>
                                          <p:spTgt spid="13"/>
                                        </p:tgtEl>
                                        <p:attrNameLst>
                                          <p:attrName>ppt_h</p:attrName>
                                        </p:attrNameLst>
                                      </p:cBhvr>
                                      <p:tavLst>
                                        <p:tav tm="0">
                                          <p:val>
                                            <p:strVal val="#ppt_h"/>
                                          </p:val>
                                        </p:tav>
                                        <p:tav tm="100000">
                                          <p:val>
                                            <p:strVal val="#ppt_h"/>
                                          </p:val>
                                        </p:tav>
                                      </p:tavLst>
                                    </p:anim>
                                    <p:animEffect transition="in" filter="fade">
                                      <p:cBhvr>
                                        <p:cTn id="81" dur="500"/>
                                        <p:tgtEl>
                                          <p:spTgt spid="13"/>
                                        </p:tgtEl>
                                      </p:cBhvr>
                                    </p:animEffect>
                                  </p:childTnLst>
                                </p:cTn>
                              </p:par>
                            </p:childTnLst>
                          </p:cTn>
                        </p:par>
                        <p:par>
                          <p:cTn id="82" fill="hold">
                            <p:stCondLst>
                              <p:cond delay="5000"/>
                            </p:stCondLst>
                            <p:childTnLst>
                              <p:par>
                                <p:cTn id="83" presetID="22" presetClass="entr" presetSubtype="2"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right)">
                                      <p:cBhvr>
                                        <p:cTn id="85" dur="500"/>
                                        <p:tgtEl>
                                          <p:spTgt spid="2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right)">
                                      <p:cBhvr>
                                        <p:cTn id="88" dur="500"/>
                                        <p:tgtEl>
                                          <p:spTgt spid="27"/>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par>
                          <p:cTn id="93" fill="hold">
                            <p:stCondLst>
                              <p:cond delay="6000"/>
                            </p:stCondLst>
                            <p:childTnLst>
                              <p:par>
                                <p:cTn id="94" presetID="55" presetClass="entr" presetSubtype="0"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strVal val="#ppt_w*0.70"/>
                                          </p:val>
                                        </p:tav>
                                        <p:tav tm="100000">
                                          <p:val>
                                            <p:strVal val="#ppt_w"/>
                                          </p:val>
                                        </p:tav>
                                      </p:tavLst>
                                    </p:anim>
                                    <p:anim calcmode="lin" valueType="num">
                                      <p:cBhvr>
                                        <p:cTn id="97" dur="500" fill="hold"/>
                                        <p:tgtEl>
                                          <p:spTgt spid="11"/>
                                        </p:tgtEl>
                                        <p:attrNameLst>
                                          <p:attrName>ppt_h</p:attrName>
                                        </p:attrNameLst>
                                      </p:cBhvr>
                                      <p:tavLst>
                                        <p:tav tm="0">
                                          <p:val>
                                            <p:strVal val="#ppt_h"/>
                                          </p:val>
                                        </p:tav>
                                        <p:tav tm="100000">
                                          <p:val>
                                            <p:strVal val="#ppt_h"/>
                                          </p:val>
                                        </p:tav>
                                      </p:tavLst>
                                    </p:anim>
                                    <p:animEffect transition="in" filter="fade">
                                      <p:cBhvr>
                                        <p:cTn id="98" dur="500"/>
                                        <p:tgtEl>
                                          <p:spTgt spid="11"/>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left)">
                                      <p:cBhvr>
                                        <p:cTn id="10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 name="Shape 2170"/>
          <p:cNvSpPr/>
          <p:nvPr/>
        </p:nvSpPr>
        <p:spPr>
          <a:xfrm>
            <a:off x="1593063" y="3482754"/>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190"/>
          <p:cNvGrpSpPr/>
          <p:nvPr/>
        </p:nvGrpSpPr>
        <p:grpSpPr>
          <a:xfrm>
            <a:off x="1097707" y="1151899"/>
            <a:ext cx="6948587" cy="2019224"/>
            <a:chOff x="0" y="-17591"/>
            <a:chExt cx="18530583" cy="5384892"/>
          </a:xfrm>
        </p:grpSpPr>
        <p:sp>
          <p:nvSpPr>
            <p:cNvPr id="2171" name="Shape 2171"/>
            <p:cNvSpPr/>
            <p:nvPr/>
          </p:nvSpPr>
          <p:spPr>
            <a:xfrm>
              <a:off x="6325911" y="2400635"/>
              <a:ext cx="5077120" cy="15124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2" name="Shape 2172"/>
            <p:cNvSpPr/>
            <p:nvPr/>
          </p:nvSpPr>
          <p:spPr>
            <a:xfrm>
              <a:off x="74474" y="-17591"/>
              <a:ext cx="7638255" cy="39184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3" name="Shape 2173"/>
            <p:cNvSpPr/>
            <p:nvPr/>
          </p:nvSpPr>
          <p:spPr>
            <a:xfrm>
              <a:off x="3893601" y="876170"/>
              <a:ext cx="5077119" cy="30368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4" name="Shape 2174"/>
            <p:cNvSpPr/>
            <p:nvPr/>
          </p:nvSpPr>
          <p:spPr>
            <a:xfrm>
              <a:off x="8417327" y="1959711"/>
              <a:ext cx="5077118" cy="19474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5" name="Shape 2175"/>
            <p:cNvSpPr/>
            <p:nvPr/>
          </p:nvSpPr>
          <p:spPr>
            <a:xfrm>
              <a:off x="10342380" y="1606004"/>
              <a:ext cx="5077119" cy="23011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6" name="Shape 2176"/>
            <p:cNvSpPr/>
            <p:nvPr/>
          </p:nvSpPr>
          <p:spPr>
            <a:xfrm>
              <a:off x="13218076" y="1959824"/>
              <a:ext cx="5077119" cy="19473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7" name="Shape 2177"/>
            <p:cNvSpPr/>
            <p:nvPr/>
          </p:nvSpPr>
          <p:spPr>
            <a:xfrm>
              <a:off x="0" y="4306062"/>
              <a:ext cx="18530583" cy="170821"/>
            </a:xfrm>
            <a:prstGeom prst="roundRect">
              <a:avLst>
                <a:gd name="adj" fmla="val 50000"/>
              </a:avLst>
            </a:prstGeom>
            <a:solidFill>
              <a:srgbClr val="D4D2D6"/>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8" name="Shape 2178"/>
            <p:cNvSpPr/>
            <p:nvPr/>
          </p:nvSpPr>
          <p:spPr>
            <a:xfrm>
              <a:off x="3833390"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9" name="Shape 2179"/>
            <p:cNvSpPr/>
            <p:nvPr/>
          </p:nvSpPr>
          <p:spPr>
            <a:xfrm>
              <a:off x="6295037" y="4317355"/>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0" name="Shape 2180"/>
            <p:cNvSpPr/>
            <p:nvPr/>
          </p:nvSpPr>
          <p:spPr>
            <a:xfrm>
              <a:off x="10818762" y="4254349"/>
              <a:ext cx="274234" cy="27423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1" name="Shape 2181"/>
            <p:cNvSpPr/>
            <p:nvPr/>
          </p:nvSpPr>
          <p:spPr>
            <a:xfrm>
              <a:off x="12743723"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2" name="Shape 2182"/>
            <p:cNvSpPr/>
            <p:nvPr/>
          </p:nvSpPr>
          <p:spPr>
            <a:xfrm>
              <a:off x="15619511" y="4254349"/>
              <a:ext cx="274234" cy="27423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3" name="Shape 2183"/>
            <p:cNvSpPr/>
            <p:nvPr/>
          </p:nvSpPr>
          <p:spPr>
            <a:xfrm>
              <a:off x="8756684"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4" name="Shape 2184"/>
            <p:cNvSpPr/>
            <p:nvPr/>
          </p:nvSpPr>
          <p:spPr>
            <a:xfrm>
              <a:off x="3322460"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5" name="Shape 2185"/>
            <p:cNvSpPr/>
            <p:nvPr/>
          </p:nvSpPr>
          <p:spPr>
            <a:xfrm>
              <a:off x="5781883"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6" name="Shape 2186"/>
            <p:cNvSpPr/>
            <p:nvPr/>
          </p:nvSpPr>
          <p:spPr>
            <a:xfrm>
              <a:off x="8195538"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7" name="Shape 2187"/>
            <p:cNvSpPr/>
            <p:nvPr/>
          </p:nvSpPr>
          <p:spPr>
            <a:xfrm>
              <a:off x="10322791"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8" name="Shape 2188"/>
            <p:cNvSpPr/>
            <p:nvPr/>
          </p:nvSpPr>
          <p:spPr>
            <a:xfrm>
              <a:off x="12204572"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9" name="Shape 2189"/>
            <p:cNvSpPr/>
            <p:nvPr/>
          </p:nvSpPr>
          <p:spPr>
            <a:xfrm>
              <a:off x="15147291" y="4876885"/>
              <a:ext cx="1367974"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91" name="Shape 2191"/>
          <p:cNvSpPr/>
          <p:nvPr/>
        </p:nvSpPr>
        <p:spPr>
          <a:xfrm>
            <a:off x="1775284" y="3442247"/>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2" name="Shape 2192"/>
          <p:cNvSpPr/>
          <p:nvPr/>
        </p:nvSpPr>
        <p:spPr>
          <a:xfrm>
            <a:off x="1775284" y="3621069"/>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请替换文字内容，修改文字内容，也可以直接复制你的内容到此。</a:t>
            </a:r>
            <a:endParaRPr sz="569"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93" name="Shape 2193"/>
          <p:cNvSpPr/>
          <p:nvPr/>
        </p:nvSpPr>
        <p:spPr>
          <a:xfrm>
            <a:off x="1593063" y="4123192"/>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4" name="Shape 2194"/>
          <p:cNvSpPr/>
          <p:nvPr/>
        </p:nvSpPr>
        <p:spPr>
          <a:xfrm>
            <a:off x="1775284" y="4082685"/>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5" name="Shape 2195"/>
          <p:cNvSpPr/>
          <p:nvPr/>
        </p:nvSpPr>
        <p:spPr>
          <a:xfrm>
            <a:off x="1775284" y="4261508"/>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196" name="Shape 2196"/>
          <p:cNvSpPr/>
          <p:nvPr/>
        </p:nvSpPr>
        <p:spPr>
          <a:xfrm>
            <a:off x="3834521" y="3482754"/>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7" name="Shape 2197"/>
          <p:cNvSpPr/>
          <p:nvPr/>
        </p:nvSpPr>
        <p:spPr>
          <a:xfrm>
            <a:off x="4016742" y="3442247"/>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8" name="Shape 2198"/>
          <p:cNvSpPr/>
          <p:nvPr/>
        </p:nvSpPr>
        <p:spPr>
          <a:xfrm>
            <a:off x="4016743" y="3621069"/>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199" name="Shape 2199"/>
          <p:cNvSpPr/>
          <p:nvPr/>
        </p:nvSpPr>
        <p:spPr>
          <a:xfrm>
            <a:off x="6075980" y="3482754"/>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0" name="Shape 2200"/>
          <p:cNvSpPr/>
          <p:nvPr/>
        </p:nvSpPr>
        <p:spPr>
          <a:xfrm>
            <a:off x="6258201" y="3442247"/>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1" name="Shape 2201"/>
          <p:cNvSpPr/>
          <p:nvPr/>
        </p:nvSpPr>
        <p:spPr>
          <a:xfrm>
            <a:off x="6258201" y="3621069"/>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202" name="Shape 2202"/>
          <p:cNvSpPr/>
          <p:nvPr/>
        </p:nvSpPr>
        <p:spPr>
          <a:xfrm>
            <a:off x="3834521" y="4123192"/>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3" name="Shape 2203"/>
          <p:cNvSpPr/>
          <p:nvPr/>
        </p:nvSpPr>
        <p:spPr>
          <a:xfrm>
            <a:off x="4016742" y="4082685"/>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4" name="Shape 2204"/>
          <p:cNvSpPr/>
          <p:nvPr/>
        </p:nvSpPr>
        <p:spPr>
          <a:xfrm>
            <a:off x="4016743" y="4261508"/>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205" name="Shape 2205"/>
          <p:cNvSpPr/>
          <p:nvPr/>
        </p:nvSpPr>
        <p:spPr>
          <a:xfrm>
            <a:off x="6075980" y="4123192"/>
            <a:ext cx="102832" cy="102832"/>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0" tIns="0" rIns="0" bIns="0" anchor="ctr"/>
          <a:lstStyle/>
          <a:p>
            <a:pPr lvl="0">
              <a:lnSpc>
                <a:spcPct val="120000"/>
              </a:lnSpc>
              <a:defRPr sz="3200"/>
            </a:pPr>
            <a:endParaRPr sz="12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6" name="Shape 2206"/>
          <p:cNvSpPr/>
          <p:nvPr/>
        </p:nvSpPr>
        <p:spPr>
          <a:xfrm>
            <a:off x="6258201" y="4082685"/>
            <a:ext cx="769441" cy="18389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7" name="Shape 2207"/>
          <p:cNvSpPr/>
          <p:nvPr/>
        </p:nvSpPr>
        <p:spPr>
          <a:xfrm>
            <a:off x="6258201" y="4261508"/>
            <a:ext cx="1303169" cy="21018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685732">
              <a:lnSpc>
                <a:spcPct val="120000"/>
              </a:lnSpc>
              <a:defRPr/>
            </a:pPr>
            <a:r>
              <a:rPr lang="zh-CN" altLang="en-US" sz="569"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Tree>
    <p:extLst>
      <p:ext uri="{BB962C8B-B14F-4D97-AF65-F5344CB8AC3E}">
        <p14:creationId xmlns:p14="http://schemas.microsoft.com/office/powerpoint/2010/main" val="10872470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iterate>
                                    <p:tmAbs val="0"/>
                                  </p:iterate>
                                  <p:childTnLst>
                                    <p:set>
                                      <p:cBhvr>
                                        <p:cTn id="6" fill="hold"/>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99DC495-B8F8-4859-9DF8-015ED80D3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30" name="矩形 259"/>
          <p:cNvSpPr>
            <a:spLocks noChangeArrowheads="1"/>
          </p:cNvSpPr>
          <p:nvPr/>
        </p:nvSpPr>
        <p:spPr bwMode="auto">
          <a:xfrm>
            <a:off x="2123728" y="2096364"/>
            <a:ext cx="507007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cap="all" dirty="0">
                <a:solidFill>
                  <a:schemeClr val="bg1">
                    <a:lumMod val="50000"/>
                  </a:schemeClr>
                </a:solidFill>
                <a:cs typeface="Arial" panose="020B0604020202020204" pitchFamily="34" charset="0"/>
              </a:rPr>
              <a:t>演讲完毕，谢谢观看！</a:t>
            </a:r>
          </a:p>
        </p:txBody>
      </p:sp>
      <p:sp>
        <p:nvSpPr>
          <p:cNvPr id="31" name="矩形 259"/>
          <p:cNvSpPr>
            <a:spLocks noChangeArrowheads="1"/>
          </p:cNvSpPr>
          <p:nvPr/>
        </p:nvSpPr>
        <p:spPr bwMode="auto">
          <a:xfrm>
            <a:off x="2195736" y="2643758"/>
            <a:ext cx="4844765"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bg1">
                    <a:lumMod val="50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bg1">
                  <a:lumMod val="50000"/>
                </a:schemeClr>
              </a:solidFill>
              <a:latin typeface="Arial" panose="020B0604020202020204" pitchFamily="34" charset="0"/>
              <a:cs typeface="Arial" panose="020B0604020202020204" pitchFamily="34" charset="0"/>
            </a:endParaRPr>
          </a:p>
        </p:txBody>
      </p:sp>
      <p:sp>
        <p:nvSpPr>
          <p:cNvPr id="32" name="矩形 259"/>
          <p:cNvSpPr>
            <a:spLocks noChangeArrowheads="1"/>
          </p:cNvSpPr>
          <p:nvPr/>
        </p:nvSpPr>
        <p:spPr bwMode="auto">
          <a:xfrm>
            <a:off x="2987824" y="1059582"/>
            <a:ext cx="302433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1"/>
                </a:solidFill>
                <a:latin typeface="Dotum" pitchFamily="34" charset="-127"/>
                <a:ea typeface="Dotum" pitchFamily="34" charset="-127"/>
                <a:cs typeface="Arial" panose="020B0604020202020204" pitchFamily="34" charset="0"/>
              </a:rPr>
              <a:t>2018</a:t>
            </a:r>
            <a:endParaRPr lang="zh-CN" altLang="en-US" sz="7200" b="1" cap="all" dirty="0">
              <a:solidFill>
                <a:schemeClr val="accent1"/>
              </a:solidFill>
              <a:latin typeface="Dotum" pitchFamily="34" charset="-127"/>
              <a:ea typeface="Dotum" pitchFamily="34" charset="-127"/>
              <a:cs typeface="Arial" panose="020B0604020202020204" pitchFamily="34" charset="0"/>
            </a:endParaRPr>
          </a:p>
        </p:txBody>
      </p:sp>
      <p:sp>
        <p:nvSpPr>
          <p:cNvPr id="36" name="矩形 35"/>
          <p:cNvSpPr/>
          <p:nvPr/>
        </p:nvSpPr>
        <p:spPr>
          <a:xfrm>
            <a:off x="2201939" y="3072023"/>
            <a:ext cx="4572794" cy="507839"/>
          </a:xfrm>
          <a:prstGeom prst="rect">
            <a:avLst/>
          </a:prstGeom>
        </p:spPr>
        <p:txBody>
          <a:bodyPr lIns="91448" tIns="45724" rIns="91448" bIns="45724">
            <a:spAutoFit/>
          </a:bodyPr>
          <a:lstStyle/>
          <a:p>
            <a:pPr algn="ctr"/>
            <a:r>
              <a:rPr lang="en-US" altLang="zh-CN" sz="900" dirty="0">
                <a:solidFill>
                  <a:schemeClr val="tx1">
                    <a:lumMod val="50000"/>
                    <a:lumOff val="50000"/>
                  </a:schemeClr>
                </a:solidFill>
              </a:rPr>
              <a:t>Chinese  companies  will no longer remain in the hard stage and they are also promoting a culture Chinese  companies  will no longer remain </a:t>
            </a:r>
          </a:p>
          <a:p>
            <a:pPr algn="ctr"/>
            <a:r>
              <a:rPr lang="en-US" altLang="zh-CN" sz="900" dirty="0">
                <a:solidFill>
                  <a:schemeClr val="tx1">
                    <a:lumMod val="50000"/>
                    <a:lumOff val="50000"/>
                  </a:schemeClr>
                </a:solidFill>
              </a:rPr>
              <a:t>in the hard stage and they are also promoting a culture</a:t>
            </a:r>
          </a:p>
        </p:txBody>
      </p:sp>
    </p:spTree>
    <p:extLst>
      <p:ext uri="{BB962C8B-B14F-4D97-AF65-F5344CB8AC3E}">
        <p14:creationId xmlns:p14="http://schemas.microsoft.com/office/powerpoint/2010/main" val="25826573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2"/>
                                        </p:tgtEl>
                                        <p:attrNameLst>
                                          <p:attrName>ppt_y</p:attrName>
                                        </p:attrNameLst>
                                      </p:cBhvr>
                                      <p:tavLst>
                                        <p:tav tm="0">
                                          <p:val>
                                            <p:strVal val="#ppt_y"/>
                                          </p:val>
                                        </p:tav>
                                        <p:tav tm="100000">
                                          <p:val>
                                            <p:strVal val="#ppt_y"/>
                                          </p:val>
                                        </p:tav>
                                      </p:tavLst>
                                    </p:anim>
                                    <p:anim calcmode="lin" valueType="num">
                                      <p:cBhvr>
                                        <p:cTn id="15"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2"/>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anim calcmode="lin" valueType="num">
                                      <p:cBhvr>
                                        <p:cTn id="2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0"/>
                                        </p:tgtEl>
                                      </p:cBhvr>
                                    </p:animEffect>
                                  </p:childTnLst>
                                </p:cTn>
                              </p:par>
                            </p:childTnLst>
                          </p:cTn>
                        </p:par>
                        <p:par>
                          <p:cTn id="30" fill="hold">
                            <p:stCondLst>
                              <p:cond delay="31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30"/>
                                        </p:tgtEl>
                                      </p:cBhvr>
                                    </p:animEffect>
                                    <p:animScale>
                                      <p:cBhvr>
                                        <p:cTn id="33" dur="250" autoRev="1" fill="hold"/>
                                        <p:tgtEl>
                                          <p:spTgt spid="30"/>
                                        </p:tgtEl>
                                      </p:cBhvr>
                                      <p:by x="105000" y="105000"/>
                                    </p:animScale>
                                  </p:childTnLst>
                                </p:cTn>
                              </p:par>
                            </p:childTnLst>
                          </p:cTn>
                        </p:par>
                        <p:par>
                          <p:cTn id="34" fill="hold">
                            <p:stCondLst>
                              <p:cond delay="36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31"/>
                                        </p:tgtEl>
                                        <p:attrNameLst>
                                          <p:attrName>ppt_y</p:attrName>
                                        </p:attrNameLst>
                                      </p:cBhvr>
                                      <p:tavLst>
                                        <p:tav tm="0">
                                          <p:val>
                                            <p:strVal val="#ppt_y"/>
                                          </p:val>
                                        </p:tav>
                                        <p:tav tm="100000">
                                          <p:val>
                                            <p:strVal val="#ppt_y"/>
                                          </p:val>
                                        </p:tav>
                                      </p:tavLst>
                                    </p:anim>
                                    <p:anim calcmode="lin" valueType="num">
                                      <p:cBhvr>
                                        <p:cTn id="3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31"/>
                                        </p:tgtEl>
                                      </p:cBhvr>
                                    </p:animEffect>
                                  </p:childTnLst>
                                </p:cTn>
                              </p:par>
                            </p:childTnLst>
                          </p:cTn>
                        </p:par>
                        <p:par>
                          <p:cTn id="42" fill="hold">
                            <p:stCondLst>
                              <p:cond delay="64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31"/>
                                        </p:tgtEl>
                                      </p:cBhvr>
                                    </p:animEffect>
                                    <p:animScale>
                                      <p:cBhvr>
                                        <p:cTn id="45" dur="250" autoRev="1" fill="hold"/>
                                        <p:tgtEl>
                                          <p:spTgt spid="31"/>
                                        </p:tgtEl>
                                      </p:cBhvr>
                                      <p:by x="105000" y="105000"/>
                                    </p:animScale>
                                  </p:childTnLst>
                                </p:cTn>
                              </p:par>
                            </p:childTnLst>
                          </p:cTn>
                        </p:par>
                        <p:par>
                          <p:cTn id="46" fill="hold">
                            <p:stCondLst>
                              <p:cond delay="6950"/>
                            </p:stCondLst>
                            <p:childTnLst>
                              <p:par>
                                <p:cTn id="47" presetID="42"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1" grpId="0"/>
      <p:bldP spid="31" grpId="1"/>
      <p:bldP spid="32" grpId="0"/>
      <p:bldP spid="32" grpId="1"/>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8"/>
</p:tagLst>
</file>

<file path=ppt/theme/theme1.xml><?xml version="1.0" encoding="utf-8"?>
<a:theme xmlns:a="http://schemas.openxmlformats.org/drawingml/2006/main" name="Office 主题​​">
  <a:themeElements>
    <a:clrScheme name="自定义 121">
      <a:dk1>
        <a:sysClr val="windowText" lastClr="000000"/>
      </a:dk1>
      <a:lt1>
        <a:sysClr val="window" lastClr="FFFFFF"/>
      </a:lt1>
      <a:dk2>
        <a:srgbClr val="5A6378"/>
      </a:dk2>
      <a:lt2>
        <a:srgbClr val="7F7F7F"/>
      </a:lt2>
      <a:accent1>
        <a:srgbClr val="5EA66F"/>
      </a:accent1>
      <a:accent2>
        <a:srgbClr val="E66C7D"/>
      </a:accent2>
      <a:accent3>
        <a:srgbClr val="5EA66F"/>
      </a:accent3>
      <a:accent4>
        <a:srgbClr val="E66C7D"/>
      </a:accent4>
      <a:accent5>
        <a:srgbClr val="5EA66F"/>
      </a:accent5>
      <a:accent6>
        <a:srgbClr val="E66C7D"/>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3869</TotalTime>
  <Words>2095</Words>
  <Application>Microsoft Office PowerPoint</Application>
  <PresentationFormat>全屏显示(16:9)</PresentationFormat>
  <Paragraphs>286</Paragraphs>
  <Slides>25</Slides>
  <Notes>19</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Bebas</vt:lpstr>
      <vt:lpstr>Dotum</vt:lpstr>
      <vt:lpstr>Gill Sans</vt:lpstr>
      <vt:lpstr>Open Sans Light</vt:lpstr>
      <vt:lpstr>STIXGeneral-Bold</vt:lpstr>
      <vt:lpstr>STIXGeneral-Regular</vt:lpstr>
      <vt:lpstr>方正兰亭黑_GBK</vt:lpstr>
      <vt:lpstr>华文黑体</vt:lpstr>
      <vt:lpstr>宋体</vt:lpstr>
      <vt:lpstr>微软雅黑</vt:lpstr>
      <vt:lpstr>微软雅黑 Light</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dc:title>
  <dc:creator>USER</dc:creator>
  <cp:lastModifiedBy>china</cp:lastModifiedBy>
  <cp:revision>406</cp:revision>
  <dcterms:created xsi:type="dcterms:W3CDTF">2014-11-09T01:07:25Z</dcterms:created>
  <dcterms:modified xsi:type="dcterms:W3CDTF">2017-08-17T12:51:27Z</dcterms:modified>
</cp:coreProperties>
</file>