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6.jpg" ContentType="image/png"/>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488" r:id="rId2"/>
    <p:sldId id="486" r:id="rId3"/>
    <p:sldId id="487" r:id="rId4"/>
    <p:sldId id="508" r:id="rId5"/>
    <p:sldId id="484" r:id="rId6"/>
    <p:sldId id="510" r:id="rId7"/>
    <p:sldId id="470" r:id="rId8"/>
    <p:sldId id="497" r:id="rId9"/>
    <p:sldId id="505" r:id="rId10"/>
    <p:sldId id="507" r:id="rId11"/>
    <p:sldId id="502" r:id="rId12"/>
    <p:sldId id="504" r:id="rId13"/>
    <p:sldId id="498" r:id="rId14"/>
    <p:sldId id="501" r:id="rId15"/>
    <p:sldId id="492" r:id="rId16"/>
    <p:sldId id="483" r:id="rId17"/>
    <p:sldId id="509" r:id="rId18"/>
    <p:sldId id="482" r:id="rId19"/>
    <p:sldId id="499" r:id="rId20"/>
    <p:sldId id="503" r:id="rId21"/>
    <p:sldId id="491" r:id="rId22"/>
    <p:sldId id="506" r:id="rId23"/>
    <p:sldId id="511" r:id="rId24"/>
    <p:sldId id="512"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5661"/>
    <a:srgbClr val="DA8D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3" autoAdjust="0"/>
    <p:restoredTop sz="94660"/>
  </p:normalViewPr>
  <p:slideViewPr>
    <p:cSldViewPr snapToGrid="0">
      <p:cViewPr varScale="1">
        <p:scale>
          <a:sx n="136" d="100"/>
          <a:sy n="136" d="100"/>
        </p:scale>
        <p:origin x="486" y="114"/>
      </p:cViewPr>
      <p:guideLst/>
    </p:cSldViewPr>
  </p:slideViewPr>
  <p:notesTextViewPr>
    <p:cViewPr>
      <p:scale>
        <a:sx n="1" d="1"/>
        <a:sy n="1" d="1"/>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00000000000001"/>
          <c:y val="2.5000000000000001E-2"/>
          <c:w val="0.74000000000000032"/>
          <c:h val="0.92500000000000004"/>
        </c:manualLayout>
      </c:layout>
      <c:doughnutChart>
        <c:varyColors val="1"/>
        <c:ser>
          <c:idx val="0"/>
          <c:order val="0"/>
          <c:tx>
            <c:strRef>
              <c:f>Sheet1!$B$1</c:f>
              <c:strCache>
                <c:ptCount val="1"/>
                <c:pt idx="0">
                  <c:v>列1</c:v>
                </c:pt>
              </c:strCache>
            </c:strRef>
          </c:tx>
          <c:spPr>
            <a:solidFill>
              <a:srgbClr val="0070C0"/>
            </a:solidFill>
            <a:effectLst/>
          </c:spPr>
          <c:dPt>
            <c:idx val="0"/>
            <c:bubble3D val="0"/>
            <c:spPr>
              <a:solidFill>
                <a:schemeClr val="accent1"/>
              </a:solidFill>
              <a:ln>
                <a:solidFill>
                  <a:schemeClr val="bg1">
                    <a:lumMod val="95000"/>
                  </a:schemeClr>
                </a:solidFill>
              </a:ln>
              <a:effectLst/>
            </c:spPr>
            <c:extLst>
              <c:ext xmlns:c16="http://schemas.microsoft.com/office/drawing/2014/chart" uri="{C3380CC4-5D6E-409C-BE32-E72D297353CC}">
                <c16:uniqueId val="{00000001-0298-46D5-A178-F6FE9D6C44A4}"/>
              </c:ext>
            </c:extLst>
          </c:dPt>
          <c:dPt>
            <c:idx val="1"/>
            <c:bubble3D val="0"/>
            <c:spPr>
              <a:solidFill>
                <a:schemeClr val="bg1">
                  <a:lumMod val="85000"/>
                </a:schemeClr>
              </a:solidFill>
              <a:ln>
                <a:solidFill>
                  <a:schemeClr val="bg1">
                    <a:lumMod val="95000"/>
                  </a:schemeClr>
                </a:solidFill>
              </a:ln>
              <a:effectLst/>
            </c:spPr>
            <c:extLst>
              <c:ext xmlns:c16="http://schemas.microsoft.com/office/drawing/2014/chart" uri="{C3380CC4-5D6E-409C-BE32-E72D297353CC}">
                <c16:uniqueId val="{00000003-0298-46D5-A178-F6FE9D6C44A4}"/>
              </c:ext>
            </c:extLst>
          </c:dPt>
          <c:dPt>
            <c:idx val="2"/>
            <c:bubble3D val="0"/>
            <c:spPr>
              <a:solidFill>
                <a:schemeClr val="bg1">
                  <a:lumMod val="75000"/>
                </a:schemeClr>
              </a:solidFill>
              <a:ln>
                <a:solidFill>
                  <a:schemeClr val="bg1">
                    <a:lumMod val="95000"/>
                  </a:schemeClr>
                </a:solidFill>
              </a:ln>
              <a:effectLst/>
            </c:spPr>
            <c:extLst>
              <c:ext xmlns:c16="http://schemas.microsoft.com/office/drawing/2014/chart" uri="{C3380CC4-5D6E-409C-BE32-E72D297353CC}">
                <c16:uniqueId val="{00000005-0298-46D5-A178-F6FE9D6C44A4}"/>
              </c:ext>
            </c:extLst>
          </c:dPt>
          <c:dPt>
            <c:idx val="3"/>
            <c:bubble3D val="0"/>
            <c:spPr>
              <a:solidFill>
                <a:schemeClr val="accent2"/>
              </a:solidFill>
              <a:ln>
                <a:solidFill>
                  <a:schemeClr val="bg1">
                    <a:lumMod val="95000"/>
                  </a:schemeClr>
                </a:solidFill>
              </a:ln>
              <a:effectLst/>
            </c:spPr>
            <c:extLst>
              <c:ext xmlns:c16="http://schemas.microsoft.com/office/drawing/2014/chart" uri="{C3380CC4-5D6E-409C-BE32-E72D297353CC}">
                <c16:uniqueId val="{00000007-0298-46D5-A178-F6FE9D6C44A4}"/>
              </c:ext>
            </c:extLst>
          </c:dPt>
          <c:dLbls>
            <c:spPr>
              <a:noFill/>
              <a:ln>
                <a:noFill/>
              </a:ln>
              <a:effectLst/>
            </c:spPr>
            <c:txPr>
              <a:bodyPr rot="0" vert="horz"/>
              <a:lstStyle/>
              <a:p>
                <a:pPr>
                  <a:defRPr sz="1200">
                    <a:solidFill>
                      <a:schemeClr val="bg1"/>
                    </a:solidFill>
                  </a:defRPr>
                </a:pPr>
                <a:endParaRPr lang="zh-CN"/>
              </a:p>
            </c:txPr>
            <c:showLegendKey val="0"/>
            <c:showVal val="0"/>
            <c:showCatName val="1"/>
            <c:showSerName val="0"/>
            <c:showPercent val="1"/>
            <c:showBubbleSize val="0"/>
            <c:separator>
</c:separator>
            <c:showLeaderLines val="1"/>
            <c:leaderLines>
              <c:spPr>
                <a:ln w="9525" cap="flat" cmpd="sng" algn="ctr">
                  <a:solidFill>
                    <a:schemeClr val="tx1"/>
                  </a:solidFill>
                  <a:prstDash val="solid"/>
                  <a:round/>
                </a:ln>
                <a:effectLst/>
              </c:spPr>
            </c:leaderLines>
            <c:extLst>
              <c:ext xmlns:c15="http://schemas.microsoft.com/office/drawing/2012/chart" uri="{CE6537A1-D6FC-4f65-9D91-7224C49458BB}">
                <c15:layout/>
              </c:ext>
            </c:extLst>
          </c:dLbls>
          <c:cat>
            <c:strRef>
              <c:f>Sheet1!$A$2:$A$5</c:f>
              <c:strCache>
                <c:ptCount val="4"/>
                <c:pt idx="0">
                  <c:v>标题</c:v>
                </c:pt>
                <c:pt idx="1">
                  <c:v>标题</c:v>
                </c:pt>
                <c:pt idx="2">
                  <c:v>标题</c:v>
                </c:pt>
                <c:pt idx="3">
                  <c:v>标题</c:v>
                </c:pt>
              </c:strCache>
            </c:strRef>
          </c:cat>
          <c:val>
            <c:numRef>
              <c:f>Sheet1!$B$2:$B$5</c:f>
              <c:numCache>
                <c:formatCode>General</c:formatCode>
                <c:ptCount val="4"/>
                <c:pt idx="0">
                  <c:v>8.2000000000000011</c:v>
                </c:pt>
                <c:pt idx="1">
                  <c:v>3.2</c:v>
                </c:pt>
                <c:pt idx="2">
                  <c:v>1.4</c:v>
                </c:pt>
                <c:pt idx="3">
                  <c:v>1.2</c:v>
                </c:pt>
              </c:numCache>
            </c:numRef>
          </c:val>
          <c:extLst>
            <c:ext xmlns:c16="http://schemas.microsoft.com/office/drawing/2014/chart" uri="{C3380CC4-5D6E-409C-BE32-E72D297353CC}">
              <c16:uniqueId val="{00000008-0298-46D5-A178-F6FE9D6C44A4}"/>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AB2D6-7D2D-4045-A876-D8AE1F9EACE2}" type="datetimeFigureOut">
              <a:rPr lang="zh-CN" altLang="en-US" smtClean="0"/>
              <a:t>2017/12/8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B0147-15CD-4249-B4BC-D92A282CE29B}" type="slidenum">
              <a:rPr lang="zh-CN" altLang="en-US" smtClean="0"/>
              <a:t>‹#›</a:t>
            </a:fld>
            <a:endParaRPr lang="zh-CN" altLang="en-US"/>
          </a:p>
        </p:txBody>
      </p:sp>
    </p:spTree>
    <p:extLst>
      <p:ext uri="{BB962C8B-B14F-4D97-AF65-F5344CB8AC3E}">
        <p14:creationId xmlns:p14="http://schemas.microsoft.com/office/powerpoint/2010/main" val="75282469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B62DCF-4FA6-4A5C-A52D-C0723025E827}" type="slidenum">
              <a:rPr lang="zh-CN" altLang="en-US" smtClean="0"/>
              <a:t>2</a:t>
            </a:fld>
            <a:endParaRPr lang="zh-CN" altLang="en-US"/>
          </a:p>
        </p:txBody>
      </p:sp>
    </p:spTree>
    <p:extLst>
      <p:ext uri="{BB962C8B-B14F-4D97-AF65-F5344CB8AC3E}">
        <p14:creationId xmlns:p14="http://schemas.microsoft.com/office/powerpoint/2010/main" val="289802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B62DCF-4FA6-4A5C-A52D-C0723025E827}" type="slidenum">
              <a:rPr lang="zh-CN" altLang="en-US" smtClean="0"/>
              <a:t>3</a:t>
            </a:fld>
            <a:endParaRPr lang="zh-CN" altLang="en-US"/>
          </a:p>
        </p:txBody>
      </p:sp>
    </p:spTree>
    <p:extLst>
      <p:ext uri="{BB962C8B-B14F-4D97-AF65-F5344CB8AC3E}">
        <p14:creationId xmlns:p14="http://schemas.microsoft.com/office/powerpoint/2010/main" val="2887994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4</a:t>
            </a:fld>
            <a:endParaRPr lang="zh-CN" altLang="en-US"/>
          </a:p>
        </p:txBody>
      </p:sp>
    </p:spTree>
    <p:extLst>
      <p:ext uri="{BB962C8B-B14F-4D97-AF65-F5344CB8AC3E}">
        <p14:creationId xmlns:p14="http://schemas.microsoft.com/office/powerpoint/2010/main" val="3066733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57B62DCF-4FA6-4A5C-A52D-C0723025E827}" type="slidenum">
              <a:rPr lang="zh-CN" altLang="en-US" smtClean="0"/>
              <a:t>5</a:t>
            </a:fld>
            <a:endParaRPr lang="zh-CN" altLang="en-US"/>
          </a:p>
        </p:txBody>
      </p:sp>
    </p:spTree>
    <p:extLst>
      <p:ext uri="{BB962C8B-B14F-4D97-AF65-F5344CB8AC3E}">
        <p14:creationId xmlns:p14="http://schemas.microsoft.com/office/powerpoint/2010/main" val="1643782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EB1C89-31BD-462F-A140-EE93B59E89AD}" type="slidenum">
              <a:rPr lang="zh-CN" altLang="en-US" smtClean="0"/>
              <a:pPr/>
              <a:t>6</a:t>
            </a:fld>
            <a:endParaRPr lang="zh-CN" altLang="en-US"/>
          </a:p>
        </p:txBody>
      </p:sp>
    </p:spTree>
    <p:extLst>
      <p:ext uri="{BB962C8B-B14F-4D97-AF65-F5344CB8AC3E}">
        <p14:creationId xmlns:p14="http://schemas.microsoft.com/office/powerpoint/2010/main" val="401582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pPr>
                <a:defRPr/>
              </a:pPr>
              <a:t>7</a:t>
            </a:fld>
            <a:endParaRPr lang="zh-CN" altLang="en-US"/>
          </a:p>
        </p:txBody>
      </p:sp>
    </p:spTree>
    <p:extLst>
      <p:ext uri="{BB962C8B-B14F-4D97-AF65-F5344CB8AC3E}">
        <p14:creationId xmlns:p14="http://schemas.microsoft.com/office/powerpoint/2010/main" val="3327172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B62DCF-4FA6-4A5C-A52D-C0723025E827}" type="slidenum">
              <a:rPr lang="zh-CN" altLang="en-US" smtClean="0"/>
              <a:t>8</a:t>
            </a:fld>
            <a:endParaRPr lang="zh-CN" altLang="en-US"/>
          </a:p>
        </p:txBody>
      </p:sp>
    </p:spTree>
    <p:extLst>
      <p:ext uri="{BB962C8B-B14F-4D97-AF65-F5344CB8AC3E}">
        <p14:creationId xmlns:p14="http://schemas.microsoft.com/office/powerpoint/2010/main" val="753552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4134577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10</a:t>
            </a:fld>
            <a:endParaRPr lang="zh-CN" altLang="en-US"/>
          </a:p>
        </p:txBody>
      </p:sp>
    </p:spTree>
    <p:extLst>
      <p:ext uri="{BB962C8B-B14F-4D97-AF65-F5344CB8AC3E}">
        <p14:creationId xmlns:p14="http://schemas.microsoft.com/office/powerpoint/2010/main" val="3756826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3CEB0147-15CD-4249-B4BC-D92A282CE29B}" type="slidenum">
              <a:rPr lang="zh-CN" altLang="en-US" smtClean="0"/>
              <a:t>11</a:t>
            </a:fld>
            <a:endParaRPr lang="zh-CN" altLang="en-US"/>
          </a:p>
        </p:txBody>
      </p:sp>
    </p:spTree>
    <p:extLst>
      <p:ext uri="{BB962C8B-B14F-4D97-AF65-F5344CB8AC3E}">
        <p14:creationId xmlns:p14="http://schemas.microsoft.com/office/powerpoint/2010/main" val="4006663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pPr/>
              <a:t>12</a:t>
            </a:fld>
            <a:endParaRPr lang="zh-CN" altLang="en-US"/>
          </a:p>
        </p:txBody>
      </p:sp>
    </p:spTree>
    <p:extLst>
      <p:ext uri="{BB962C8B-B14F-4D97-AF65-F5344CB8AC3E}">
        <p14:creationId xmlns:p14="http://schemas.microsoft.com/office/powerpoint/2010/main" val="85662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B62DCF-4FA6-4A5C-A52D-C0723025E827}" type="slidenum">
              <a:rPr lang="zh-CN" altLang="en-US" smtClean="0"/>
              <a:t>13</a:t>
            </a:fld>
            <a:endParaRPr lang="zh-CN" altLang="en-US"/>
          </a:p>
        </p:txBody>
      </p:sp>
    </p:spTree>
    <p:extLst>
      <p:ext uri="{BB962C8B-B14F-4D97-AF65-F5344CB8AC3E}">
        <p14:creationId xmlns:p14="http://schemas.microsoft.com/office/powerpoint/2010/main" val="2721743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pPr/>
              <a:t>14</a:t>
            </a:fld>
            <a:endParaRPr lang="zh-CN" altLang="en-US"/>
          </a:p>
        </p:txBody>
      </p:sp>
    </p:spTree>
    <p:extLst>
      <p:ext uri="{BB962C8B-B14F-4D97-AF65-F5344CB8AC3E}">
        <p14:creationId xmlns:p14="http://schemas.microsoft.com/office/powerpoint/2010/main" val="293934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B62DCF-4FA6-4A5C-A52D-C0723025E827}" type="slidenum">
              <a:rPr lang="zh-CN" altLang="en-US" smtClean="0"/>
              <a:t>16</a:t>
            </a:fld>
            <a:endParaRPr lang="zh-CN" altLang="en-US"/>
          </a:p>
        </p:txBody>
      </p:sp>
    </p:spTree>
    <p:extLst>
      <p:ext uri="{BB962C8B-B14F-4D97-AF65-F5344CB8AC3E}">
        <p14:creationId xmlns:p14="http://schemas.microsoft.com/office/powerpoint/2010/main" val="93450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EB1C89-31BD-462F-A140-EE93B59E89AD}" type="slidenum">
              <a:rPr lang="zh-CN" altLang="en-US" smtClean="0"/>
              <a:pPr/>
              <a:t>17</a:t>
            </a:fld>
            <a:endParaRPr lang="zh-CN" altLang="en-US"/>
          </a:p>
        </p:txBody>
      </p:sp>
    </p:spTree>
    <p:extLst>
      <p:ext uri="{BB962C8B-B14F-4D97-AF65-F5344CB8AC3E}">
        <p14:creationId xmlns:p14="http://schemas.microsoft.com/office/powerpoint/2010/main" val="573204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18</a:t>
            </a:fld>
            <a:endParaRPr lang="zh-CN" altLang="en-US"/>
          </a:p>
        </p:txBody>
      </p:sp>
    </p:spTree>
    <p:extLst>
      <p:ext uri="{BB962C8B-B14F-4D97-AF65-F5344CB8AC3E}">
        <p14:creationId xmlns:p14="http://schemas.microsoft.com/office/powerpoint/2010/main" val="629438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B62DCF-4FA6-4A5C-A52D-C0723025E827}" type="slidenum">
              <a:rPr lang="zh-CN" altLang="en-US" smtClean="0"/>
              <a:t>19</a:t>
            </a:fld>
            <a:endParaRPr lang="zh-CN" altLang="en-US"/>
          </a:p>
        </p:txBody>
      </p:sp>
    </p:spTree>
    <p:extLst>
      <p:ext uri="{BB962C8B-B14F-4D97-AF65-F5344CB8AC3E}">
        <p14:creationId xmlns:p14="http://schemas.microsoft.com/office/powerpoint/2010/main" val="2425893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22</a:t>
            </a:fld>
            <a:endParaRPr lang="en-US" altLang="zh-CN"/>
          </a:p>
        </p:txBody>
      </p:sp>
    </p:spTree>
    <p:extLst>
      <p:ext uri="{BB962C8B-B14F-4D97-AF65-F5344CB8AC3E}">
        <p14:creationId xmlns:p14="http://schemas.microsoft.com/office/powerpoint/2010/main" val="19503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23</a:t>
            </a:fld>
            <a:endParaRPr lang="zh-CN" altLang="en-US"/>
          </a:p>
        </p:txBody>
      </p:sp>
    </p:spTree>
    <p:extLst>
      <p:ext uri="{BB962C8B-B14F-4D97-AF65-F5344CB8AC3E}">
        <p14:creationId xmlns:p14="http://schemas.microsoft.com/office/powerpoint/2010/main" val="2075133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382232195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413977691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334328403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401794235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214526751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364063904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66842548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5076683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24351617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12627094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2017/12/8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15609509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6BAE270-020F-4157-8F66-FECEBBE24B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项目介绍</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84880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87C1486-DB36-46B4-8287-D450DAF253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11187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C30DFFC-A844-4C65-AE22-2EA4F3D994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680923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EB0B7CC-DD5A-42C6-A72E-10042F1B50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271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868155B1-4BEA-4BB2-803D-34014319AA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40" t="8145" r="5391" b="7621"/>
          <a:stretch/>
        </p:blipFill>
        <p:spPr>
          <a:xfrm>
            <a:off x="0" y="0"/>
            <a:ext cx="9144000" cy="5145088"/>
          </a:xfrm>
          <a:prstGeom prst="rect">
            <a:avLst/>
          </a:prstGeom>
        </p:spPr>
      </p:pic>
      <p:sp>
        <p:nvSpPr>
          <p:cNvPr id="3" name="矩形 2"/>
          <p:cNvSpPr/>
          <p:nvPr userDrawn="1"/>
        </p:nvSpPr>
        <p:spPr>
          <a:xfrm>
            <a:off x="12700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672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65093807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F7997C0-A6E1-44E4-97C9-C0DF0FBAE7D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40" t="8145" r="5391" b="7621"/>
          <a:stretch/>
        </p:blipFill>
        <p:spPr>
          <a:xfrm>
            <a:off x="0" y="0"/>
            <a:ext cx="9144000" cy="5145088"/>
          </a:xfrm>
          <a:prstGeom prst="rect">
            <a:avLst/>
          </a:prstGeom>
        </p:spPr>
      </p:pic>
      <p:sp>
        <p:nvSpPr>
          <p:cNvPr id="3" name="矩形 2"/>
          <p:cNvSpPr/>
          <p:nvPr userDrawn="1"/>
        </p:nvSpPr>
        <p:spPr>
          <a:xfrm>
            <a:off x="11430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6597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工作完成情况</a:t>
            </a:r>
          </a:p>
        </p:txBody>
      </p:sp>
    </p:spTree>
    <p:extLst>
      <p:ext uri="{BB962C8B-B14F-4D97-AF65-F5344CB8AC3E}">
        <p14:creationId xmlns:p14="http://schemas.microsoft.com/office/powerpoint/2010/main" val="263132235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46D0C32-1A4A-404E-99AC-419C730D091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40" t="8145" r="5391" b="7621"/>
          <a:stretch/>
        </p:blipFill>
        <p:spPr>
          <a:xfrm>
            <a:off x="0" y="0"/>
            <a:ext cx="9144000" cy="5145088"/>
          </a:xfrm>
          <a:prstGeom prst="rect">
            <a:avLst/>
          </a:prstGeom>
        </p:spPr>
      </p:pic>
      <p:sp>
        <p:nvSpPr>
          <p:cNvPr id="3" name="矩形 2"/>
          <p:cNvSpPr/>
          <p:nvPr userDrawn="1"/>
        </p:nvSpPr>
        <p:spPr>
          <a:xfrm>
            <a:off x="12700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672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Tree>
    <p:extLst>
      <p:ext uri="{BB962C8B-B14F-4D97-AF65-F5344CB8AC3E}">
        <p14:creationId xmlns:p14="http://schemas.microsoft.com/office/powerpoint/2010/main" val="40995864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4B96186E-F413-432B-8CA6-6AB4D491964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40" t="8145" r="5391" b="7621"/>
          <a:stretch/>
        </p:blipFill>
        <p:spPr>
          <a:xfrm>
            <a:off x="0" y="0"/>
            <a:ext cx="9144000" cy="5145088"/>
          </a:xfrm>
          <a:prstGeom prst="rect">
            <a:avLst/>
          </a:prstGeom>
        </p:spPr>
      </p:pic>
      <p:sp>
        <p:nvSpPr>
          <p:cNvPr id="3" name="矩形 2"/>
          <p:cNvSpPr/>
          <p:nvPr userDrawn="1"/>
        </p:nvSpPr>
        <p:spPr>
          <a:xfrm>
            <a:off x="12700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672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168529930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154564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220441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7800817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244272275"/>
      </p:ext>
    </p:extLst>
  </p:cSld>
  <p:clrMapOvr>
    <a:masterClrMapping/>
  </p:clrMapOvr>
  <p:transition advClick="0" advTm="0">
    <p:blinds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3155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B452C926-1AF6-4C84-925A-B6B02113653E}" type="datetimeFigureOut">
              <a:rPr lang="zh-CN" altLang="en-US" smtClean="0"/>
              <a:t>2017/12/8</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9DBAA99D-0B2A-4248-B920-D9E6984CC9CA}" type="slidenum">
              <a:rPr lang="zh-CN" altLang="en-US" smtClean="0"/>
              <a:t>‹#›</a:t>
            </a:fld>
            <a:endParaRPr lang="zh-CN" altLang="en-US"/>
          </a:p>
        </p:txBody>
      </p:sp>
    </p:spTree>
    <p:extLst>
      <p:ext uri="{BB962C8B-B14F-4D97-AF65-F5344CB8AC3E}">
        <p14:creationId xmlns:p14="http://schemas.microsoft.com/office/powerpoint/2010/main" val="400004662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66" r:id="rId12"/>
    <p:sldLayoutId id="2147483667" r:id="rId13"/>
    <p:sldLayoutId id="2147483668" r:id="rId14"/>
    <p:sldLayoutId id="2147483669" r:id="rId15"/>
    <p:sldLayoutId id="2147483689" r:id="rId16"/>
    <p:sldLayoutId id="2147483690" r:id="rId17"/>
    <p:sldLayoutId id="2147483691" r:id="rId18"/>
    <p:sldLayoutId id="2147483692" r:id="rId19"/>
    <p:sldLayoutId id="2147483662" r:id="rId20"/>
    <p:sldLayoutId id="2147483664" r:id="rId21"/>
    <p:sldLayoutId id="2147483686" r:id="rId22"/>
    <p:sldLayoutId id="2147483687" r:id="rId23"/>
    <p:sldLayoutId id="2147483688" r:id="rId24"/>
  </p:sldLayoutIdLst>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BCC25D3-D28D-40CB-BFDB-228BA50A7010}"/>
              </a:ext>
            </a:extLst>
          </p:cNvPr>
          <p:cNvPicPr>
            <a:picLocks noChangeAspect="1"/>
          </p:cNvPicPr>
          <p:nvPr/>
        </p:nvPicPr>
        <p:blipFill>
          <a:blip r:embed="rId4"/>
          <a:stretch>
            <a:fillRect/>
          </a:stretch>
        </p:blipFill>
        <p:spPr>
          <a:xfrm>
            <a:off x="748" y="2427"/>
            <a:ext cx="9142857" cy="5142857"/>
          </a:xfrm>
          <a:prstGeom prst="rect">
            <a:avLst/>
          </a:prstGeom>
        </p:spPr>
      </p:pic>
      <p:sp>
        <p:nvSpPr>
          <p:cNvPr id="3" name="TextBox 5">
            <a:extLst>
              <a:ext uri="{FF2B5EF4-FFF2-40B4-BE49-F238E27FC236}">
                <a16:creationId xmlns:a16="http://schemas.microsoft.com/office/drawing/2014/main" id="{1B907212-E17F-4C6E-84D0-66DA66B29E65}"/>
              </a:ext>
            </a:extLst>
          </p:cNvPr>
          <p:cNvSpPr txBox="1"/>
          <p:nvPr/>
        </p:nvSpPr>
        <p:spPr>
          <a:xfrm>
            <a:off x="90871" y="2080681"/>
            <a:ext cx="5966007" cy="750371"/>
          </a:xfrm>
          <a:prstGeom prst="rect">
            <a:avLst/>
          </a:prstGeom>
          <a:noFill/>
        </p:spPr>
        <p:txBody>
          <a:bodyPr wrap="square" lIns="72554" tIns="36277" rIns="72554" bIns="36277" rtlCol="0">
            <a:spAutoFit/>
          </a:bodyPr>
          <a:lstStyle/>
          <a:p>
            <a:r>
              <a:rPr lang="zh-CN" altLang="en-US" sz="4400" b="1" dirty="0">
                <a:solidFill>
                  <a:schemeClr val="accent2"/>
                </a:solidFill>
                <a:latin typeface="华文行楷" panose="02010800040101010101" pitchFamily="2" charset="-122"/>
                <a:ea typeface="华文行楷" panose="02010800040101010101" pitchFamily="2" charset="-122"/>
              </a:rPr>
              <a:t>中医传统文化</a:t>
            </a:r>
            <a:r>
              <a:rPr lang="en-US" altLang="zh-CN" sz="4400" b="1" dirty="0">
                <a:solidFill>
                  <a:schemeClr val="accent2"/>
                </a:solidFill>
                <a:latin typeface="华文行楷" panose="02010800040101010101" pitchFamily="2" charset="-122"/>
                <a:ea typeface="华文行楷" panose="02010800040101010101" pitchFamily="2" charset="-122"/>
              </a:rPr>
              <a:t>PPT</a:t>
            </a:r>
            <a:r>
              <a:rPr lang="zh-CN" altLang="en-US" sz="4400" b="1" dirty="0">
                <a:solidFill>
                  <a:schemeClr val="accent2"/>
                </a:solidFill>
                <a:latin typeface="华文行楷" panose="02010800040101010101" pitchFamily="2" charset="-122"/>
                <a:ea typeface="华文行楷" panose="02010800040101010101" pitchFamily="2" charset="-122"/>
              </a:rPr>
              <a:t>模板</a:t>
            </a:r>
          </a:p>
        </p:txBody>
      </p:sp>
      <p:sp>
        <p:nvSpPr>
          <p:cNvPr id="6" name="TextBox 22">
            <a:extLst>
              <a:ext uri="{FF2B5EF4-FFF2-40B4-BE49-F238E27FC236}">
                <a16:creationId xmlns:a16="http://schemas.microsoft.com/office/drawing/2014/main" id="{A03BE0A2-D370-473A-B6F3-32972F46E450}"/>
              </a:ext>
            </a:extLst>
          </p:cNvPr>
          <p:cNvSpPr txBox="1"/>
          <p:nvPr/>
        </p:nvSpPr>
        <p:spPr>
          <a:xfrm>
            <a:off x="532800" y="2824185"/>
            <a:ext cx="4493542" cy="307779"/>
          </a:xfrm>
          <a:prstGeom prst="rect">
            <a:avLst/>
          </a:prstGeom>
          <a:noFill/>
        </p:spPr>
        <p:txBody>
          <a:bodyPr wrap="none" lIns="91442" tIns="45721" rIns="91442" bIns="45721" rtlCol="0">
            <a:spAutoFit/>
          </a:bodyPr>
          <a:lstStyle/>
          <a:p>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中医总结</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中医宣传</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演讲报告</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工作汇报</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endParaRPr lang="zh-CN" altLang="en-US" sz="14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 name="矩形 259">
            <a:extLst>
              <a:ext uri="{FF2B5EF4-FFF2-40B4-BE49-F238E27FC236}">
                <a16:creationId xmlns:a16="http://schemas.microsoft.com/office/drawing/2014/main" id="{3509C9C5-E424-4FED-B8C0-EFC538702653}"/>
              </a:ext>
            </a:extLst>
          </p:cNvPr>
          <p:cNvSpPr>
            <a:spLocks noChangeArrowheads="1"/>
          </p:cNvSpPr>
          <p:nvPr/>
        </p:nvSpPr>
        <p:spPr bwMode="auto">
          <a:xfrm>
            <a:off x="1496443" y="3234037"/>
            <a:ext cx="2589782" cy="21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汇报人</a:t>
            </a:r>
            <a:r>
              <a:rPr lang="zh-CN" altLang="en-US" sz="1000" cap="all" dirty="0" smtClean="0">
                <a:solidFill>
                  <a:schemeClr val="tx1">
                    <a:lumMod val="75000"/>
                    <a:lumOff val="25000"/>
                  </a:schemeClr>
                </a:solidFill>
                <a:latin typeface="Arial" panose="020B0604020202020204" pitchFamily="34" charset="0"/>
                <a:cs typeface="Arial" panose="020B0604020202020204" pitchFamily="34" charset="0"/>
              </a:rPr>
              <a:t>：</a:t>
            </a:r>
            <a:r>
              <a:rPr lang="en-US" altLang="zh-CN" sz="1000" cap="all" dirty="0" smtClean="0">
                <a:solidFill>
                  <a:schemeClr val="tx1">
                    <a:lumMod val="75000"/>
                    <a:lumOff val="25000"/>
                  </a:schemeClr>
                </a:solidFill>
                <a:latin typeface="Arial" panose="020B0604020202020204" pitchFamily="34" charset="0"/>
                <a:cs typeface="Arial" panose="020B0604020202020204" pitchFamily="34" charset="0"/>
              </a:rPr>
              <a:t>   </a:t>
            </a:r>
            <a:r>
              <a:rPr lang="zh-CN" altLang="en-US" sz="1000" cap="all"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cap="all" dirty="0" smtClean="0">
                <a:solidFill>
                  <a:schemeClr val="tx1">
                    <a:lumMod val="75000"/>
                    <a:lumOff val="25000"/>
                  </a:schemeClr>
                </a:solidFill>
                <a:latin typeface="Arial" panose="020B0604020202020204" pitchFamily="34" charset="0"/>
                <a:cs typeface="Arial" panose="020B0604020202020204" pitchFamily="34" charset="0"/>
              </a:rPr>
              <a:t> </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时间：</a:t>
            </a:r>
            <a:r>
              <a:rPr lang="en-US" altLang="zh-CN" sz="1000" cap="all" dirty="0">
                <a:solidFill>
                  <a:schemeClr val="tx1">
                    <a:lumMod val="75000"/>
                    <a:lumOff val="25000"/>
                  </a:schemeClr>
                </a:solidFill>
                <a:latin typeface="Arial" panose="020B0604020202020204" pitchFamily="34" charset="0"/>
                <a:cs typeface="Arial" panose="020B0604020202020204" pitchFamily="34" charset="0"/>
              </a:rPr>
              <a:t>2019</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年</a:t>
            </a:r>
            <a:r>
              <a:rPr lang="en-US" altLang="zh-CN" sz="1000" cap="all" dirty="0">
                <a:solidFill>
                  <a:schemeClr val="tx1">
                    <a:lumMod val="75000"/>
                    <a:lumOff val="25000"/>
                  </a:schemeClr>
                </a:solidFill>
                <a:latin typeface="Arial" panose="020B0604020202020204" pitchFamily="34" charset="0"/>
                <a:cs typeface="Arial" panose="020B0604020202020204" pitchFamily="34" charset="0"/>
              </a:rPr>
              <a:t>x</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月</a:t>
            </a:r>
            <a:r>
              <a:rPr lang="en-US" altLang="zh-CN" sz="1000" cap="all" dirty="0">
                <a:solidFill>
                  <a:schemeClr val="tx1">
                    <a:lumMod val="75000"/>
                    <a:lumOff val="25000"/>
                  </a:schemeClr>
                </a:solidFill>
                <a:latin typeface="Arial" panose="020B0604020202020204" pitchFamily="34" charset="0"/>
                <a:cs typeface="Arial" panose="020B0604020202020204" pitchFamily="34" charset="0"/>
              </a:rPr>
              <a:t>x</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日</a:t>
            </a:r>
          </a:p>
        </p:txBody>
      </p:sp>
      <p:pic>
        <p:nvPicPr>
          <p:cNvPr id="10" name="纯音乐 - 阿兰蒂斯之恋 - aranjuez mon auour">
            <a:hlinkClick r:id="" action="ppaction://media"/>
            <a:extLst>
              <a:ext uri="{FF2B5EF4-FFF2-40B4-BE49-F238E27FC236}">
                <a16:creationId xmlns:a16="http://schemas.microsoft.com/office/drawing/2014/main" id="{CEC67EDD-2ED4-4522-A27A-5698173B1E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7400" y="2067108"/>
            <a:ext cx="609600" cy="609600"/>
          </a:xfrm>
          <a:prstGeom prst="rect">
            <a:avLst/>
          </a:prstGeom>
        </p:spPr>
      </p:pic>
    </p:spTree>
    <p:extLst>
      <p:ext uri="{BB962C8B-B14F-4D97-AF65-F5344CB8AC3E}">
        <p14:creationId xmlns:p14="http://schemas.microsoft.com/office/powerpoint/2010/main" val="2741590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50" presetClass="entr" presetSubtype="0" decel="10000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strVal val="#ppt_w+.3"/>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Effect transition="in" filter="fade">
                                      <p:cBhvr>
                                        <p:cTn id="11" dur="1000"/>
                                        <p:tgtEl>
                                          <p:spTgt spid="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0" repeatCount="indefinite" fill="hold" display="0">
                  <p:stCondLst>
                    <p:cond delay="indefinite"/>
                  </p:stCondLst>
                  <p:endCondLst>
                    <p:cond evt="onStopAudio" delay="0">
                      <p:tgtEl>
                        <p:sldTgt/>
                      </p:tgtEl>
                    </p:cond>
                  </p:endCondLst>
                </p:cTn>
                <p:tgtEl>
                  <p:spTgt spid="10"/>
                </p:tgtEl>
              </p:cMediaNode>
            </p:audio>
          </p:childTnLst>
        </p:cTn>
      </p:par>
    </p:tnLst>
    <p:bldLst>
      <p:bldP spid="3"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a:extLst>
              <a:ext uri="{FF2B5EF4-FFF2-40B4-BE49-F238E27FC236}">
                <a16:creationId xmlns:a16="http://schemas.microsoft.com/office/drawing/2014/main" id="{830F587C-11AE-48F1-BF0C-79B9743DB9B5}"/>
              </a:ext>
            </a:extLst>
          </p:cNvPr>
          <p:cNvPicPr>
            <a:picLocks noChangeAspect="1"/>
          </p:cNvPicPr>
          <p:nvPr/>
        </p:nvPicPr>
        <p:blipFill rotWithShape="1">
          <a:blip r:embed="rId3">
            <a:extLst>
              <a:ext uri="{28A0092B-C50C-407E-A947-70E740481C1C}">
                <a14:useLocalDpi xmlns:a14="http://schemas.microsoft.com/office/drawing/2010/main" val="0"/>
              </a:ext>
            </a:extLst>
          </a:blip>
          <a:srcRect l="4140" t="8145" r="5391" b="7621"/>
          <a:stretch/>
        </p:blipFill>
        <p:spPr>
          <a:xfrm>
            <a:off x="0" y="0"/>
            <a:ext cx="9144000" cy="5145088"/>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999" y="1508190"/>
            <a:ext cx="2652408" cy="2254546"/>
          </a:xfrm>
          <a:prstGeom prst="rect">
            <a:avLst/>
          </a:prstGeom>
        </p:spPr>
      </p:pic>
      <p:grpSp>
        <p:nvGrpSpPr>
          <p:cNvPr id="3" name="组合 2"/>
          <p:cNvGrpSpPr/>
          <p:nvPr/>
        </p:nvGrpSpPr>
        <p:grpSpPr>
          <a:xfrm>
            <a:off x="3245486" y="2034726"/>
            <a:ext cx="728662" cy="1372022"/>
            <a:chOff x="1514475" y="0"/>
            <a:chExt cx="971550" cy="1828800"/>
          </a:xfrm>
        </p:grpSpPr>
        <p:sp>
          <p:nvSpPr>
            <p:cNvPr id="4" name="矩形 3"/>
            <p:cNvSpPr/>
            <p:nvPr/>
          </p:nvSpPr>
          <p:spPr>
            <a:xfrm>
              <a:off x="1514475" y="0"/>
              <a:ext cx="97155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629975" y="253957"/>
              <a:ext cx="720254" cy="1476874"/>
            </a:xfrm>
            <a:prstGeom prst="rect">
              <a:avLst/>
            </a:prstGeom>
            <a:noFill/>
          </p:spPr>
          <p:txBody>
            <a:bodyPr wrap="square" rtlCol="0">
              <a:spAutoFit/>
            </a:bodyPr>
            <a:lstStyle/>
            <a:p>
              <a:pPr algn="ctr"/>
              <a:r>
                <a:rPr lang="zh-CN" altLang="en-US" sz="3300" dirty="0">
                  <a:solidFill>
                    <a:schemeClr val="bg1"/>
                  </a:solidFill>
                  <a:latin typeface="华文行楷" panose="02010800040101010101" pitchFamily="2" charset="-122"/>
                  <a:ea typeface="华文行楷" panose="02010800040101010101" pitchFamily="2" charset="-122"/>
                </a:rPr>
                <a:t>目录</a:t>
              </a:r>
            </a:p>
          </p:txBody>
        </p:sp>
      </p:grpSp>
      <p:grpSp>
        <p:nvGrpSpPr>
          <p:cNvPr id="6" name="组合 5"/>
          <p:cNvGrpSpPr/>
          <p:nvPr/>
        </p:nvGrpSpPr>
        <p:grpSpPr>
          <a:xfrm>
            <a:off x="4556001" y="1439652"/>
            <a:ext cx="2776224" cy="369333"/>
            <a:chOff x="3415115" y="2245586"/>
            <a:chExt cx="3701633" cy="492291"/>
          </a:xfrm>
        </p:grpSpPr>
        <p:sp>
          <p:nvSpPr>
            <p:cNvPr id="7" name="TextBox 2"/>
            <p:cNvSpPr txBox="1"/>
            <p:nvPr/>
          </p:nvSpPr>
          <p:spPr>
            <a:xfrm>
              <a:off x="4135369" y="2245587"/>
              <a:ext cx="2981379" cy="492290"/>
            </a:xfrm>
            <a:prstGeom prst="rect">
              <a:avLst/>
            </a:prstGeom>
            <a:noFill/>
          </p:spPr>
          <p:txBody>
            <a:bodyPr wrap="square" rtlCol="0">
              <a:spAutoFit/>
            </a:bodyPr>
            <a:lstStyle/>
            <a:p>
              <a:pPr lvl="0"/>
              <a:r>
                <a:rPr lang="zh-CN" altLang="zh-CN" dirty="0">
                  <a:solidFill>
                    <a:schemeClr val="tx1">
                      <a:lumMod val="65000"/>
                      <a:lumOff val="35000"/>
                    </a:schemeClr>
                  </a:solidFill>
                  <a:latin typeface="微软雅黑" pitchFamily="34" charset="-122"/>
                  <a:ea typeface="微软雅黑" pitchFamily="34" charset="-122"/>
                </a:rPr>
                <a:t>年度工作概述</a:t>
              </a:r>
            </a:p>
          </p:txBody>
        </p:sp>
        <p:sp>
          <p:nvSpPr>
            <p:cNvPr id="8" name="文本框 7"/>
            <p:cNvSpPr txBox="1"/>
            <p:nvPr/>
          </p:nvSpPr>
          <p:spPr>
            <a:xfrm>
              <a:off x="3415115" y="2245586"/>
              <a:ext cx="720254" cy="492290"/>
            </a:xfrm>
            <a:prstGeom prst="rect">
              <a:avLst/>
            </a:prstGeom>
            <a:noFill/>
          </p:spPr>
          <p:txBody>
            <a:bodyPr wrap="square" rtlCol="0">
              <a:spAutoFit/>
            </a:bodyPr>
            <a:lstStyle/>
            <a:p>
              <a:pPr algn="ctr"/>
              <a:r>
                <a:rPr lang="zh-CN" altLang="en-US" sz="1800" b="1" dirty="0">
                  <a:solidFill>
                    <a:srgbClr val="C00000"/>
                  </a:solidFill>
                  <a:latin typeface="楷体" panose="02010609060101010101" pitchFamily="49" charset="-122"/>
                  <a:ea typeface="楷体" panose="02010609060101010101" pitchFamily="49" charset="-122"/>
                </a:rPr>
                <a:t>壹</a:t>
              </a:r>
            </a:p>
          </p:txBody>
        </p:sp>
        <p:sp>
          <p:nvSpPr>
            <p:cNvPr id="10" name="流程图: 联系 11"/>
            <p:cNvSpPr/>
            <p:nvPr/>
          </p:nvSpPr>
          <p:spPr>
            <a:xfrm>
              <a:off x="4029075" y="2423272"/>
              <a:ext cx="106293" cy="106293"/>
            </a:xfrm>
            <a:prstGeom prst="flowChartConnector">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4556001" y="2095350"/>
            <a:ext cx="2776224" cy="369333"/>
            <a:chOff x="3415115" y="2245586"/>
            <a:chExt cx="3701633" cy="492291"/>
          </a:xfrm>
        </p:grpSpPr>
        <p:sp>
          <p:nvSpPr>
            <p:cNvPr id="12" name="TextBox 2"/>
            <p:cNvSpPr txBox="1"/>
            <p:nvPr/>
          </p:nvSpPr>
          <p:spPr>
            <a:xfrm>
              <a:off x="4135369" y="2245587"/>
              <a:ext cx="2981379" cy="492290"/>
            </a:xfrm>
            <a:prstGeom prst="rect">
              <a:avLst/>
            </a:prstGeom>
            <a:noFill/>
          </p:spPr>
          <p:txBody>
            <a:bodyPr wrap="square" rtlCol="0">
              <a:spAutoFit/>
            </a:bodyPr>
            <a:lstStyle/>
            <a:p>
              <a:pPr lvl="0"/>
              <a:r>
                <a:rPr lang="zh-CN" altLang="zh-CN" dirty="0">
                  <a:solidFill>
                    <a:schemeClr val="tx1">
                      <a:lumMod val="65000"/>
                      <a:lumOff val="35000"/>
                    </a:schemeClr>
                  </a:solidFill>
                  <a:latin typeface="微软雅黑" pitchFamily="34" charset="-122"/>
                  <a:ea typeface="微软雅黑" pitchFamily="34" charset="-122"/>
                </a:rPr>
                <a:t>工作完成情况</a:t>
              </a:r>
            </a:p>
          </p:txBody>
        </p:sp>
        <p:sp>
          <p:nvSpPr>
            <p:cNvPr id="13" name="文本框 12"/>
            <p:cNvSpPr txBox="1"/>
            <p:nvPr/>
          </p:nvSpPr>
          <p:spPr>
            <a:xfrm>
              <a:off x="3415115" y="2245586"/>
              <a:ext cx="720254" cy="492290"/>
            </a:xfrm>
            <a:prstGeom prst="rect">
              <a:avLst/>
            </a:prstGeom>
            <a:noFill/>
          </p:spPr>
          <p:txBody>
            <a:bodyPr wrap="square" rtlCol="0">
              <a:spAutoFit/>
            </a:bodyPr>
            <a:lstStyle/>
            <a:p>
              <a:pPr algn="ctr"/>
              <a:r>
                <a:rPr lang="zh-CN" altLang="en-US" sz="1800" b="1" dirty="0">
                  <a:solidFill>
                    <a:srgbClr val="C00000"/>
                  </a:solidFill>
                  <a:latin typeface="楷体" panose="02010609060101010101" pitchFamily="49" charset="-122"/>
                  <a:ea typeface="楷体" panose="02010609060101010101" pitchFamily="49" charset="-122"/>
                </a:rPr>
                <a:t>贰</a:t>
              </a:r>
            </a:p>
          </p:txBody>
        </p:sp>
        <p:sp>
          <p:nvSpPr>
            <p:cNvPr id="15" name="流程图: 联系 16"/>
            <p:cNvSpPr/>
            <p:nvPr/>
          </p:nvSpPr>
          <p:spPr>
            <a:xfrm>
              <a:off x="4029075" y="2423272"/>
              <a:ext cx="106293" cy="106293"/>
            </a:xfrm>
            <a:prstGeom prst="flowChartConnector">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4556001" y="2751049"/>
            <a:ext cx="2776224" cy="369333"/>
            <a:chOff x="3415115" y="2245586"/>
            <a:chExt cx="3701633" cy="492291"/>
          </a:xfrm>
        </p:grpSpPr>
        <p:sp>
          <p:nvSpPr>
            <p:cNvPr id="17" name="TextBox 2"/>
            <p:cNvSpPr txBox="1"/>
            <p:nvPr/>
          </p:nvSpPr>
          <p:spPr>
            <a:xfrm>
              <a:off x="4135369" y="2245587"/>
              <a:ext cx="2981379" cy="492290"/>
            </a:xfrm>
            <a:prstGeom prst="rect">
              <a:avLst/>
            </a:prstGeom>
            <a:noFill/>
          </p:spPr>
          <p:txBody>
            <a:bodyPr wrap="square" rtlCol="0">
              <a:spAutoFit/>
            </a:bodyPr>
            <a:lstStyle/>
            <a:p>
              <a:pPr lvl="0"/>
              <a:r>
                <a:rPr lang="zh-CN" altLang="zh-CN" dirty="0">
                  <a:solidFill>
                    <a:schemeClr val="tx1">
                      <a:lumMod val="65000"/>
                      <a:lumOff val="35000"/>
                    </a:schemeClr>
                  </a:solidFill>
                  <a:latin typeface="微软雅黑" pitchFamily="34" charset="-122"/>
                  <a:ea typeface="微软雅黑" pitchFamily="34" charset="-122"/>
                </a:rPr>
                <a:t>成功项目展示</a:t>
              </a:r>
            </a:p>
          </p:txBody>
        </p:sp>
        <p:sp>
          <p:nvSpPr>
            <p:cNvPr id="18" name="文本框 17"/>
            <p:cNvSpPr txBox="1"/>
            <p:nvPr/>
          </p:nvSpPr>
          <p:spPr>
            <a:xfrm>
              <a:off x="3415115" y="2245586"/>
              <a:ext cx="720254" cy="492290"/>
            </a:xfrm>
            <a:prstGeom prst="rect">
              <a:avLst/>
            </a:prstGeom>
            <a:noFill/>
          </p:spPr>
          <p:txBody>
            <a:bodyPr wrap="square" rtlCol="0">
              <a:spAutoFit/>
            </a:bodyPr>
            <a:lstStyle/>
            <a:p>
              <a:pPr algn="ctr"/>
              <a:r>
                <a:rPr lang="zh-CN" altLang="en-US" sz="1800" b="1" dirty="0">
                  <a:solidFill>
                    <a:srgbClr val="C00000"/>
                  </a:solidFill>
                  <a:latin typeface="楷体" panose="02010609060101010101" pitchFamily="49" charset="-122"/>
                  <a:ea typeface="楷体" panose="02010609060101010101" pitchFamily="49" charset="-122"/>
                </a:rPr>
                <a:t>叁</a:t>
              </a:r>
            </a:p>
          </p:txBody>
        </p:sp>
        <p:sp>
          <p:nvSpPr>
            <p:cNvPr id="20" name="流程图: 联系 21"/>
            <p:cNvSpPr/>
            <p:nvPr/>
          </p:nvSpPr>
          <p:spPr>
            <a:xfrm>
              <a:off x="4029075" y="2423272"/>
              <a:ext cx="106293" cy="106293"/>
            </a:xfrm>
            <a:prstGeom prst="flowChartConnector">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556001" y="3406748"/>
            <a:ext cx="2776224" cy="369333"/>
            <a:chOff x="3415115" y="2245586"/>
            <a:chExt cx="3701633" cy="492291"/>
          </a:xfrm>
        </p:grpSpPr>
        <p:sp>
          <p:nvSpPr>
            <p:cNvPr id="22" name="TextBox 2"/>
            <p:cNvSpPr txBox="1"/>
            <p:nvPr/>
          </p:nvSpPr>
          <p:spPr>
            <a:xfrm>
              <a:off x="4135369" y="2245587"/>
              <a:ext cx="2981379" cy="492290"/>
            </a:xfrm>
            <a:prstGeom prst="rect">
              <a:avLst/>
            </a:prstGeom>
            <a:noFill/>
          </p:spPr>
          <p:txBody>
            <a:bodyPr wrap="square" rtlCol="0">
              <a:spAutoFit/>
            </a:bodyPr>
            <a:lstStyle/>
            <a:p>
              <a:r>
                <a:rPr lang="zh-CN" altLang="zh-CN" dirty="0">
                  <a:solidFill>
                    <a:schemeClr val="tx1">
                      <a:lumMod val="65000"/>
                      <a:lumOff val="35000"/>
                    </a:schemeClr>
                  </a:solidFill>
                  <a:latin typeface="微软雅黑" pitchFamily="34" charset="-122"/>
                  <a:ea typeface="微软雅黑" pitchFamily="34" charset="-122"/>
                </a:rPr>
                <a:t>明年工作计划</a:t>
              </a:r>
            </a:p>
          </p:txBody>
        </p:sp>
        <p:sp>
          <p:nvSpPr>
            <p:cNvPr id="23" name="文本框 22"/>
            <p:cNvSpPr txBox="1"/>
            <p:nvPr/>
          </p:nvSpPr>
          <p:spPr>
            <a:xfrm>
              <a:off x="3415115" y="2245586"/>
              <a:ext cx="720254" cy="492290"/>
            </a:xfrm>
            <a:prstGeom prst="rect">
              <a:avLst/>
            </a:prstGeom>
            <a:noFill/>
          </p:spPr>
          <p:txBody>
            <a:bodyPr wrap="square" rtlCol="0">
              <a:spAutoFit/>
            </a:bodyPr>
            <a:lstStyle/>
            <a:p>
              <a:pPr algn="ctr"/>
              <a:r>
                <a:rPr lang="zh-CN" altLang="en-US" sz="1800" b="1" dirty="0">
                  <a:solidFill>
                    <a:srgbClr val="C00000"/>
                  </a:solidFill>
                  <a:latin typeface="楷体" panose="02010609060101010101" pitchFamily="49" charset="-122"/>
                  <a:ea typeface="楷体" panose="02010609060101010101" pitchFamily="49" charset="-122"/>
                </a:rPr>
                <a:t>肆</a:t>
              </a:r>
            </a:p>
          </p:txBody>
        </p:sp>
        <p:sp>
          <p:nvSpPr>
            <p:cNvPr id="25" name="流程图: 联系 26"/>
            <p:cNvSpPr/>
            <p:nvPr/>
          </p:nvSpPr>
          <p:spPr>
            <a:xfrm>
              <a:off x="4029075" y="2423272"/>
              <a:ext cx="106293" cy="106293"/>
            </a:xfrm>
            <a:prstGeom prst="flowChartConnector">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8935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9FB7D0B2-4175-46CA-A51B-00834EFA63D4}"/>
              </a:ext>
            </a:extLst>
          </p:cNvPr>
          <p:cNvPicPr>
            <a:picLocks noChangeAspect="1"/>
          </p:cNvPicPr>
          <p:nvPr/>
        </p:nvPicPr>
        <p:blipFill>
          <a:blip r:embed="rId3"/>
          <a:stretch>
            <a:fillRect/>
          </a:stretch>
        </p:blipFill>
        <p:spPr>
          <a:xfrm>
            <a:off x="748" y="2427"/>
            <a:ext cx="9142857" cy="5142857"/>
          </a:xfrm>
          <a:prstGeom prst="rect">
            <a:avLst/>
          </a:prstGeom>
        </p:spPr>
      </p:pic>
      <p:grpSp>
        <p:nvGrpSpPr>
          <p:cNvPr id="13" name="Group 16">
            <a:extLst>
              <a:ext uri="{FF2B5EF4-FFF2-40B4-BE49-F238E27FC236}">
                <a16:creationId xmlns:a16="http://schemas.microsoft.com/office/drawing/2014/main" id="{C25F960F-D3AE-477D-976E-19C95981145D}"/>
              </a:ext>
            </a:extLst>
          </p:cNvPr>
          <p:cNvGrpSpPr/>
          <p:nvPr/>
        </p:nvGrpSpPr>
        <p:grpSpPr>
          <a:xfrm>
            <a:off x="136853" y="2704747"/>
            <a:ext cx="4399697" cy="115157"/>
            <a:chOff x="0" y="2341322"/>
            <a:chExt cx="4403469" cy="115214"/>
          </a:xfrm>
          <a:solidFill>
            <a:schemeClr val="accent2"/>
          </a:solidFill>
        </p:grpSpPr>
        <p:sp>
          <p:nvSpPr>
            <p:cNvPr id="14" name="Rectangle 12">
              <a:extLst>
                <a:ext uri="{FF2B5EF4-FFF2-40B4-BE49-F238E27FC236}">
                  <a16:creationId xmlns:a16="http://schemas.microsoft.com/office/drawing/2014/main" id="{0CF69993-FE7D-4D29-BF3F-145DDC7F4B44}"/>
                </a:ext>
              </a:extLst>
            </p:cNvPr>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a:extLst>
                <a:ext uri="{FF2B5EF4-FFF2-40B4-BE49-F238E27FC236}">
                  <a16:creationId xmlns:a16="http://schemas.microsoft.com/office/drawing/2014/main" id="{4246F142-4712-44A6-B6AE-97FBE5C383D1}"/>
                </a:ext>
              </a:extLst>
            </p:cNvPr>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6">
            <a:extLst>
              <a:ext uri="{FF2B5EF4-FFF2-40B4-BE49-F238E27FC236}">
                <a16:creationId xmlns:a16="http://schemas.microsoft.com/office/drawing/2014/main" id="{037C4A50-3C51-4313-BEFF-6329C11C2667}"/>
              </a:ext>
            </a:extLst>
          </p:cNvPr>
          <p:cNvSpPr txBox="1">
            <a:spLocks noChangeArrowheads="1"/>
          </p:cNvSpPr>
          <p:nvPr/>
        </p:nvSpPr>
        <p:spPr bwMode="auto">
          <a:xfrm flipH="1">
            <a:off x="505263" y="2226691"/>
            <a:ext cx="3888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lvl="0" algn="ctr"/>
            <a:r>
              <a:rPr lang="zh-CN" altLang="zh-CN" sz="2400" dirty="0">
                <a:solidFill>
                  <a:schemeClr val="tx1">
                    <a:lumMod val="65000"/>
                    <a:lumOff val="35000"/>
                  </a:schemeClr>
                </a:solidFill>
                <a:latin typeface="微软雅黑" pitchFamily="34" charset="-122"/>
                <a:ea typeface="微软雅黑" pitchFamily="34" charset="-122"/>
              </a:rPr>
              <a:t>年度工作概述</a:t>
            </a:r>
          </a:p>
        </p:txBody>
      </p:sp>
      <p:sp>
        <p:nvSpPr>
          <p:cNvPr id="17" name="Text Placeholder 3">
            <a:extLst>
              <a:ext uri="{FF2B5EF4-FFF2-40B4-BE49-F238E27FC236}">
                <a16:creationId xmlns:a16="http://schemas.microsoft.com/office/drawing/2014/main" id="{2C614157-E8F2-4095-B239-58AAAF9D68CF}"/>
              </a:ext>
            </a:extLst>
          </p:cNvPr>
          <p:cNvSpPr txBox="1">
            <a:spLocks/>
          </p:cNvSpPr>
          <p:nvPr/>
        </p:nvSpPr>
        <p:spPr>
          <a:xfrm>
            <a:off x="1404815" y="2998668"/>
            <a:ext cx="2774962" cy="303225"/>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818">
              <a:lnSpc>
                <a:spcPct val="150000"/>
              </a:lnSpc>
              <a:spcBef>
                <a:spcPct val="20000"/>
              </a:spcBef>
              <a:defRPr/>
            </a:pP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7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18" name="TextBox 8">
            <a:extLst>
              <a:ext uri="{FF2B5EF4-FFF2-40B4-BE49-F238E27FC236}">
                <a16:creationId xmlns:a16="http://schemas.microsoft.com/office/drawing/2014/main" id="{06F6E1D0-E1DB-43E9-81BC-CE91CC11A1C6}"/>
              </a:ext>
            </a:extLst>
          </p:cNvPr>
          <p:cNvSpPr txBox="1">
            <a:spLocks noChangeArrowheads="1"/>
          </p:cNvSpPr>
          <p:nvPr/>
        </p:nvSpPr>
        <p:spPr bwMode="auto">
          <a:xfrm>
            <a:off x="3817641" y="1990661"/>
            <a:ext cx="608266" cy="558089"/>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lIns="65012" tIns="32506" rIns="65012" bIns="3250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tx1">
                    <a:lumMod val="75000"/>
                    <a:lumOff val="25000"/>
                  </a:schemeClr>
                </a:solidFill>
                <a:ea typeface="微软雅黑" panose="020B0503020204020204" pitchFamily="34" charset="-122"/>
                <a:sym typeface="Arial" panose="020B0604020202020204" pitchFamily="34" charset="0"/>
              </a:rPr>
              <a:t>壹</a:t>
            </a:r>
            <a:endParaRPr lang="en-US" altLang="zh-CN" sz="3200" dirty="0">
              <a:solidFill>
                <a:schemeClr val="tx1">
                  <a:lumMod val="75000"/>
                  <a:lumOff val="25000"/>
                </a:schemeClr>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40830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Bottom)">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4391981" y="1491437"/>
            <a:ext cx="805869" cy="769928"/>
            <a:chOff x="4590873" y="1988840"/>
            <a:chExt cx="1019533" cy="973763"/>
          </a:xfrm>
        </p:grpSpPr>
        <p:sp>
          <p:nvSpPr>
            <p:cNvPr id="6"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椭圆 7"/>
            <p:cNvSpPr/>
            <p:nvPr/>
          </p:nvSpPr>
          <p:spPr>
            <a:xfrm>
              <a:off x="4691074" y="2038333"/>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TextBox 55"/>
            <p:cNvSpPr txBox="1"/>
            <p:nvPr/>
          </p:nvSpPr>
          <p:spPr>
            <a:xfrm>
              <a:off x="4590873" y="2035624"/>
              <a:ext cx="583050"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01</a:t>
              </a:r>
              <a:endParaRPr lang="zh-CN" altLang="en-US" sz="1200" dirty="0">
                <a:solidFill>
                  <a:schemeClr val="tx1">
                    <a:lumMod val="75000"/>
                    <a:lumOff val="25000"/>
                  </a:schemeClr>
                </a:solidFill>
                <a:latin typeface="Impact" panose="020B0806030902050204" pitchFamily="34" charset="0"/>
              </a:endParaRPr>
            </a:p>
          </p:txBody>
        </p:sp>
      </p:grpSp>
      <p:grpSp>
        <p:nvGrpSpPr>
          <p:cNvPr id="5" name="组合 9"/>
          <p:cNvGrpSpPr/>
          <p:nvPr/>
        </p:nvGrpSpPr>
        <p:grpSpPr>
          <a:xfrm>
            <a:off x="3599892" y="2575747"/>
            <a:ext cx="781534" cy="769928"/>
            <a:chOff x="4799855" y="3433269"/>
            <a:chExt cx="1042045" cy="1026254"/>
          </a:xfrm>
        </p:grpSpPr>
        <p:sp>
          <p:nvSpPr>
            <p:cNvPr id="11"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2"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3" name="椭圆 12"/>
            <p:cNvSpPr/>
            <p:nvPr/>
          </p:nvSpPr>
          <p:spPr>
            <a:xfrm>
              <a:off x="4873010" y="3485430"/>
              <a:ext cx="365124" cy="365124"/>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4" name="TextBox 59"/>
            <p:cNvSpPr txBox="1"/>
            <p:nvPr/>
          </p:nvSpPr>
          <p:spPr>
            <a:xfrm>
              <a:off x="4799855" y="3510137"/>
              <a:ext cx="502909" cy="369218"/>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02</a:t>
              </a:r>
              <a:endParaRPr lang="zh-CN" altLang="en-US" sz="1200" dirty="0">
                <a:solidFill>
                  <a:schemeClr val="tx1">
                    <a:lumMod val="75000"/>
                    <a:lumOff val="25000"/>
                  </a:schemeClr>
                </a:solidFill>
                <a:latin typeface="Impact" panose="020B0806030902050204" pitchFamily="34" charset="0"/>
              </a:endParaRPr>
            </a:p>
          </p:txBody>
        </p:sp>
      </p:grpSp>
      <p:grpSp>
        <p:nvGrpSpPr>
          <p:cNvPr id="10" name="组合 14"/>
          <p:cNvGrpSpPr/>
          <p:nvPr/>
        </p:nvGrpSpPr>
        <p:grpSpPr>
          <a:xfrm>
            <a:off x="4433980" y="2575746"/>
            <a:ext cx="858103" cy="769928"/>
            <a:chOff x="4644008" y="3137107"/>
            <a:chExt cx="1085616" cy="973763"/>
          </a:xfrm>
        </p:grpSpPr>
        <p:sp>
          <p:nvSpPr>
            <p:cNvPr id="1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8" name="椭圆 17"/>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9" name="TextBox 63"/>
            <p:cNvSpPr txBox="1"/>
            <p:nvPr/>
          </p:nvSpPr>
          <p:spPr>
            <a:xfrm>
              <a:off x="5134647" y="3725024"/>
              <a:ext cx="594977"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03</a:t>
              </a:r>
              <a:endParaRPr lang="zh-CN" altLang="en-US" sz="1200" dirty="0">
                <a:solidFill>
                  <a:schemeClr val="tx1">
                    <a:lumMod val="75000"/>
                    <a:lumOff val="25000"/>
                  </a:schemeClr>
                </a:solidFill>
                <a:latin typeface="Impact" panose="020B0806030902050204" pitchFamily="34" charset="0"/>
              </a:endParaRPr>
            </a:p>
          </p:txBody>
        </p:sp>
      </p:grpSp>
      <p:grpSp>
        <p:nvGrpSpPr>
          <p:cNvPr id="15" name="组合 19"/>
          <p:cNvGrpSpPr/>
          <p:nvPr/>
        </p:nvGrpSpPr>
        <p:grpSpPr>
          <a:xfrm>
            <a:off x="3617556" y="3660056"/>
            <a:ext cx="800995" cy="769928"/>
            <a:chOff x="4644008" y="3137107"/>
            <a:chExt cx="1013367" cy="973763"/>
          </a:xfrm>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3" name="椭圆 22"/>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4" name="TextBox 68"/>
            <p:cNvSpPr txBox="1"/>
            <p:nvPr/>
          </p:nvSpPr>
          <p:spPr>
            <a:xfrm>
              <a:off x="5122711" y="3733679"/>
              <a:ext cx="534664"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04</a:t>
              </a:r>
              <a:endParaRPr lang="zh-CN" altLang="en-US" sz="1200" dirty="0">
                <a:solidFill>
                  <a:schemeClr val="tx1">
                    <a:lumMod val="75000"/>
                    <a:lumOff val="25000"/>
                  </a:schemeClr>
                </a:solidFill>
                <a:latin typeface="Impact" panose="020B0806030902050204" pitchFamily="34" charset="0"/>
              </a:endParaRPr>
            </a:p>
          </p:txBody>
        </p:sp>
      </p:grpSp>
      <p:grpSp>
        <p:nvGrpSpPr>
          <p:cNvPr id="20" name="组合 24"/>
          <p:cNvGrpSpPr/>
          <p:nvPr/>
        </p:nvGrpSpPr>
        <p:grpSpPr>
          <a:xfrm>
            <a:off x="498712" y="2598169"/>
            <a:ext cx="3052136" cy="846974"/>
            <a:chOff x="997338" y="3464644"/>
            <a:chExt cx="3278191" cy="909425"/>
          </a:xfrm>
        </p:grpSpPr>
        <p:sp>
          <p:nvSpPr>
            <p:cNvPr id="26" name="椭圆 25"/>
            <p:cNvSpPr/>
            <p:nvPr/>
          </p:nvSpPr>
          <p:spPr>
            <a:xfrm>
              <a:off x="997338" y="3464644"/>
              <a:ext cx="346448" cy="346448"/>
            </a:xfrm>
            <a:prstGeom prst="ellipse">
              <a:avLst/>
            </a:prstGeom>
            <a:solidFill>
              <a:schemeClr val="accent2"/>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燕尾形 2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TextBox 71"/>
            <p:cNvSpPr txBox="1"/>
            <p:nvPr/>
          </p:nvSpPr>
          <p:spPr>
            <a:xfrm>
              <a:off x="1449513" y="3484457"/>
              <a:ext cx="2208676" cy="29742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9" name="TextBox 72"/>
            <p:cNvSpPr txBox="1"/>
            <p:nvPr/>
          </p:nvSpPr>
          <p:spPr>
            <a:xfrm>
              <a:off x="1449512" y="3855094"/>
              <a:ext cx="2826017" cy="518975"/>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25" name="组合 29"/>
          <p:cNvGrpSpPr/>
          <p:nvPr/>
        </p:nvGrpSpPr>
        <p:grpSpPr>
          <a:xfrm>
            <a:off x="1040340" y="1314736"/>
            <a:ext cx="3052136" cy="852222"/>
            <a:chOff x="997338" y="3464644"/>
            <a:chExt cx="3231537" cy="902036"/>
          </a:xfrm>
        </p:grpSpPr>
        <p:sp>
          <p:nvSpPr>
            <p:cNvPr id="31" name="椭圆 30"/>
            <p:cNvSpPr/>
            <p:nvPr/>
          </p:nvSpPr>
          <p:spPr>
            <a:xfrm>
              <a:off x="997338" y="3464644"/>
              <a:ext cx="346448" cy="346448"/>
            </a:xfrm>
            <a:prstGeom prst="ellipse">
              <a:avLst/>
            </a:prstGeom>
            <a:solidFill>
              <a:schemeClr val="accent1"/>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燕尾形 3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76"/>
            <p:cNvSpPr txBox="1"/>
            <p:nvPr/>
          </p:nvSpPr>
          <p:spPr>
            <a:xfrm>
              <a:off x="1449513" y="3484456"/>
              <a:ext cx="2208676" cy="29319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34" name="TextBox 77"/>
            <p:cNvSpPr txBox="1"/>
            <p:nvPr/>
          </p:nvSpPr>
          <p:spPr>
            <a:xfrm>
              <a:off x="1449512" y="3855091"/>
              <a:ext cx="2779363" cy="511589"/>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0" name="组合 34"/>
          <p:cNvGrpSpPr/>
          <p:nvPr/>
        </p:nvGrpSpPr>
        <p:grpSpPr>
          <a:xfrm>
            <a:off x="4815913" y="3670859"/>
            <a:ext cx="3141384" cy="861045"/>
            <a:chOff x="997338" y="3464644"/>
            <a:chExt cx="3248357" cy="890091"/>
          </a:xfrm>
        </p:grpSpPr>
        <p:sp>
          <p:nvSpPr>
            <p:cNvPr id="36" name="椭圆 35"/>
            <p:cNvSpPr/>
            <p:nvPr/>
          </p:nvSpPr>
          <p:spPr>
            <a:xfrm>
              <a:off x="997338" y="3464644"/>
              <a:ext cx="346448" cy="346448"/>
            </a:xfrm>
            <a:prstGeom prst="ellipse">
              <a:avLst/>
            </a:prstGeom>
            <a:solidFill>
              <a:schemeClr val="accent4"/>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燕尾形 3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84"/>
            <p:cNvSpPr txBox="1"/>
            <p:nvPr/>
          </p:nvSpPr>
          <p:spPr>
            <a:xfrm>
              <a:off x="1449513" y="3484455"/>
              <a:ext cx="2208676" cy="28634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39" name="TextBox 95"/>
            <p:cNvSpPr txBox="1"/>
            <p:nvPr/>
          </p:nvSpPr>
          <p:spPr>
            <a:xfrm>
              <a:off x="1449512" y="3855094"/>
              <a:ext cx="2796183" cy="49964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5" name="组合 39"/>
          <p:cNvGrpSpPr/>
          <p:nvPr/>
        </p:nvGrpSpPr>
        <p:grpSpPr>
          <a:xfrm>
            <a:off x="5462715" y="2297314"/>
            <a:ext cx="3160213" cy="869240"/>
            <a:chOff x="997338" y="3464644"/>
            <a:chExt cx="3198432" cy="879481"/>
          </a:xfrm>
        </p:grpSpPr>
        <p:sp>
          <p:nvSpPr>
            <p:cNvPr id="41" name="椭圆 40"/>
            <p:cNvSpPr/>
            <p:nvPr/>
          </p:nvSpPr>
          <p:spPr>
            <a:xfrm>
              <a:off x="997338" y="3464644"/>
              <a:ext cx="346448" cy="346448"/>
            </a:xfrm>
            <a:prstGeom prst="ellipse">
              <a:avLst/>
            </a:prstGeom>
            <a:solidFill>
              <a:schemeClr val="accent3"/>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燕尾形 4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99"/>
            <p:cNvSpPr txBox="1"/>
            <p:nvPr/>
          </p:nvSpPr>
          <p:spPr>
            <a:xfrm>
              <a:off x="1449513" y="3484456"/>
              <a:ext cx="2208676" cy="28026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44" name="TextBox 100"/>
            <p:cNvSpPr txBox="1"/>
            <p:nvPr/>
          </p:nvSpPr>
          <p:spPr>
            <a:xfrm>
              <a:off x="1449512" y="3855094"/>
              <a:ext cx="2746258" cy="4890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Tree>
    <p:extLst>
      <p:ext uri="{BB962C8B-B14F-4D97-AF65-F5344CB8AC3E}">
        <p14:creationId xmlns:p14="http://schemas.microsoft.com/office/powerpoint/2010/main" val="164119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p:tgtEl>
                                          <p:spTgt spid="3"/>
                                        </p:tgtEl>
                                        <p:attrNameLst>
                                          <p:attrName>ppt_y</p:attrName>
                                        </p:attrNameLst>
                                      </p:cBhvr>
                                      <p:tavLst>
                                        <p:tav tm="0">
                                          <p:val>
                                            <p:strVal val="#ppt_y+#ppt_h*1.125000"/>
                                          </p:val>
                                        </p:tav>
                                        <p:tav tm="100000">
                                          <p:val>
                                            <p:strVal val="#ppt_y"/>
                                          </p:val>
                                        </p:tav>
                                      </p:tavLst>
                                    </p:anim>
                                    <p:animEffect transition="in" filter="wipe(up)">
                                      <p:cBhvr>
                                        <p:cTn id="8" dur="250"/>
                                        <p:tgtEl>
                                          <p:spTgt spid="3"/>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p:tgtEl>
                                          <p:spTgt spid="5"/>
                                        </p:tgtEl>
                                        <p:attrNameLst>
                                          <p:attrName>ppt_y</p:attrName>
                                        </p:attrNameLst>
                                      </p:cBhvr>
                                      <p:tavLst>
                                        <p:tav tm="0">
                                          <p:val>
                                            <p:strVal val="#ppt_y+#ppt_h*1.125000"/>
                                          </p:val>
                                        </p:tav>
                                        <p:tav tm="100000">
                                          <p:val>
                                            <p:strVal val="#ppt_y"/>
                                          </p:val>
                                        </p:tav>
                                      </p:tavLst>
                                    </p:anim>
                                    <p:animEffect transition="in" filter="wipe(up)">
                                      <p:cBhvr>
                                        <p:cTn id="13" dur="250"/>
                                        <p:tgtEl>
                                          <p:spTgt spid="5"/>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p:tgtEl>
                                          <p:spTgt spid="10"/>
                                        </p:tgtEl>
                                        <p:attrNameLst>
                                          <p:attrName>ppt_y</p:attrName>
                                        </p:attrNameLst>
                                      </p:cBhvr>
                                      <p:tavLst>
                                        <p:tav tm="0">
                                          <p:val>
                                            <p:strVal val="#ppt_y+#ppt_h*1.125000"/>
                                          </p:val>
                                        </p:tav>
                                        <p:tav tm="100000">
                                          <p:val>
                                            <p:strVal val="#ppt_y"/>
                                          </p:val>
                                        </p:tav>
                                      </p:tavLst>
                                    </p:anim>
                                    <p:animEffect transition="in" filter="wipe(up)">
                                      <p:cBhvr>
                                        <p:cTn id="18" dur="250"/>
                                        <p:tgtEl>
                                          <p:spTgt spid="10"/>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p:tgtEl>
                                          <p:spTgt spid="15"/>
                                        </p:tgtEl>
                                        <p:attrNameLst>
                                          <p:attrName>ppt_y</p:attrName>
                                        </p:attrNameLst>
                                      </p:cBhvr>
                                      <p:tavLst>
                                        <p:tav tm="0">
                                          <p:val>
                                            <p:strVal val="#ppt_y+#ppt_h*1.125000"/>
                                          </p:val>
                                        </p:tav>
                                        <p:tav tm="100000">
                                          <p:val>
                                            <p:strVal val="#ppt_y"/>
                                          </p:val>
                                        </p:tav>
                                      </p:tavLst>
                                    </p:anim>
                                    <p:animEffect transition="in" filter="wipe(up)">
                                      <p:cBhvr>
                                        <p:cTn id="23" dur="250"/>
                                        <p:tgtEl>
                                          <p:spTgt spid="15"/>
                                        </p:tgtEl>
                                      </p:cBhvr>
                                    </p:animEffec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93D4178-D49C-46CD-A15D-C7278A6F9593}"/>
              </a:ext>
            </a:extLst>
          </p:cNvPr>
          <p:cNvSpPr/>
          <p:nvPr/>
        </p:nvSpPr>
        <p:spPr>
          <a:xfrm>
            <a:off x="0" y="3724672"/>
            <a:ext cx="9129152" cy="1432732"/>
          </a:xfrm>
          <a:prstGeom prst="rect">
            <a:avLst/>
          </a:prstGeom>
          <a:solidFill>
            <a:srgbClr val="C09E8F"/>
          </a:solidFill>
          <a:ln w="952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a:extLst>
              <a:ext uri="{FF2B5EF4-FFF2-40B4-BE49-F238E27FC236}">
                <a16:creationId xmlns:a16="http://schemas.microsoft.com/office/drawing/2014/main" id="{302B29AF-DEEB-47A8-84C9-A88EBE04AAE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28" t="8597" r="3846" b="9592"/>
          <a:stretch/>
        </p:blipFill>
        <p:spPr bwMode="auto">
          <a:xfrm>
            <a:off x="1" y="2032485"/>
            <a:ext cx="4247964" cy="239321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39">
            <a:extLst>
              <a:ext uri="{FF2B5EF4-FFF2-40B4-BE49-F238E27FC236}">
                <a16:creationId xmlns:a16="http://schemas.microsoft.com/office/drawing/2014/main" id="{8F212889-2C2B-49B2-B309-791746D92AB4}"/>
              </a:ext>
            </a:extLst>
          </p:cNvPr>
          <p:cNvGrpSpPr/>
          <p:nvPr/>
        </p:nvGrpSpPr>
        <p:grpSpPr>
          <a:xfrm>
            <a:off x="4840415" y="2538614"/>
            <a:ext cx="3160213" cy="869240"/>
            <a:chOff x="997338" y="3464644"/>
            <a:chExt cx="3198432" cy="879481"/>
          </a:xfrm>
        </p:grpSpPr>
        <p:sp>
          <p:nvSpPr>
            <p:cNvPr id="6" name="椭圆 5">
              <a:extLst>
                <a:ext uri="{FF2B5EF4-FFF2-40B4-BE49-F238E27FC236}">
                  <a16:creationId xmlns:a16="http://schemas.microsoft.com/office/drawing/2014/main" id="{4B5BE2F0-7D33-4E08-A260-6426CDB7DC51}"/>
                </a:ext>
              </a:extLst>
            </p:cNvPr>
            <p:cNvSpPr/>
            <p:nvPr/>
          </p:nvSpPr>
          <p:spPr>
            <a:xfrm>
              <a:off x="997338" y="3464644"/>
              <a:ext cx="346448" cy="346448"/>
            </a:xfrm>
            <a:prstGeom prst="ellipse">
              <a:avLst/>
            </a:prstGeom>
            <a:solidFill>
              <a:schemeClr val="accent3"/>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燕尾形 41">
              <a:extLst>
                <a:ext uri="{FF2B5EF4-FFF2-40B4-BE49-F238E27FC236}">
                  <a16:creationId xmlns:a16="http://schemas.microsoft.com/office/drawing/2014/main" id="{546B1226-B069-4EBF-963F-40F4FC6D1A14}"/>
                </a:ext>
              </a:extLst>
            </p:cNvPr>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TextBox 99">
              <a:extLst>
                <a:ext uri="{FF2B5EF4-FFF2-40B4-BE49-F238E27FC236}">
                  <a16:creationId xmlns:a16="http://schemas.microsoft.com/office/drawing/2014/main" id="{D6171621-DACF-4428-BF7C-CA327FB7E3ED}"/>
                </a:ext>
              </a:extLst>
            </p:cNvPr>
            <p:cNvSpPr txBox="1"/>
            <p:nvPr/>
          </p:nvSpPr>
          <p:spPr>
            <a:xfrm>
              <a:off x="1449513" y="3484456"/>
              <a:ext cx="2208676" cy="28026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9" name="TextBox 100">
              <a:extLst>
                <a:ext uri="{FF2B5EF4-FFF2-40B4-BE49-F238E27FC236}">
                  <a16:creationId xmlns:a16="http://schemas.microsoft.com/office/drawing/2014/main" id="{05CE7785-1C1A-4ED5-9B85-6668F5D3E4BB}"/>
                </a:ext>
              </a:extLst>
            </p:cNvPr>
            <p:cNvSpPr txBox="1"/>
            <p:nvPr/>
          </p:nvSpPr>
          <p:spPr>
            <a:xfrm>
              <a:off x="1449512" y="3855094"/>
              <a:ext cx="2746258" cy="4890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
        <p:nvSpPr>
          <p:cNvPr id="10" name="TextBox 18">
            <a:extLst>
              <a:ext uri="{FF2B5EF4-FFF2-40B4-BE49-F238E27FC236}">
                <a16:creationId xmlns:a16="http://schemas.microsoft.com/office/drawing/2014/main" id="{E1437030-0CA1-4162-92C8-C4DC7D04A856}"/>
              </a:ext>
            </a:extLst>
          </p:cNvPr>
          <p:cNvSpPr txBox="1"/>
          <p:nvPr/>
        </p:nvSpPr>
        <p:spPr>
          <a:xfrm>
            <a:off x="3882029" y="748358"/>
            <a:ext cx="2373399" cy="445858"/>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1400" dirty="0">
                <a:solidFill>
                  <a:schemeClr val="tx1">
                    <a:lumMod val="75000"/>
                    <a:lumOff val="25000"/>
                  </a:schemeClr>
                </a:solidFill>
                <a:latin typeface="微软雅黑" pitchFamily="34" charset="-122"/>
                <a:ea typeface="微软雅黑" pitchFamily="34" charset="-122"/>
              </a:rPr>
              <a:t>添加关键文本</a:t>
            </a:r>
          </a:p>
        </p:txBody>
      </p:sp>
      <p:sp>
        <p:nvSpPr>
          <p:cNvPr id="11" name="TextBox 19">
            <a:extLst>
              <a:ext uri="{FF2B5EF4-FFF2-40B4-BE49-F238E27FC236}">
                <a16:creationId xmlns:a16="http://schemas.microsoft.com/office/drawing/2014/main" id="{8B63250F-4164-4261-994A-FF551984FA44}"/>
              </a:ext>
            </a:extLst>
          </p:cNvPr>
          <p:cNvSpPr txBox="1"/>
          <p:nvPr/>
        </p:nvSpPr>
        <p:spPr>
          <a:xfrm>
            <a:off x="669124" y="1235581"/>
            <a:ext cx="7790904" cy="522802"/>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en-US" altLang="zh-CN" sz="10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82299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250"/>
                                        <p:tgtEl>
                                          <p:spTgt spid="4"/>
                                        </p:tgtEl>
                                      </p:cBhvr>
                                    </p:animEffect>
                                    <p:anim calcmode="lin" valueType="num">
                                      <p:cBhvr>
                                        <p:cTn id="12" dur="1250" fill="hold"/>
                                        <p:tgtEl>
                                          <p:spTgt spid="4"/>
                                        </p:tgtEl>
                                        <p:attrNameLst>
                                          <p:attrName>ppt_x</p:attrName>
                                        </p:attrNameLst>
                                      </p:cBhvr>
                                      <p:tavLst>
                                        <p:tav tm="0">
                                          <p:val>
                                            <p:strVal val="#ppt_x"/>
                                          </p:val>
                                        </p:tav>
                                        <p:tav tm="100000">
                                          <p:val>
                                            <p:strVal val="#ppt_x"/>
                                          </p:val>
                                        </p:tav>
                                      </p:tavLst>
                                    </p:anim>
                                    <p:anim calcmode="lin" valueType="num">
                                      <p:cBhvr>
                                        <p:cTn id="13" dur="125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3250"/>
                            </p:stCondLst>
                            <p:childTnLst>
                              <p:par>
                                <p:cTn id="15" presetID="22" presetClass="entr" presetSubtype="1"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par>
                          <p:cTn id="18" fill="hold">
                            <p:stCondLst>
                              <p:cond delay="3750"/>
                            </p:stCondLst>
                            <p:childTnLst>
                              <p:par>
                                <p:cTn id="19" presetID="47"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425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by="(-#ppt_w*2)" calcmode="lin" valueType="num">
                                      <p:cBhvr rctx="PPT">
                                        <p:cTn id="27" dur="150" autoRev="1" fill="hold">
                                          <p:stCondLst>
                                            <p:cond delay="0"/>
                                          </p:stCondLst>
                                        </p:cTn>
                                        <p:tgtEl>
                                          <p:spTgt spid="11"/>
                                        </p:tgtEl>
                                        <p:attrNameLst>
                                          <p:attrName>ppt_w</p:attrName>
                                        </p:attrNameLst>
                                      </p:cBhvr>
                                    </p:anim>
                                    <p:anim by="(#ppt_w*0.50)" calcmode="lin" valueType="num">
                                      <p:cBhvr>
                                        <p:cTn id="28" dur="150" decel="50000" autoRev="1" fill="hold">
                                          <p:stCondLst>
                                            <p:cond delay="0"/>
                                          </p:stCondLst>
                                        </p:cTn>
                                        <p:tgtEl>
                                          <p:spTgt spid="11"/>
                                        </p:tgtEl>
                                        <p:attrNameLst>
                                          <p:attrName>ppt_x</p:attrName>
                                        </p:attrNameLst>
                                      </p:cBhvr>
                                    </p:anim>
                                    <p:anim from="(-#ppt_h/2)" to="(#ppt_y)" calcmode="lin" valueType="num">
                                      <p:cBhvr>
                                        <p:cTn id="29" dur="300" fill="hold">
                                          <p:stCondLst>
                                            <p:cond delay="0"/>
                                          </p:stCondLst>
                                        </p:cTn>
                                        <p:tgtEl>
                                          <p:spTgt spid="11"/>
                                        </p:tgtEl>
                                        <p:attrNameLst>
                                          <p:attrName>ppt_y</p:attrName>
                                        </p:attrNameLst>
                                      </p:cBhvr>
                                    </p:anim>
                                    <p:animRot by="21600000">
                                      <p:cBhvr>
                                        <p:cTn id="30" dur="3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7086600" y="4768850"/>
            <a:ext cx="2057400" cy="273050"/>
          </a:xfrm>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pPr/>
              <a:t>6</a:t>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7" name="Chart Placeholder 4"/>
          <p:cNvGraphicFramePr/>
          <p:nvPr/>
        </p:nvGraphicFramePr>
        <p:xfrm>
          <a:off x="228601" y="1505560"/>
          <a:ext cx="3809999" cy="3048529"/>
        </p:xfrm>
        <a:graphic>
          <a:graphicData uri="http://schemas.openxmlformats.org/drawingml/2006/chart">
            <c:chart xmlns:c="http://schemas.openxmlformats.org/drawingml/2006/chart" xmlns:r="http://schemas.openxmlformats.org/officeDocument/2006/relationships" r:id="rId3"/>
          </a:graphicData>
        </a:graphic>
      </p:graphicFrame>
      <p:sp>
        <p:nvSpPr>
          <p:cNvPr id="18" name="Oval 17"/>
          <p:cNvSpPr/>
          <p:nvPr/>
        </p:nvSpPr>
        <p:spPr>
          <a:xfrm>
            <a:off x="685800" y="1505559"/>
            <a:ext cx="2971800" cy="2972316"/>
          </a:xfrm>
          <a:prstGeom prst="ellipse">
            <a:avLst/>
          </a:prstGeom>
          <a:noFill/>
          <a:ln w="12700"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1447801" y="2724972"/>
            <a:ext cx="1447800" cy="461745"/>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数据回顾</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饼形图</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0" name="Straight Connector 19"/>
          <p:cNvCxnSpPr/>
          <p:nvPr/>
        </p:nvCxnSpPr>
        <p:spPr>
          <a:xfrm>
            <a:off x="4452752" y="3336909"/>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5"/>
          <p:cNvSpPr txBox="1"/>
          <p:nvPr/>
        </p:nvSpPr>
        <p:spPr>
          <a:xfrm>
            <a:off x="4343400" y="2791800"/>
            <a:ext cx="1828800" cy="533493"/>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380"/>
              </a:lnSpc>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2" name="TextBox 21"/>
          <p:cNvSpPr txBox="1"/>
          <p:nvPr/>
        </p:nvSpPr>
        <p:spPr>
          <a:xfrm>
            <a:off x="4343400" y="2637140"/>
            <a:ext cx="990600" cy="230872"/>
          </a:xfrm>
          <a:prstGeom prst="rect">
            <a:avLst/>
          </a:prstGeom>
          <a:noFill/>
        </p:spPr>
        <p:txBody>
          <a:bodyPr wrap="square" rtlCol="0">
            <a:spAutoFit/>
          </a:bodyPr>
          <a:lstStyle/>
          <a:p>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1</a:t>
            </a:r>
            <a:r>
              <a:rPr lang="en-US" sz="900" baseline="30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st</a:t>
            </a:r>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a:t>
            </a:r>
            <a:r>
              <a:rPr lang="zh-CN" alt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季度</a:t>
            </a:r>
            <a:endPar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3" name="Straight Connector 22"/>
          <p:cNvCxnSpPr/>
          <p:nvPr/>
        </p:nvCxnSpPr>
        <p:spPr>
          <a:xfrm>
            <a:off x="4419601" y="3336909"/>
            <a:ext cx="3048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662551" y="3336909"/>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Text Placeholder 5"/>
          <p:cNvSpPr txBox="1"/>
          <p:nvPr/>
        </p:nvSpPr>
        <p:spPr>
          <a:xfrm>
            <a:off x="6553200" y="2791800"/>
            <a:ext cx="1828800" cy="533493"/>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380"/>
              </a:lnSpc>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6" name="TextBox 25"/>
          <p:cNvSpPr txBox="1"/>
          <p:nvPr/>
        </p:nvSpPr>
        <p:spPr>
          <a:xfrm>
            <a:off x="6553200" y="2637140"/>
            <a:ext cx="990600" cy="230872"/>
          </a:xfrm>
          <a:prstGeom prst="rect">
            <a:avLst/>
          </a:prstGeom>
          <a:noFill/>
        </p:spPr>
        <p:txBody>
          <a:bodyPr wrap="square" rtlCol="0">
            <a:spAutoFit/>
          </a:bodyPr>
          <a:lstStyle/>
          <a:p>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2</a:t>
            </a:r>
            <a:r>
              <a:rPr lang="en-US" sz="900" baseline="30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nd</a:t>
            </a:r>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a:t>
            </a:r>
            <a:r>
              <a:rPr lang="zh-CN" alt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季度</a:t>
            </a:r>
            <a:endPar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7" name="Straight Connector 26"/>
          <p:cNvCxnSpPr/>
          <p:nvPr/>
        </p:nvCxnSpPr>
        <p:spPr>
          <a:xfrm>
            <a:off x="6629400" y="3336909"/>
            <a:ext cx="3048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452752" y="4325448"/>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5"/>
          <p:cNvSpPr txBox="1"/>
          <p:nvPr/>
        </p:nvSpPr>
        <p:spPr>
          <a:xfrm>
            <a:off x="4343400" y="3780339"/>
            <a:ext cx="1828800" cy="533493"/>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380"/>
              </a:lnSpc>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30" name="TextBox 29"/>
          <p:cNvSpPr txBox="1"/>
          <p:nvPr/>
        </p:nvSpPr>
        <p:spPr>
          <a:xfrm>
            <a:off x="4343400" y="3625680"/>
            <a:ext cx="990600" cy="230872"/>
          </a:xfrm>
          <a:prstGeom prst="rect">
            <a:avLst/>
          </a:prstGeom>
          <a:noFill/>
        </p:spPr>
        <p:txBody>
          <a:bodyPr wrap="square" rtlCol="0">
            <a:spAutoFit/>
          </a:bodyPr>
          <a:lstStyle/>
          <a:p>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3</a:t>
            </a:r>
            <a:r>
              <a:rPr lang="en-US" sz="900" baseline="30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rd</a:t>
            </a:r>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a:t>
            </a:r>
            <a:r>
              <a:rPr lang="zh-CN" alt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季度</a:t>
            </a:r>
            <a:endPar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31" name="Straight Connector 30"/>
          <p:cNvCxnSpPr/>
          <p:nvPr/>
        </p:nvCxnSpPr>
        <p:spPr>
          <a:xfrm>
            <a:off x="4419601" y="4325448"/>
            <a:ext cx="3048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662551" y="4325448"/>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Text Placeholder 5"/>
          <p:cNvSpPr txBox="1"/>
          <p:nvPr/>
        </p:nvSpPr>
        <p:spPr>
          <a:xfrm>
            <a:off x="6553200" y="3780339"/>
            <a:ext cx="1828800" cy="533493"/>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ts val="1380"/>
              </a:lnSpc>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6" name="TextBox 45"/>
          <p:cNvSpPr txBox="1"/>
          <p:nvPr/>
        </p:nvSpPr>
        <p:spPr>
          <a:xfrm>
            <a:off x="6553200" y="3625680"/>
            <a:ext cx="990600" cy="230872"/>
          </a:xfrm>
          <a:prstGeom prst="rect">
            <a:avLst/>
          </a:prstGeom>
          <a:noFill/>
        </p:spPr>
        <p:txBody>
          <a:bodyPr wrap="square" rtlCol="0">
            <a:spAutoFit/>
          </a:bodyPr>
          <a:lstStyle/>
          <a:p>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4</a:t>
            </a:r>
            <a:r>
              <a:rPr lang="en-US" sz="900" baseline="30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th</a:t>
            </a:r>
            <a:r>
              <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a:t>
            </a:r>
            <a:r>
              <a:rPr lang="zh-CN" alt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季度</a:t>
            </a:r>
            <a:endParaRPr lang="en-US" sz="9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47" name="Straight Connector 46"/>
          <p:cNvCxnSpPr/>
          <p:nvPr/>
        </p:nvCxnSpPr>
        <p:spPr>
          <a:xfrm>
            <a:off x="6629400" y="4325448"/>
            <a:ext cx="3048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5029200" y="1713597"/>
            <a:ext cx="3657600" cy="554094"/>
          </a:xfrm>
          <a:prstGeom prst="rect">
            <a:avLst/>
          </a:prstGeom>
          <a:noFill/>
        </p:spPr>
        <p:txBody>
          <a:bodyPr wrap="square" rtlCol="0">
            <a:spAutoFit/>
          </a:bodyPr>
          <a:lstStyle/>
          <a:p>
            <a:r>
              <a:rPr lang="en-US" sz="1600"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98%</a:t>
            </a:r>
            <a:r>
              <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  </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销售数据峰值</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年度销售数据分析</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9" name="Oval 48"/>
          <p:cNvSpPr/>
          <p:nvPr/>
        </p:nvSpPr>
        <p:spPr>
          <a:xfrm>
            <a:off x="4343400" y="1734199"/>
            <a:ext cx="533400" cy="533493"/>
          </a:xfrm>
          <a:prstGeom prst="ellipse">
            <a:avLst/>
          </a:prstGeom>
          <a:noFill/>
          <a:ln w="127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0" name="Straight Arrow Connector 49"/>
          <p:cNvCxnSpPr/>
          <p:nvPr/>
        </p:nvCxnSpPr>
        <p:spPr>
          <a:xfrm flipV="1">
            <a:off x="4610100" y="1874924"/>
            <a:ext cx="0" cy="252042"/>
          </a:xfrm>
          <a:prstGeom prst="straightConnector1">
            <a:avLst/>
          </a:prstGeom>
          <a:ln w="15875">
            <a:solidFill>
              <a:schemeClr val="accent2"/>
            </a:solidFill>
            <a:miter lim="800000"/>
            <a:headEnd type="none"/>
            <a:tailEnd type="arrow" w="lg"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3852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000"/>
                                        <p:tgtEl>
                                          <p:spTgt spid="27"/>
                                        </p:tgtEl>
                                      </p:cBhvr>
                                    </p:animEffect>
                                    <p:anim calcmode="lin" valueType="num">
                                      <p:cBhvr>
                                        <p:cTn id="59" dur="1000" fill="hold"/>
                                        <p:tgtEl>
                                          <p:spTgt spid="27"/>
                                        </p:tgtEl>
                                        <p:attrNameLst>
                                          <p:attrName>ppt_x</p:attrName>
                                        </p:attrNameLst>
                                      </p:cBhvr>
                                      <p:tavLst>
                                        <p:tav tm="0">
                                          <p:val>
                                            <p:strVal val="#ppt_x"/>
                                          </p:val>
                                        </p:tav>
                                        <p:tav tm="100000">
                                          <p:val>
                                            <p:strVal val="#ppt_x"/>
                                          </p:val>
                                        </p:tav>
                                      </p:tavLst>
                                    </p:anim>
                                    <p:anim calcmode="lin" valueType="num">
                                      <p:cBhvr>
                                        <p:cTn id="60" dur="1000" fill="hold"/>
                                        <p:tgtEl>
                                          <p:spTgt spid="2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1000"/>
                                        <p:tgtEl>
                                          <p:spTgt spid="30"/>
                                        </p:tgtEl>
                                      </p:cBhvr>
                                    </p:animEffect>
                                    <p:anim calcmode="lin" valueType="num">
                                      <p:cBhvr>
                                        <p:cTn id="74" dur="1000" fill="hold"/>
                                        <p:tgtEl>
                                          <p:spTgt spid="30"/>
                                        </p:tgtEl>
                                        <p:attrNameLst>
                                          <p:attrName>ppt_x</p:attrName>
                                        </p:attrNameLst>
                                      </p:cBhvr>
                                      <p:tavLst>
                                        <p:tav tm="0">
                                          <p:val>
                                            <p:strVal val="#ppt_x"/>
                                          </p:val>
                                        </p:tav>
                                        <p:tav tm="100000">
                                          <p:val>
                                            <p:strVal val="#ppt_x"/>
                                          </p:val>
                                        </p:tav>
                                      </p:tavLst>
                                    </p:anim>
                                    <p:anim calcmode="lin" valueType="num">
                                      <p:cBhvr>
                                        <p:cTn id="75" dur="1000" fill="hold"/>
                                        <p:tgtEl>
                                          <p:spTgt spid="30"/>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1000"/>
                                        <p:tgtEl>
                                          <p:spTgt spid="32"/>
                                        </p:tgtEl>
                                      </p:cBhvr>
                                    </p:animEffect>
                                    <p:anim calcmode="lin" valueType="num">
                                      <p:cBhvr>
                                        <p:cTn id="84" dur="1000" fill="hold"/>
                                        <p:tgtEl>
                                          <p:spTgt spid="32"/>
                                        </p:tgtEl>
                                        <p:attrNameLst>
                                          <p:attrName>ppt_x</p:attrName>
                                        </p:attrNameLst>
                                      </p:cBhvr>
                                      <p:tavLst>
                                        <p:tav tm="0">
                                          <p:val>
                                            <p:strVal val="#ppt_x"/>
                                          </p:val>
                                        </p:tav>
                                        <p:tav tm="100000">
                                          <p:val>
                                            <p:strVal val="#ppt_x"/>
                                          </p:val>
                                        </p:tav>
                                      </p:tavLst>
                                    </p:anim>
                                    <p:anim calcmode="lin" valueType="num">
                                      <p:cBhvr>
                                        <p:cTn id="85" dur="1000" fill="hold"/>
                                        <p:tgtEl>
                                          <p:spTgt spid="3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anim calcmode="lin" valueType="num">
                                      <p:cBhvr>
                                        <p:cTn id="89" dur="1000" fill="hold"/>
                                        <p:tgtEl>
                                          <p:spTgt spid="33"/>
                                        </p:tgtEl>
                                        <p:attrNameLst>
                                          <p:attrName>ppt_x</p:attrName>
                                        </p:attrNameLst>
                                      </p:cBhvr>
                                      <p:tavLst>
                                        <p:tav tm="0">
                                          <p:val>
                                            <p:strVal val="#ppt_x"/>
                                          </p:val>
                                        </p:tav>
                                        <p:tav tm="100000">
                                          <p:val>
                                            <p:strVal val="#ppt_x"/>
                                          </p:val>
                                        </p:tav>
                                      </p:tavLst>
                                    </p:anim>
                                    <p:anim calcmode="lin" valueType="num">
                                      <p:cBhvr>
                                        <p:cTn id="90" dur="1000" fill="hold"/>
                                        <p:tgtEl>
                                          <p:spTgt spid="3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1000"/>
                                        <p:tgtEl>
                                          <p:spTgt spid="46"/>
                                        </p:tgtEl>
                                      </p:cBhvr>
                                    </p:animEffect>
                                    <p:anim calcmode="lin" valueType="num">
                                      <p:cBhvr>
                                        <p:cTn id="94" dur="1000" fill="hold"/>
                                        <p:tgtEl>
                                          <p:spTgt spid="46"/>
                                        </p:tgtEl>
                                        <p:attrNameLst>
                                          <p:attrName>ppt_x</p:attrName>
                                        </p:attrNameLst>
                                      </p:cBhvr>
                                      <p:tavLst>
                                        <p:tav tm="0">
                                          <p:val>
                                            <p:strVal val="#ppt_x"/>
                                          </p:val>
                                        </p:tav>
                                        <p:tav tm="100000">
                                          <p:val>
                                            <p:strVal val="#ppt_x"/>
                                          </p:val>
                                        </p:tav>
                                      </p:tavLst>
                                    </p:anim>
                                    <p:anim calcmode="lin" valueType="num">
                                      <p:cBhvr>
                                        <p:cTn id="95" dur="1000" fill="hold"/>
                                        <p:tgtEl>
                                          <p:spTgt spid="46"/>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fade">
                                      <p:cBhvr>
                                        <p:cTn id="98" dur="1000"/>
                                        <p:tgtEl>
                                          <p:spTgt spid="47"/>
                                        </p:tgtEl>
                                      </p:cBhvr>
                                    </p:animEffect>
                                    <p:anim calcmode="lin" valueType="num">
                                      <p:cBhvr>
                                        <p:cTn id="99" dur="1000" fill="hold"/>
                                        <p:tgtEl>
                                          <p:spTgt spid="47"/>
                                        </p:tgtEl>
                                        <p:attrNameLst>
                                          <p:attrName>ppt_x</p:attrName>
                                        </p:attrNameLst>
                                      </p:cBhvr>
                                      <p:tavLst>
                                        <p:tav tm="0">
                                          <p:val>
                                            <p:strVal val="#ppt_x"/>
                                          </p:val>
                                        </p:tav>
                                        <p:tav tm="100000">
                                          <p:val>
                                            <p:strVal val="#ppt_x"/>
                                          </p:val>
                                        </p:tav>
                                      </p:tavLst>
                                    </p:anim>
                                    <p:anim calcmode="lin" valueType="num">
                                      <p:cBhvr>
                                        <p:cTn id="10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5" grpId="0"/>
      <p:bldP spid="26" grpId="0"/>
      <p:bldP spid="29" grpId="0"/>
      <p:bldP spid="30" grpId="0"/>
      <p:bldP spid="33" grpId="0"/>
      <p:bldP spid="46" grpId="0"/>
      <p:bldP spid="48" grpId="0"/>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554538" y="1348204"/>
            <a:ext cx="4418012" cy="3385595"/>
          </a:xfrm>
          <a:prstGeom prst="rect">
            <a:avLst/>
          </a:prstGeom>
          <a:blipFill>
            <a:blip r:embed="rId3"/>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7" name="矩形 6"/>
          <p:cNvSpPr/>
          <p:nvPr/>
        </p:nvSpPr>
        <p:spPr>
          <a:xfrm>
            <a:off x="1249364" y="1348205"/>
            <a:ext cx="3384549" cy="1699211"/>
          </a:xfrm>
          <a:prstGeom prst="rect">
            <a:avLst/>
          </a:prstGeom>
          <a:blipFill>
            <a:blip r:embed="rId4"/>
            <a:stretch>
              <a:fillRect b="-28582"/>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4" name="组合 12"/>
          <p:cNvGrpSpPr>
            <a:grpSpLocks/>
          </p:cNvGrpSpPr>
          <p:nvPr/>
        </p:nvGrpSpPr>
        <p:grpSpPr bwMode="auto">
          <a:xfrm>
            <a:off x="1249364" y="3087054"/>
            <a:ext cx="3384549" cy="1829800"/>
            <a:chOff x="1249286" y="3157545"/>
            <a:chExt cx="3384991" cy="1829474"/>
          </a:xfrm>
        </p:grpSpPr>
        <p:sp>
          <p:nvSpPr>
            <p:cNvPr id="60426" name="Freeform 6"/>
            <p:cNvSpPr>
              <a:spLocks noEditPoints="1"/>
            </p:cNvSpPr>
            <p:nvPr/>
          </p:nvSpPr>
          <p:spPr bwMode="auto">
            <a:xfrm>
              <a:off x="2633537" y="3371480"/>
              <a:ext cx="537105" cy="535791"/>
            </a:xfrm>
            <a:custGeom>
              <a:avLst/>
              <a:gdLst>
                <a:gd name="T0" fmla="*/ 1766033792 w 99"/>
                <a:gd name="T1" fmla="*/ 263609172 h 99"/>
                <a:gd name="T2" fmla="*/ 2147483646 w 99"/>
                <a:gd name="T3" fmla="*/ 292899080 h 99"/>
                <a:gd name="T4" fmla="*/ 2147483646 w 99"/>
                <a:gd name="T5" fmla="*/ 585803572 h 99"/>
                <a:gd name="T6" fmla="*/ 2147483646 w 99"/>
                <a:gd name="T7" fmla="*/ 907992560 h 99"/>
                <a:gd name="T8" fmla="*/ 2147483646 w 99"/>
                <a:gd name="T9" fmla="*/ 1113021916 h 99"/>
                <a:gd name="T10" fmla="*/ 2147483646 w 99"/>
                <a:gd name="T11" fmla="*/ 1669535580 h 99"/>
                <a:gd name="T12" fmla="*/ 2147483646 w 99"/>
                <a:gd name="T13" fmla="*/ 1757405304 h 99"/>
                <a:gd name="T14" fmla="*/ 2147483646 w 99"/>
                <a:gd name="T15" fmla="*/ 2147483646 h 99"/>
                <a:gd name="T16" fmla="*/ 2147483646 w 99"/>
                <a:gd name="T17" fmla="*/ 2147483646 h 99"/>
                <a:gd name="T18" fmla="*/ 2001508219 w 99"/>
                <a:gd name="T19" fmla="*/ 2147483646 h 99"/>
                <a:gd name="T20" fmla="*/ 1795466061 w 99"/>
                <a:gd name="T21" fmla="*/ 2147483646 h 99"/>
                <a:gd name="T22" fmla="*/ 1236225824 w 99"/>
                <a:gd name="T23" fmla="*/ 2147483646 h 99"/>
                <a:gd name="T24" fmla="*/ 1147923592 w 99"/>
                <a:gd name="T25" fmla="*/ 2147483646 h 99"/>
                <a:gd name="T26" fmla="*/ 529807967 w 99"/>
                <a:gd name="T27" fmla="*/ 2147483646 h 99"/>
                <a:gd name="T28" fmla="*/ 588677931 w 99"/>
                <a:gd name="T29" fmla="*/ 2147483646 h 99"/>
                <a:gd name="T30" fmla="*/ 88302232 w 99"/>
                <a:gd name="T31" fmla="*/ 1991724568 h 99"/>
                <a:gd name="T32" fmla="*/ 264906696 w 99"/>
                <a:gd name="T33" fmla="*/ 1786695212 h 99"/>
                <a:gd name="T34" fmla="*/ 0 w 99"/>
                <a:gd name="T35" fmla="*/ 1230181548 h 99"/>
                <a:gd name="T36" fmla="*/ 264906696 w 99"/>
                <a:gd name="T37" fmla="*/ 1142311824 h 99"/>
                <a:gd name="T38" fmla="*/ 294338965 w 99"/>
                <a:gd name="T39" fmla="*/ 527223756 h 99"/>
                <a:gd name="T40" fmla="*/ 559245662 w 99"/>
                <a:gd name="T41" fmla="*/ 585803572 h 99"/>
                <a:gd name="T42" fmla="*/ 912449165 w 99"/>
                <a:gd name="T43" fmla="*/ 87869724 h 99"/>
                <a:gd name="T44" fmla="*/ 1118491323 w 99"/>
                <a:gd name="T45" fmla="*/ 263609172 h 99"/>
                <a:gd name="T46" fmla="*/ 1677731560 w 99"/>
                <a:gd name="T47" fmla="*/ 0 h 99"/>
                <a:gd name="T48" fmla="*/ 1059621360 w 99"/>
                <a:gd name="T49" fmla="*/ 1698825488 h 99"/>
                <a:gd name="T50" fmla="*/ 1324528057 w 99"/>
                <a:gd name="T51" fmla="*/ 1376631088 h 99"/>
                <a:gd name="T52" fmla="*/ 1707169254 w 99"/>
                <a:gd name="T53" fmla="*/ 1610955764 h 99"/>
                <a:gd name="T54" fmla="*/ 1883768293 w 99"/>
                <a:gd name="T55" fmla="*/ 1640245672 h 99"/>
                <a:gd name="T56" fmla="*/ 1589429328 w 99"/>
                <a:gd name="T57" fmla="*/ 1581665856 h 99"/>
                <a:gd name="T58" fmla="*/ 1707169254 w 99"/>
                <a:gd name="T59" fmla="*/ 2021014476 h 99"/>
                <a:gd name="T60" fmla="*/ 2089810451 w 99"/>
                <a:gd name="T61" fmla="*/ 2079594292 h 99"/>
                <a:gd name="T62" fmla="*/ 2089810451 w 99"/>
                <a:gd name="T63" fmla="*/ 820122836 h 99"/>
                <a:gd name="T64" fmla="*/ 824146933 w 99"/>
                <a:gd name="T65" fmla="*/ 820122836 h 99"/>
                <a:gd name="T66" fmla="*/ 824146933 w 99"/>
                <a:gd name="T67" fmla="*/ 2079594292 h 99"/>
                <a:gd name="T68" fmla="*/ 1618867022 w 99"/>
                <a:gd name="T69" fmla="*/ 2147483646 h 99"/>
                <a:gd name="T70" fmla="*/ 1412830289 w 99"/>
                <a:gd name="T71" fmla="*/ 1933144752 h 99"/>
                <a:gd name="T72" fmla="*/ 1030189091 w 99"/>
                <a:gd name="T73" fmla="*/ 2147483646 h 99"/>
                <a:gd name="T74" fmla="*/ 1236225824 w 99"/>
                <a:gd name="T75" fmla="*/ 2079594292 h 99"/>
                <a:gd name="T76" fmla="*/ 1324528057 w 99"/>
                <a:gd name="T77" fmla="*/ 1523086040 h 99"/>
                <a:gd name="T78" fmla="*/ 1118491323 w 99"/>
                <a:gd name="T79" fmla="*/ 1728115396 h 99"/>
                <a:gd name="T80" fmla="*/ 1501127095 w 99"/>
                <a:gd name="T81" fmla="*/ 1083732008 h 99"/>
                <a:gd name="T82" fmla="*/ 1501127095 w 99"/>
                <a:gd name="T83" fmla="*/ 1347341180 h 99"/>
                <a:gd name="T84" fmla="*/ 1501127095 w 99"/>
                <a:gd name="T85" fmla="*/ 1083732008 h 9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solidFill>
                  <a:schemeClr val="tx1">
                    <a:lumMod val="50000"/>
                    <a:lumOff val="50000"/>
                  </a:schemeClr>
                </a:solidFill>
              </a:endParaRPr>
            </a:p>
          </p:txBody>
        </p:sp>
        <p:sp>
          <p:nvSpPr>
            <p:cNvPr id="14" name="矩形 13"/>
            <p:cNvSpPr/>
            <p:nvPr/>
          </p:nvSpPr>
          <p:spPr>
            <a:xfrm>
              <a:off x="1249286" y="3157545"/>
              <a:ext cx="3384991" cy="1646453"/>
            </a:xfrm>
            <a:prstGeom prst="rect">
              <a:avLst/>
            </a:prstGeom>
            <a:solidFill>
              <a:schemeClr val="bg1">
                <a:lumMod val="95000"/>
                <a:alpha val="26000"/>
              </a:schemeClr>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16" name="矩形 1"/>
            <p:cNvSpPr>
              <a:spLocks noChangeArrowheads="1"/>
            </p:cNvSpPr>
            <p:nvPr/>
          </p:nvSpPr>
          <p:spPr bwMode="auto">
            <a:xfrm>
              <a:off x="1346135" y="3371479"/>
              <a:ext cx="3208757" cy="161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a:t>
              </a:r>
              <a:endParaRPr lang="en-US" altLang="zh-CN" sz="900" kern="0" dirty="0">
                <a:solidFill>
                  <a:schemeClr val="tx1">
                    <a:lumMod val="50000"/>
                    <a:lumOff val="50000"/>
                  </a:schemeClr>
                </a:solidFill>
                <a:latin typeface="微软雅黑" pitchFamily="34" charset="-122"/>
                <a:ea typeface="微软雅黑" pitchFamily="34" charset="-122"/>
              </a:endParaRPr>
            </a:p>
            <a:p>
              <a:pPr algn="just" eaLnBrk="1" hangingPunct="1">
                <a:defRPr/>
              </a:pPr>
              <a:endParaRPr lang="en-US" altLang="zh-CN" sz="900" kern="0" dirty="0">
                <a:solidFill>
                  <a:schemeClr val="tx1">
                    <a:lumMod val="50000"/>
                    <a:lumOff val="50000"/>
                  </a:schemeClr>
                </a:solidFill>
                <a:latin typeface="微软雅黑" pitchFamily="34" charset="-122"/>
                <a:ea typeface="微软雅黑" pitchFamily="34" charset="-122"/>
              </a:endParaRPr>
            </a:p>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a:t>
              </a:r>
            </a:p>
            <a:p>
              <a:pPr algn="just" eaLnBrk="1" hangingPunct="1">
                <a:defRPr/>
              </a:pPr>
              <a:endParaRPr lang="en-US" altLang="zh-CN" sz="900" kern="0" dirty="0">
                <a:solidFill>
                  <a:schemeClr val="tx1">
                    <a:lumMod val="50000"/>
                    <a:lumOff val="50000"/>
                  </a:schemeClr>
                </a:solidFill>
                <a:latin typeface="微软雅黑" pitchFamily="34" charset="-122"/>
                <a:ea typeface="微软雅黑" pitchFamily="34" charset="-122"/>
              </a:endParaRPr>
            </a:p>
            <a:p>
              <a:pPr algn="just">
                <a:defRPr/>
              </a:pPr>
              <a:r>
                <a:rPr lang="zh-CN" altLang="en-US" sz="900" kern="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随着计算机技术的发展及印刷技术进步，平面设计在视觉感观领域的表现也越来越丰富，这真正的对今天的平面设。</a:t>
              </a:r>
            </a:p>
            <a:p>
              <a:pPr algn="just">
                <a:defRPr/>
              </a:pPr>
              <a:endParaRPr lang="zh-CN" altLang="en-US" sz="900" kern="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7853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3" fill="hold" grpId="0" nodeType="withEffect">
                                  <p:stCondLst>
                                    <p:cond delay="2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3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600" fill="hold"/>
                                        <p:tgtEl>
                                          <p:spTgt spid="6"/>
                                        </p:tgtEl>
                                        <p:attrNameLst>
                                          <p:attrName>ppt_w</p:attrName>
                                        </p:attrNameLst>
                                      </p:cBhvr>
                                      <p:tavLst>
                                        <p:tav tm="0">
                                          <p:val>
                                            <p:fltVal val="0"/>
                                          </p:val>
                                        </p:tav>
                                        <p:tav tm="100000">
                                          <p:val>
                                            <p:strVal val="#ppt_w"/>
                                          </p:val>
                                        </p:tav>
                                      </p:tavLst>
                                    </p:anim>
                                    <p:anim calcmode="lin" valueType="num">
                                      <p:cBhvr>
                                        <p:cTn id="16" dur="600" fill="hold"/>
                                        <p:tgtEl>
                                          <p:spTgt spid="6"/>
                                        </p:tgtEl>
                                        <p:attrNameLst>
                                          <p:attrName>ppt_h</p:attrName>
                                        </p:attrNameLst>
                                      </p:cBhvr>
                                      <p:tavLst>
                                        <p:tav tm="0">
                                          <p:val>
                                            <p:fltVal val="0"/>
                                          </p:val>
                                        </p:tav>
                                        <p:tav tm="100000">
                                          <p:val>
                                            <p:strVal val="#ppt_h"/>
                                          </p:val>
                                        </p:tav>
                                      </p:tavLst>
                                    </p:anim>
                                    <p:anim calcmode="lin" valueType="num">
                                      <p:cBhvr>
                                        <p:cTn id="17" dur="600" fill="hold"/>
                                        <p:tgtEl>
                                          <p:spTgt spid="6"/>
                                        </p:tgtEl>
                                        <p:attrNameLst>
                                          <p:attrName>style.rotation</p:attrName>
                                        </p:attrNameLst>
                                      </p:cBhvr>
                                      <p:tavLst>
                                        <p:tav tm="0">
                                          <p:val>
                                            <p:fltVal val="90"/>
                                          </p:val>
                                        </p:tav>
                                        <p:tav tm="100000">
                                          <p:val>
                                            <p:fltVal val="0"/>
                                          </p:val>
                                        </p:tav>
                                      </p:tavLst>
                                    </p:anim>
                                    <p:animEffect transition="in" filter="fade">
                                      <p:cBhvr>
                                        <p:cTn id="18"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ACAB37A8-36DE-4937-A026-0607A4A3A0BF}"/>
              </a:ext>
            </a:extLst>
          </p:cNvPr>
          <p:cNvPicPr>
            <a:picLocks noChangeAspect="1"/>
          </p:cNvPicPr>
          <p:nvPr/>
        </p:nvPicPr>
        <p:blipFill>
          <a:blip r:embed="rId3"/>
          <a:stretch>
            <a:fillRect/>
          </a:stretch>
        </p:blipFill>
        <p:spPr>
          <a:xfrm>
            <a:off x="748" y="2427"/>
            <a:ext cx="9142857" cy="5142857"/>
          </a:xfrm>
          <a:prstGeom prst="rect">
            <a:avLst/>
          </a:prstGeom>
        </p:spPr>
      </p:pic>
      <p:grpSp>
        <p:nvGrpSpPr>
          <p:cNvPr id="13" name="Group 16">
            <a:extLst>
              <a:ext uri="{FF2B5EF4-FFF2-40B4-BE49-F238E27FC236}">
                <a16:creationId xmlns:a16="http://schemas.microsoft.com/office/drawing/2014/main" id="{C25F960F-D3AE-477D-976E-19C95981145D}"/>
              </a:ext>
            </a:extLst>
          </p:cNvPr>
          <p:cNvGrpSpPr/>
          <p:nvPr/>
        </p:nvGrpSpPr>
        <p:grpSpPr>
          <a:xfrm>
            <a:off x="136853" y="2704747"/>
            <a:ext cx="4399697" cy="115157"/>
            <a:chOff x="0" y="2341322"/>
            <a:chExt cx="4403469" cy="115214"/>
          </a:xfrm>
          <a:solidFill>
            <a:schemeClr val="accent2"/>
          </a:solidFill>
        </p:grpSpPr>
        <p:sp>
          <p:nvSpPr>
            <p:cNvPr id="14" name="Rectangle 12">
              <a:extLst>
                <a:ext uri="{FF2B5EF4-FFF2-40B4-BE49-F238E27FC236}">
                  <a16:creationId xmlns:a16="http://schemas.microsoft.com/office/drawing/2014/main" id="{0CF69993-FE7D-4D29-BF3F-145DDC7F4B44}"/>
                </a:ext>
              </a:extLst>
            </p:cNvPr>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a:extLst>
                <a:ext uri="{FF2B5EF4-FFF2-40B4-BE49-F238E27FC236}">
                  <a16:creationId xmlns:a16="http://schemas.microsoft.com/office/drawing/2014/main" id="{4246F142-4712-44A6-B6AE-97FBE5C383D1}"/>
                </a:ext>
              </a:extLst>
            </p:cNvPr>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6">
            <a:extLst>
              <a:ext uri="{FF2B5EF4-FFF2-40B4-BE49-F238E27FC236}">
                <a16:creationId xmlns:a16="http://schemas.microsoft.com/office/drawing/2014/main" id="{037C4A50-3C51-4313-BEFF-6329C11C2667}"/>
              </a:ext>
            </a:extLst>
          </p:cNvPr>
          <p:cNvSpPr txBox="1">
            <a:spLocks noChangeArrowheads="1"/>
          </p:cNvSpPr>
          <p:nvPr/>
        </p:nvSpPr>
        <p:spPr bwMode="auto">
          <a:xfrm flipH="1">
            <a:off x="505263" y="2226691"/>
            <a:ext cx="3888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lvl="0" algn="ctr"/>
            <a:r>
              <a:rPr lang="zh-CN" altLang="zh-CN" sz="2400" dirty="0">
                <a:solidFill>
                  <a:schemeClr val="tx1">
                    <a:lumMod val="65000"/>
                    <a:lumOff val="35000"/>
                  </a:schemeClr>
                </a:solidFill>
                <a:latin typeface="微软雅黑" pitchFamily="34" charset="-122"/>
                <a:ea typeface="微软雅黑" pitchFamily="34" charset="-122"/>
              </a:rPr>
              <a:t>工作完成情况</a:t>
            </a:r>
          </a:p>
        </p:txBody>
      </p:sp>
      <p:sp>
        <p:nvSpPr>
          <p:cNvPr id="17" name="Text Placeholder 3">
            <a:extLst>
              <a:ext uri="{FF2B5EF4-FFF2-40B4-BE49-F238E27FC236}">
                <a16:creationId xmlns:a16="http://schemas.microsoft.com/office/drawing/2014/main" id="{2C614157-E8F2-4095-B239-58AAAF9D68CF}"/>
              </a:ext>
            </a:extLst>
          </p:cNvPr>
          <p:cNvSpPr txBox="1">
            <a:spLocks/>
          </p:cNvSpPr>
          <p:nvPr/>
        </p:nvSpPr>
        <p:spPr>
          <a:xfrm>
            <a:off x="1404815" y="2998668"/>
            <a:ext cx="2774962" cy="303225"/>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818">
              <a:lnSpc>
                <a:spcPct val="150000"/>
              </a:lnSpc>
              <a:spcBef>
                <a:spcPct val="20000"/>
              </a:spcBef>
              <a:defRPr/>
            </a:pP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7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18" name="TextBox 8">
            <a:extLst>
              <a:ext uri="{FF2B5EF4-FFF2-40B4-BE49-F238E27FC236}">
                <a16:creationId xmlns:a16="http://schemas.microsoft.com/office/drawing/2014/main" id="{06F6E1D0-E1DB-43E9-81BC-CE91CC11A1C6}"/>
              </a:ext>
            </a:extLst>
          </p:cNvPr>
          <p:cNvSpPr txBox="1">
            <a:spLocks noChangeArrowheads="1"/>
          </p:cNvSpPr>
          <p:nvPr/>
        </p:nvSpPr>
        <p:spPr bwMode="auto">
          <a:xfrm>
            <a:off x="3817641" y="1990661"/>
            <a:ext cx="608266" cy="558089"/>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lIns="65012" tIns="32506" rIns="65012" bIns="3250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accent2"/>
                </a:solidFill>
                <a:ea typeface="微软雅黑" panose="020B0503020204020204" pitchFamily="34" charset="-122"/>
                <a:sym typeface="Arial" panose="020B0604020202020204" pitchFamily="34" charset="0"/>
              </a:rPr>
              <a:t>贰</a:t>
            </a:r>
            <a:endParaRPr lang="en-US" altLang="zh-CN" sz="3200" dirty="0">
              <a:solidFill>
                <a:schemeClr val="accent2"/>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00114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Bottom)">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19"/>
          <p:cNvSpPr>
            <a:spLocks/>
          </p:cNvSpPr>
          <p:nvPr/>
        </p:nvSpPr>
        <p:spPr bwMode="auto">
          <a:xfrm>
            <a:off x="2772074" y="3698824"/>
            <a:ext cx="1923670" cy="145710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1" name="Freeform 20"/>
          <p:cNvSpPr>
            <a:spLocks/>
          </p:cNvSpPr>
          <p:nvPr/>
        </p:nvSpPr>
        <p:spPr bwMode="auto">
          <a:xfrm>
            <a:off x="4578521" y="3745437"/>
            <a:ext cx="1399169" cy="550362"/>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2" name="Freeform 21"/>
          <p:cNvSpPr>
            <a:spLocks/>
          </p:cNvSpPr>
          <p:nvPr/>
        </p:nvSpPr>
        <p:spPr bwMode="auto">
          <a:xfrm>
            <a:off x="4760367" y="1901875"/>
            <a:ext cx="1277437" cy="52179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3" name="Freeform 22"/>
          <p:cNvSpPr>
            <a:spLocks/>
          </p:cNvSpPr>
          <p:nvPr/>
        </p:nvSpPr>
        <p:spPr bwMode="auto">
          <a:xfrm>
            <a:off x="3843619" y="2540958"/>
            <a:ext cx="554559" cy="1282676"/>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4" name="Freeform 23"/>
          <p:cNvSpPr>
            <a:spLocks/>
          </p:cNvSpPr>
          <p:nvPr/>
        </p:nvSpPr>
        <p:spPr bwMode="auto">
          <a:xfrm>
            <a:off x="5012849" y="2981548"/>
            <a:ext cx="1553964" cy="1243579"/>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5" name="Freeform 24"/>
          <p:cNvSpPr>
            <a:spLocks/>
          </p:cNvSpPr>
          <p:nvPr/>
        </p:nvSpPr>
        <p:spPr bwMode="auto">
          <a:xfrm>
            <a:off x="3350679" y="1479331"/>
            <a:ext cx="1345066" cy="52179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6" name="Freeform 25"/>
          <p:cNvSpPr>
            <a:spLocks/>
          </p:cNvSpPr>
          <p:nvPr/>
        </p:nvSpPr>
        <p:spPr bwMode="auto">
          <a:xfrm>
            <a:off x="3230450" y="2825162"/>
            <a:ext cx="1053510" cy="536829"/>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7" name="Freeform 26"/>
          <p:cNvSpPr>
            <a:spLocks/>
          </p:cNvSpPr>
          <p:nvPr/>
        </p:nvSpPr>
        <p:spPr bwMode="auto">
          <a:xfrm>
            <a:off x="4283959" y="2026684"/>
            <a:ext cx="536524" cy="1054110"/>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8" name="Freeform 27"/>
          <p:cNvSpPr>
            <a:spLocks/>
          </p:cNvSpPr>
          <p:nvPr/>
        </p:nvSpPr>
        <p:spPr bwMode="auto">
          <a:xfrm>
            <a:off x="4632625" y="1017687"/>
            <a:ext cx="539529" cy="1054110"/>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9" name="椭圆 78"/>
          <p:cNvSpPr/>
          <p:nvPr/>
        </p:nvSpPr>
        <p:spPr>
          <a:xfrm>
            <a:off x="2620488" y="3662735"/>
            <a:ext cx="321613" cy="321796"/>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0" name="椭圆 79"/>
          <p:cNvSpPr/>
          <p:nvPr/>
        </p:nvSpPr>
        <p:spPr>
          <a:xfrm>
            <a:off x="3161815" y="2586247"/>
            <a:ext cx="321613" cy="321796"/>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1" name="椭圆 80"/>
          <p:cNvSpPr/>
          <p:nvPr/>
        </p:nvSpPr>
        <p:spPr>
          <a:xfrm>
            <a:off x="6396786" y="2919897"/>
            <a:ext cx="321613" cy="321796"/>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2" name="椭圆 81"/>
          <p:cNvSpPr/>
          <p:nvPr/>
        </p:nvSpPr>
        <p:spPr>
          <a:xfrm>
            <a:off x="5797842" y="1687125"/>
            <a:ext cx="321613" cy="321796"/>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3" name="椭圆 82"/>
          <p:cNvSpPr/>
          <p:nvPr/>
        </p:nvSpPr>
        <p:spPr>
          <a:xfrm>
            <a:off x="3266727" y="1230040"/>
            <a:ext cx="321613" cy="321796"/>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4" name="TextBox 22"/>
          <p:cNvSpPr txBox="1"/>
          <p:nvPr/>
        </p:nvSpPr>
        <p:spPr>
          <a:xfrm>
            <a:off x="1312756" y="3488135"/>
            <a:ext cx="1247446" cy="900236"/>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5" name="TextBox 22"/>
          <p:cNvSpPr txBox="1"/>
          <p:nvPr/>
        </p:nvSpPr>
        <p:spPr>
          <a:xfrm>
            <a:off x="1312756" y="2362684"/>
            <a:ext cx="1800755" cy="567838"/>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6" name="TextBox 22"/>
          <p:cNvSpPr txBox="1"/>
          <p:nvPr/>
        </p:nvSpPr>
        <p:spPr>
          <a:xfrm>
            <a:off x="6823605" y="2749399"/>
            <a:ext cx="1217262" cy="900236"/>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7" name="TextBox 22"/>
          <p:cNvSpPr txBox="1"/>
          <p:nvPr/>
        </p:nvSpPr>
        <p:spPr>
          <a:xfrm>
            <a:off x="6251068" y="1425568"/>
            <a:ext cx="1789797" cy="567838"/>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8" name="TextBox 22"/>
          <p:cNvSpPr txBox="1"/>
          <p:nvPr/>
        </p:nvSpPr>
        <p:spPr>
          <a:xfrm>
            <a:off x="1312755" y="1116334"/>
            <a:ext cx="1889281" cy="567838"/>
          </a:xfrm>
          <a:prstGeom prst="rect">
            <a:avLst/>
          </a:prstGeom>
          <a:noFill/>
        </p:spPr>
        <p:txBody>
          <a:bodyPr wrap="square" lIns="68571" tIns="34285" rIns="68571" bIns="34285" rtlCol="0">
            <a:spAutoFit/>
          </a:bodyPr>
          <a:lstStyle/>
          <a:p>
            <a:pPr lvl="0">
              <a:lnSpc>
                <a:spcPct val="120000"/>
              </a:lnSpc>
              <a:spcAft>
                <a:spcPct val="40000"/>
              </a:spcAft>
              <a:buClr>
                <a:srgbClr val="292929"/>
              </a:buCl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noProof="1">
              <a:solidFill>
                <a:schemeClr val="tx1">
                  <a:lumMod val="50000"/>
                  <a:lumOff val="50000"/>
                </a:schemeClr>
              </a:solidFill>
              <a:latin typeface="微软雅黑" pitchFamily="34" charset="-122"/>
              <a:ea typeface="微软雅黑" pitchFamily="34" charset="-122"/>
            </a:endParaRPr>
          </a:p>
        </p:txBody>
      </p:sp>
      <p:sp>
        <p:nvSpPr>
          <p:cNvPr id="89" name="椭圆 88"/>
          <p:cNvSpPr/>
          <p:nvPr/>
        </p:nvSpPr>
        <p:spPr>
          <a:xfrm>
            <a:off x="4996539" y="931156"/>
            <a:ext cx="321613" cy="321796"/>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78369695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69"/>
                                        </p:tgtEl>
                                        <p:attrNameLst>
                                          <p:attrName>style.visibility</p:attrName>
                                        </p:attrNameLst>
                                      </p:cBhvr>
                                      <p:to>
                                        <p:strVal val="visible"/>
                                      </p:to>
                                    </p:set>
                                    <p:animEffect transition="in" filter="wipe(right)">
                                      <p:cBhvr>
                                        <p:cTn id="7" dur="500"/>
                                        <p:tgtEl>
                                          <p:spTgt spid="69"/>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500"/>
                                        <p:tgtEl>
                                          <p:spTgt spid="71"/>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73"/>
                                        </p:tgtEl>
                                        <p:attrNameLst>
                                          <p:attrName>style.visibility</p:attrName>
                                        </p:attrNameLst>
                                      </p:cBhvr>
                                      <p:to>
                                        <p:strVal val="visible"/>
                                      </p:to>
                                    </p:set>
                                    <p:animEffect transition="in" filter="wipe(down)">
                                      <p:cBhvr>
                                        <p:cTn id="16" dur="500"/>
                                        <p:tgtEl>
                                          <p:spTgt spid="73"/>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76"/>
                                        </p:tgtEl>
                                        <p:attrNameLst>
                                          <p:attrName>style.visibility</p:attrName>
                                        </p:attrNameLst>
                                      </p:cBhvr>
                                      <p:to>
                                        <p:strVal val="visible"/>
                                      </p:to>
                                    </p:set>
                                    <p:animEffect transition="in" filter="wipe(right)">
                                      <p:cBhvr>
                                        <p:cTn id="19" dur="500"/>
                                        <p:tgtEl>
                                          <p:spTgt spid="76"/>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77"/>
                                        </p:tgtEl>
                                        <p:attrNameLst>
                                          <p:attrName>style.visibility</p:attrName>
                                        </p:attrNameLst>
                                      </p:cBhvr>
                                      <p:to>
                                        <p:strVal val="visible"/>
                                      </p:to>
                                    </p:set>
                                    <p:animEffect transition="in" filter="wipe(down)">
                                      <p:cBhvr>
                                        <p:cTn id="22" dur="500"/>
                                        <p:tgtEl>
                                          <p:spTgt spid="77"/>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72"/>
                                        </p:tgtEl>
                                        <p:attrNameLst>
                                          <p:attrName>style.visibility</p:attrName>
                                        </p:attrNameLst>
                                      </p:cBhvr>
                                      <p:to>
                                        <p:strVal val="visible"/>
                                      </p:to>
                                    </p:set>
                                    <p:animEffect transition="in" filter="wipe(left)">
                                      <p:cBhvr>
                                        <p:cTn id="25" dur="500"/>
                                        <p:tgtEl>
                                          <p:spTgt spid="72"/>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78"/>
                                        </p:tgtEl>
                                        <p:attrNameLst>
                                          <p:attrName>style.visibility</p:attrName>
                                        </p:attrNameLst>
                                      </p:cBhvr>
                                      <p:to>
                                        <p:strVal val="visible"/>
                                      </p:to>
                                    </p:set>
                                    <p:animEffect transition="in" filter="wipe(down)">
                                      <p:cBhvr>
                                        <p:cTn id="28" dur="500"/>
                                        <p:tgtEl>
                                          <p:spTgt spid="78"/>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75"/>
                                        </p:tgtEl>
                                        <p:attrNameLst>
                                          <p:attrName>style.visibility</p:attrName>
                                        </p:attrNameLst>
                                      </p:cBhvr>
                                      <p:to>
                                        <p:strVal val="visible"/>
                                      </p:to>
                                    </p:set>
                                    <p:animEffect transition="in" filter="wipe(right)">
                                      <p:cBhvr>
                                        <p:cTn id="31" dur="500"/>
                                        <p:tgtEl>
                                          <p:spTgt spid="75"/>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79"/>
                                        </p:tgtEl>
                                        <p:attrNameLst>
                                          <p:attrName>style.visibility</p:attrName>
                                        </p:attrNameLst>
                                      </p:cBhvr>
                                      <p:to>
                                        <p:strVal val="visible"/>
                                      </p:to>
                                    </p:set>
                                    <p:anim calcmode="lin" valueType="num">
                                      <p:cBhvr>
                                        <p:cTn id="34" dur="500" fill="hold"/>
                                        <p:tgtEl>
                                          <p:spTgt spid="79"/>
                                        </p:tgtEl>
                                        <p:attrNameLst>
                                          <p:attrName>ppt_w</p:attrName>
                                        </p:attrNameLst>
                                      </p:cBhvr>
                                      <p:tavLst>
                                        <p:tav tm="0">
                                          <p:val>
                                            <p:fltVal val="0"/>
                                          </p:val>
                                        </p:tav>
                                        <p:tav tm="100000">
                                          <p:val>
                                            <p:strVal val="#ppt_w"/>
                                          </p:val>
                                        </p:tav>
                                      </p:tavLst>
                                    </p:anim>
                                    <p:anim calcmode="lin" valueType="num">
                                      <p:cBhvr>
                                        <p:cTn id="35" dur="500" fill="hold"/>
                                        <p:tgtEl>
                                          <p:spTgt spid="79"/>
                                        </p:tgtEl>
                                        <p:attrNameLst>
                                          <p:attrName>ppt_h</p:attrName>
                                        </p:attrNameLst>
                                      </p:cBhvr>
                                      <p:tavLst>
                                        <p:tav tm="0">
                                          <p:val>
                                            <p:fltVal val="0"/>
                                          </p:val>
                                        </p:tav>
                                        <p:tav tm="100000">
                                          <p:val>
                                            <p:strVal val="#ppt_h"/>
                                          </p:val>
                                        </p:tav>
                                      </p:tavLst>
                                    </p:anim>
                                    <p:animEffect transition="in" filter="fade">
                                      <p:cBhvr>
                                        <p:cTn id="36" dur="500"/>
                                        <p:tgtEl>
                                          <p:spTgt spid="79"/>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82"/>
                                        </p:tgtEl>
                                        <p:attrNameLst>
                                          <p:attrName>style.visibility</p:attrName>
                                        </p:attrNameLst>
                                      </p:cBhvr>
                                      <p:to>
                                        <p:strVal val="visible"/>
                                      </p:to>
                                    </p:set>
                                    <p:anim calcmode="lin" valueType="num">
                                      <p:cBhvr>
                                        <p:cTn id="44" dur="500" fill="hold"/>
                                        <p:tgtEl>
                                          <p:spTgt spid="82"/>
                                        </p:tgtEl>
                                        <p:attrNameLst>
                                          <p:attrName>ppt_w</p:attrName>
                                        </p:attrNameLst>
                                      </p:cBhvr>
                                      <p:tavLst>
                                        <p:tav tm="0">
                                          <p:val>
                                            <p:fltVal val="0"/>
                                          </p:val>
                                        </p:tav>
                                        <p:tav tm="100000">
                                          <p:val>
                                            <p:strVal val="#ppt_w"/>
                                          </p:val>
                                        </p:tav>
                                      </p:tavLst>
                                    </p:anim>
                                    <p:anim calcmode="lin" valueType="num">
                                      <p:cBhvr>
                                        <p:cTn id="45" dur="500" fill="hold"/>
                                        <p:tgtEl>
                                          <p:spTgt spid="82"/>
                                        </p:tgtEl>
                                        <p:attrNameLst>
                                          <p:attrName>ppt_h</p:attrName>
                                        </p:attrNameLst>
                                      </p:cBhvr>
                                      <p:tavLst>
                                        <p:tav tm="0">
                                          <p:val>
                                            <p:fltVal val="0"/>
                                          </p:val>
                                        </p:tav>
                                        <p:tav tm="100000">
                                          <p:val>
                                            <p:strVal val="#ppt_h"/>
                                          </p:val>
                                        </p:tav>
                                      </p:tavLst>
                                    </p:anim>
                                    <p:animEffect transition="in" filter="fade">
                                      <p:cBhvr>
                                        <p:cTn id="46" dur="500"/>
                                        <p:tgtEl>
                                          <p:spTgt spid="82"/>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80"/>
                                        </p:tgtEl>
                                        <p:attrNameLst>
                                          <p:attrName>style.visibility</p:attrName>
                                        </p:attrNameLst>
                                      </p:cBhvr>
                                      <p:to>
                                        <p:strVal val="visible"/>
                                      </p:to>
                                    </p:set>
                                    <p:anim calcmode="lin" valueType="num">
                                      <p:cBhvr>
                                        <p:cTn id="49" dur="500" fill="hold"/>
                                        <p:tgtEl>
                                          <p:spTgt spid="80"/>
                                        </p:tgtEl>
                                        <p:attrNameLst>
                                          <p:attrName>ppt_w</p:attrName>
                                        </p:attrNameLst>
                                      </p:cBhvr>
                                      <p:tavLst>
                                        <p:tav tm="0">
                                          <p:val>
                                            <p:fltVal val="0"/>
                                          </p:val>
                                        </p:tav>
                                        <p:tav tm="100000">
                                          <p:val>
                                            <p:strVal val="#ppt_w"/>
                                          </p:val>
                                        </p:tav>
                                      </p:tavLst>
                                    </p:anim>
                                    <p:anim calcmode="lin" valueType="num">
                                      <p:cBhvr>
                                        <p:cTn id="50" dur="500" fill="hold"/>
                                        <p:tgtEl>
                                          <p:spTgt spid="80"/>
                                        </p:tgtEl>
                                        <p:attrNameLst>
                                          <p:attrName>ppt_h</p:attrName>
                                        </p:attrNameLst>
                                      </p:cBhvr>
                                      <p:tavLst>
                                        <p:tav tm="0">
                                          <p:val>
                                            <p:fltVal val="0"/>
                                          </p:val>
                                        </p:tav>
                                        <p:tav tm="100000">
                                          <p:val>
                                            <p:strVal val="#ppt_h"/>
                                          </p:val>
                                        </p:tav>
                                      </p:tavLst>
                                    </p:anim>
                                    <p:animEffect transition="in" filter="fade">
                                      <p:cBhvr>
                                        <p:cTn id="51" dur="500"/>
                                        <p:tgtEl>
                                          <p:spTgt spid="80"/>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fltVal val="0"/>
                                          </p:val>
                                        </p:tav>
                                        <p:tav tm="100000">
                                          <p:val>
                                            <p:strVal val="#ppt_w"/>
                                          </p:val>
                                        </p:tav>
                                      </p:tavLst>
                                    </p:anim>
                                    <p:anim calcmode="lin" valueType="num">
                                      <p:cBhvr>
                                        <p:cTn id="55" dur="500" fill="hold"/>
                                        <p:tgtEl>
                                          <p:spTgt spid="83"/>
                                        </p:tgtEl>
                                        <p:attrNameLst>
                                          <p:attrName>ppt_h</p:attrName>
                                        </p:attrNameLst>
                                      </p:cBhvr>
                                      <p:tavLst>
                                        <p:tav tm="0">
                                          <p:val>
                                            <p:fltVal val="0"/>
                                          </p:val>
                                        </p:tav>
                                        <p:tav tm="100000">
                                          <p:val>
                                            <p:strVal val="#ppt_h"/>
                                          </p:val>
                                        </p:tav>
                                      </p:tavLst>
                                    </p:anim>
                                    <p:animEffect transition="in" filter="fade">
                                      <p:cBhvr>
                                        <p:cTn id="56" dur="500"/>
                                        <p:tgtEl>
                                          <p:spTgt spid="83"/>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89"/>
                                        </p:tgtEl>
                                        <p:attrNameLst>
                                          <p:attrName>style.visibility</p:attrName>
                                        </p:attrNameLst>
                                      </p:cBhvr>
                                      <p:to>
                                        <p:strVal val="visible"/>
                                      </p:to>
                                    </p:set>
                                    <p:anim calcmode="lin" valueType="num">
                                      <p:cBhvr>
                                        <p:cTn id="59" dur="500" fill="hold"/>
                                        <p:tgtEl>
                                          <p:spTgt spid="89"/>
                                        </p:tgtEl>
                                        <p:attrNameLst>
                                          <p:attrName>ppt_w</p:attrName>
                                        </p:attrNameLst>
                                      </p:cBhvr>
                                      <p:tavLst>
                                        <p:tav tm="0">
                                          <p:val>
                                            <p:fltVal val="0"/>
                                          </p:val>
                                        </p:tav>
                                        <p:tav tm="100000">
                                          <p:val>
                                            <p:strVal val="#ppt_w"/>
                                          </p:val>
                                        </p:tav>
                                      </p:tavLst>
                                    </p:anim>
                                    <p:anim calcmode="lin" valueType="num">
                                      <p:cBhvr>
                                        <p:cTn id="60" dur="500" fill="hold"/>
                                        <p:tgtEl>
                                          <p:spTgt spid="89"/>
                                        </p:tgtEl>
                                        <p:attrNameLst>
                                          <p:attrName>ppt_h</p:attrName>
                                        </p:attrNameLst>
                                      </p:cBhvr>
                                      <p:tavLst>
                                        <p:tav tm="0">
                                          <p:val>
                                            <p:fltVal val="0"/>
                                          </p:val>
                                        </p:tav>
                                        <p:tav tm="100000">
                                          <p:val>
                                            <p:strVal val="#ppt_h"/>
                                          </p:val>
                                        </p:tav>
                                      </p:tavLst>
                                    </p:anim>
                                    <p:animEffect transition="in" filter="fade">
                                      <p:cBhvr>
                                        <p:cTn id="61" dur="500"/>
                                        <p:tgtEl>
                                          <p:spTgt spid="89"/>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 calcmode="lin" valueType="num">
                                      <p:cBhvr additive="base">
                                        <p:cTn id="65" dur="500" fill="hold"/>
                                        <p:tgtEl>
                                          <p:spTgt spid="84"/>
                                        </p:tgtEl>
                                        <p:attrNameLst>
                                          <p:attrName>ppt_x</p:attrName>
                                        </p:attrNameLst>
                                      </p:cBhvr>
                                      <p:tavLst>
                                        <p:tav tm="0">
                                          <p:val>
                                            <p:strVal val="0-#ppt_w/2"/>
                                          </p:val>
                                        </p:tav>
                                        <p:tav tm="100000">
                                          <p:val>
                                            <p:strVal val="#ppt_x"/>
                                          </p:val>
                                        </p:tav>
                                      </p:tavLst>
                                    </p:anim>
                                    <p:anim calcmode="lin" valueType="num">
                                      <p:cBhvr additive="base">
                                        <p:cTn id="66" dur="500" fill="hold"/>
                                        <p:tgtEl>
                                          <p:spTgt spid="84"/>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85"/>
                                        </p:tgtEl>
                                        <p:attrNameLst>
                                          <p:attrName>style.visibility</p:attrName>
                                        </p:attrNameLst>
                                      </p:cBhvr>
                                      <p:to>
                                        <p:strVal val="visible"/>
                                      </p:to>
                                    </p:set>
                                    <p:anim calcmode="lin" valueType="num">
                                      <p:cBhvr additive="base">
                                        <p:cTn id="69" dur="500" fill="hold"/>
                                        <p:tgtEl>
                                          <p:spTgt spid="85"/>
                                        </p:tgtEl>
                                        <p:attrNameLst>
                                          <p:attrName>ppt_x</p:attrName>
                                        </p:attrNameLst>
                                      </p:cBhvr>
                                      <p:tavLst>
                                        <p:tav tm="0">
                                          <p:val>
                                            <p:strVal val="0-#ppt_w/2"/>
                                          </p:val>
                                        </p:tav>
                                        <p:tav tm="100000">
                                          <p:val>
                                            <p:strVal val="#ppt_x"/>
                                          </p:val>
                                        </p:tav>
                                      </p:tavLst>
                                    </p:anim>
                                    <p:anim calcmode="lin" valueType="num">
                                      <p:cBhvr additive="base">
                                        <p:cTn id="70" dur="500" fill="hold"/>
                                        <p:tgtEl>
                                          <p:spTgt spid="85"/>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86"/>
                                        </p:tgtEl>
                                        <p:attrNameLst>
                                          <p:attrName>style.visibility</p:attrName>
                                        </p:attrNameLst>
                                      </p:cBhvr>
                                      <p:to>
                                        <p:strVal val="visible"/>
                                      </p:to>
                                    </p:set>
                                    <p:anim calcmode="lin" valueType="num">
                                      <p:cBhvr additive="base">
                                        <p:cTn id="73" dur="500" fill="hold"/>
                                        <p:tgtEl>
                                          <p:spTgt spid="86"/>
                                        </p:tgtEl>
                                        <p:attrNameLst>
                                          <p:attrName>ppt_x</p:attrName>
                                        </p:attrNameLst>
                                      </p:cBhvr>
                                      <p:tavLst>
                                        <p:tav tm="0">
                                          <p:val>
                                            <p:strVal val="1+#ppt_w/2"/>
                                          </p:val>
                                        </p:tav>
                                        <p:tav tm="100000">
                                          <p:val>
                                            <p:strVal val="#ppt_x"/>
                                          </p:val>
                                        </p:tav>
                                      </p:tavLst>
                                    </p:anim>
                                    <p:anim calcmode="lin" valueType="num">
                                      <p:cBhvr additive="base">
                                        <p:cTn id="74" dur="500" fill="hold"/>
                                        <p:tgtEl>
                                          <p:spTgt spid="86"/>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87"/>
                                        </p:tgtEl>
                                        <p:attrNameLst>
                                          <p:attrName>style.visibility</p:attrName>
                                        </p:attrNameLst>
                                      </p:cBhvr>
                                      <p:to>
                                        <p:strVal val="visible"/>
                                      </p:to>
                                    </p:set>
                                    <p:anim calcmode="lin" valueType="num">
                                      <p:cBhvr additive="base">
                                        <p:cTn id="77" dur="500" fill="hold"/>
                                        <p:tgtEl>
                                          <p:spTgt spid="87"/>
                                        </p:tgtEl>
                                        <p:attrNameLst>
                                          <p:attrName>ppt_x</p:attrName>
                                        </p:attrNameLst>
                                      </p:cBhvr>
                                      <p:tavLst>
                                        <p:tav tm="0">
                                          <p:val>
                                            <p:strVal val="1+#ppt_w/2"/>
                                          </p:val>
                                        </p:tav>
                                        <p:tav tm="100000">
                                          <p:val>
                                            <p:strVal val="#ppt_x"/>
                                          </p:val>
                                        </p:tav>
                                      </p:tavLst>
                                    </p:anim>
                                    <p:anim calcmode="lin" valueType="num">
                                      <p:cBhvr additive="base">
                                        <p:cTn id="78" dur="500" fill="hold"/>
                                        <p:tgtEl>
                                          <p:spTgt spid="87"/>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88"/>
                                        </p:tgtEl>
                                        <p:attrNameLst>
                                          <p:attrName>style.visibility</p:attrName>
                                        </p:attrNameLst>
                                      </p:cBhvr>
                                      <p:to>
                                        <p:strVal val="visible"/>
                                      </p:to>
                                    </p:set>
                                    <p:anim calcmode="lin" valueType="num">
                                      <p:cBhvr additive="base">
                                        <p:cTn id="81" dur="500" fill="hold"/>
                                        <p:tgtEl>
                                          <p:spTgt spid="88"/>
                                        </p:tgtEl>
                                        <p:attrNameLst>
                                          <p:attrName>ppt_x</p:attrName>
                                        </p:attrNameLst>
                                      </p:cBhvr>
                                      <p:tavLst>
                                        <p:tav tm="0">
                                          <p:val>
                                            <p:strVal val="0-#ppt_w/2"/>
                                          </p:val>
                                        </p:tav>
                                        <p:tav tm="100000">
                                          <p:val>
                                            <p:strVal val="#ppt_x"/>
                                          </p:val>
                                        </p:tav>
                                      </p:tavLst>
                                    </p:anim>
                                    <p:anim calcmode="lin" valueType="num">
                                      <p:cBhvr additive="base">
                                        <p:cTn id="82"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6"/>
          <p:cNvSpPr/>
          <p:nvPr/>
        </p:nvSpPr>
        <p:spPr bwMode="auto">
          <a:xfrm>
            <a:off x="333346" y="1608161"/>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2" name="Freeform 7"/>
          <p:cNvSpPr/>
          <p:nvPr/>
        </p:nvSpPr>
        <p:spPr bwMode="auto">
          <a:xfrm>
            <a:off x="3348710" y="1453749"/>
            <a:ext cx="1102904" cy="765314"/>
          </a:xfrm>
          <a:custGeom>
            <a:avLst/>
            <a:gdLst>
              <a:gd name="T0" fmla="*/ 0 w 98"/>
              <a:gd name="T1" fmla="*/ 68 h 68"/>
              <a:gd name="T2" fmla="*/ 98 w 98"/>
              <a:gd name="T3" fmla="*/ 0 h 68"/>
              <a:gd name="T4" fmla="*/ 0 w 98"/>
              <a:gd name="T5" fmla="*/ 68 h 68"/>
            </a:gdLst>
            <a:ahLst/>
            <a:cxnLst>
              <a:cxn ang="0">
                <a:pos x="T0" y="T1"/>
              </a:cxn>
              <a:cxn ang="0">
                <a:pos x="T2" y="T3"/>
              </a:cxn>
              <a:cxn ang="0">
                <a:pos x="T4" y="T5"/>
              </a:cxn>
            </a:cxnLst>
            <a:rect l="0" t="0" r="r" b="b"/>
            <a:pathLst>
              <a:path w="98" h="68">
                <a:moveTo>
                  <a:pt x="0" y="68"/>
                </a:moveTo>
                <a:cubicBezTo>
                  <a:pt x="17" y="31"/>
                  <a:pt x="54" y="4"/>
                  <a:pt x="98" y="0"/>
                </a:cubicBezTo>
                <a:cubicBezTo>
                  <a:pt x="66" y="61"/>
                  <a:pt x="71" y="56"/>
                  <a:pt x="0" y="68"/>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3" name="Freeform 8"/>
          <p:cNvSpPr/>
          <p:nvPr/>
        </p:nvSpPr>
        <p:spPr bwMode="auto">
          <a:xfrm>
            <a:off x="4698249" y="1465345"/>
            <a:ext cx="1033351" cy="742122"/>
          </a:xfrm>
          <a:custGeom>
            <a:avLst/>
            <a:gdLst>
              <a:gd name="T0" fmla="*/ 0 w 92"/>
              <a:gd name="T1" fmla="*/ 0 h 66"/>
              <a:gd name="T2" fmla="*/ 92 w 92"/>
              <a:gd name="T3" fmla="*/ 66 h 66"/>
              <a:gd name="T4" fmla="*/ 0 w 92"/>
              <a:gd name="T5" fmla="*/ 0 h 66"/>
            </a:gdLst>
            <a:ahLst/>
            <a:cxnLst>
              <a:cxn ang="0">
                <a:pos x="T0" y="T1"/>
              </a:cxn>
              <a:cxn ang="0">
                <a:pos x="T2" y="T3"/>
              </a:cxn>
              <a:cxn ang="0">
                <a:pos x="T4" y="T5"/>
              </a:cxn>
            </a:cxnLst>
            <a:rect l="0" t="0" r="r" b="b"/>
            <a:pathLst>
              <a:path w="92" h="66">
                <a:moveTo>
                  <a:pt x="0" y="0"/>
                </a:moveTo>
                <a:cubicBezTo>
                  <a:pt x="41" y="5"/>
                  <a:pt x="75" y="31"/>
                  <a:pt x="92" y="66"/>
                </a:cubicBezTo>
                <a:cubicBezTo>
                  <a:pt x="27" y="56"/>
                  <a:pt x="31" y="58"/>
                  <a:pt x="0" y="0"/>
                </a:cubicBezTo>
                <a:close/>
              </a:path>
            </a:pathLst>
          </a:custGeom>
          <a:solidFill>
            <a:schemeClr val="accent2"/>
          </a:solidFill>
          <a:ln>
            <a:noFill/>
          </a:ln>
        </p:spPr>
        <p:txBody>
          <a:bodyPr vert="horz" wrap="square" lIns="91412" tIns="45706" rIns="91412" bIns="45706" numCol="1" anchor="t" anchorCtr="0" compatLnSpc="1"/>
          <a:lstStyle/>
          <a:p>
            <a:endParaRPr lang="en-US" sz="1799"/>
          </a:p>
        </p:txBody>
      </p:sp>
      <p:sp>
        <p:nvSpPr>
          <p:cNvPr id="14" name="Freeform 9"/>
          <p:cNvSpPr/>
          <p:nvPr/>
        </p:nvSpPr>
        <p:spPr bwMode="auto">
          <a:xfrm>
            <a:off x="5305985" y="2478159"/>
            <a:ext cx="576293" cy="1272209"/>
          </a:xfrm>
          <a:custGeom>
            <a:avLst/>
            <a:gdLst>
              <a:gd name="T0" fmla="*/ 48 w 51"/>
              <a:gd name="T1" fmla="*/ 0 h 113"/>
              <a:gd name="T2" fmla="*/ 51 w 51"/>
              <a:gd name="T3" fmla="*/ 26 h 113"/>
              <a:gd name="T4" fmla="*/ 13 w 51"/>
              <a:gd name="T5" fmla="*/ 113 h 113"/>
              <a:gd name="T6" fmla="*/ 48 w 51"/>
              <a:gd name="T7" fmla="*/ 0 h 113"/>
            </a:gdLst>
            <a:ahLst/>
            <a:cxnLst>
              <a:cxn ang="0">
                <a:pos x="T0" y="T1"/>
              </a:cxn>
              <a:cxn ang="0">
                <a:pos x="T2" y="T3"/>
              </a:cxn>
              <a:cxn ang="0">
                <a:pos x="T4" y="T5"/>
              </a:cxn>
              <a:cxn ang="0">
                <a:pos x="T6" y="T7"/>
              </a:cxn>
            </a:cxnLst>
            <a:rect l="0" t="0" r="r" b="b"/>
            <a:pathLst>
              <a:path w="51" h="113">
                <a:moveTo>
                  <a:pt x="48" y="0"/>
                </a:moveTo>
                <a:cubicBezTo>
                  <a:pt x="50" y="9"/>
                  <a:pt x="51" y="17"/>
                  <a:pt x="51" y="26"/>
                </a:cubicBezTo>
                <a:cubicBezTo>
                  <a:pt x="51" y="61"/>
                  <a:pt x="36" y="91"/>
                  <a:pt x="13" y="113"/>
                </a:cubicBezTo>
                <a:cubicBezTo>
                  <a:pt x="3" y="43"/>
                  <a:pt x="0" y="49"/>
                  <a:pt x="48" y="0"/>
                </a:cubicBezTo>
                <a:close/>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5" name="Freeform 10"/>
          <p:cNvSpPr/>
          <p:nvPr/>
        </p:nvSpPr>
        <p:spPr bwMode="auto">
          <a:xfrm>
            <a:off x="3865422" y="3511663"/>
            <a:ext cx="1417546" cy="583096"/>
          </a:xfrm>
          <a:custGeom>
            <a:avLst/>
            <a:gdLst>
              <a:gd name="T0" fmla="*/ 126 w 126"/>
              <a:gd name="T1" fmla="*/ 33 h 52"/>
              <a:gd name="T2" fmla="*/ 62 w 126"/>
              <a:gd name="T3" fmla="*/ 52 h 52"/>
              <a:gd name="T4" fmla="*/ 0 w 126"/>
              <a:gd name="T5" fmla="*/ 35 h 52"/>
              <a:gd name="T6" fmla="*/ 126 w 126"/>
              <a:gd name="T7" fmla="*/ 33 h 52"/>
            </a:gdLst>
            <a:ahLst/>
            <a:cxnLst>
              <a:cxn ang="0">
                <a:pos x="T0" y="T1"/>
              </a:cxn>
              <a:cxn ang="0">
                <a:pos x="T2" y="T3"/>
              </a:cxn>
              <a:cxn ang="0">
                <a:pos x="T4" y="T5"/>
              </a:cxn>
              <a:cxn ang="0">
                <a:pos x="T6" y="T7"/>
              </a:cxn>
            </a:cxnLst>
            <a:rect l="0" t="0" r="r" b="b"/>
            <a:pathLst>
              <a:path w="126" h="52">
                <a:moveTo>
                  <a:pt x="126" y="33"/>
                </a:moveTo>
                <a:cubicBezTo>
                  <a:pt x="108" y="45"/>
                  <a:pt x="85" y="52"/>
                  <a:pt x="62" y="52"/>
                </a:cubicBezTo>
                <a:cubicBezTo>
                  <a:pt x="39" y="52"/>
                  <a:pt x="18" y="46"/>
                  <a:pt x="0" y="35"/>
                </a:cubicBezTo>
                <a:cubicBezTo>
                  <a:pt x="69" y="1"/>
                  <a:pt x="59" y="0"/>
                  <a:pt x="126" y="33"/>
                </a:cubicBezTo>
                <a:close/>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6" name="Freeform 11"/>
          <p:cNvSpPr/>
          <p:nvPr/>
        </p:nvSpPr>
        <p:spPr bwMode="auto">
          <a:xfrm>
            <a:off x="3219870" y="2423145"/>
            <a:ext cx="642532" cy="1361662"/>
          </a:xfrm>
          <a:custGeom>
            <a:avLst/>
            <a:gdLst>
              <a:gd name="T0" fmla="*/ 42 w 57"/>
              <a:gd name="T1" fmla="*/ 121 h 121"/>
              <a:gd name="T2" fmla="*/ 0 w 57"/>
              <a:gd name="T3" fmla="*/ 30 h 121"/>
              <a:gd name="T4" fmla="*/ 4 w 57"/>
              <a:gd name="T5" fmla="*/ 0 h 121"/>
              <a:gd name="T6" fmla="*/ 42 w 57"/>
              <a:gd name="T7" fmla="*/ 121 h 121"/>
            </a:gdLst>
            <a:ahLst/>
            <a:cxnLst>
              <a:cxn ang="0">
                <a:pos x="T0" y="T1"/>
              </a:cxn>
              <a:cxn ang="0">
                <a:pos x="T2" y="T3"/>
              </a:cxn>
              <a:cxn ang="0">
                <a:pos x="T4" y="T5"/>
              </a:cxn>
              <a:cxn ang="0">
                <a:pos x="T6" y="T7"/>
              </a:cxn>
            </a:cxnLst>
            <a:rect l="0" t="0" r="r" b="b"/>
            <a:pathLst>
              <a:path w="57" h="121">
                <a:moveTo>
                  <a:pt x="42" y="121"/>
                </a:moveTo>
                <a:cubicBezTo>
                  <a:pt x="16" y="99"/>
                  <a:pt x="0" y="67"/>
                  <a:pt x="0" y="30"/>
                </a:cubicBezTo>
                <a:cubicBezTo>
                  <a:pt x="0" y="20"/>
                  <a:pt x="1" y="10"/>
                  <a:pt x="4" y="0"/>
                </a:cubicBezTo>
                <a:cubicBezTo>
                  <a:pt x="57" y="54"/>
                  <a:pt x="53" y="45"/>
                  <a:pt x="42" y="121"/>
                </a:cubicBezTo>
                <a:close/>
              </a:path>
            </a:pathLst>
          </a:custGeom>
          <a:solidFill>
            <a:schemeClr val="accent2"/>
          </a:solidFill>
          <a:ln>
            <a:noFill/>
          </a:ln>
        </p:spPr>
        <p:txBody>
          <a:bodyPr vert="horz" wrap="square" lIns="91412" tIns="45706" rIns="91412" bIns="45706" numCol="1" anchor="t" anchorCtr="0" compatLnSpc="1"/>
          <a:lstStyle/>
          <a:p>
            <a:endParaRPr lang="en-US" sz="1799"/>
          </a:p>
        </p:txBody>
      </p:sp>
      <p:grpSp>
        <p:nvGrpSpPr>
          <p:cNvPr id="2" name="Group 1"/>
          <p:cNvGrpSpPr/>
          <p:nvPr/>
        </p:nvGrpSpPr>
        <p:grpSpPr>
          <a:xfrm>
            <a:off x="3940032" y="2170247"/>
            <a:ext cx="1222088" cy="1208015"/>
            <a:chOff x="3939835" y="2307074"/>
            <a:chExt cx="1222465" cy="1208015"/>
          </a:xfrm>
          <a:solidFill>
            <a:schemeClr val="bg1">
              <a:lumMod val="50000"/>
            </a:schemeClr>
          </a:solidFill>
        </p:grpSpPr>
        <p:sp>
          <p:nvSpPr>
            <p:cNvPr id="21" name="Freeform 20"/>
            <p:cNvSpPr/>
            <p:nvPr/>
          </p:nvSpPr>
          <p:spPr bwMode="auto">
            <a:xfrm>
              <a:off x="4339006" y="2931768"/>
              <a:ext cx="424120" cy="281319"/>
            </a:xfrm>
            <a:custGeom>
              <a:avLst/>
              <a:gdLst>
                <a:gd name="T0" fmla="*/ 31 w 43"/>
                <a:gd name="T1" fmla="*/ 0 h 29"/>
                <a:gd name="T2" fmla="*/ 25 w 43"/>
                <a:gd name="T3" fmla="*/ 0 h 29"/>
                <a:gd name="T4" fmla="*/ 24 w 43"/>
                <a:gd name="T5" fmla="*/ 4 h 29"/>
                <a:gd name="T6" fmla="*/ 25 w 43"/>
                <a:gd name="T7" fmla="*/ 20 h 29"/>
                <a:gd name="T8" fmla="*/ 21 w 43"/>
                <a:gd name="T9" fmla="*/ 26 h 29"/>
                <a:gd name="T10" fmla="*/ 18 w 43"/>
                <a:gd name="T11" fmla="*/ 20 h 29"/>
                <a:gd name="T12" fmla="*/ 20 w 43"/>
                <a:gd name="T13" fmla="*/ 4 h 29"/>
                <a:gd name="T14" fmla="*/ 18 w 43"/>
                <a:gd name="T15" fmla="*/ 0 h 29"/>
                <a:gd name="T16" fmla="*/ 12 w 43"/>
                <a:gd name="T17" fmla="*/ 0 h 29"/>
                <a:gd name="T18" fmla="*/ 12 w 43"/>
                <a:gd name="T19" fmla="*/ 0 h 29"/>
                <a:gd name="T20" fmla="*/ 1 w 43"/>
                <a:gd name="T21" fmla="*/ 10 h 29"/>
                <a:gd name="T22" fmla="*/ 3 w 43"/>
                <a:gd name="T23" fmla="*/ 20 h 29"/>
                <a:gd name="T24" fmla="*/ 13 w 43"/>
                <a:gd name="T25" fmla="*/ 29 h 29"/>
                <a:gd name="T26" fmla="*/ 30 w 43"/>
                <a:gd name="T27" fmla="*/ 29 h 29"/>
                <a:gd name="T28" fmla="*/ 40 w 43"/>
                <a:gd name="T29" fmla="*/ 20 h 29"/>
                <a:gd name="T30" fmla="*/ 42 w 43"/>
                <a:gd name="T31" fmla="*/ 10 h 29"/>
                <a:gd name="T32" fmla="*/ 31 w 43"/>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29">
                  <a:moveTo>
                    <a:pt x="31" y="0"/>
                  </a:moveTo>
                  <a:cubicBezTo>
                    <a:pt x="25" y="0"/>
                    <a:pt x="25" y="0"/>
                    <a:pt x="25" y="0"/>
                  </a:cubicBezTo>
                  <a:cubicBezTo>
                    <a:pt x="25" y="1"/>
                    <a:pt x="25" y="3"/>
                    <a:pt x="24" y="4"/>
                  </a:cubicBezTo>
                  <a:cubicBezTo>
                    <a:pt x="24" y="4"/>
                    <a:pt x="26" y="16"/>
                    <a:pt x="25" y="20"/>
                  </a:cubicBezTo>
                  <a:cubicBezTo>
                    <a:pt x="25" y="22"/>
                    <a:pt x="23" y="26"/>
                    <a:pt x="21" y="26"/>
                  </a:cubicBezTo>
                  <a:cubicBezTo>
                    <a:pt x="19" y="26"/>
                    <a:pt x="18" y="22"/>
                    <a:pt x="18" y="20"/>
                  </a:cubicBezTo>
                  <a:cubicBezTo>
                    <a:pt x="17" y="16"/>
                    <a:pt x="20" y="4"/>
                    <a:pt x="20" y="4"/>
                  </a:cubicBezTo>
                  <a:cubicBezTo>
                    <a:pt x="19" y="4"/>
                    <a:pt x="18" y="3"/>
                    <a:pt x="18" y="0"/>
                  </a:cubicBezTo>
                  <a:cubicBezTo>
                    <a:pt x="12" y="0"/>
                    <a:pt x="12" y="0"/>
                    <a:pt x="12" y="0"/>
                  </a:cubicBezTo>
                  <a:cubicBezTo>
                    <a:pt x="12" y="0"/>
                    <a:pt x="12" y="0"/>
                    <a:pt x="12" y="0"/>
                  </a:cubicBezTo>
                  <a:cubicBezTo>
                    <a:pt x="6" y="0"/>
                    <a:pt x="0" y="4"/>
                    <a:pt x="1" y="10"/>
                  </a:cubicBezTo>
                  <a:cubicBezTo>
                    <a:pt x="3" y="20"/>
                    <a:pt x="3" y="20"/>
                    <a:pt x="3" y="20"/>
                  </a:cubicBezTo>
                  <a:cubicBezTo>
                    <a:pt x="4" y="25"/>
                    <a:pt x="7" y="29"/>
                    <a:pt x="13" y="29"/>
                  </a:cubicBezTo>
                  <a:cubicBezTo>
                    <a:pt x="30" y="29"/>
                    <a:pt x="30" y="29"/>
                    <a:pt x="30" y="29"/>
                  </a:cubicBezTo>
                  <a:cubicBezTo>
                    <a:pt x="35" y="29"/>
                    <a:pt x="39" y="25"/>
                    <a:pt x="40" y="20"/>
                  </a:cubicBezTo>
                  <a:cubicBezTo>
                    <a:pt x="42" y="10"/>
                    <a:pt x="42" y="10"/>
                    <a:pt x="42" y="10"/>
                  </a:cubicBezTo>
                  <a:cubicBezTo>
                    <a:pt x="43" y="4"/>
                    <a:pt x="37" y="0"/>
                    <a:pt x="31"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2" name="Oval 21"/>
            <p:cNvSpPr>
              <a:spLocks noChangeArrowheads="1"/>
            </p:cNvSpPr>
            <p:nvPr/>
          </p:nvSpPr>
          <p:spPr bwMode="auto">
            <a:xfrm>
              <a:off x="4447115" y="2687681"/>
              <a:ext cx="207902" cy="215126"/>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3" name="Freeform 22"/>
            <p:cNvSpPr>
              <a:spLocks noEditPoints="1"/>
            </p:cNvSpPr>
            <p:nvPr/>
          </p:nvSpPr>
          <p:spPr bwMode="auto">
            <a:xfrm>
              <a:off x="4185160" y="2551161"/>
              <a:ext cx="731814" cy="732257"/>
            </a:xfrm>
            <a:custGeom>
              <a:avLst/>
              <a:gdLst>
                <a:gd name="T0" fmla="*/ 37 w 75"/>
                <a:gd name="T1" fmla="*/ 0 h 75"/>
                <a:gd name="T2" fmla="*/ 0 w 75"/>
                <a:gd name="T3" fmla="*/ 37 h 75"/>
                <a:gd name="T4" fmla="*/ 37 w 75"/>
                <a:gd name="T5" fmla="*/ 75 h 75"/>
                <a:gd name="T6" fmla="*/ 75 w 75"/>
                <a:gd name="T7" fmla="*/ 37 h 75"/>
                <a:gd name="T8" fmla="*/ 37 w 75"/>
                <a:gd name="T9" fmla="*/ 0 h 75"/>
                <a:gd name="T10" fmla="*/ 37 w 75"/>
                <a:gd name="T11" fmla="*/ 68 h 75"/>
                <a:gd name="T12" fmla="*/ 7 w 75"/>
                <a:gd name="T13" fmla="*/ 37 h 75"/>
                <a:gd name="T14" fmla="*/ 37 w 75"/>
                <a:gd name="T15" fmla="*/ 7 h 75"/>
                <a:gd name="T16" fmla="*/ 68 w 75"/>
                <a:gd name="T17" fmla="*/ 37 h 75"/>
                <a:gd name="T18" fmla="*/ 37 w 75"/>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5">
                  <a:moveTo>
                    <a:pt x="37" y="0"/>
                  </a:moveTo>
                  <a:cubicBezTo>
                    <a:pt x="17" y="0"/>
                    <a:pt x="0" y="17"/>
                    <a:pt x="0" y="37"/>
                  </a:cubicBezTo>
                  <a:cubicBezTo>
                    <a:pt x="0" y="58"/>
                    <a:pt x="17" y="75"/>
                    <a:pt x="37" y="75"/>
                  </a:cubicBezTo>
                  <a:cubicBezTo>
                    <a:pt x="58" y="75"/>
                    <a:pt x="75" y="58"/>
                    <a:pt x="75" y="37"/>
                  </a:cubicBezTo>
                  <a:cubicBezTo>
                    <a:pt x="75" y="17"/>
                    <a:pt x="58" y="0"/>
                    <a:pt x="37" y="0"/>
                  </a:cubicBezTo>
                  <a:close/>
                  <a:moveTo>
                    <a:pt x="37" y="68"/>
                  </a:moveTo>
                  <a:cubicBezTo>
                    <a:pt x="21" y="68"/>
                    <a:pt x="7" y="54"/>
                    <a:pt x="7" y="37"/>
                  </a:cubicBezTo>
                  <a:cubicBezTo>
                    <a:pt x="7" y="21"/>
                    <a:pt x="21" y="7"/>
                    <a:pt x="37" y="7"/>
                  </a:cubicBezTo>
                  <a:cubicBezTo>
                    <a:pt x="54" y="7"/>
                    <a:pt x="68" y="21"/>
                    <a:pt x="68" y="37"/>
                  </a:cubicBezTo>
                  <a:cubicBezTo>
                    <a:pt x="68" y="54"/>
                    <a:pt x="54" y="68"/>
                    <a:pt x="3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4" name="Freeform 23"/>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5" name="Freeform 24"/>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6" name="Freeform 25"/>
            <p:cNvSpPr>
              <a:spLocks noEditPoints="1"/>
            </p:cNvSpPr>
            <p:nvPr/>
          </p:nvSpPr>
          <p:spPr bwMode="auto">
            <a:xfrm>
              <a:off x="4792234" y="3155168"/>
              <a:ext cx="232850" cy="223400"/>
            </a:xfrm>
            <a:custGeom>
              <a:avLst/>
              <a:gdLst>
                <a:gd name="T0" fmla="*/ 0 w 24"/>
                <a:gd name="T1" fmla="*/ 3 h 23"/>
                <a:gd name="T2" fmla="*/ 3 w 24"/>
                <a:gd name="T3" fmla="*/ 6 h 23"/>
                <a:gd name="T4" fmla="*/ 4 w 24"/>
                <a:gd name="T5" fmla="*/ 19 h 23"/>
                <a:gd name="T6" fmla="*/ 19 w 24"/>
                <a:gd name="T7" fmla="*/ 19 h 23"/>
                <a:gd name="T8" fmla="*/ 19 w 24"/>
                <a:gd name="T9" fmla="*/ 4 h 23"/>
                <a:gd name="T10" fmla="*/ 6 w 24"/>
                <a:gd name="T11" fmla="*/ 2 h 23"/>
                <a:gd name="T12" fmla="*/ 4 w 24"/>
                <a:gd name="T13" fmla="*/ 0 h 23"/>
                <a:gd name="T14" fmla="*/ 0 w 24"/>
                <a:gd name="T15" fmla="*/ 3 h 23"/>
                <a:gd name="T16" fmla="*/ 8 w 24"/>
                <a:gd name="T17" fmla="*/ 8 h 23"/>
                <a:gd name="T18" fmla="*/ 16 w 24"/>
                <a:gd name="T19" fmla="*/ 8 h 23"/>
                <a:gd name="T20" fmla="*/ 16 w 24"/>
                <a:gd name="T21" fmla="*/ 16 h 23"/>
                <a:gd name="T22" fmla="*/ 8 w 24"/>
                <a:gd name="T23" fmla="*/ 16 h 23"/>
                <a:gd name="T24" fmla="*/ 8 w 24"/>
                <a:gd name="T25"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0" y="3"/>
                  </a:moveTo>
                  <a:cubicBezTo>
                    <a:pt x="3" y="6"/>
                    <a:pt x="3" y="6"/>
                    <a:pt x="3" y="6"/>
                  </a:cubicBezTo>
                  <a:cubicBezTo>
                    <a:pt x="0" y="10"/>
                    <a:pt x="1" y="16"/>
                    <a:pt x="4" y="19"/>
                  </a:cubicBezTo>
                  <a:cubicBezTo>
                    <a:pt x="8" y="23"/>
                    <a:pt x="15" y="23"/>
                    <a:pt x="19" y="19"/>
                  </a:cubicBezTo>
                  <a:cubicBezTo>
                    <a:pt x="24" y="15"/>
                    <a:pt x="24" y="8"/>
                    <a:pt x="19" y="4"/>
                  </a:cubicBezTo>
                  <a:cubicBezTo>
                    <a:pt x="16" y="1"/>
                    <a:pt x="10" y="0"/>
                    <a:pt x="6" y="2"/>
                  </a:cubicBezTo>
                  <a:cubicBezTo>
                    <a:pt x="4" y="0"/>
                    <a:pt x="4" y="0"/>
                    <a:pt x="4" y="0"/>
                  </a:cubicBezTo>
                  <a:cubicBezTo>
                    <a:pt x="3" y="1"/>
                    <a:pt x="1" y="2"/>
                    <a:pt x="0" y="3"/>
                  </a:cubicBezTo>
                  <a:close/>
                  <a:moveTo>
                    <a:pt x="8" y="8"/>
                  </a:moveTo>
                  <a:cubicBezTo>
                    <a:pt x="10" y="6"/>
                    <a:pt x="14" y="6"/>
                    <a:pt x="16" y="8"/>
                  </a:cubicBezTo>
                  <a:cubicBezTo>
                    <a:pt x="18" y="10"/>
                    <a:pt x="18" y="13"/>
                    <a:pt x="16" y="16"/>
                  </a:cubicBezTo>
                  <a:cubicBezTo>
                    <a:pt x="14" y="18"/>
                    <a:pt x="10" y="18"/>
                    <a:pt x="8" y="16"/>
                  </a:cubicBezTo>
                  <a:cubicBezTo>
                    <a:pt x="6" y="13"/>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7" name="Freeform 26"/>
            <p:cNvSpPr>
              <a:spLocks noEditPoints="1"/>
            </p:cNvSpPr>
            <p:nvPr/>
          </p:nvSpPr>
          <p:spPr bwMode="auto">
            <a:xfrm>
              <a:off x="4792234" y="3155168"/>
              <a:ext cx="232850" cy="215126"/>
            </a:xfrm>
            <a:custGeom>
              <a:avLst/>
              <a:gdLst>
                <a:gd name="T0" fmla="*/ 4 w 24"/>
                <a:gd name="T1" fmla="*/ 0 h 22"/>
                <a:gd name="T2" fmla="*/ 0 w 24"/>
                <a:gd name="T3" fmla="*/ 3 h 22"/>
                <a:gd name="T4" fmla="*/ 3 w 24"/>
                <a:gd name="T5" fmla="*/ 6 h 22"/>
                <a:gd name="T6" fmla="*/ 4 w 24"/>
                <a:gd name="T7" fmla="*/ 19 h 22"/>
                <a:gd name="T8" fmla="*/ 12 w 24"/>
                <a:gd name="T9" fmla="*/ 22 h 22"/>
                <a:gd name="T10" fmla="*/ 19 w 24"/>
                <a:gd name="T11" fmla="*/ 19 h 22"/>
                <a:gd name="T12" fmla="*/ 19 w 24"/>
                <a:gd name="T13" fmla="*/ 4 h 22"/>
                <a:gd name="T14" fmla="*/ 12 w 24"/>
                <a:gd name="T15" fmla="*/ 1 h 22"/>
                <a:gd name="T16" fmla="*/ 6 w 24"/>
                <a:gd name="T17" fmla="*/ 2 h 22"/>
                <a:gd name="T18" fmla="*/ 4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4" y="0"/>
                  </a:moveTo>
                  <a:cubicBezTo>
                    <a:pt x="3" y="1"/>
                    <a:pt x="1" y="2"/>
                    <a:pt x="0" y="3"/>
                  </a:cubicBezTo>
                  <a:cubicBezTo>
                    <a:pt x="3" y="6"/>
                    <a:pt x="3" y="6"/>
                    <a:pt x="3" y="6"/>
                  </a:cubicBezTo>
                  <a:cubicBezTo>
                    <a:pt x="0" y="10"/>
                    <a:pt x="1" y="16"/>
                    <a:pt x="4" y="19"/>
                  </a:cubicBezTo>
                  <a:cubicBezTo>
                    <a:pt x="6" y="21"/>
                    <a:pt x="9" y="22"/>
                    <a:pt x="12" y="22"/>
                  </a:cubicBezTo>
                  <a:cubicBezTo>
                    <a:pt x="15" y="22"/>
                    <a:pt x="17" y="21"/>
                    <a:pt x="19" y="19"/>
                  </a:cubicBezTo>
                  <a:cubicBezTo>
                    <a:pt x="24" y="15"/>
                    <a:pt x="24" y="8"/>
                    <a:pt x="19" y="4"/>
                  </a:cubicBezTo>
                  <a:cubicBezTo>
                    <a:pt x="17" y="2"/>
                    <a:pt x="14" y="1"/>
                    <a:pt x="12" y="1"/>
                  </a:cubicBezTo>
                  <a:cubicBezTo>
                    <a:pt x="10" y="1"/>
                    <a:pt x="8" y="1"/>
                    <a:pt x="6" y="2"/>
                  </a:cubicBezTo>
                  <a:cubicBezTo>
                    <a:pt x="4" y="0"/>
                    <a:pt x="4" y="0"/>
                    <a:pt x="4" y="0"/>
                  </a:cubicBezTo>
                  <a:close/>
                  <a:moveTo>
                    <a:pt x="12" y="17"/>
                  </a:moveTo>
                  <a:cubicBezTo>
                    <a:pt x="10" y="17"/>
                    <a:pt x="9" y="17"/>
                    <a:pt x="8" y="16"/>
                  </a:cubicBezTo>
                  <a:cubicBezTo>
                    <a:pt x="6" y="13"/>
                    <a:pt x="6" y="10"/>
                    <a:pt x="8" y="8"/>
                  </a:cubicBezTo>
                  <a:cubicBezTo>
                    <a:pt x="9" y="7"/>
                    <a:pt x="10" y="6"/>
                    <a:pt x="12" y="6"/>
                  </a:cubicBezTo>
                  <a:cubicBezTo>
                    <a:pt x="13" y="6"/>
                    <a:pt x="15" y="7"/>
                    <a:pt x="16" y="8"/>
                  </a:cubicBezTo>
                  <a:cubicBezTo>
                    <a:pt x="18" y="10"/>
                    <a:pt x="18" y="13"/>
                    <a:pt x="16" y="16"/>
                  </a:cubicBezTo>
                  <a:cubicBezTo>
                    <a:pt x="15" y="17"/>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8" name="Freeform 27"/>
            <p:cNvSpPr>
              <a:spLocks noEditPoints="1"/>
            </p:cNvSpPr>
            <p:nvPr/>
          </p:nvSpPr>
          <p:spPr bwMode="auto">
            <a:xfrm>
              <a:off x="3939835" y="2815931"/>
              <a:ext cx="245325" cy="202716"/>
            </a:xfrm>
            <a:custGeom>
              <a:avLst/>
              <a:gdLst>
                <a:gd name="T0" fmla="*/ 25 w 25"/>
                <a:gd name="T1" fmla="*/ 8 h 21"/>
                <a:gd name="T2" fmla="*/ 21 w 25"/>
                <a:gd name="T3" fmla="*/ 8 h 21"/>
                <a:gd name="T4" fmla="*/ 11 w 25"/>
                <a:gd name="T5" fmla="*/ 0 h 21"/>
                <a:gd name="T6" fmla="*/ 0 w 25"/>
                <a:gd name="T7" fmla="*/ 10 h 21"/>
                <a:gd name="T8" fmla="*/ 11 w 25"/>
                <a:gd name="T9" fmla="*/ 21 h 21"/>
                <a:gd name="T10" fmla="*/ 21 w 25"/>
                <a:gd name="T11" fmla="*/ 13 h 21"/>
                <a:gd name="T12" fmla="*/ 25 w 25"/>
                <a:gd name="T13" fmla="*/ 13 h 21"/>
                <a:gd name="T14" fmla="*/ 25 w 25"/>
                <a:gd name="T15" fmla="*/ 10 h 21"/>
                <a:gd name="T16" fmla="*/ 25 w 25"/>
                <a:gd name="T17" fmla="*/ 8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25" y="8"/>
                  </a:moveTo>
                  <a:cubicBezTo>
                    <a:pt x="21" y="8"/>
                    <a:pt x="21" y="8"/>
                    <a:pt x="21" y="8"/>
                  </a:cubicBezTo>
                  <a:cubicBezTo>
                    <a:pt x="20" y="3"/>
                    <a:pt x="16" y="0"/>
                    <a:pt x="11" y="0"/>
                  </a:cubicBez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9" name="Freeform 28"/>
            <p:cNvSpPr>
              <a:spLocks noEditPoints="1"/>
            </p:cNvSpPr>
            <p:nvPr/>
          </p:nvSpPr>
          <p:spPr bwMode="auto">
            <a:xfrm>
              <a:off x="3939835" y="2815931"/>
              <a:ext cx="245325" cy="202716"/>
            </a:xfrm>
            <a:custGeom>
              <a:avLst/>
              <a:gdLst>
                <a:gd name="T0" fmla="*/ 11 w 25"/>
                <a:gd name="T1" fmla="*/ 0 h 21"/>
                <a:gd name="T2" fmla="*/ 0 w 25"/>
                <a:gd name="T3" fmla="*/ 10 h 21"/>
                <a:gd name="T4" fmla="*/ 11 w 25"/>
                <a:gd name="T5" fmla="*/ 21 h 21"/>
                <a:gd name="T6" fmla="*/ 21 w 25"/>
                <a:gd name="T7" fmla="*/ 13 h 21"/>
                <a:gd name="T8" fmla="*/ 25 w 25"/>
                <a:gd name="T9" fmla="*/ 13 h 21"/>
                <a:gd name="T10" fmla="*/ 25 w 25"/>
                <a:gd name="T11" fmla="*/ 10 h 21"/>
                <a:gd name="T12" fmla="*/ 25 w 25"/>
                <a:gd name="T13" fmla="*/ 8 h 21"/>
                <a:gd name="T14" fmla="*/ 21 w 25"/>
                <a:gd name="T15" fmla="*/ 8 h 21"/>
                <a:gd name="T16" fmla="*/ 11 w 25"/>
                <a:gd name="T17" fmla="*/ 0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1" y="0"/>
                  </a:move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ubicBezTo>
                    <a:pt x="21" y="8"/>
                    <a:pt x="21" y="8"/>
                    <a:pt x="21" y="8"/>
                  </a:cubicBezTo>
                  <a:cubicBezTo>
                    <a:pt x="20" y="3"/>
                    <a:pt x="16" y="0"/>
                    <a:pt x="11" y="0"/>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0" name="Freeform 29"/>
            <p:cNvSpPr>
              <a:spLocks noEditPoints="1"/>
            </p:cNvSpPr>
            <p:nvPr/>
          </p:nvSpPr>
          <p:spPr bwMode="auto">
            <a:xfrm>
              <a:off x="4792234" y="2443598"/>
              <a:ext cx="232850" cy="235812"/>
            </a:xfrm>
            <a:custGeom>
              <a:avLst/>
              <a:gdLst>
                <a:gd name="T0" fmla="*/ 4 w 24"/>
                <a:gd name="T1" fmla="*/ 24 h 24"/>
                <a:gd name="T2" fmla="*/ 6 w 24"/>
                <a:gd name="T3" fmla="*/ 21 h 24"/>
                <a:gd name="T4" fmla="*/ 19 w 24"/>
                <a:gd name="T5" fmla="*/ 20 h 24"/>
                <a:gd name="T6" fmla="*/ 19 w 24"/>
                <a:gd name="T7" fmla="*/ 4 h 24"/>
                <a:gd name="T8" fmla="*/ 4 w 24"/>
                <a:gd name="T9" fmla="*/ 4 h 24"/>
                <a:gd name="T10" fmla="*/ 3 w 24"/>
                <a:gd name="T11" fmla="*/ 18 h 24"/>
                <a:gd name="T12" fmla="*/ 0 w 24"/>
                <a:gd name="T13" fmla="*/ 20 h 24"/>
                <a:gd name="T14" fmla="*/ 4 w 24"/>
                <a:gd name="T15" fmla="*/ 24 h 24"/>
                <a:gd name="T16" fmla="*/ 8 w 24"/>
                <a:gd name="T17" fmla="*/ 8 h 24"/>
                <a:gd name="T18" fmla="*/ 16 w 24"/>
                <a:gd name="T19" fmla="*/ 8 h 24"/>
                <a:gd name="T20" fmla="*/ 16 w 24"/>
                <a:gd name="T21" fmla="*/ 16 h 24"/>
                <a:gd name="T22" fmla="*/ 8 w 24"/>
                <a:gd name="T23" fmla="*/ 16 h 24"/>
                <a:gd name="T24" fmla="*/ 8 w 24"/>
                <a:gd name="T2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4" y="24"/>
                  </a:moveTo>
                  <a:cubicBezTo>
                    <a:pt x="6" y="21"/>
                    <a:pt x="6" y="21"/>
                    <a:pt x="6" y="21"/>
                  </a:cubicBezTo>
                  <a:cubicBezTo>
                    <a:pt x="10" y="24"/>
                    <a:pt x="16" y="23"/>
                    <a:pt x="19" y="20"/>
                  </a:cubicBezTo>
                  <a:cubicBezTo>
                    <a:pt x="24" y="15"/>
                    <a:pt x="24" y="9"/>
                    <a:pt x="19" y="4"/>
                  </a:cubicBezTo>
                  <a:cubicBezTo>
                    <a:pt x="15" y="0"/>
                    <a:pt x="8" y="0"/>
                    <a:pt x="4" y="4"/>
                  </a:cubicBezTo>
                  <a:cubicBezTo>
                    <a:pt x="1" y="8"/>
                    <a:pt x="0" y="13"/>
                    <a:pt x="3" y="18"/>
                  </a:cubicBezTo>
                  <a:cubicBezTo>
                    <a:pt x="0" y="20"/>
                    <a:pt x="0" y="20"/>
                    <a:pt x="0" y="20"/>
                  </a:cubicBezTo>
                  <a:cubicBezTo>
                    <a:pt x="1" y="21"/>
                    <a:pt x="3" y="22"/>
                    <a:pt x="4" y="24"/>
                  </a:cubicBezTo>
                  <a:close/>
                  <a:moveTo>
                    <a:pt x="8" y="8"/>
                  </a:moveTo>
                  <a:cubicBezTo>
                    <a:pt x="10" y="6"/>
                    <a:pt x="14" y="6"/>
                    <a:pt x="16" y="8"/>
                  </a:cubicBezTo>
                  <a:cubicBezTo>
                    <a:pt x="18" y="10"/>
                    <a:pt x="18" y="14"/>
                    <a:pt x="16" y="16"/>
                  </a:cubicBezTo>
                  <a:cubicBezTo>
                    <a:pt x="14" y="18"/>
                    <a:pt x="10" y="18"/>
                    <a:pt x="8" y="16"/>
                  </a:cubicBezTo>
                  <a:cubicBezTo>
                    <a:pt x="6" y="14"/>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1" name="Freeform 30"/>
            <p:cNvSpPr>
              <a:spLocks noEditPoints="1"/>
            </p:cNvSpPr>
            <p:nvPr/>
          </p:nvSpPr>
          <p:spPr bwMode="auto">
            <a:xfrm>
              <a:off x="4792234" y="2451872"/>
              <a:ext cx="232850" cy="227538"/>
            </a:xfrm>
            <a:custGeom>
              <a:avLst/>
              <a:gdLst>
                <a:gd name="T0" fmla="*/ 12 w 24"/>
                <a:gd name="T1" fmla="*/ 0 h 23"/>
                <a:gd name="T2" fmla="*/ 4 w 24"/>
                <a:gd name="T3" fmla="*/ 3 h 23"/>
                <a:gd name="T4" fmla="*/ 3 w 24"/>
                <a:gd name="T5" fmla="*/ 17 h 23"/>
                <a:gd name="T6" fmla="*/ 0 w 24"/>
                <a:gd name="T7" fmla="*/ 19 h 23"/>
                <a:gd name="T8" fmla="*/ 4 w 24"/>
                <a:gd name="T9" fmla="*/ 23 h 23"/>
                <a:gd name="T10" fmla="*/ 6 w 24"/>
                <a:gd name="T11" fmla="*/ 20 h 23"/>
                <a:gd name="T12" fmla="*/ 12 w 24"/>
                <a:gd name="T13" fmla="*/ 22 h 23"/>
                <a:gd name="T14" fmla="*/ 19 w 24"/>
                <a:gd name="T15" fmla="*/ 19 h 23"/>
                <a:gd name="T16" fmla="*/ 19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6" y="1"/>
                    <a:pt x="4" y="3"/>
                  </a:cubicBezTo>
                  <a:cubicBezTo>
                    <a:pt x="1" y="7"/>
                    <a:pt x="0" y="12"/>
                    <a:pt x="3" y="17"/>
                  </a:cubicBezTo>
                  <a:cubicBezTo>
                    <a:pt x="0" y="19"/>
                    <a:pt x="0" y="19"/>
                    <a:pt x="0" y="19"/>
                  </a:cubicBezTo>
                  <a:cubicBezTo>
                    <a:pt x="1" y="20"/>
                    <a:pt x="3" y="21"/>
                    <a:pt x="4" y="23"/>
                  </a:cubicBezTo>
                  <a:cubicBezTo>
                    <a:pt x="6" y="20"/>
                    <a:pt x="6" y="20"/>
                    <a:pt x="6" y="20"/>
                  </a:cubicBezTo>
                  <a:cubicBezTo>
                    <a:pt x="8" y="21"/>
                    <a:pt x="10" y="22"/>
                    <a:pt x="12" y="22"/>
                  </a:cubicBezTo>
                  <a:cubicBezTo>
                    <a:pt x="15" y="22"/>
                    <a:pt x="17" y="21"/>
                    <a:pt x="19" y="19"/>
                  </a:cubicBezTo>
                  <a:cubicBezTo>
                    <a:pt x="24" y="14"/>
                    <a:pt x="24" y="8"/>
                    <a:pt x="19" y="3"/>
                  </a:cubicBezTo>
                  <a:cubicBezTo>
                    <a:pt x="17" y="1"/>
                    <a:pt x="15" y="0"/>
                    <a:pt x="12" y="0"/>
                  </a:cubicBezTo>
                  <a:close/>
                  <a:moveTo>
                    <a:pt x="12" y="17"/>
                  </a:moveTo>
                  <a:cubicBezTo>
                    <a:pt x="10" y="17"/>
                    <a:pt x="9" y="16"/>
                    <a:pt x="8" y="15"/>
                  </a:cubicBezTo>
                  <a:cubicBezTo>
                    <a:pt x="6" y="13"/>
                    <a:pt x="6" y="9"/>
                    <a:pt x="8" y="7"/>
                  </a:cubicBezTo>
                  <a:cubicBezTo>
                    <a:pt x="9" y="6"/>
                    <a:pt x="10" y="5"/>
                    <a:pt x="12" y="5"/>
                  </a:cubicBezTo>
                  <a:cubicBezTo>
                    <a:pt x="13" y="5"/>
                    <a:pt x="15" y="6"/>
                    <a:pt x="16" y="7"/>
                  </a:cubicBezTo>
                  <a:cubicBezTo>
                    <a:pt x="18" y="9"/>
                    <a:pt x="18" y="13"/>
                    <a:pt x="16" y="15"/>
                  </a:cubicBezTo>
                  <a:cubicBezTo>
                    <a:pt x="15" y="16"/>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2" name="Freeform 31"/>
            <p:cNvSpPr>
              <a:spLocks noEditPoints="1"/>
            </p:cNvSpPr>
            <p:nvPr/>
          </p:nvSpPr>
          <p:spPr bwMode="auto">
            <a:xfrm>
              <a:off x="4077051" y="3155168"/>
              <a:ext cx="232850" cy="223400"/>
            </a:xfrm>
            <a:custGeom>
              <a:avLst/>
              <a:gdLst>
                <a:gd name="T0" fmla="*/ 20 w 24"/>
                <a:gd name="T1" fmla="*/ 0 h 23"/>
                <a:gd name="T2" fmla="*/ 18 w 24"/>
                <a:gd name="T3" fmla="*/ 2 h 23"/>
                <a:gd name="T4" fmla="*/ 5 w 24"/>
                <a:gd name="T5" fmla="*/ 4 h 23"/>
                <a:gd name="T6" fmla="*/ 5 w 24"/>
                <a:gd name="T7" fmla="*/ 19 h 23"/>
                <a:gd name="T8" fmla="*/ 20 w 24"/>
                <a:gd name="T9" fmla="*/ 19 h 23"/>
                <a:gd name="T10" fmla="*/ 21 w 24"/>
                <a:gd name="T11" fmla="*/ 6 h 23"/>
                <a:gd name="T12" fmla="*/ 24 w 24"/>
                <a:gd name="T13" fmla="*/ 3 h 23"/>
                <a:gd name="T14" fmla="*/ 20 w 24"/>
                <a:gd name="T15" fmla="*/ 0 h 23"/>
                <a:gd name="T16" fmla="*/ 16 w 24"/>
                <a:gd name="T17" fmla="*/ 16 h 23"/>
                <a:gd name="T18" fmla="*/ 8 w 24"/>
                <a:gd name="T19" fmla="*/ 16 h 23"/>
                <a:gd name="T20" fmla="*/ 8 w 24"/>
                <a:gd name="T21" fmla="*/ 8 h 23"/>
                <a:gd name="T22" fmla="*/ 16 w 24"/>
                <a:gd name="T23" fmla="*/ 8 h 23"/>
                <a:gd name="T24" fmla="*/ 16 w 24"/>
                <a:gd name="T2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20" y="0"/>
                  </a:moveTo>
                  <a:cubicBezTo>
                    <a:pt x="18" y="2"/>
                    <a:pt x="18" y="2"/>
                    <a:pt x="18" y="2"/>
                  </a:cubicBezTo>
                  <a:cubicBezTo>
                    <a:pt x="14" y="0"/>
                    <a:pt x="8" y="1"/>
                    <a:pt x="5" y="4"/>
                  </a:cubicBezTo>
                  <a:cubicBezTo>
                    <a:pt x="0" y="8"/>
                    <a:pt x="0" y="15"/>
                    <a:pt x="5" y="19"/>
                  </a:cubicBezTo>
                  <a:cubicBezTo>
                    <a:pt x="9" y="23"/>
                    <a:pt x="16" y="23"/>
                    <a:pt x="20" y="19"/>
                  </a:cubicBezTo>
                  <a:cubicBezTo>
                    <a:pt x="23" y="16"/>
                    <a:pt x="24" y="10"/>
                    <a:pt x="21" y="6"/>
                  </a:cubicBezTo>
                  <a:cubicBezTo>
                    <a:pt x="24" y="3"/>
                    <a:pt x="24" y="3"/>
                    <a:pt x="24" y="3"/>
                  </a:cubicBezTo>
                  <a:cubicBezTo>
                    <a:pt x="23" y="2"/>
                    <a:pt x="21" y="1"/>
                    <a:pt x="20" y="0"/>
                  </a:cubicBezTo>
                  <a:close/>
                  <a:moveTo>
                    <a:pt x="16" y="16"/>
                  </a:moveTo>
                  <a:cubicBezTo>
                    <a:pt x="14" y="18"/>
                    <a:pt x="10" y="18"/>
                    <a:pt x="8" y="16"/>
                  </a:cubicBezTo>
                  <a:cubicBezTo>
                    <a:pt x="6" y="13"/>
                    <a:pt x="6" y="10"/>
                    <a:pt x="8" y="8"/>
                  </a:cubicBezTo>
                  <a:cubicBezTo>
                    <a:pt x="10" y="6"/>
                    <a:pt x="14" y="6"/>
                    <a:pt x="16" y="8"/>
                  </a:cubicBezTo>
                  <a:cubicBezTo>
                    <a:pt x="18" y="10"/>
                    <a:pt x="18" y="13"/>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3" name="Freeform 32"/>
            <p:cNvSpPr>
              <a:spLocks noEditPoints="1"/>
            </p:cNvSpPr>
            <p:nvPr/>
          </p:nvSpPr>
          <p:spPr bwMode="auto">
            <a:xfrm>
              <a:off x="4077051" y="3155168"/>
              <a:ext cx="232850" cy="215126"/>
            </a:xfrm>
            <a:custGeom>
              <a:avLst/>
              <a:gdLst>
                <a:gd name="T0" fmla="*/ 20 w 24"/>
                <a:gd name="T1" fmla="*/ 0 h 22"/>
                <a:gd name="T2" fmla="*/ 18 w 24"/>
                <a:gd name="T3" fmla="*/ 2 h 22"/>
                <a:gd name="T4" fmla="*/ 12 w 24"/>
                <a:gd name="T5" fmla="*/ 1 h 22"/>
                <a:gd name="T6" fmla="*/ 5 w 24"/>
                <a:gd name="T7" fmla="*/ 4 h 22"/>
                <a:gd name="T8" fmla="*/ 5 w 24"/>
                <a:gd name="T9" fmla="*/ 19 h 22"/>
                <a:gd name="T10" fmla="*/ 12 w 24"/>
                <a:gd name="T11" fmla="*/ 22 h 22"/>
                <a:gd name="T12" fmla="*/ 20 w 24"/>
                <a:gd name="T13" fmla="*/ 19 h 22"/>
                <a:gd name="T14" fmla="*/ 21 w 24"/>
                <a:gd name="T15" fmla="*/ 6 h 22"/>
                <a:gd name="T16" fmla="*/ 24 w 24"/>
                <a:gd name="T17" fmla="*/ 3 h 22"/>
                <a:gd name="T18" fmla="*/ 20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20" y="0"/>
                  </a:moveTo>
                  <a:cubicBezTo>
                    <a:pt x="18" y="2"/>
                    <a:pt x="18" y="2"/>
                    <a:pt x="18" y="2"/>
                  </a:cubicBezTo>
                  <a:cubicBezTo>
                    <a:pt x="16" y="1"/>
                    <a:pt x="14" y="1"/>
                    <a:pt x="12" y="1"/>
                  </a:cubicBezTo>
                  <a:cubicBezTo>
                    <a:pt x="9" y="1"/>
                    <a:pt x="7" y="2"/>
                    <a:pt x="5" y="4"/>
                  </a:cubicBezTo>
                  <a:cubicBezTo>
                    <a:pt x="0" y="8"/>
                    <a:pt x="0" y="15"/>
                    <a:pt x="5" y="19"/>
                  </a:cubicBezTo>
                  <a:cubicBezTo>
                    <a:pt x="7" y="21"/>
                    <a:pt x="9" y="22"/>
                    <a:pt x="12" y="22"/>
                  </a:cubicBezTo>
                  <a:cubicBezTo>
                    <a:pt x="15" y="22"/>
                    <a:pt x="18" y="21"/>
                    <a:pt x="20" y="19"/>
                  </a:cubicBezTo>
                  <a:cubicBezTo>
                    <a:pt x="23" y="16"/>
                    <a:pt x="24" y="10"/>
                    <a:pt x="21" y="6"/>
                  </a:cubicBezTo>
                  <a:cubicBezTo>
                    <a:pt x="24" y="3"/>
                    <a:pt x="24" y="3"/>
                    <a:pt x="24" y="3"/>
                  </a:cubicBezTo>
                  <a:cubicBezTo>
                    <a:pt x="23" y="2"/>
                    <a:pt x="21" y="1"/>
                    <a:pt x="20" y="0"/>
                  </a:cubicBezTo>
                  <a:close/>
                  <a:moveTo>
                    <a:pt x="12" y="17"/>
                  </a:moveTo>
                  <a:cubicBezTo>
                    <a:pt x="11" y="17"/>
                    <a:pt x="9" y="17"/>
                    <a:pt x="8" y="16"/>
                  </a:cubicBezTo>
                  <a:cubicBezTo>
                    <a:pt x="6" y="13"/>
                    <a:pt x="6" y="10"/>
                    <a:pt x="8" y="8"/>
                  </a:cubicBezTo>
                  <a:cubicBezTo>
                    <a:pt x="9" y="7"/>
                    <a:pt x="11" y="6"/>
                    <a:pt x="12" y="6"/>
                  </a:cubicBezTo>
                  <a:cubicBezTo>
                    <a:pt x="14" y="6"/>
                    <a:pt x="15" y="7"/>
                    <a:pt x="16" y="8"/>
                  </a:cubicBezTo>
                  <a:cubicBezTo>
                    <a:pt x="18" y="10"/>
                    <a:pt x="18" y="13"/>
                    <a:pt x="16" y="16"/>
                  </a:cubicBezTo>
                  <a:cubicBezTo>
                    <a:pt x="15" y="17"/>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4" name="Freeform 33"/>
            <p:cNvSpPr>
              <a:spLocks noEditPoints="1"/>
            </p:cNvSpPr>
            <p:nvPr/>
          </p:nvSpPr>
          <p:spPr bwMode="auto">
            <a:xfrm>
              <a:off x="4077051" y="2443598"/>
              <a:ext cx="232850" cy="235812"/>
            </a:xfrm>
            <a:custGeom>
              <a:avLst/>
              <a:gdLst>
                <a:gd name="T0" fmla="*/ 24 w 24"/>
                <a:gd name="T1" fmla="*/ 20 h 24"/>
                <a:gd name="T2" fmla="*/ 21 w 24"/>
                <a:gd name="T3" fmla="*/ 18 h 24"/>
                <a:gd name="T4" fmla="*/ 20 w 24"/>
                <a:gd name="T5" fmla="*/ 4 h 24"/>
                <a:gd name="T6" fmla="*/ 5 w 24"/>
                <a:gd name="T7" fmla="*/ 4 h 24"/>
                <a:gd name="T8" fmla="*/ 5 w 24"/>
                <a:gd name="T9" fmla="*/ 20 h 24"/>
                <a:gd name="T10" fmla="*/ 18 w 24"/>
                <a:gd name="T11" fmla="*/ 21 h 24"/>
                <a:gd name="T12" fmla="*/ 20 w 24"/>
                <a:gd name="T13" fmla="*/ 24 h 24"/>
                <a:gd name="T14" fmla="*/ 24 w 24"/>
                <a:gd name="T15" fmla="*/ 20 h 24"/>
                <a:gd name="T16" fmla="*/ 16 w 24"/>
                <a:gd name="T17" fmla="*/ 16 h 24"/>
                <a:gd name="T18" fmla="*/ 8 w 24"/>
                <a:gd name="T19" fmla="*/ 16 h 24"/>
                <a:gd name="T20" fmla="*/ 8 w 24"/>
                <a:gd name="T21" fmla="*/ 8 h 24"/>
                <a:gd name="T22" fmla="*/ 16 w 24"/>
                <a:gd name="T23" fmla="*/ 8 h 24"/>
                <a:gd name="T24" fmla="*/ 16 w 24"/>
                <a:gd name="T2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24" y="20"/>
                  </a:moveTo>
                  <a:cubicBezTo>
                    <a:pt x="21" y="18"/>
                    <a:pt x="21" y="18"/>
                    <a:pt x="21" y="18"/>
                  </a:cubicBezTo>
                  <a:cubicBezTo>
                    <a:pt x="24" y="13"/>
                    <a:pt x="23" y="8"/>
                    <a:pt x="20" y="4"/>
                  </a:cubicBezTo>
                  <a:cubicBezTo>
                    <a:pt x="16" y="0"/>
                    <a:pt x="9" y="0"/>
                    <a:pt x="5" y="4"/>
                  </a:cubicBezTo>
                  <a:cubicBezTo>
                    <a:pt x="0" y="9"/>
                    <a:pt x="0" y="15"/>
                    <a:pt x="5" y="20"/>
                  </a:cubicBezTo>
                  <a:cubicBezTo>
                    <a:pt x="8" y="23"/>
                    <a:pt x="14" y="24"/>
                    <a:pt x="18" y="21"/>
                  </a:cubicBezTo>
                  <a:cubicBezTo>
                    <a:pt x="20" y="24"/>
                    <a:pt x="20" y="24"/>
                    <a:pt x="20" y="24"/>
                  </a:cubicBezTo>
                  <a:cubicBezTo>
                    <a:pt x="21" y="22"/>
                    <a:pt x="23" y="21"/>
                    <a:pt x="24" y="20"/>
                  </a:cubicBezTo>
                  <a:close/>
                  <a:moveTo>
                    <a:pt x="16" y="16"/>
                  </a:moveTo>
                  <a:cubicBezTo>
                    <a:pt x="14" y="18"/>
                    <a:pt x="10" y="18"/>
                    <a:pt x="8" y="16"/>
                  </a:cubicBezTo>
                  <a:cubicBezTo>
                    <a:pt x="6" y="14"/>
                    <a:pt x="6" y="10"/>
                    <a:pt x="8" y="8"/>
                  </a:cubicBezTo>
                  <a:cubicBezTo>
                    <a:pt x="10" y="6"/>
                    <a:pt x="14" y="6"/>
                    <a:pt x="16" y="8"/>
                  </a:cubicBezTo>
                  <a:cubicBezTo>
                    <a:pt x="18" y="10"/>
                    <a:pt x="18" y="14"/>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5" name="Freeform 34"/>
            <p:cNvSpPr>
              <a:spLocks noEditPoints="1"/>
            </p:cNvSpPr>
            <p:nvPr/>
          </p:nvSpPr>
          <p:spPr bwMode="auto">
            <a:xfrm>
              <a:off x="4077051" y="2451872"/>
              <a:ext cx="232850" cy="227538"/>
            </a:xfrm>
            <a:custGeom>
              <a:avLst/>
              <a:gdLst>
                <a:gd name="T0" fmla="*/ 12 w 24"/>
                <a:gd name="T1" fmla="*/ 0 h 23"/>
                <a:gd name="T2" fmla="*/ 5 w 24"/>
                <a:gd name="T3" fmla="*/ 3 h 23"/>
                <a:gd name="T4" fmla="*/ 5 w 24"/>
                <a:gd name="T5" fmla="*/ 19 h 23"/>
                <a:gd name="T6" fmla="*/ 12 w 24"/>
                <a:gd name="T7" fmla="*/ 22 h 23"/>
                <a:gd name="T8" fmla="*/ 18 w 24"/>
                <a:gd name="T9" fmla="*/ 20 h 23"/>
                <a:gd name="T10" fmla="*/ 20 w 24"/>
                <a:gd name="T11" fmla="*/ 23 h 23"/>
                <a:gd name="T12" fmla="*/ 24 w 24"/>
                <a:gd name="T13" fmla="*/ 19 h 23"/>
                <a:gd name="T14" fmla="*/ 21 w 24"/>
                <a:gd name="T15" fmla="*/ 17 h 23"/>
                <a:gd name="T16" fmla="*/ 20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7" y="1"/>
                    <a:pt x="5" y="3"/>
                  </a:cubicBezTo>
                  <a:cubicBezTo>
                    <a:pt x="0" y="8"/>
                    <a:pt x="0" y="14"/>
                    <a:pt x="5" y="19"/>
                  </a:cubicBezTo>
                  <a:cubicBezTo>
                    <a:pt x="7" y="21"/>
                    <a:pt x="9" y="22"/>
                    <a:pt x="12" y="22"/>
                  </a:cubicBezTo>
                  <a:cubicBezTo>
                    <a:pt x="14" y="22"/>
                    <a:pt x="16" y="21"/>
                    <a:pt x="18" y="20"/>
                  </a:cubicBezTo>
                  <a:cubicBezTo>
                    <a:pt x="20" y="23"/>
                    <a:pt x="20" y="23"/>
                    <a:pt x="20" y="23"/>
                  </a:cubicBezTo>
                  <a:cubicBezTo>
                    <a:pt x="21" y="21"/>
                    <a:pt x="23" y="20"/>
                    <a:pt x="24" y="19"/>
                  </a:cubicBezTo>
                  <a:cubicBezTo>
                    <a:pt x="21" y="17"/>
                    <a:pt x="21" y="17"/>
                    <a:pt x="21" y="17"/>
                  </a:cubicBezTo>
                  <a:cubicBezTo>
                    <a:pt x="24" y="12"/>
                    <a:pt x="23" y="7"/>
                    <a:pt x="20" y="3"/>
                  </a:cubicBezTo>
                  <a:cubicBezTo>
                    <a:pt x="18" y="1"/>
                    <a:pt x="15" y="0"/>
                    <a:pt x="12" y="0"/>
                  </a:cubicBezTo>
                  <a:close/>
                  <a:moveTo>
                    <a:pt x="12" y="17"/>
                  </a:moveTo>
                  <a:cubicBezTo>
                    <a:pt x="11" y="17"/>
                    <a:pt x="9" y="16"/>
                    <a:pt x="8" y="15"/>
                  </a:cubicBezTo>
                  <a:cubicBezTo>
                    <a:pt x="6" y="13"/>
                    <a:pt x="6" y="9"/>
                    <a:pt x="8" y="7"/>
                  </a:cubicBezTo>
                  <a:cubicBezTo>
                    <a:pt x="9" y="6"/>
                    <a:pt x="11" y="5"/>
                    <a:pt x="12" y="5"/>
                  </a:cubicBezTo>
                  <a:cubicBezTo>
                    <a:pt x="14" y="5"/>
                    <a:pt x="15" y="6"/>
                    <a:pt x="16" y="7"/>
                  </a:cubicBezTo>
                  <a:cubicBezTo>
                    <a:pt x="18" y="9"/>
                    <a:pt x="18" y="13"/>
                    <a:pt x="16" y="15"/>
                  </a:cubicBezTo>
                  <a:cubicBezTo>
                    <a:pt x="15" y="16"/>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6" name="Freeform 35"/>
            <p:cNvSpPr>
              <a:spLocks noEditPoints="1"/>
            </p:cNvSpPr>
            <p:nvPr/>
          </p:nvSpPr>
          <p:spPr bwMode="auto">
            <a:xfrm>
              <a:off x="4447115" y="3283415"/>
              <a:ext cx="207902" cy="231674"/>
            </a:xfrm>
            <a:custGeom>
              <a:avLst/>
              <a:gdLst>
                <a:gd name="T0" fmla="*/ 8 w 21"/>
                <a:gd name="T1" fmla="*/ 0 h 24"/>
                <a:gd name="T2" fmla="*/ 8 w 21"/>
                <a:gd name="T3" fmla="*/ 3 h 24"/>
                <a:gd name="T4" fmla="*/ 0 w 21"/>
                <a:gd name="T5" fmla="*/ 14 h 24"/>
                <a:gd name="T6" fmla="*/ 10 w 21"/>
                <a:gd name="T7" fmla="*/ 24 h 24"/>
                <a:gd name="T8" fmla="*/ 21 w 21"/>
                <a:gd name="T9" fmla="*/ 14 h 24"/>
                <a:gd name="T10" fmla="*/ 13 w 21"/>
                <a:gd name="T11" fmla="*/ 3 h 24"/>
                <a:gd name="T12" fmla="*/ 13 w 21"/>
                <a:gd name="T13" fmla="*/ 0 h 24"/>
                <a:gd name="T14" fmla="*/ 10 w 21"/>
                <a:gd name="T15" fmla="*/ 0 h 24"/>
                <a:gd name="T16" fmla="*/ 8 w 21"/>
                <a:gd name="T17" fmla="*/ 0 h 24"/>
                <a:gd name="T18" fmla="*/ 16 w 21"/>
                <a:gd name="T19" fmla="*/ 14 h 24"/>
                <a:gd name="T20" fmla="*/ 10 w 21"/>
                <a:gd name="T21" fmla="*/ 19 h 24"/>
                <a:gd name="T22" fmla="*/ 5 w 21"/>
                <a:gd name="T23" fmla="*/ 14 h 24"/>
                <a:gd name="T24" fmla="*/ 10 w 21"/>
                <a:gd name="T25" fmla="*/ 8 h 24"/>
                <a:gd name="T26" fmla="*/ 16 w 21"/>
                <a:gd name="T2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8" y="0"/>
                  </a:move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ubicBezTo>
                    <a:pt x="12" y="0"/>
                    <a:pt x="11" y="0"/>
                    <a:pt x="10" y="0"/>
                  </a:cubicBezTo>
                  <a:cubicBezTo>
                    <a:pt x="10" y="0"/>
                    <a:pt x="9" y="0"/>
                    <a:pt x="8" y="0"/>
                  </a:cubicBezTo>
                  <a:close/>
                  <a:moveTo>
                    <a:pt x="16" y="14"/>
                  </a:moveTo>
                  <a:cubicBezTo>
                    <a:pt x="16" y="17"/>
                    <a:pt x="13" y="19"/>
                    <a:pt x="10" y="19"/>
                  </a:cubicBezTo>
                  <a:cubicBezTo>
                    <a:pt x="7" y="19"/>
                    <a:pt x="5" y="17"/>
                    <a:pt x="5" y="14"/>
                  </a:cubicBezTo>
                  <a:cubicBezTo>
                    <a:pt x="5" y="11"/>
                    <a:pt x="7" y="8"/>
                    <a:pt x="10" y="8"/>
                  </a:cubicBezTo>
                  <a:cubicBezTo>
                    <a:pt x="13" y="8"/>
                    <a:pt x="16" y="11"/>
                    <a:pt x="1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7" name="Freeform 36"/>
            <p:cNvSpPr>
              <a:spLocks noEditPoints="1"/>
            </p:cNvSpPr>
            <p:nvPr/>
          </p:nvSpPr>
          <p:spPr bwMode="auto">
            <a:xfrm>
              <a:off x="4447115" y="3283415"/>
              <a:ext cx="207902" cy="231674"/>
            </a:xfrm>
            <a:custGeom>
              <a:avLst/>
              <a:gdLst>
                <a:gd name="T0" fmla="*/ 13 w 21"/>
                <a:gd name="T1" fmla="*/ 0 h 24"/>
                <a:gd name="T2" fmla="*/ 10 w 21"/>
                <a:gd name="T3" fmla="*/ 0 h 24"/>
                <a:gd name="T4" fmla="*/ 8 w 21"/>
                <a:gd name="T5" fmla="*/ 0 h 24"/>
                <a:gd name="T6" fmla="*/ 8 w 21"/>
                <a:gd name="T7" fmla="*/ 3 h 24"/>
                <a:gd name="T8" fmla="*/ 0 w 21"/>
                <a:gd name="T9" fmla="*/ 14 h 24"/>
                <a:gd name="T10" fmla="*/ 10 w 21"/>
                <a:gd name="T11" fmla="*/ 24 h 24"/>
                <a:gd name="T12" fmla="*/ 21 w 21"/>
                <a:gd name="T13" fmla="*/ 14 h 24"/>
                <a:gd name="T14" fmla="*/ 13 w 21"/>
                <a:gd name="T15" fmla="*/ 3 h 24"/>
                <a:gd name="T16" fmla="*/ 13 w 21"/>
                <a:gd name="T17" fmla="*/ 0 h 24"/>
                <a:gd name="T18" fmla="*/ 10 w 21"/>
                <a:gd name="T19" fmla="*/ 19 h 24"/>
                <a:gd name="T20" fmla="*/ 5 w 21"/>
                <a:gd name="T21" fmla="*/ 14 h 24"/>
                <a:gd name="T22" fmla="*/ 10 w 21"/>
                <a:gd name="T23" fmla="*/ 8 h 24"/>
                <a:gd name="T24" fmla="*/ 16 w 21"/>
                <a:gd name="T25" fmla="*/ 14 h 24"/>
                <a:gd name="T26" fmla="*/ 10 w 21"/>
                <a:gd name="T2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13" y="0"/>
                  </a:moveTo>
                  <a:cubicBezTo>
                    <a:pt x="12" y="0"/>
                    <a:pt x="11" y="0"/>
                    <a:pt x="10" y="0"/>
                  </a:cubicBezTo>
                  <a:cubicBezTo>
                    <a:pt x="10" y="0"/>
                    <a:pt x="9" y="0"/>
                    <a:pt x="8" y="0"/>
                  </a:cubicBez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lose/>
                  <a:moveTo>
                    <a:pt x="10" y="19"/>
                  </a:moveTo>
                  <a:cubicBezTo>
                    <a:pt x="7" y="19"/>
                    <a:pt x="5" y="17"/>
                    <a:pt x="5" y="14"/>
                  </a:cubicBezTo>
                  <a:cubicBezTo>
                    <a:pt x="5" y="11"/>
                    <a:pt x="7" y="8"/>
                    <a:pt x="10" y="8"/>
                  </a:cubicBezTo>
                  <a:cubicBezTo>
                    <a:pt x="13" y="8"/>
                    <a:pt x="16" y="11"/>
                    <a:pt x="16" y="14"/>
                  </a:cubicBezTo>
                  <a:cubicBezTo>
                    <a:pt x="16" y="17"/>
                    <a:pt x="13" y="19"/>
                    <a:pt x="1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8" name="Freeform 37"/>
            <p:cNvSpPr>
              <a:spLocks noEditPoints="1"/>
            </p:cNvSpPr>
            <p:nvPr/>
          </p:nvSpPr>
          <p:spPr bwMode="auto">
            <a:xfrm>
              <a:off x="4447115" y="2307074"/>
              <a:ext cx="207902" cy="244087"/>
            </a:xfrm>
            <a:custGeom>
              <a:avLst/>
              <a:gdLst>
                <a:gd name="T0" fmla="*/ 13 w 21"/>
                <a:gd name="T1" fmla="*/ 25 h 25"/>
                <a:gd name="T2" fmla="*/ 13 w 21"/>
                <a:gd name="T3" fmla="*/ 21 h 25"/>
                <a:gd name="T4" fmla="*/ 21 w 21"/>
                <a:gd name="T5" fmla="*/ 11 h 25"/>
                <a:gd name="T6" fmla="*/ 10 w 21"/>
                <a:gd name="T7" fmla="*/ 0 h 25"/>
                <a:gd name="T8" fmla="*/ 0 w 21"/>
                <a:gd name="T9" fmla="*/ 11 h 25"/>
                <a:gd name="T10" fmla="*/ 8 w 21"/>
                <a:gd name="T11" fmla="*/ 21 h 25"/>
                <a:gd name="T12" fmla="*/ 8 w 21"/>
                <a:gd name="T13" fmla="*/ 25 h 25"/>
                <a:gd name="T14" fmla="*/ 10 w 21"/>
                <a:gd name="T15" fmla="*/ 25 h 25"/>
                <a:gd name="T16" fmla="*/ 13 w 21"/>
                <a:gd name="T17" fmla="*/ 25 h 25"/>
                <a:gd name="T18" fmla="*/ 5 w 21"/>
                <a:gd name="T19" fmla="*/ 11 h 25"/>
                <a:gd name="T20" fmla="*/ 10 w 21"/>
                <a:gd name="T21" fmla="*/ 5 h 25"/>
                <a:gd name="T22" fmla="*/ 16 w 21"/>
                <a:gd name="T23" fmla="*/ 11 h 25"/>
                <a:gd name="T24" fmla="*/ 10 w 21"/>
                <a:gd name="T25" fmla="*/ 17 h 25"/>
                <a:gd name="T26" fmla="*/ 5 w 21"/>
                <a:gd name="T2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3" y="25"/>
                  </a:moveTo>
                  <a:cubicBezTo>
                    <a:pt x="13" y="21"/>
                    <a:pt x="13" y="21"/>
                    <a:pt x="13" y="21"/>
                  </a:cubicBezTo>
                  <a:cubicBezTo>
                    <a:pt x="18" y="20"/>
                    <a:pt x="21" y="16"/>
                    <a:pt x="21" y="11"/>
                  </a:cubicBezTo>
                  <a:cubicBezTo>
                    <a:pt x="21" y="5"/>
                    <a:pt x="16" y="0"/>
                    <a:pt x="10" y="0"/>
                  </a:cubicBez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lose/>
                  <a:moveTo>
                    <a:pt x="5" y="11"/>
                  </a:moveTo>
                  <a:cubicBezTo>
                    <a:pt x="5" y="8"/>
                    <a:pt x="7" y="5"/>
                    <a:pt x="10" y="5"/>
                  </a:cubicBezTo>
                  <a:cubicBezTo>
                    <a:pt x="13" y="5"/>
                    <a:pt x="16" y="8"/>
                    <a:pt x="16" y="11"/>
                  </a:cubicBezTo>
                  <a:cubicBezTo>
                    <a:pt x="16" y="14"/>
                    <a:pt x="13" y="17"/>
                    <a:pt x="10" y="17"/>
                  </a:cubicBezTo>
                  <a:cubicBezTo>
                    <a:pt x="7" y="17"/>
                    <a:pt x="5" y="14"/>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9" name="Freeform 38"/>
            <p:cNvSpPr>
              <a:spLocks noEditPoints="1"/>
            </p:cNvSpPr>
            <p:nvPr/>
          </p:nvSpPr>
          <p:spPr bwMode="auto">
            <a:xfrm>
              <a:off x="4447115" y="2307074"/>
              <a:ext cx="207902" cy="244087"/>
            </a:xfrm>
            <a:custGeom>
              <a:avLst/>
              <a:gdLst>
                <a:gd name="T0" fmla="*/ 10 w 21"/>
                <a:gd name="T1" fmla="*/ 0 h 25"/>
                <a:gd name="T2" fmla="*/ 0 w 21"/>
                <a:gd name="T3" fmla="*/ 11 h 25"/>
                <a:gd name="T4" fmla="*/ 8 w 21"/>
                <a:gd name="T5" fmla="*/ 21 h 25"/>
                <a:gd name="T6" fmla="*/ 8 w 21"/>
                <a:gd name="T7" fmla="*/ 25 h 25"/>
                <a:gd name="T8" fmla="*/ 10 w 21"/>
                <a:gd name="T9" fmla="*/ 25 h 25"/>
                <a:gd name="T10" fmla="*/ 13 w 21"/>
                <a:gd name="T11" fmla="*/ 25 h 25"/>
                <a:gd name="T12" fmla="*/ 13 w 21"/>
                <a:gd name="T13" fmla="*/ 21 h 25"/>
                <a:gd name="T14" fmla="*/ 21 w 21"/>
                <a:gd name="T15" fmla="*/ 11 h 25"/>
                <a:gd name="T16" fmla="*/ 10 w 21"/>
                <a:gd name="T17" fmla="*/ 0 h 25"/>
                <a:gd name="T18" fmla="*/ 10 w 21"/>
                <a:gd name="T19" fmla="*/ 17 h 25"/>
                <a:gd name="T20" fmla="*/ 5 w 21"/>
                <a:gd name="T21" fmla="*/ 11 h 25"/>
                <a:gd name="T22" fmla="*/ 10 w 21"/>
                <a:gd name="T23" fmla="*/ 5 h 25"/>
                <a:gd name="T24" fmla="*/ 16 w 21"/>
                <a:gd name="T25" fmla="*/ 11 h 25"/>
                <a:gd name="T26" fmla="*/ 10 w 21"/>
                <a:gd name="T27"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0" y="0"/>
                  </a:move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ubicBezTo>
                    <a:pt x="13" y="21"/>
                    <a:pt x="13" y="21"/>
                    <a:pt x="13" y="21"/>
                  </a:cubicBezTo>
                  <a:cubicBezTo>
                    <a:pt x="18" y="20"/>
                    <a:pt x="21" y="16"/>
                    <a:pt x="21" y="11"/>
                  </a:cubicBezTo>
                  <a:cubicBezTo>
                    <a:pt x="21" y="5"/>
                    <a:pt x="16" y="0"/>
                    <a:pt x="10" y="0"/>
                  </a:cubicBezTo>
                  <a:close/>
                  <a:moveTo>
                    <a:pt x="10" y="17"/>
                  </a:moveTo>
                  <a:cubicBezTo>
                    <a:pt x="7" y="17"/>
                    <a:pt x="5" y="14"/>
                    <a:pt x="5" y="11"/>
                  </a:cubicBezTo>
                  <a:cubicBezTo>
                    <a:pt x="5" y="8"/>
                    <a:pt x="7" y="5"/>
                    <a:pt x="10" y="5"/>
                  </a:cubicBezTo>
                  <a:cubicBezTo>
                    <a:pt x="13" y="5"/>
                    <a:pt x="16" y="8"/>
                    <a:pt x="16" y="11"/>
                  </a:cubicBezTo>
                  <a:cubicBezTo>
                    <a:pt x="16" y="14"/>
                    <a:pt x="13"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grpSp>
      <p:sp>
        <p:nvSpPr>
          <p:cNvPr id="42" name="Freeform 6"/>
          <p:cNvSpPr/>
          <p:nvPr/>
        </p:nvSpPr>
        <p:spPr bwMode="auto">
          <a:xfrm>
            <a:off x="333346" y="2674987"/>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2"/>
          </a:solidFill>
          <a:ln>
            <a:noFill/>
          </a:ln>
        </p:spPr>
        <p:txBody>
          <a:bodyPr vert="horz" wrap="square" lIns="91412" tIns="45706" rIns="91412" bIns="45706" numCol="1" anchor="t" anchorCtr="0" compatLnSpc="1"/>
          <a:lstStyle/>
          <a:p>
            <a:endParaRPr lang="en-US" sz="1799"/>
          </a:p>
        </p:txBody>
      </p:sp>
      <p:sp>
        <p:nvSpPr>
          <p:cNvPr id="45" name="Freeform 6"/>
          <p:cNvSpPr/>
          <p:nvPr/>
        </p:nvSpPr>
        <p:spPr bwMode="auto">
          <a:xfrm>
            <a:off x="333346" y="3741811"/>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48" name="Freeform 6"/>
          <p:cNvSpPr/>
          <p:nvPr/>
        </p:nvSpPr>
        <p:spPr bwMode="auto">
          <a:xfrm>
            <a:off x="6427465" y="1608351"/>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2"/>
          </a:solidFill>
          <a:ln>
            <a:noFill/>
          </a:ln>
        </p:spPr>
        <p:txBody>
          <a:bodyPr vert="horz" wrap="square" lIns="91412" tIns="45706" rIns="91412" bIns="45706" numCol="1" anchor="t" anchorCtr="0" compatLnSpc="1"/>
          <a:lstStyle/>
          <a:p>
            <a:endParaRPr lang="en-US" sz="1799"/>
          </a:p>
        </p:txBody>
      </p:sp>
      <p:sp>
        <p:nvSpPr>
          <p:cNvPr id="51" name="Freeform 6"/>
          <p:cNvSpPr/>
          <p:nvPr/>
        </p:nvSpPr>
        <p:spPr bwMode="auto">
          <a:xfrm>
            <a:off x="6427465" y="2675177"/>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54" name="Freeform 6"/>
          <p:cNvSpPr/>
          <p:nvPr/>
        </p:nvSpPr>
        <p:spPr bwMode="auto">
          <a:xfrm>
            <a:off x="6427465" y="3742002"/>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grpSp>
        <p:nvGrpSpPr>
          <p:cNvPr id="3" name="组合 4"/>
          <p:cNvGrpSpPr/>
          <p:nvPr/>
        </p:nvGrpSpPr>
        <p:grpSpPr>
          <a:xfrm>
            <a:off x="6947530" y="1431857"/>
            <a:ext cx="1871309" cy="2904230"/>
            <a:chOff x="6948264" y="1574012"/>
            <a:chExt cx="1871886" cy="2904229"/>
          </a:xfrm>
        </p:grpSpPr>
        <p:sp>
          <p:nvSpPr>
            <p:cNvPr id="49" name="TextBox 48"/>
            <p:cNvSpPr txBox="1"/>
            <p:nvPr/>
          </p:nvSpPr>
          <p:spPr>
            <a:xfrm>
              <a:off x="6948264" y="157401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0"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2" name="TextBox 51"/>
            <p:cNvSpPr txBox="1"/>
            <p:nvPr/>
          </p:nvSpPr>
          <p:spPr>
            <a:xfrm>
              <a:off x="6948264" y="2640837"/>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3" name="Rectangle 52"/>
            <p:cNvSpPr/>
            <p:nvPr/>
          </p:nvSpPr>
          <p:spPr>
            <a:xfrm>
              <a:off x="6948264" y="2895890"/>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5" name="TextBox 54"/>
            <p:cNvSpPr txBox="1"/>
            <p:nvPr/>
          </p:nvSpPr>
          <p:spPr>
            <a:xfrm>
              <a:off x="6948264" y="370766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6" name="Rectangle 55"/>
            <p:cNvSpPr/>
            <p:nvPr/>
          </p:nvSpPr>
          <p:spPr>
            <a:xfrm>
              <a:off x="6948264" y="396271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grpSp>
        <p:nvGrpSpPr>
          <p:cNvPr id="4" name="组合 61"/>
          <p:cNvGrpSpPr/>
          <p:nvPr/>
        </p:nvGrpSpPr>
        <p:grpSpPr>
          <a:xfrm>
            <a:off x="790150" y="1431857"/>
            <a:ext cx="1871309" cy="2904230"/>
            <a:chOff x="6948264" y="1574012"/>
            <a:chExt cx="1871886" cy="2904229"/>
          </a:xfrm>
        </p:grpSpPr>
        <p:sp>
          <p:nvSpPr>
            <p:cNvPr id="63" name="TextBox 62"/>
            <p:cNvSpPr txBox="1"/>
            <p:nvPr/>
          </p:nvSpPr>
          <p:spPr>
            <a:xfrm>
              <a:off x="6948264" y="157401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4"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5" name="TextBox 64"/>
            <p:cNvSpPr txBox="1"/>
            <p:nvPr/>
          </p:nvSpPr>
          <p:spPr>
            <a:xfrm>
              <a:off x="6948264" y="2640837"/>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6" name="Rectangle 52"/>
            <p:cNvSpPr/>
            <p:nvPr/>
          </p:nvSpPr>
          <p:spPr>
            <a:xfrm>
              <a:off x="6948264" y="2895890"/>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7" name="TextBox 66"/>
            <p:cNvSpPr txBox="1"/>
            <p:nvPr/>
          </p:nvSpPr>
          <p:spPr>
            <a:xfrm>
              <a:off x="6948264" y="370766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8" name="Rectangle 55"/>
            <p:cNvSpPr/>
            <p:nvPr/>
          </p:nvSpPr>
          <p:spPr>
            <a:xfrm>
              <a:off x="6948264" y="396271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85300664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anim calcmode="lin" valueType="num">
                                      <p:cBhvr>
                                        <p:cTn id="40" dur="500" fill="hold"/>
                                        <p:tgtEl>
                                          <p:spTgt spid="42"/>
                                        </p:tgtEl>
                                        <p:attrNameLst>
                                          <p:attrName>ppt_x</p:attrName>
                                        </p:attrNameLst>
                                      </p:cBhvr>
                                      <p:tavLst>
                                        <p:tav tm="0">
                                          <p:val>
                                            <p:strVal val="#ppt_x"/>
                                          </p:val>
                                        </p:tav>
                                        <p:tav tm="100000">
                                          <p:val>
                                            <p:strVal val="#ppt_x"/>
                                          </p:val>
                                        </p:tav>
                                      </p:tavLst>
                                    </p:anim>
                                    <p:anim calcmode="lin" valueType="num">
                                      <p:cBhvr>
                                        <p:cTn id="41" dur="500" fill="hold"/>
                                        <p:tgtEl>
                                          <p:spTgt spid="4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anim calcmode="lin" valueType="num">
                                      <p:cBhvr>
                                        <p:cTn id="46" dur="500" fill="hold"/>
                                        <p:tgtEl>
                                          <p:spTgt spid="45"/>
                                        </p:tgtEl>
                                        <p:attrNameLst>
                                          <p:attrName>ppt_x</p:attrName>
                                        </p:attrNameLst>
                                      </p:cBhvr>
                                      <p:tavLst>
                                        <p:tav tm="0">
                                          <p:val>
                                            <p:strVal val="#ppt_x"/>
                                          </p:val>
                                        </p:tav>
                                        <p:tav tm="100000">
                                          <p:val>
                                            <p:strVal val="#ppt_x"/>
                                          </p:val>
                                        </p:tav>
                                      </p:tavLst>
                                    </p:anim>
                                    <p:anim calcmode="lin" valueType="num">
                                      <p:cBhvr>
                                        <p:cTn id="47" dur="500" fill="hold"/>
                                        <p:tgtEl>
                                          <p:spTgt spid="45"/>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anim calcmode="lin" valueType="num">
                                      <p:cBhvr>
                                        <p:cTn id="52" dur="500" fill="hold"/>
                                        <p:tgtEl>
                                          <p:spTgt spid="48"/>
                                        </p:tgtEl>
                                        <p:attrNameLst>
                                          <p:attrName>ppt_x</p:attrName>
                                        </p:attrNameLst>
                                      </p:cBhvr>
                                      <p:tavLst>
                                        <p:tav tm="0">
                                          <p:val>
                                            <p:strVal val="#ppt_x"/>
                                          </p:val>
                                        </p:tav>
                                        <p:tav tm="100000">
                                          <p:val>
                                            <p:strVal val="#ppt_x"/>
                                          </p:val>
                                        </p:tav>
                                      </p:tavLst>
                                    </p:anim>
                                    <p:anim calcmode="lin" valueType="num">
                                      <p:cBhvr>
                                        <p:cTn id="53" dur="500" fill="hold"/>
                                        <p:tgtEl>
                                          <p:spTgt spid="48"/>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anim calcmode="lin" valueType="num">
                                      <p:cBhvr>
                                        <p:cTn id="58" dur="500" fill="hold"/>
                                        <p:tgtEl>
                                          <p:spTgt spid="51"/>
                                        </p:tgtEl>
                                        <p:attrNameLst>
                                          <p:attrName>ppt_x</p:attrName>
                                        </p:attrNameLst>
                                      </p:cBhvr>
                                      <p:tavLst>
                                        <p:tav tm="0">
                                          <p:val>
                                            <p:strVal val="#ppt_x"/>
                                          </p:val>
                                        </p:tav>
                                        <p:tav tm="100000">
                                          <p:val>
                                            <p:strVal val="#ppt_x"/>
                                          </p:val>
                                        </p:tav>
                                      </p:tavLst>
                                    </p:anim>
                                    <p:anim calcmode="lin" valueType="num">
                                      <p:cBhvr>
                                        <p:cTn id="59" dur="500" fill="hold"/>
                                        <p:tgtEl>
                                          <p:spTgt spid="51"/>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42"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anim calcmode="lin" valueType="num">
                                      <p:cBhvr>
                                        <p:cTn id="64" dur="500" fill="hold"/>
                                        <p:tgtEl>
                                          <p:spTgt spid="54"/>
                                        </p:tgtEl>
                                        <p:attrNameLst>
                                          <p:attrName>ppt_x</p:attrName>
                                        </p:attrNameLst>
                                      </p:cBhvr>
                                      <p:tavLst>
                                        <p:tav tm="0">
                                          <p:val>
                                            <p:strVal val="#ppt_x"/>
                                          </p:val>
                                        </p:tav>
                                        <p:tav tm="100000">
                                          <p:val>
                                            <p:strVal val="#ppt_x"/>
                                          </p:val>
                                        </p:tav>
                                      </p:tavLst>
                                    </p:anim>
                                    <p:anim calcmode="lin" valueType="num">
                                      <p:cBhvr>
                                        <p:cTn id="65"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42" grpId="0" animBg="1"/>
      <p:bldP spid="45" grpId="0" animBg="1"/>
      <p:bldP spid="48" grpId="0" animBg="1"/>
      <p:bldP spid="51" grpId="0" animBg="1"/>
      <p:bldP spid="5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90900" y="1286273"/>
            <a:ext cx="2305382" cy="1724557"/>
          </a:xfrm>
          <a:prstGeom prst="rect">
            <a:avLst/>
          </a:prstGeom>
          <a:blipFill>
            <a:blip r:embed="rId3"/>
            <a:stretch>
              <a:fillRect/>
            </a:stretch>
          </a:blip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Arial" panose="020B0604020202020204"/>
              <a:ea typeface="微软雅黑" panose="020B0503020204020204" pitchFamily="34" charset="-122"/>
            </a:endParaRPr>
          </a:p>
        </p:txBody>
      </p:sp>
      <p:sp>
        <p:nvSpPr>
          <p:cNvPr id="5" name="矩形 4"/>
          <p:cNvSpPr/>
          <p:nvPr/>
        </p:nvSpPr>
        <p:spPr>
          <a:xfrm>
            <a:off x="690900" y="3010829"/>
            <a:ext cx="2305382" cy="1433789"/>
          </a:xfrm>
          <a:prstGeom prst="rect">
            <a:avLst/>
          </a:prstGeom>
          <a:solidFill>
            <a:schemeClr val="bg1">
              <a:lumMod val="95000"/>
              <a:alpha val="59000"/>
            </a:schemeClr>
          </a:solid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3453150" y="1286273"/>
            <a:ext cx="2305382" cy="1724557"/>
          </a:xfrm>
          <a:prstGeom prst="rect">
            <a:avLst/>
          </a:prstGeom>
          <a:blipFill>
            <a:blip r:embed="rId4"/>
            <a:stretch>
              <a:fillRect/>
            </a:stretch>
          </a:blip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Arial" panose="020B0604020202020204"/>
              <a:ea typeface="微软雅黑" panose="020B0503020204020204" pitchFamily="34" charset="-122"/>
            </a:endParaRPr>
          </a:p>
        </p:txBody>
      </p:sp>
      <p:sp>
        <p:nvSpPr>
          <p:cNvPr id="8" name="矩形 7"/>
          <p:cNvSpPr/>
          <p:nvPr/>
        </p:nvSpPr>
        <p:spPr>
          <a:xfrm>
            <a:off x="3453150" y="3010829"/>
            <a:ext cx="2305382" cy="1433789"/>
          </a:xfrm>
          <a:prstGeom prst="rect">
            <a:avLst/>
          </a:prstGeom>
          <a:solidFill>
            <a:schemeClr val="bg1">
              <a:lumMod val="95000"/>
              <a:alpha val="59000"/>
            </a:schemeClr>
          </a:solid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9" name="矩形 8"/>
          <p:cNvSpPr/>
          <p:nvPr/>
        </p:nvSpPr>
        <p:spPr>
          <a:xfrm>
            <a:off x="6167775" y="1286273"/>
            <a:ext cx="2305382" cy="1724557"/>
          </a:xfrm>
          <a:prstGeom prst="rect">
            <a:avLst/>
          </a:prstGeom>
          <a:blipFill>
            <a:blip r:embed="rId5"/>
            <a:stretch>
              <a:fillRect/>
            </a:stretch>
          </a:blip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Arial" panose="020B0604020202020204"/>
              <a:ea typeface="微软雅黑" panose="020B0503020204020204" pitchFamily="34" charset="-122"/>
            </a:endParaRPr>
          </a:p>
        </p:txBody>
      </p:sp>
      <p:sp>
        <p:nvSpPr>
          <p:cNvPr id="10" name="矩形 9"/>
          <p:cNvSpPr/>
          <p:nvPr/>
        </p:nvSpPr>
        <p:spPr>
          <a:xfrm>
            <a:off x="6167775" y="3010829"/>
            <a:ext cx="2305382" cy="1433789"/>
          </a:xfrm>
          <a:prstGeom prst="rect">
            <a:avLst/>
          </a:prstGeom>
          <a:solidFill>
            <a:schemeClr val="bg1">
              <a:lumMod val="95000"/>
              <a:alpha val="59000"/>
            </a:schemeClr>
          </a:solidFill>
          <a:ln w="25400" cap="flat" cmpd="sng" algn="ctr">
            <a:no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11" name="TextBox 3073"/>
          <p:cNvSpPr txBox="1"/>
          <p:nvPr/>
        </p:nvSpPr>
        <p:spPr>
          <a:xfrm>
            <a:off x="871874" y="3583923"/>
            <a:ext cx="1923174" cy="623248"/>
          </a:xfrm>
          <a:prstGeom prst="rect">
            <a:avLst/>
          </a:prstGeom>
          <a:noFill/>
        </p:spPr>
        <p:txBody>
          <a:bodyPr wrap="square" lIns="68580" tIns="34290" rIns="68580" bIns="34290" rtlCol="0">
            <a:spAutoFit/>
          </a:bodyPr>
          <a:lstStyle/>
          <a:p>
            <a:pPr algn="just" fontAlgn="base">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1370942" y="2557359"/>
            <a:ext cx="906663" cy="906943"/>
          </a:xfrm>
          <a:prstGeom prst="ellipse">
            <a:avLst/>
          </a:prstGeom>
          <a:solidFill>
            <a:schemeClr val="accent1"/>
          </a:solidFill>
          <a:ln w="25400" cap="flat" cmpd="sng" algn="ctr">
            <a:solidFill>
              <a:sysClr val="window" lastClr="FFFFFF"/>
            </a:solidFill>
            <a:prstDash val="solid"/>
          </a:ln>
          <a:effectLst/>
        </p:spPr>
        <p:txBody>
          <a:bodyPr lIns="68580" tIns="34290" rIns="68580" bIns="34290" rtlCol="0" anchor="ctr"/>
          <a:lstStyle/>
          <a:p>
            <a:pPr algn="ctr" defTabSz="685800" fontAlgn="base">
              <a:spcBef>
                <a:spcPct val="0"/>
              </a:spcBef>
              <a:spcAft>
                <a:spcPct val="0"/>
              </a:spcAft>
              <a:defRPr/>
            </a:pPr>
            <a:endParaRPr lang="zh-CN" altLang="en-US" sz="1400" kern="0" dirty="0">
              <a:solidFill>
                <a:prstClr val="white"/>
              </a:solidFill>
              <a:latin typeface="微软雅黑" panose="020B0503020204020204" pitchFamily="34" charset="-122"/>
              <a:ea typeface="微软雅黑" panose="020B0503020204020204" pitchFamily="34" charset="-122"/>
            </a:endParaRPr>
          </a:p>
        </p:txBody>
      </p:sp>
      <p:sp>
        <p:nvSpPr>
          <p:cNvPr id="13" name="矩形 12"/>
          <p:cNvSpPr/>
          <p:nvPr/>
        </p:nvSpPr>
        <p:spPr>
          <a:xfrm>
            <a:off x="1605444" y="2853098"/>
            <a:ext cx="446276" cy="253916"/>
          </a:xfrm>
          <a:prstGeom prst="rect">
            <a:avLst/>
          </a:prstGeom>
        </p:spPr>
        <p:txBody>
          <a:bodyPr wrap="none" lIns="68580" tIns="34290" rIns="68580" bIns="34290">
            <a:spAutoFit/>
          </a:bodyPr>
          <a:lstStyle/>
          <a:p>
            <a:pPr algn="r" fontAlgn="base">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4" name="TextBox 3073"/>
          <p:cNvSpPr txBox="1"/>
          <p:nvPr/>
        </p:nvSpPr>
        <p:spPr>
          <a:xfrm>
            <a:off x="3657274" y="3583923"/>
            <a:ext cx="1923174" cy="623248"/>
          </a:xfrm>
          <a:prstGeom prst="rect">
            <a:avLst/>
          </a:prstGeom>
          <a:noFill/>
        </p:spPr>
        <p:txBody>
          <a:bodyPr wrap="square" lIns="68580" tIns="34290" rIns="68580" bIns="34290" rtlCol="0">
            <a:spAutoFit/>
          </a:bodyPr>
          <a:lstStyle/>
          <a:p>
            <a:pPr algn="just" fontAlgn="base">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4"/>
          <p:cNvGrpSpPr/>
          <p:nvPr/>
        </p:nvGrpSpPr>
        <p:grpSpPr>
          <a:xfrm>
            <a:off x="4224280" y="2557359"/>
            <a:ext cx="906663" cy="906943"/>
            <a:chOff x="5540992" y="3408758"/>
            <a:chExt cx="1208884" cy="1208884"/>
          </a:xfrm>
        </p:grpSpPr>
        <p:sp>
          <p:nvSpPr>
            <p:cNvPr id="16" name="椭圆 15"/>
            <p:cNvSpPr/>
            <p:nvPr/>
          </p:nvSpPr>
          <p:spPr>
            <a:xfrm>
              <a:off x="5540992" y="3408758"/>
              <a:ext cx="1208884" cy="1208884"/>
            </a:xfrm>
            <a:prstGeom prst="ellipse">
              <a:avLst/>
            </a:prstGeom>
            <a:solidFill>
              <a:schemeClr val="accent2"/>
            </a:solidFill>
            <a:ln w="25400" cap="flat" cmpd="sng" algn="ctr">
              <a:solidFill>
                <a:sysClr val="window" lastClr="FFFFFF"/>
              </a:solidFill>
              <a:prstDash val="solid"/>
            </a:ln>
            <a:effectLst/>
          </p:spPr>
          <p:txBody>
            <a:bodyPr rtlCol="0" anchor="ctr"/>
            <a:lstStyle/>
            <a:p>
              <a:pPr algn="r" defTabSz="685800" fontAlgn="base">
                <a:spcBef>
                  <a:spcPct val="0"/>
                </a:spcBef>
                <a:spcAft>
                  <a:spcPct val="0"/>
                </a:spcAft>
                <a:defRPr/>
              </a:pP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780077" y="3802955"/>
              <a:ext cx="656591" cy="369218"/>
            </a:xfrm>
            <a:prstGeom prst="rect">
              <a:avLst/>
            </a:prstGeom>
          </p:spPr>
          <p:txBody>
            <a:bodyPr wrap="none">
              <a:spAutoFit/>
            </a:bodyPr>
            <a:lstStyle/>
            <a:p>
              <a:pPr algn="r" fontAlgn="base">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标题</a:t>
              </a:r>
            </a:p>
          </p:txBody>
        </p:sp>
      </p:grpSp>
      <p:sp>
        <p:nvSpPr>
          <p:cNvPr id="18" name="TextBox 3073"/>
          <p:cNvSpPr txBox="1"/>
          <p:nvPr/>
        </p:nvSpPr>
        <p:spPr>
          <a:xfrm>
            <a:off x="6350312" y="3583923"/>
            <a:ext cx="1923174" cy="623248"/>
          </a:xfrm>
          <a:prstGeom prst="rect">
            <a:avLst/>
          </a:prstGeom>
          <a:noFill/>
        </p:spPr>
        <p:txBody>
          <a:bodyPr wrap="square" lIns="68580" tIns="34290" rIns="68580" bIns="34290" rtlCol="0">
            <a:spAutoFit/>
          </a:bodyPr>
          <a:lstStyle/>
          <a:p>
            <a:pPr algn="just" fontAlgn="base">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点击输入简要的文字介绍，文字内容需概括精炼，点击输入简要的文字介绍，文字内容需概括精炼，</a:t>
            </a:r>
          </a:p>
          <a:p>
            <a:pPr algn="just" fontAlgn="base">
              <a:spcBef>
                <a:spcPct val="0"/>
              </a:spcBef>
              <a:spcAft>
                <a:spcPct val="0"/>
              </a:spcAft>
              <a:buFont typeface="Arial" panose="020B0604020202020204" pitchFamily="34" charset="0"/>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18"/>
          <p:cNvGrpSpPr/>
          <p:nvPr/>
        </p:nvGrpSpPr>
        <p:grpSpPr>
          <a:xfrm>
            <a:off x="6869693" y="2557359"/>
            <a:ext cx="906663" cy="906943"/>
            <a:chOff x="9068210" y="3408758"/>
            <a:chExt cx="1208884" cy="1208884"/>
          </a:xfrm>
        </p:grpSpPr>
        <p:sp>
          <p:nvSpPr>
            <p:cNvPr id="20" name="椭圆 19"/>
            <p:cNvSpPr/>
            <p:nvPr/>
          </p:nvSpPr>
          <p:spPr>
            <a:xfrm>
              <a:off x="9068210" y="3408758"/>
              <a:ext cx="1208884" cy="1208884"/>
            </a:xfrm>
            <a:prstGeom prst="ellipse">
              <a:avLst/>
            </a:prstGeom>
            <a:solidFill>
              <a:schemeClr val="accent3"/>
            </a:solidFill>
            <a:ln w="25400" cap="flat" cmpd="sng" algn="ctr">
              <a:solidFill>
                <a:sysClr val="window" lastClr="FFFFFF"/>
              </a:solidFill>
              <a:prstDash val="solid"/>
            </a:ln>
            <a:effectLst/>
          </p:spPr>
          <p:txBody>
            <a:bodyPr rtlCol="0" anchor="ctr"/>
            <a:lstStyle/>
            <a:p>
              <a:pPr algn="r" defTabSz="685800" fontAlgn="base">
                <a:spcBef>
                  <a:spcPct val="0"/>
                </a:spcBef>
                <a:spcAft>
                  <a:spcPct val="0"/>
                </a:spcAft>
                <a:defRPr/>
              </a:pP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9332473" y="3802955"/>
              <a:ext cx="656591" cy="369218"/>
            </a:xfrm>
            <a:prstGeom prst="rect">
              <a:avLst/>
            </a:prstGeom>
          </p:spPr>
          <p:txBody>
            <a:bodyPr wrap="none">
              <a:spAutoFit/>
            </a:bodyPr>
            <a:lstStyle/>
            <a:p>
              <a:pPr algn="r" fontAlgn="base">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29960583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1" fill="hold" grpId="0" nodeType="withEffect">
                                  <p:stCondLst>
                                    <p:cond delay="25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ppt_x"/>
                                          </p:val>
                                        </p:tav>
                                        <p:tav tm="100000">
                                          <p:val>
                                            <p:strVal val="#ppt_x"/>
                                          </p:val>
                                        </p:tav>
                                      </p:tavLst>
                                    </p:anim>
                                    <p:anim calcmode="lin" valueType="num">
                                      <p:cBhvr additive="base">
                                        <p:cTn id="57" dur="500" fill="hold"/>
                                        <p:tgtEl>
                                          <p:spTgt spid="9"/>
                                        </p:tgtEl>
                                        <p:attrNameLst>
                                          <p:attrName>ppt_y</p:attrName>
                                        </p:attrNameLst>
                                      </p:cBhvr>
                                      <p:tavLst>
                                        <p:tav tm="0">
                                          <p:val>
                                            <p:strVal val="1+#ppt_h/2"/>
                                          </p:val>
                                        </p:tav>
                                        <p:tav tm="100000">
                                          <p:val>
                                            <p:strVal val="#ppt_y"/>
                                          </p:val>
                                        </p:tav>
                                      </p:tavLst>
                                    </p:anim>
                                  </p:childTnLst>
                                </p:cTn>
                              </p:par>
                              <p:par>
                                <p:cTn id="58" presetID="2" presetClass="entr" presetSubtype="1" fill="hold" grpId="0" nodeType="withEffect">
                                  <p:stCondLst>
                                    <p:cond delay="25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ppt_w</p:attrName>
                                        </p:attrNameLst>
                                      </p:cBhvr>
                                      <p:tavLst>
                                        <p:tav tm="0">
                                          <p:val>
                                            <p:fltVal val="0"/>
                                          </p:val>
                                        </p:tav>
                                        <p:tav tm="100000">
                                          <p:val>
                                            <p:strVal val="#ppt_w"/>
                                          </p:val>
                                        </p:tav>
                                      </p:tavLst>
                                    </p:anim>
                                    <p:anim calcmode="lin" valueType="num">
                                      <p:cBhvr>
                                        <p:cTn id="67" dur="500" fill="hold"/>
                                        <p:tgtEl>
                                          <p:spTgt spid="3"/>
                                        </p:tgtEl>
                                        <p:attrNameLst>
                                          <p:attrName>ppt_h</p:attrName>
                                        </p:attrNameLst>
                                      </p:cBhvr>
                                      <p:tavLst>
                                        <p:tav tm="0">
                                          <p:val>
                                            <p:fltVal val="0"/>
                                          </p:val>
                                        </p:tav>
                                        <p:tav tm="100000">
                                          <p:val>
                                            <p:strVal val="#ppt_h"/>
                                          </p:val>
                                        </p:tav>
                                      </p:tavLst>
                                    </p:anim>
                                    <p:animEffect transition="in" filter="fade">
                                      <p:cBhvr>
                                        <p:cTn id="68" dur="500"/>
                                        <p:tgtEl>
                                          <p:spTgt spid="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p:bldP spid="12" grpId="0" animBg="1"/>
      <p:bldP spid="13" grpId="0"/>
      <p:bldP spid="14"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5404046" y="2480779"/>
            <a:ext cx="1074375" cy="25105"/>
          </a:xfrm>
          <a:prstGeom prst="line">
            <a:avLst/>
          </a:prstGeom>
          <a:ln w="12700" cap="rnd">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4726848" y="2947730"/>
            <a:ext cx="1751573" cy="63920"/>
          </a:xfrm>
          <a:prstGeom prst="line">
            <a:avLst/>
          </a:prstGeom>
          <a:ln w="12700" cap="rnd">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954159" y="3433999"/>
            <a:ext cx="2524262" cy="19315"/>
          </a:xfrm>
          <a:prstGeom prst="line">
            <a:avLst/>
          </a:prstGeom>
          <a:ln w="12700" cap="rnd">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284994" y="3928718"/>
            <a:ext cx="3193427" cy="0"/>
          </a:xfrm>
          <a:prstGeom prst="line">
            <a:avLst/>
          </a:prstGeom>
          <a:ln w="12700" cap="rnd">
            <a:solidFill>
              <a:schemeClr val="accent1"/>
            </a:solidFill>
            <a:prstDash val="sysDot"/>
            <a:tailEnd type="oval" w="sm" len="sm"/>
          </a:ln>
        </p:spPr>
        <p:style>
          <a:lnRef idx="1">
            <a:schemeClr val="accent1"/>
          </a:lnRef>
          <a:fillRef idx="0">
            <a:schemeClr val="accent1"/>
          </a:fillRef>
          <a:effectRef idx="0">
            <a:schemeClr val="accent1"/>
          </a:effectRef>
          <a:fontRef idx="minor">
            <a:schemeClr val="tx1"/>
          </a:fontRef>
        </p:style>
      </p:cxnSp>
      <p:grpSp>
        <p:nvGrpSpPr>
          <p:cNvPr id="6" name="组合 91"/>
          <p:cNvGrpSpPr/>
          <p:nvPr/>
        </p:nvGrpSpPr>
        <p:grpSpPr>
          <a:xfrm>
            <a:off x="3846487" y="533883"/>
            <a:ext cx="1620436" cy="3381925"/>
            <a:chOff x="5127982" y="711789"/>
            <a:chExt cx="2160300" cy="4508886"/>
          </a:xfrm>
        </p:grpSpPr>
        <p:grpSp>
          <p:nvGrpSpPr>
            <p:cNvPr id="7" name="组合 6"/>
            <p:cNvGrpSpPr/>
            <p:nvPr/>
          </p:nvGrpSpPr>
          <p:grpSpPr>
            <a:xfrm rot="19655684">
              <a:off x="5127982" y="711789"/>
              <a:ext cx="2160300" cy="4508886"/>
              <a:chOff x="1592519" y="-122634"/>
              <a:chExt cx="2190591" cy="4572108"/>
            </a:xfrm>
          </p:grpSpPr>
          <p:sp>
            <p:nvSpPr>
              <p:cNvPr id="20" name="平行四边形 2283"/>
              <p:cNvSpPr/>
              <p:nvPr/>
            </p:nvSpPr>
            <p:spPr>
              <a:xfrm rot="15424320" flipH="1">
                <a:off x="2229220"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284"/>
              <p:cNvSpPr/>
              <p:nvPr/>
            </p:nvSpPr>
            <p:spPr>
              <a:xfrm flipH="1">
                <a:off x="2877748"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95903"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组合 36"/>
            <p:cNvGrpSpPr/>
            <p:nvPr/>
          </p:nvGrpSpPr>
          <p:grpSpPr>
            <a:xfrm>
              <a:off x="6138926" y="2926405"/>
              <a:ext cx="551780" cy="414516"/>
              <a:chOff x="5288412" y="1824354"/>
              <a:chExt cx="386956" cy="290695"/>
            </a:xfrm>
          </p:grpSpPr>
          <p:sp>
            <p:nvSpPr>
              <p:cNvPr id="38" name="Freeform 41"/>
              <p:cNvSpPr/>
              <p:nvPr/>
            </p:nvSpPr>
            <p:spPr bwMode="auto">
              <a:xfrm>
                <a:off x="5402523" y="1943565"/>
                <a:ext cx="170210" cy="94348"/>
              </a:xfrm>
              <a:custGeom>
                <a:avLst/>
                <a:gdLst>
                  <a:gd name="T0" fmla="*/ 62 w 113"/>
                  <a:gd name="T1" fmla="*/ 46 h 63"/>
                  <a:gd name="T2" fmla="*/ 19 w 113"/>
                  <a:gd name="T3" fmla="*/ 62 h 63"/>
                  <a:gd name="T4" fmla="*/ 19 w 113"/>
                  <a:gd name="T5" fmla="*/ 62 h 63"/>
                  <a:gd name="T6" fmla="*/ 18 w 113"/>
                  <a:gd name="T7" fmla="*/ 62 h 63"/>
                  <a:gd name="T8" fmla="*/ 15 w 113"/>
                  <a:gd name="T9" fmla="*/ 62 h 63"/>
                  <a:gd name="T10" fmla="*/ 9 w 113"/>
                  <a:gd name="T11" fmla="*/ 58 h 63"/>
                  <a:gd name="T12" fmla="*/ 9 w 113"/>
                  <a:gd name="T13" fmla="*/ 58 h 63"/>
                  <a:gd name="T14" fmla="*/ 9 w 113"/>
                  <a:gd name="T15" fmla="*/ 58 h 63"/>
                  <a:gd name="T16" fmla="*/ 9 w 113"/>
                  <a:gd name="T17" fmla="*/ 58 h 63"/>
                  <a:gd name="T18" fmla="*/ 1 w 113"/>
                  <a:gd name="T19" fmla="*/ 40 h 63"/>
                  <a:gd name="T20" fmla="*/ 1 w 113"/>
                  <a:gd name="T21" fmla="*/ 40 h 63"/>
                  <a:gd name="T22" fmla="*/ 1 w 113"/>
                  <a:gd name="T23" fmla="*/ 40 h 63"/>
                  <a:gd name="T24" fmla="*/ 0 w 113"/>
                  <a:gd name="T25" fmla="*/ 37 h 63"/>
                  <a:gd name="T26" fmla="*/ 4 w 113"/>
                  <a:gd name="T27" fmla="*/ 31 h 63"/>
                  <a:gd name="T28" fmla="*/ 4 w 113"/>
                  <a:gd name="T29" fmla="*/ 31 h 63"/>
                  <a:gd name="T30" fmla="*/ 4 w 113"/>
                  <a:gd name="T31" fmla="*/ 31 h 63"/>
                  <a:gd name="T32" fmla="*/ 4 w 113"/>
                  <a:gd name="T33" fmla="*/ 31 h 63"/>
                  <a:gd name="T34" fmla="*/ 48 w 113"/>
                  <a:gd name="T35" fmla="*/ 15 h 63"/>
                  <a:gd name="T36" fmla="*/ 43 w 113"/>
                  <a:gd name="T37" fmla="*/ 5 h 63"/>
                  <a:gd name="T38" fmla="*/ 45 w 113"/>
                  <a:gd name="T39" fmla="*/ 1 h 63"/>
                  <a:gd name="T40" fmla="*/ 47 w 113"/>
                  <a:gd name="T41" fmla="*/ 0 h 63"/>
                  <a:gd name="T42" fmla="*/ 78 w 113"/>
                  <a:gd name="T43" fmla="*/ 4 h 63"/>
                  <a:gd name="T44" fmla="*/ 110 w 113"/>
                  <a:gd name="T45" fmla="*/ 7 h 63"/>
                  <a:gd name="T46" fmla="*/ 113 w 113"/>
                  <a:gd name="T47" fmla="*/ 10 h 63"/>
                  <a:gd name="T48" fmla="*/ 112 w 113"/>
                  <a:gd name="T49" fmla="*/ 12 h 63"/>
                  <a:gd name="T50" fmla="*/ 112 w 113"/>
                  <a:gd name="T51" fmla="*/ 12 h 63"/>
                  <a:gd name="T52" fmla="*/ 92 w 113"/>
                  <a:gd name="T53" fmla="*/ 35 h 63"/>
                  <a:gd name="T54" fmla="*/ 73 w 113"/>
                  <a:gd name="T55" fmla="*/ 57 h 63"/>
                  <a:gd name="T56" fmla="*/ 68 w 113"/>
                  <a:gd name="T57" fmla="*/ 57 h 63"/>
                  <a:gd name="T58" fmla="*/ 67 w 113"/>
                  <a:gd name="T59" fmla="*/ 56 h 63"/>
                  <a:gd name="T60" fmla="*/ 67 w 113"/>
                  <a:gd name="T61" fmla="*/ 56 h 63"/>
                  <a:gd name="T62" fmla="*/ 62 w 113"/>
                  <a:gd name="T63"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63">
                    <a:moveTo>
                      <a:pt x="62" y="46"/>
                    </a:moveTo>
                    <a:cubicBezTo>
                      <a:pt x="19" y="62"/>
                      <a:pt x="19" y="62"/>
                      <a:pt x="19" y="62"/>
                    </a:cubicBezTo>
                    <a:cubicBezTo>
                      <a:pt x="19" y="62"/>
                      <a:pt x="19" y="62"/>
                      <a:pt x="19" y="62"/>
                    </a:cubicBezTo>
                    <a:cubicBezTo>
                      <a:pt x="19" y="62"/>
                      <a:pt x="18" y="62"/>
                      <a:pt x="18" y="62"/>
                    </a:cubicBezTo>
                    <a:cubicBezTo>
                      <a:pt x="17" y="63"/>
                      <a:pt x="16" y="63"/>
                      <a:pt x="15" y="62"/>
                    </a:cubicBezTo>
                    <a:cubicBezTo>
                      <a:pt x="12" y="62"/>
                      <a:pt x="10" y="60"/>
                      <a:pt x="9" y="58"/>
                    </a:cubicBezTo>
                    <a:cubicBezTo>
                      <a:pt x="9" y="58"/>
                      <a:pt x="9" y="58"/>
                      <a:pt x="9" y="58"/>
                    </a:cubicBezTo>
                    <a:cubicBezTo>
                      <a:pt x="9" y="58"/>
                      <a:pt x="9" y="58"/>
                      <a:pt x="9" y="58"/>
                    </a:cubicBezTo>
                    <a:cubicBezTo>
                      <a:pt x="9" y="58"/>
                      <a:pt x="9" y="58"/>
                      <a:pt x="9" y="58"/>
                    </a:cubicBezTo>
                    <a:cubicBezTo>
                      <a:pt x="1" y="40"/>
                      <a:pt x="1" y="40"/>
                      <a:pt x="1" y="40"/>
                    </a:cubicBezTo>
                    <a:cubicBezTo>
                      <a:pt x="1" y="40"/>
                      <a:pt x="1" y="40"/>
                      <a:pt x="1" y="40"/>
                    </a:cubicBezTo>
                    <a:cubicBezTo>
                      <a:pt x="1" y="40"/>
                      <a:pt x="1" y="40"/>
                      <a:pt x="1" y="40"/>
                    </a:cubicBezTo>
                    <a:cubicBezTo>
                      <a:pt x="0" y="39"/>
                      <a:pt x="0" y="38"/>
                      <a:pt x="0" y="37"/>
                    </a:cubicBezTo>
                    <a:cubicBezTo>
                      <a:pt x="0" y="34"/>
                      <a:pt x="2" y="32"/>
                      <a:pt x="4" y="31"/>
                    </a:cubicBezTo>
                    <a:cubicBezTo>
                      <a:pt x="4" y="31"/>
                      <a:pt x="4" y="31"/>
                      <a:pt x="4" y="31"/>
                    </a:cubicBezTo>
                    <a:cubicBezTo>
                      <a:pt x="4" y="31"/>
                      <a:pt x="4" y="31"/>
                      <a:pt x="4" y="31"/>
                    </a:cubicBezTo>
                    <a:cubicBezTo>
                      <a:pt x="4" y="31"/>
                      <a:pt x="4" y="31"/>
                      <a:pt x="4" y="31"/>
                    </a:cubicBezTo>
                    <a:cubicBezTo>
                      <a:pt x="48" y="15"/>
                      <a:pt x="48" y="15"/>
                      <a:pt x="48" y="15"/>
                    </a:cubicBezTo>
                    <a:cubicBezTo>
                      <a:pt x="43" y="5"/>
                      <a:pt x="43" y="5"/>
                      <a:pt x="43" y="5"/>
                    </a:cubicBezTo>
                    <a:cubicBezTo>
                      <a:pt x="43" y="3"/>
                      <a:pt x="43" y="1"/>
                      <a:pt x="45" y="1"/>
                    </a:cubicBezTo>
                    <a:cubicBezTo>
                      <a:pt x="46" y="0"/>
                      <a:pt x="46" y="0"/>
                      <a:pt x="47" y="0"/>
                    </a:cubicBezTo>
                    <a:cubicBezTo>
                      <a:pt x="78" y="4"/>
                      <a:pt x="78" y="4"/>
                      <a:pt x="78" y="4"/>
                    </a:cubicBezTo>
                    <a:cubicBezTo>
                      <a:pt x="110" y="7"/>
                      <a:pt x="110" y="7"/>
                      <a:pt x="110" y="7"/>
                    </a:cubicBezTo>
                    <a:cubicBezTo>
                      <a:pt x="112" y="7"/>
                      <a:pt x="113" y="9"/>
                      <a:pt x="113" y="10"/>
                    </a:cubicBezTo>
                    <a:cubicBezTo>
                      <a:pt x="113" y="11"/>
                      <a:pt x="113" y="12"/>
                      <a:pt x="112" y="12"/>
                    </a:cubicBezTo>
                    <a:cubicBezTo>
                      <a:pt x="112" y="12"/>
                      <a:pt x="112" y="12"/>
                      <a:pt x="112" y="12"/>
                    </a:cubicBezTo>
                    <a:cubicBezTo>
                      <a:pt x="92" y="35"/>
                      <a:pt x="92" y="35"/>
                      <a:pt x="92" y="35"/>
                    </a:cubicBezTo>
                    <a:cubicBezTo>
                      <a:pt x="73" y="57"/>
                      <a:pt x="73" y="57"/>
                      <a:pt x="73" y="57"/>
                    </a:cubicBezTo>
                    <a:cubicBezTo>
                      <a:pt x="71" y="58"/>
                      <a:pt x="69" y="59"/>
                      <a:pt x="68" y="57"/>
                    </a:cubicBezTo>
                    <a:cubicBezTo>
                      <a:pt x="68" y="57"/>
                      <a:pt x="67" y="57"/>
                      <a:pt x="67" y="56"/>
                    </a:cubicBezTo>
                    <a:cubicBezTo>
                      <a:pt x="67" y="56"/>
                      <a:pt x="67" y="56"/>
                      <a:pt x="67" y="56"/>
                    </a:cubicBezTo>
                    <a:cubicBezTo>
                      <a:pt x="62" y="46"/>
                      <a:pt x="62" y="46"/>
                      <a:pt x="62" y="46"/>
                    </a:cubicBezTo>
                    <a:close/>
                  </a:path>
                </a:pathLst>
              </a:custGeom>
              <a:solidFill>
                <a:schemeClr val="accent4"/>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39" name="Freeform 42"/>
              <p:cNvSpPr>
                <a:spLocks noEditPoints="1"/>
              </p:cNvSpPr>
              <p:nvPr/>
            </p:nvSpPr>
            <p:spPr bwMode="auto">
              <a:xfrm>
                <a:off x="5288412" y="1824354"/>
                <a:ext cx="386956" cy="290695"/>
              </a:xfrm>
              <a:custGeom>
                <a:avLst/>
                <a:gdLst>
                  <a:gd name="T0" fmla="*/ 225 w 257"/>
                  <a:gd name="T1" fmla="*/ 0 h 193"/>
                  <a:gd name="T2" fmla="*/ 32 w 257"/>
                  <a:gd name="T3" fmla="*/ 0 h 193"/>
                  <a:gd name="T4" fmla="*/ 0 w 257"/>
                  <a:gd name="T5" fmla="*/ 32 h 193"/>
                  <a:gd name="T6" fmla="*/ 0 w 257"/>
                  <a:gd name="T7" fmla="*/ 160 h 193"/>
                  <a:gd name="T8" fmla="*/ 32 w 257"/>
                  <a:gd name="T9" fmla="*/ 193 h 193"/>
                  <a:gd name="T10" fmla="*/ 225 w 257"/>
                  <a:gd name="T11" fmla="*/ 193 h 193"/>
                  <a:gd name="T12" fmla="*/ 257 w 257"/>
                  <a:gd name="T13" fmla="*/ 160 h 193"/>
                  <a:gd name="T14" fmla="*/ 257 w 257"/>
                  <a:gd name="T15" fmla="*/ 32 h 193"/>
                  <a:gd name="T16" fmla="*/ 225 w 257"/>
                  <a:gd name="T17" fmla="*/ 0 h 193"/>
                  <a:gd name="T18" fmla="*/ 209 w 257"/>
                  <a:gd name="T19" fmla="*/ 16 h 193"/>
                  <a:gd name="T20" fmla="*/ 225 w 257"/>
                  <a:gd name="T21" fmla="*/ 16 h 193"/>
                  <a:gd name="T22" fmla="*/ 225 w 257"/>
                  <a:gd name="T23" fmla="*/ 32 h 193"/>
                  <a:gd name="T24" fmla="*/ 209 w 257"/>
                  <a:gd name="T25" fmla="*/ 32 h 193"/>
                  <a:gd name="T26" fmla="*/ 209 w 257"/>
                  <a:gd name="T27" fmla="*/ 16 h 193"/>
                  <a:gd name="T28" fmla="*/ 176 w 257"/>
                  <a:gd name="T29" fmla="*/ 16 h 193"/>
                  <a:gd name="T30" fmla="*/ 193 w 257"/>
                  <a:gd name="T31" fmla="*/ 16 h 193"/>
                  <a:gd name="T32" fmla="*/ 193 w 257"/>
                  <a:gd name="T33" fmla="*/ 32 h 193"/>
                  <a:gd name="T34" fmla="*/ 176 w 257"/>
                  <a:gd name="T35" fmla="*/ 32 h 193"/>
                  <a:gd name="T36" fmla="*/ 176 w 257"/>
                  <a:gd name="T37" fmla="*/ 16 h 193"/>
                  <a:gd name="T38" fmla="*/ 144 w 257"/>
                  <a:gd name="T39" fmla="*/ 16 h 193"/>
                  <a:gd name="T40" fmla="*/ 160 w 257"/>
                  <a:gd name="T41" fmla="*/ 16 h 193"/>
                  <a:gd name="T42" fmla="*/ 160 w 257"/>
                  <a:gd name="T43" fmla="*/ 32 h 193"/>
                  <a:gd name="T44" fmla="*/ 144 w 257"/>
                  <a:gd name="T45" fmla="*/ 32 h 193"/>
                  <a:gd name="T46" fmla="*/ 144 w 257"/>
                  <a:gd name="T47" fmla="*/ 16 h 193"/>
                  <a:gd name="T48" fmla="*/ 241 w 257"/>
                  <a:gd name="T49" fmla="*/ 176 h 193"/>
                  <a:gd name="T50" fmla="*/ 16 w 257"/>
                  <a:gd name="T51" fmla="*/ 176 h 193"/>
                  <a:gd name="T52" fmla="*/ 16 w 257"/>
                  <a:gd name="T53" fmla="*/ 48 h 193"/>
                  <a:gd name="T54" fmla="*/ 241 w 257"/>
                  <a:gd name="T55" fmla="*/ 48 h 193"/>
                  <a:gd name="T56" fmla="*/ 241 w 257"/>
                  <a:gd name="T57" fmla="*/ 17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7" h="193">
                    <a:moveTo>
                      <a:pt x="225" y="0"/>
                    </a:moveTo>
                    <a:cubicBezTo>
                      <a:pt x="32" y="0"/>
                      <a:pt x="32" y="0"/>
                      <a:pt x="32" y="0"/>
                    </a:cubicBezTo>
                    <a:cubicBezTo>
                      <a:pt x="14" y="0"/>
                      <a:pt x="0" y="14"/>
                      <a:pt x="0" y="32"/>
                    </a:cubicBezTo>
                    <a:cubicBezTo>
                      <a:pt x="0" y="160"/>
                      <a:pt x="0" y="160"/>
                      <a:pt x="0" y="160"/>
                    </a:cubicBezTo>
                    <a:cubicBezTo>
                      <a:pt x="0" y="178"/>
                      <a:pt x="14" y="193"/>
                      <a:pt x="32" y="193"/>
                    </a:cubicBezTo>
                    <a:cubicBezTo>
                      <a:pt x="225" y="193"/>
                      <a:pt x="225" y="193"/>
                      <a:pt x="225" y="193"/>
                    </a:cubicBezTo>
                    <a:cubicBezTo>
                      <a:pt x="242" y="193"/>
                      <a:pt x="257" y="178"/>
                      <a:pt x="257" y="160"/>
                    </a:cubicBezTo>
                    <a:cubicBezTo>
                      <a:pt x="257" y="32"/>
                      <a:pt x="257" y="32"/>
                      <a:pt x="257" y="32"/>
                    </a:cubicBezTo>
                    <a:cubicBezTo>
                      <a:pt x="257" y="14"/>
                      <a:pt x="242" y="0"/>
                      <a:pt x="225" y="0"/>
                    </a:cubicBezTo>
                    <a:close/>
                    <a:moveTo>
                      <a:pt x="209" y="16"/>
                    </a:moveTo>
                    <a:cubicBezTo>
                      <a:pt x="225" y="16"/>
                      <a:pt x="225" y="16"/>
                      <a:pt x="225" y="16"/>
                    </a:cubicBezTo>
                    <a:cubicBezTo>
                      <a:pt x="225" y="32"/>
                      <a:pt x="225" y="32"/>
                      <a:pt x="225" y="32"/>
                    </a:cubicBezTo>
                    <a:cubicBezTo>
                      <a:pt x="209" y="32"/>
                      <a:pt x="209" y="32"/>
                      <a:pt x="209" y="32"/>
                    </a:cubicBezTo>
                    <a:lnTo>
                      <a:pt x="209" y="16"/>
                    </a:lnTo>
                    <a:close/>
                    <a:moveTo>
                      <a:pt x="176" y="16"/>
                    </a:moveTo>
                    <a:cubicBezTo>
                      <a:pt x="193" y="16"/>
                      <a:pt x="193" y="16"/>
                      <a:pt x="193" y="16"/>
                    </a:cubicBezTo>
                    <a:cubicBezTo>
                      <a:pt x="193" y="32"/>
                      <a:pt x="193" y="32"/>
                      <a:pt x="193" y="32"/>
                    </a:cubicBezTo>
                    <a:cubicBezTo>
                      <a:pt x="176" y="32"/>
                      <a:pt x="176" y="32"/>
                      <a:pt x="176" y="32"/>
                    </a:cubicBezTo>
                    <a:lnTo>
                      <a:pt x="176" y="16"/>
                    </a:lnTo>
                    <a:close/>
                    <a:moveTo>
                      <a:pt x="144" y="16"/>
                    </a:moveTo>
                    <a:cubicBezTo>
                      <a:pt x="160" y="16"/>
                      <a:pt x="160" y="16"/>
                      <a:pt x="160" y="16"/>
                    </a:cubicBezTo>
                    <a:cubicBezTo>
                      <a:pt x="160" y="32"/>
                      <a:pt x="160" y="32"/>
                      <a:pt x="160" y="32"/>
                    </a:cubicBezTo>
                    <a:cubicBezTo>
                      <a:pt x="144" y="32"/>
                      <a:pt x="144" y="32"/>
                      <a:pt x="144" y="32"/>
                    </a:cubicBezTo>
                    <a:lnTo>
                      <a:pt x="144" y="16"/>
                    </a:lnTo>
                    <a:close/>
                    <a:moveTo>
                      <a:pt x="241" y="176"/>
                    </a:moveTo>
                    <a:cubicBezTo>
                      <a:pt x="16" y="176"/>
                      <a:pt x="16" y="176"/>
                      <a:pt x="16" y="176"/>
                    </a:cubicBezTo>
                    <a:cubicBezTo>
                      <a:pt x="16" y="48"/>
                      <a:pt x="16" y="48"/>
                      <a:pt x="16" y="48"/>
                    </a:cubicBezTo>
                    <a:cubicBezTo>
                      <a:pt x="241" y="48"/>
                      <a:pt x="241" y="48"/>
                      <a:pt x="241" y="48"/>
                    </a:cubicBezTo>
                    <a:lnTo>
                      <a:pt x="241" y="176"/>
                    </a:lnTo>
                    <a:close/>
                  </a:path>
                </a:pathLst>
              </a:custGeom>
              <a:solidFill>
                <a:schemeClr val="accent4"/>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sp>
        <p:nvSpPr>
          <p:cNvPr id="79" name="TextBox 78"/>
          <p:cNvSpPr txBox="1"/>
          <p:nvPr/>
        </p:nvSpPr>
        <p:spPr>
          <a:xfrm>
            <a:off x="3985861" y="1060376"/>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3213428" y="1590855"/>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2470991" y="2132913"/>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1708128" y="2639496"/>
            <a:ext cx="559616"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649797" y="2247519"/>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sp>
        <p:nvSpPr>
          <p:cNvPr id="84" name="TextBox 83"/>
          <p:cNvSpPr txBox="1"/>
          <p:nvPr/>
        </p:nvSpPr>
        <p:spPr>
          <a:xfrm>
            <a:off x="6649797" y="2735525"/>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sp>
        <p:nvSpPr>
          <p:cNvPr id="85" name="TextBox 84"/>
          <p:cNvSpPr txBox="1"/>
          <p:nvPr/>
        </p:nvSpPr>
        <p:spPr>
          <a:xfrm>
            <a:off x="6649797" y="3245294"/>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sp>
        <p:nvSpPr>
          <p:cNvPr id="86" name="TextBox 85"/>
          <p:cNvSpPr txBox="1"/>
          <p:nvPr/>
        </p:nvSpPr>
        <p:spPr>
          <a:xfrm>
            <a:off x="6649797" y="3716679"/>
            <a:ext cx="1738627" cy="453970"/>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00"/>
              </a:lnSpc>
            </a:pPr>
            <a:r>
              <a:rPr lang="zh-CN" altLang="en-US" sz="900" dirty="0">
                <a:solidFill>
                  <a:schemeClr val="tx1">
                    <a:lumMod val="65000"/>
                    <a:lumOff val="35000"/>
                  </a:schemeClr>
                </a:solidFill>
              </a:rPr>
              <a:t>点击此处添加项目情况点击此处添加内容</a:t>
            </a:r>
            <a:endParaRPr lang="en-US" altLang="zh-CN" sz="900" dirty="0">
              <a:solidFill>
                <a:schemeClr val="tx1">
                  <a:lumMod val="65000"/>
                  <a:lumOff val="35000"/>
                </a:schemeClr>
              </a:solidFill>
            </a:endParaRPr>
          </a:p>
        </p:txBody>
      </p:sp>
      <p:grpSp>
        <p:nvGrpSpPr>
          <p:cNvPr id="10" name="组合 90"/>
          <p:cNvGrpSpPr/>
          <p:nvPr/>
        </p:nvGrpSpPr>
        <p:grpSpPr>
          <a:xfrm>
            <a:off x="3104365" y="1004920"/>
            <a:ext cx="1620436" cy="3381925"/>
            <a:chOff x="4138615" y="1339789"/>
            <a:chExt cx="2160300" cy="4508886"/>
          </a:xfrm>
        </p:grpSpPr>
        <p:grpSp>
          <p:nvGrpSpPr>
            <p:cNvPr id="23" name="组合 7"/>
            <p:cNvGrpSpPr/>
            <p:nvPr/>
          </p:nvGrpSpPr>
          <p:grpSpPr>
            <a:xfrm rot="19655684">
              <a:off x="4138615" y="1339789"/>
              <a:ext cx="2160300" cy="4508886"/>
              <a:chOff x="667200" y="-122634"/>
              <a:chExt cx="2190591" cy="4572108"/>
            </a:xfrm>
          </p:grpSpPr>
          <p:sp>
            <p:nvSpPr>
              <p:cNvPr id="17" name="平行四边形 2283"/>
              <p:cNvSpPr/>
              <p:nvPr/>
            </p:nvSpPr>
            <p:spPr>
              <a:xfrm rot="15424320" flipH="1">
                <a:off x="1303901"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2284"/>
              <p:cNvSpPr/>
              <p:nvPr/>
            </p:nvSpPr>
            <p:spPr>
              <a:xfrm flipH="1">
                <a:off x="1952429"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829416"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4" name="组合 30"/>
            <p:cNvGrpSpPr/>
            <p:nvPr/>
          </p:nvGrpSpPr>
          <p:grpSpPr>
            <a:xfrm>
              <a:off x="5107899" y="3491506"/>
              <a:ext cx="521784" cy="483604"/>
              <a:chOff x="4378714" y="1388949"/>
              <a:chExt cx="365920" cy="339145"/>
            </a:xfrm>
          </p:grpSpPr>
          <p:sp>
            <p:nvSpPr>
              <p:cNvPr id="32" name="Freeform 37"/>
              <p:cNvSpPr/>
              <p:nvPr/>
            </p:nvSpPr>
            <p:spPr bwMode="auto">
              <a:xfrm>
                <a:off x="4378714" y="1388949"/>
                <a:ext cx="228859" cy="247346"/>
              </a:xfrm>
              <a:custGeom>
                <a:avLst/>
                <a:gdLst>
                  <a:gd name="T0" fmla="*/ 152 w 152"/>
                  <a:gd name="T1" fmla="*/ 28 h 164"/>
                  <a:gd name="T2" fmla="*/ 152 w 152"/>
                  <a:gd name="T3" fmla="*/ 28 h 164"/>
                  <a:gd name="T4" fmla="*/ 124 w 152"/>
                  <a:gd name="T5" fmla="*/ 0 h 164"/>
                  <a:gd name="T6" fmla="*/ 28 w 152"/>
                  <a:gd name="T7" fmla="*/ 0 h 164"/>
                  <a:gd name="T8" fmla="*/ 0 w 152"/>
                  <a:gd name="T9" fmla="*/ 28 h 164"/>
                  <a:gd name="T10" fmla="*/ 0 w 152"/>
                  <a:gd name="T11" fmla="*/ 91 h 164"/>
                  <a:gd name="T12" fmla="*/ 28 w 152"/>
                  <a:gd name="T13" fmla="*/ 119 h 164"/>
                  <a:gd name="T14" fmla="*/ 30 w 152"/>
                  <a:gd name="T15" fmla="*/ 119 h 164"/>
                  <a:gd name="T16" fmla="*/ 30 w 152"/>
                  <a:gd name="T17" fmla="*/ 164 h 164"/>
                  <a:gd name="T18" fmla="*/ 61 w 152"/>
                  <a:gd name="T19" fmla="*/ 134 h 164"/>
                  <a:gd name="T20" fmla="*/ 61 w 152"/>
                  <a:gd name="T21" fmla="*/ 58 h 164"/>
                  <a:gd name="T22" fmla="*/ 91 w 152"/>
                  <a:gd name="T23" fmla="*/ 28 h 164"/>
                  <a:gd name="T24" fmla="*/ 152 w 152"/>
                  <a:gd name="T25"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64">
                    <a:moveTo>
                      <a:pt x="152" y="28"/>
                    </a:moveTo>
                    <a:cubicBezTo>
                      <a:pt x="152" y="28"/>
                      <a:pt x="152" y="28"/>
                      <a:pt x="152" y="28"/>
                    </a:cubicBezTo>
                    <a:cubicBezTo>
                      <a:pt x="152" y="12"/>
                      <a:pt x="140" y="0"/>
                      <a:pt x="124" y="0"/>
                    </a:cubicBezTo>
                    <a:cubicBezTo>
                      <a:pt x="28" y="0"/>
                      <a:pt x="28" y="0"/>
                      <a:pt x="28" y="0"/>
                    </a:cubicBezTo>
                    <a:cubicBezTo>
                      <a:pt x="12" y="0"/>
                      <a:pt x="0" y="12"/>
                      <a:pt x="0" y="28"/>
                    </a:cubicBezTo>
                    <a:cubicBezTo>
                      <a:pt x="0" y="91"/>
                      <a:pt x="0" y="91"/>
                      <a:pt x="0" y="91"/>
                    </a:cubicBezTo>
                    <a:cubicBezTo>
                      <a:pt x="0" y="106"/>
                      <a:pt x="12" y="119"/>
                      <a:pt x="28" y="119"/>
                    </a:cubicBezTo>
                    <a:cubicBezTo>
                      <a:pt x="30" y="119"/>
                      <a:pt x="30" y="119"/>
                      <a:pt x="30" y="119"/>
                    </a:cubicBezTo>
                    <a:cubicBezTo>
                      <a:pt x="30" y="164"/>
                      <a:pt x="30" y="164"/>
                      <a:pt x="30" y="164"/>
                    </a:cubicBezTo>
                    <a:cubicBezTo>
                      <a:pt x="61" y="134"/>
                      <a:pt x="61" y="134"/>
                      <a:pt x="61" y="134"/>
                    </a:cubicBezTo>
                    <a:cubicBezTo>
                      <a:pt x="61" y="58"/>
                      <a:pt x="61" y="58"/>
                      <a:pt x="61" y="58"/>
                    </a:cubicBezTo>
                    <a:cubicBezTo>
                      <a:pt x="61" y="41"/>
                      <a:pt x="74" y="28"/>
                      <a:pt x="91" y="28"/>
                    </a:cubicBezTo>
                    <a:lnTo>
                      <a:pt x="152" y="28"/>
                    </a:lnTo>
                    <a:close/>
                  </a:path>
                </a:pathLst>
              </a:custGeom>
              <a:solidFill>
                <a:schemeClr val="accent3"/>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33" name="Freeform 38"/>
              <p:cNvSpPr>
                <a:spLocks noEditPoints="1"/>
              </p:cNvSpPr>
              <p:nvPr/>
            </p:nvSpPr>
            <p:spPr bwMode="auto">
              <a:xfrm>
                <a:off x="4493463" y="1453973"/>
                <a:ext cx="251171" cy="274121"/>
              </a:xfrm>
              <a:custGeom>
                <a:avLst/>
                <a:gdLst>
                  <a:gd name="T0" fmla="*/ 137 w 167"/>
                  <a:gd name="T1" fmla="*/ 0 h 182"/>
                  <a:gd name="T2" fmla="*/ 30 w 167"/>
                  <a:gd name="T3" fmla="*/ 0 h 182"/>
                  <a:gd name="T4" fmla="*/ 0 w 167"/>
                  <a:gd name="T5" fmla="*/ 30 h 182"/>
                  <a:gd name="T6" fmla="*/ 0 w 167"/>
                  <a:gd name="T7" fmla="*/ 106 h 182"/>
                  <a:gd name="T8" fmla="*/ 30 w 167"/>
                  <a:gd name="T9" fmla="*/ 136 h 182"/>
                  <a:gd name="T10" fmla="*/ 61 w 167"/>
                  <a:gd name="T11" fmla="*/ 136 h 182"/>
                  <a:gd name="T12" fmla="*/ 61 w 167"/>
                  <a:gd name="T13" fmla="*/ 182 h 182"/>
                  <a:gd name="T14" fmla="*/ 106 w 167"/>
                  <a:gd name="T15" fmla="*/ 136 h 182"/>
                  <a:gd name="T16" fmla="*/ 137 w 167"/>
                  <a:gd name="T17" fmla="*/ 136 h 182"/>
                  <a:gd name="T18" fmla="*/ 167 w 167"/>
                  <a:gd name="T19" fmla="*/ 106 h 182"/>
                  <a:gd name="T20" fmla="*/ 167 w 167"/>
                  <a:gd name="T21" fmla="*/ 30 h 182"/>
                  <a:gd name="T22" fmla="*/ 137 w 167"/>
                  <a:gd name="T23" fmla="*/ 0 h 182"/>
                  <a:gd name="T24" fmla="*/ 30 w 167"/>
                  <a:gd name="T25" fmla="*/ 106 h 182"/>
                  <a:gd name="T26" fmla="*/ 30 w 167"/>
                  <a:gd name="T27" fmla="*/ 91 h 182"/>
                  <a:gd name="T28" fmla="*/ 91 w 167"/>
                  <a:gd name="T29" fmla="*/ 91 h 182"/>
                  <a:gd name="T30" fmla="*/ 91 w 167"/>
                  <a:gd name="T31" fmla="*/ 106 h 182"/>
                  <a:gd name="T32" fmla="*/ 30 w 167"/>
                  <a:gd name="T33" fmla="*/ 106 h 182"/>
                  <a:gd name="T34" fmla="*/ 137 w 167"/>
                  <a:gd name="T35" fmla="*/ 76 h 182"/>
                  <a:gd name="T36" fmla="*/ 30 w 167"/>
                  <a:gd name="T37" fmla="*/ 76 h 182"/>
                  <a:gd name="T38" fmla="*/ 30 w 167"/>
                  <a:gd name="T39" fmla="*/ 60 h 182"/>
                  <a:gd name="T40" fmla="*/ 137 w 167"/>
                  <a:gd name="T41" fmla="*/ 60 h 182"/>
                  <a:gd name="T42" fmla="*/ 137 w 167"/>
                  <a:gd name="T43" fmla="*/ 76 h 182"/>
                  <a:gd name="T44" fmla="*/ 137 w 167"/>
                  <a:gd name="T45" fmla="*/ 45 h 182"/>
                  <a:gd name="T46" fmla="*/ 30 w 167"/>
                  <a:gd name="T47" fmla="*/ 45 h 182"/>
                  <a:gd name="T48" fmla="*/ 30 w 167"/>
                  <a:gd name="T49" fmla="*/ 30 h 182"/>
                  <a:gd name="T50" fmla="*/ 137 w 167"/>
                  <a:gd name="T51" fmla="*/ 30 h 182"/>
                  <a:gd name="T52" fmla="*/ 137 w 167"/>
                  <a:gd name="T53" fmla="*/ 4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7" h="182">
                    <a:moveTo>
                      <a:pt x="137" y="0"/>
                    </a:moveTo>
                    <a:cubicBezTo>
                      <a:pt x="30" y="0"/>
                      <a:pt x="30" y="0"/>
                      <a:pt x="30" y="0"/>
                    </a:cubicBezTo>
                    <a:cubicBezTo>
                      <a:pt x="14" y="0"/>
                      <a:pt x="0" y="13"/>
                      <a:pt x="0" y="30"/>
                    </a:cubicBezTo>
                    <a:cubicBezTo>
                      <a:pt x="0" y="106"/>
                      <a:pt x="0" y="106"/>
                      <a:pt x="0" y="106"/>
                    </a:cubicBezTo>
                    <a:cubicBezTo>
                      <a:pt x="0" y="123"/>
                      <a:pt x="14" y="136"/>
                      <a:pt x="30" y="136"/>
                    </a:cubicBezTo>
                    <a:cubicBezTo>
                      <a:pt x="61" y="136"/>
                      <a:pt x="61" y="136"/>
                      <a:pt x="61" y="136"/>
                    </a:cubicBezTo>
                    <a:cubicBezTo>
                      <a:pt x="61" y="182"/>
                      <a:pt x="61" y="182"/>
                      <a:pt x="61" y="182"/>
                    </a:cubicBezTo>
                    <a:cubicBezTo>
                      <a:pt x="106" y="136"/>
                      <a:pt x="106" y="136"/>
                      <a:pt x="106" y="136"/>
                    </a:cubicBezTo>
                    <a:cubicBezTo>
                      <a:pt x="137" y="136"/>
                      <a:pt x="137" y="136"/>
                      <a:pt x="137" y="136"/>
                    </a:cubicBezTo>
                    <a:cubicBezTo>
                      <a:pt x="154" y="136"/>
                      <a:pt x="167" y="123"/>
                      <a:pt x="167" y="106"/>
                    </a:cubicBezTo>
                    <a:cubicBezTo>
                      <a:pt x="167" y="30"/>
                      <a:pt x="167" y="30"/>
                      <a:pt x="167" y="30"/>
                    </a:cubicBezTo>
                    <a:cubicBezTo>
                      <a:pt x="167" y="13"/>
                      <a:pt x="154" y="0"/>
                      <a:pt x="137" y="0"/>
                    </a:cubicBezTo>
                    <a:close/>
                    <a:moveTo>
                      <a:pt x="30" y="106"/>
                    </a:moveTo>
                    <a:cubicBezTo>
                      <a:pt x="30" y="91"/>
                      <a:pt x="30" y="91"/>
                      <a:pt x="30" y="91"/>
                    </a:cubicBezTo>
                    <a:cubicBezTo>
                      <a:pt x="91" y="91"/>
                      <a:pt x="91" y="91"/>
                      <a:pt x="91" y="91"/>
                    </a:cubicBezTo>
                    <a:cubicBezTo>
                      <a:pt x="91" y="106"/>
                      <a:pt x="91" y="106"/>
                      <a:pt x="91" y="106"/>
                    </a:cubicBezTo>
                    <a:lnTo>
                      <a:pt x="30" y="106"/>
                    </a:lnTo>
                    <a:close/>
                    <a:moveTo>
                      <a:pt x="137" y="76"/>
                    </a:moveTo>
                    <a:cubicBezTo>
                      <a:pt x="30" y="76"/>
                      <a:pt x="30" y="76"/>
                      <a:pt x="30" y="76"/>
                    </a:cubicBezTo>
                    <a:cubicBezTo>
                      <a:pt x="30" y="60"/>
                      <a:pt x="30" y="60"/>
                      <a:pt x="30" y="60"/>
                    </a:cubicBezTo>
                    <a:cubicBezTo>
                      <a:pt x="137" y="60"/>
                      <a:pt x="137" y="60"/>
                      <a:pt x="137" y="60"/>
                    </a:cubicBezTo>
                    <a:lnTo>
                      <a:pt x="137" y="76"/>
                    </a:lnTo>
                    <a:close/>
                    <a:moveTo>
                      <a:pt x="137" y="45"/>
                    </a:moveTo>
                    <a:cubicBezTo>
                      <a:pt x="30" y="45"/>
                      <a:pt x="30" y="45"/>
                      <a:pt x="30" y="45"/>
                    </a:cubicBezTo>
                    <a:cubicBezTo>
                      <a:pt x="30" y="30"/>
                      <a:pt x="30" y="30"/>
                      <a:pt x="30" y="30"/>
                    </a:cubicBezTo>
                    <a:cubicBezTo>
                      <a:pt x="137" y="30"/>
                      <a:pt x="137" y="30"/>
                      <a:pt x="137" y="30"/>
                    </a:cubicBezTo>
                    <a:lnTo>
                      <a:pt x="137" y="45"/>
                    </a:lnTo>
                    <a:close/>
                  </a:path>
                </a:pathLst>
              </a:custGeom>
              <a:solidFill>
                <a:schemeClr val="accent3"/>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grpSp>
        <p:nvGrpSpPr>
          <p:cNvPr id="25" name="组合 89"/>
          <p:cNvGrpSpPr/>
          <p:nvPr/>
        </p:nvGrpSpPr>
        <p:grpSpPr>
          <a:xfrm>
            <a:off x="2362242" y="1475956"/>
            <a:ext cx="1620436" cy="3381925"/>
            <a:chOff x="3149246" y="1967789"/>
            <a:chExt cx="2160300" cy="4508886"/>
          </a:xfrm>
        </p:grpSpPr>
        <p:grpSp>
          <p:nvGrpSpPr>
            <p:cNvPr id="26" name="组合 8"/>
            <p:cNvGrpSpPr/>
            <p:nvPr/>
          </p:nvGrpSpPr>
          <p:grpSpPr>
            <a:xfrm rot="19655684">
              <a:off x="3149246" y="1967789"/>
              <a:ext cx="2160300" cy="4508886"/>
              <a:chOff x="-258118" y="-122634"/>
              <a:chExt cx="2190591" cy="4572108"/>
            </a:xfrm>
          </p:grpSpPr>
          <p:sp>
            <p:nvSpPr>
              <p:cNvPr id="14" name="平行四边形 2283"/>
              <p:cNvSpPr/>
              <p:nvPr/>
            </p:nvSpPr>
            <p:spPr>
              <a:xfrm rot="15424320" flipH="1">
                <a:off x="378583"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2284"/>
              <p:cNvSpPr/>
              <p:nvPr/>
            </p:nvSpPr>
            <p:spPr>
              <a:xfrm flipH="1">
                <a:off x="1027111"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1754734" y="2114237"/>
                <a:ext cx="4572108" cy="98365"/>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 name="Freeform 61"/>
            <p:cNvSpPr>
              <a:spLocks noEditPoints="1"/>
            </p:cNvSpPr>
            <p:nvPr/>
          </p:nvSpPr>
          <p:spPr bwMode="auto">
            <a:xfrm>
              <a:off x="4141256" y="4047589"/>
              <a:ext cx="476331" cy="543599"/>
            </a:xfrm>
            <a:custGeom>
              <a:avLst/>
              <a:gdLst>
                <a:gd name="T0" fmla="*/ 94 w 222"/>
                <a:gd name="T1" fmla="*/ 16 h 253"/>
                <a:gd name="T2" fmla="*/ 110 w 222"/>
                <a:gd name="T3" fmla="*/ 0 h 253"/>
                <a:gd name="T4" fmla="*/ 126 w 222"/>
                <a:gd name="T5" fmla="*/ 16 h 253"/>
                <a:gd name="T6" fmla="*/ 127 w 222"/>
                <a:gd name="T7" fmla="*/ 110 h 253"/>
                <a:gd name="T8" fmla="*/ 111 w 222"/>
                <a:gd name="T9" fmla="*/ 126 h 253"/>
                <a:gd name="T10" fmla="*/ 95 w 222"/>
                <a:gd name="T11" fmla="*/ 111 h 253"/>
                <a:gd name="T12" fmla="*/ 94 w 222"/>
                <a:gd name="T13" fmla="*/ 16 h 253"/>
                <a:gd name="T14" fmla="*/ 112 w 222"/>
                <a:gd name="T15" fmla="*/ 252 h 253"/>
                <a:gd name="T16" fmla="*/ 1 w 222"/>
                <a:gd name="T17" fmla="*/ 143 h 253"/>
                <a:gd name="T18" fmla="*/ 79 w 222"/>
                <a:gd name="T19" fmla="*/ 37 h 253"/>
                <a:gd name="T20" fmla="*/ 79 w 222"/>
                <a:gd name="T21" fmla="*/ 70 h 253"/>
                <a:gd name="T22" fmla="*/ 32 w 222"/>
                <a:gd name="T23" fmla="*/ 143 h 253"/>
                <a:gd name="T24" fmla="*/ 112 w 222"/>
                <a:gd name="T25" fmla="*/ 221 h 253"/>
                <a:gd name="T26" fmla="*/ 190 w 222"/>
                <a:gd name="T27" fmla="*/ 141 h 253"/>
                <a:gd name="T28" fmla="*/ 142 w 222"/>
                <a:gd name="T29" fmla="*/ 70 h 253"/>
                <a:gd name="T30" fmla="*/ 142 w 222"/>
                <a:gd name="T31" fmla="*/ 36 h 253"/>
                <a:gd name="T32" fmla="*/ 222 w 222"/>
                <a:gd name="T33" fmla="*/ 141 h 253"/>
                <a:gd name="T34" fmla="*/ 112 w 222"/>
                <a:gd name="T35"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253">
                  <a:moveTo>
                    <a:pt x="94" y="16"/>
                  </a:moveTo>
                  <a:cubicBezTo>
                    <a:pt x="94" y="7"/>
                    <a:pt x="101" y="0"/>
                    <a:pt x="110" y="0"/>
                  </a:cubicBezTo>
                  <a:cubicBezTo>
                    <a:pt x="119" y="0"/>
                    <a:pt x="126" y="7"/>
                    <a:pt x="126" y="16"/>
                  </a:cubicBezTo>
                  <a:cubicBezTo>
                    <a:pt x="127" y="110"/>
                    <a:pt x="127" y="110"/>
                    <a:pt x="127" y="110"/>
                  </a:cubicBezTo>
                  <a:cubicBezTo>
                    <a:pt x="127" y="119"/>
                    <a:pt x="120" y="126"/>
                    <a:pt x="111" y="126"/>
                  </a:cubicBezTo>
                  <a:cubicBezTo>
                    <a:pt x="102" y="126"/>
                    <a:pt x="95" y="119"/>
                    <a:pt x="95" y="111"/>
                  </a:cubicBezTo>
                  <a:lnTo>
                    <a:pt x="94" y="16"/>
                  </a:lnTo>
                  <a:close/>
                  <a:moveTo>
                    <a:pt x="112" y="252"/>
                  </a:moveTo>
                  <a:cubicBezTo>
                    <a:pt x="51" y="253"/>
                    <a:pt x="1" y="204"/>
                    <a:pt x="1" y="143"/>
                  </a:cubicBezTo>
                  <a:cubicBezTo>
                    <a:pt x="0" y="93"/>
                    <a:pt x="33" y="51"/>
                    <a:pt x="79" y="37"/>
                  </a:cubicBezTo>
                  <a:cubicBezTo>
                    <a:pt x="79" y="70"/>
                    <a:pt x="79" y="70"/>
                    <a:pt x="79" y="70"/>
                  </a:cubicBezTo>
                  <a:cubicBezTo>
                    <a:pt x="51" y="83"/>
                    <a:pt x="32" y="110"/>
                    <a:pt x="32" y="143"/>
                  </a:cubicBezTo>
                  <a:cubicBezTo>
                    <a:pt x="33" y="186"/>
                    <a:pt x="68" y="221"/>
                    <a:pt x="112" y="221"/>
                  </a:cubicBezTo>
                  <a:cubicBezTo>
                    <a:pt x="155" y="220"/>
                    <a:pt x="190" y="185"/>
                    <a:pt x="190" y="141"/>
                  </a:cubicBezTo>
                  <a:cubicBezTo>
                    <a:pt x="190" y="109"/>
                    <a:pt x="170" y="82"/>
                    <a:pt x="142" y="70"/>
                  </a:cubicBezTo>
                  <a:cubicBezTo>
                    <a:pt x="142" y="36"/>
                    <a:pt x="142" y="36"/>
                    <a:pt x="142" y="36"/>
                  </a:cubicBezTo>
                  <a:cubicBezTo>
                    <a:pt x="187" y="49"/>
                    <a:pt x="221" y="91"/>
                    <a:pt x="222" y="141"/>
                  </a:cubicBezTo>
                  <a:cubicBezTo>
                    <a:pt x="222" y="202"/>
                    <a:pt x="173" y="252"/>
                    <a:pt x="112" y="252"/>
                  </a:cubicBezTo>
                  <a:close/>
                </a:path>
              </a:pathLst>
            </a:custGeom>
            <a:solidFill>
              <a:schemeClr val="accent2"/>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nvGrpSpPr>
          <p:cNvPr id="27" name="组合 88"/>
          <p:cNvGrpSpPr/>
          <p:nvPr/>
        </p:nvGrpSpPr>
        <p:grpSpPr>
          <a:xfrm>
            <a:off x="1620119" y="1946992"/>
            <a:ext cx="1620436" cy="3381925"/>
            <a:chOff x="2159877" y="2595789"/>
            <a:chExt cx="2160300" cy="4508886"/>
          </a:xfrm>
        </p:grpSpPr>
        <p:grpSp>
          <p:nvGrpSpPr>
            <p:cNvPr id="28" name="组合 9"/>
            <p:cNvGrpSpPr/>
            <p:nvPr/>
          </p:nvGrpSpPr>
          <p:grpSpPr>
            <a:xfrm rot="19655684">
              <a:off x="2159877" y="2595789"/>
              <a:ext cx="2160300" cy="4508886"/>
              <a:chOff x="-1183436" y="-122634"/>
              <a:chExt cx="2190591" cy="4572108"/>
            </a:xfrm>
          </p:grpSpPr>
          <p:sp>
            <p:nvSpPr>
              <p:cNvPr id="11" name="平行四边形 2283"/>
              <p:cNvSpPr/>
              <p:nvPr/>
            </p:nvSpPr>
            <p:spPr>
              <a:xfrm rot="15424320" flipH="1">
                <a:off x="-546735"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1"/>
              </a:solidFill>
              <a:ln>
                <a:noFill/>
              </a:ln>
              <a:effectLst>
                <a:outerShdw blurRad="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2284"/>
              <p:cNvSpPr/>
              <p:nvPr/>
            </p:nvSpPr>
            <p:spPr>
              <a:xfrm flipH="1">
                <a:off x="101793"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2680052"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9" name="组合 33"/>
            <p:cNvGrpSpPr/>
            <p:nvPr/>
          </p:nvGrpSpPr>
          <p:grpSpPr>
            <a:xfrm>
              <a:off x="3106438" y="4728713"/>
              <a:ext cx="567234" cy="566324"/>
              <a:chOff x="3202546" y="2792701"/>
              <a:chExt cx="397794" cy="397156"/>
            </a:xfrm>
          </p:grpSpPr>
          <p:sp>
            <p:nvSpPr>
              <p:cNvPr id="35" name="Freeform 39"/>
              <p:cNvSpPr>
                <a:spLocks noEditPoints="1"/>
              </p:cNvSpPr>
              <p:nvPr/>
            </p:nvSpPr>
            <p:spPr bwMode="auto">
              <a:xfrm>
                <a:off x="3202546" y="2792701"/>
                <a:ext cx="397794" cy="397156"/>
              </a:xfrm>
              <a:custGeom>
                <a:avLst/>
                <a:gdLst>
                  <a:gd name="T0" fmla="*/ 242 w 264"/>
                  <a:gd name="T1" fmla="*/ 145 h 264"/>
                  <a:gd name="T2" fmla="*/ 239 w 264"/>
                  <a:gd name="T3" fmla="*/ 104 h 264"/>
                  <a:gd name="T4" fmla="*/ 262 w 264"/>
                  <a:gd name="T5" fmla="*/ 84 h 264"/>
                  <a:gd name="T6" fmla="*/ 240 w 264"/>
                  <a:gd name="T7" fmla="*/ 51 h 264"/>
                  <a:gd name="T8" fmla="*/ 213 w 264"/>
                  <a:gd name="T9" fmla="*/ 56 h 264"/>
                  <a:gd name="T10" fmla="*/ 178 w 264"/>
                  <a:gd name="T11" fmla="*/ 33 h 264"/>
                  <a:gd name="T12" fmla="*/ 177 w 264"/>
                  <a:gd name="T13" fmla="*/ 4 h 264"/>
                  <a:gd name="T14" fmla="*/ 137 w 264"/>
                  <a:gd name="T15" fmla="*/ 0 h 264"/>
                  <a:gd name="T16" fmla="*/ 124 w 264"/>
                  <a:gd name="T17" fmla="*/ 24 h 264"/>
                  <a:gd name="T18" fmla="*/ 85 w 264"/>
                  <a:gd name="T19" fmla="*/ 36 h 264"/>
                  <a:gd name="T20" fmla="*/ 60 w 264"/>
                  <a:gd name="T21" fmla="*/ 19 h 264"/>
                  <a:gd name="T22" fmla="*/ 32 w 264"/>
                  <a:gd name="T23" fmla="*/ 48 h 264"/>
                  <a:gd name="T24" fmla="*/ 44 w 264"/>
                  <a:gd name="T25" fmla="*/ 72 h 264"/>
                  <a:gd name="T26" fmla="*/ 29 w 264"/>
                  <a:gd name="T27" fmla="*/ 111 h 264"/>
                  <a:gd name="T28" fmla="*/ 0 w 264"/>
                  <a:gd name="T29" fmla="*/ 119 h 264"/>
                  <a:gd name="T30" fmla="*/ 5 w 264"/>
                  <a:gd name="T31" fmla="*/ 158 h 264"/>
                  <a:gd name="T32" fmla="*/ 32 w 264"/>
                  <a:gd name="T33" fmla="*/ 165 h 264"/>
                  <a:gd name="T34" fmla="*/ 53 w 264"/>
                  <a:gd name="T35" fmla="*/ 201 h 264"/>
                  <a:gd name="T36" fmla="*/ 41 w 264"/>
                  <a:gd name="T37" fmla="*/ 228 h 264"/>
                  <a:gd name="T38" fmla="*/ 75 w 264"/>
                  <a:gd name="T39" fmla="*/ 249 h 264"/>
                  <a:gd name="T40" fmla="*/ 97 w 264"/>
                  <a:gd name="T41" fmla="*/ 232 h 264"/>
                  <a:gd name="T42" fmla="*/ 138 w 264"/>
                  <a:gd name="T43" fmla="*/ 238 h 264"/>
                  <a:gd name="T44" fmla="*/ 153 w 264"/>
                  <a:gd name="T45" fmla="*/ 264 h 264"/>
                  <a:gd name="T46" fmla="*/ 191 w 264"/>
                  <a:gd name="T47" fmla="*/ 251 h 264"/>
                  <a:gd name="T48" fmla="*/ 191 w 264"/>
                  <a:gd name="T49" fmla="*/ 223 h 264"/>
                  <a:gd name="T50" fmla="*/ 221 w 264"/>
                  <a:gd name="T51" fmla="*/ 195 h 264"/>
                  <a:gd name="T52" fmla="*/ 251 w 264"/>
                  <a:gd name="T53" fmla="*/ 200 h 264"/>
                  <a:gd name="T54" fmla="*/ 264 w 264"/>
                  <a:gd name="T55" fmla="*/ 162 h 264"/>
                  <a:gd name="T56" fmla="*/ 242 w 264"/>
                  <a:gd name="T57" fmla="*/ 145 h 264"/>
                  <a:gd name="T58" fmla="*/ 132 w 264"/>
                  <a:gd name="T59" fmla="*/ 217 h 264"/>
                  <a:gd name="T60" fmla="*/ 46 w 264"/>
                  <a:gd name="T61" fmla="*/ 132 h 264"/>
                  <a:gd name="T62" fmla="*/ 132 w 264"/>
                  <a:gd name="T63" fmla="*/ 46 h 264"/>
                  <a:gd name="T64" fmla="*/ 217 w 264"/>
                  <a:gd name="T65" fmla="*/ 132 h 264"/>
                  <a:gd name="T66" fmla="*/ 132 w 264"/>
                  <a:gd name="T67" fmla="*/ 21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4" h="264">
                    <a:moveTo>
                      <a:pt x="242" y="145"/>
                    </a:moveTo>
                    <a:cubicBezTo>
                      <a:pt x="239" y="104"/>
                      <a:pt x="239" y="104"/>
                      <a:pt x="239" y="104"/>
                    </a:cubicBezTo>
                    <a:cubicBezTo>
                      <a:pt x="262" y="84"/>
                      <a:pt x="262" y="84"/>
                      <a:pt x="262" y="84"/>
                    </a:cubicBezTo>
                    <a:cubicBezTo>
                      <a:pt x="240" y="51"/>
                      <a:pt x="240" y="51"/>
                      <a:pt x="240" y="51"/>
                    </a:cubicBezTo>
                    <a:cubicBezTo>
                      <a:pt x="213" y="56"/>
                      <a:pt x="213" y="56"/>
                      <a:pt x="213" y="56"/>
                    </a:cubicBezTo>
                    <a:cubicBezTo>
                      <a:pt x="178" y="33"/>
                      <a:pt x="178" y="33"/>
                      <a:pt x="178" y="33"/>
                    </a:cubicBezTo>
                    <a:cubicBezTo>
                      <a:pt x="177" y="4"/>
                      <a:pt x="177" y="4"/>
                      <a:pt x="177" y="4"/>
                    </a:cubicBezTo>
                    <a:cubicBezTo>
                      <a:pt x="137" y="0"/>
                      <a:pt x="137" y="0"/>
                      <a:pt x="137" y="0"/>
                    </a:cubicBezTo>
                    <a:cubicBezTo>
                      <a:pt x="124" y="24"/>
                      <a:pt x="124" y="24"/>
                      <a:pt x="124" y="24"/>
                    </a:cubicBezTo>
                    <a:cubicBezTo>
                      <a:pt x="85" y="36"/>
                      <a:pt x="85" y="36"/>
                      <a:pt x="85" y="36"/>
                    </a:cubicBezTo>
                    <a:cubicBezTo>
                      <a:pt x="60" y="19"/>
                      <a:pt x="60" y="19"/>
                      <a:pt x="60" y="19"/>
                    </a:cubicBezTo>
                    <a:cubicBezTo>
                      <a:pt x="32" y="48"/>
                      <a:pt x="32" y="48"/>
                      <a:pt x="32" y="48"/>
                    </a:cubicBezTo>
                    <a:cubicBezTo>
                      <a:pt x="44" y="72"/>
                      <a:pt x="44" y="72"/>
                      <a:pt x="44" y="72"/>
                    </a:cubicBezTo>
                    <a:cubicBezTo>
                      <a:pt x="29" y="111"/>
                      <a:pt x="29" y="111"/>
                      <a:pt x="29" y="111"/>
                    </a:cubicBezTo>
                    <a:cubicBezTo>
                      <a:pt x="0" y="119"/>
                      <a:pt x="0" y="119"/>
                      <a:pt x="0" y="119"/>
                    </a:cubicBezTo>
                    <a:cubicBezTo>
                      <a:pt x="5" y="158"/>
                      <a:pt x="5" y="158"/>
                      <a:pt x="5" y="158"/>
                    </a:cubicBezTo>
                    <a:cubicBezTo>
                      <a:pt x="32" y="165"/>
                      <a:pt x="32" y="165"/>
                      <a:pt x="32" y="165"/>
                    </a:cubicBezTo>
                    <a:cubicBezTo>
                      <a:pt x="53" y="201"/>
                      <a:pt x="53" y="201"/>
                      <a:pt x="53" y="201"/>
                    </a:cubicBezTo>
                    <a:cubicBezTo>
                      <a:pt x="41" y="228"/>
                      <a:pt x="41" y="228"/>
                      <a:pt x="41" y="228"/>
                    </a:cubicBezTo>
                    <a:cubicBezTo>
                      <a:pt x="75" y="249"/>
                      <a:pt x="75" y="249"/>
                      <a:pt x="75" y="249"/>
                    </a:cubicBezTo>
                    <a:cubicBezTo>
                      <a:pt x="97" y="232"/>
                      <a:pt x="97" y="232"/>
                      <a:pt x="97" y="232"/>
                    </a:cubicBezTo>
                    <a:cubicBezTo>
                      <a:pt x="138" y="238"/>
                      <a:pt x="138" y="238"/>
                      <a:pt x="138" y="238"/>
                    </a:cubicBezTo>
                    <a:cubicBezTo>
                      <a:pt x="153" y="264"/>
                      <a:pt x="153" y="264"/>
                      <a:pt x="153" y="264"/>
                    </a:cubicBezTo>
                    <a:cubicBezTo>
                      <a:pt x="191" y="251"/>
                      <a:pt x="191" y="251"/>
                      <a:pt x="191" y="251"/>
                    </a:cubicBezTo>
                    <a:cubicBezTo>
                      <a:pt x="191" y="223"/>
                      <a:pt x="191" y="223"/>
                      <a:pt x="191" y="223"/>
                    </a:cubicBezTo>
                    <a:cubicBezTo>
                      <a:pt x="221" y="195"/>
                      <a:pt x="221" y="195"/>
                      <a:pt x="221" y="195"/>
                    </a:cubicBezTo>
                    <a:cubicBezTo>
                      <a:pt x="251" y="200"/>
                      <a:pt x="251" y="200"/>
                      <a:pt x="251" y="200"/>
                    </a:cubicBezTo>
                    <a:cubicBezTo>
                      <a:pt x="264" y="162"/>
                      <a:pt x="264" y="162"/>
                      <a:pt x="264" y="162"/>
                    </a:cubicBezTo>
                    <a:lnTo>
                      <a:pt x="242" y="145"/>
                    </a:lnTo>
                    <a:close/>
                    <a:moveTo>
                      <a:pt x="132" y="217"/>
                    </a:moveTo>
                    <a:cubicBezTo>
                      <a:pt x="85" y="217"/>
                      <a:pt x="46" y="179"/>
                      <a:pt x="46" y="132"/>
                    </a:cubicBezTo>
                    <a:cubicBezTo>
                      <a:pt x="46" y="85"/>
                      <a:pt x="85" y="46"/>
                      <a:pt x="132" y="46"/>
                    </a:cubicBezTo>
                    <a:cubicBezTo>
                      <a:pt x="179" y="46"/>
                      <a:pt x="217" y="85"/>
                      <a:pt x="217" y="132"/>
                    </a:cubicBezTo>
                    <a:cubicBezTo>
                      <a:pt x="217" y="179"/>
                      <a:pt x="179" y="217"/>
                      <a:pt x="132" y="217"/>
                    </a:cubicBezTo>
                    <a:close/>
                  </a:path>
                </a:pathLst>
              </a:custGeom>
              <a:solidFill>
                <a:schemeClr val="accent1"/>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36" name="Freeform 40"/>
              <p:cNvSpPr>
                <a:spLocks noEditPoints="1"/>
              </p:cNvSpPr>
              <p:nvPr/>
            </p:nvSpPr>
            <p:spPr bwMode="auto">
              <a:xfrm>
                <a:off x="3296257" y="2885775"/>
                <a:ext cx="210372" cy="211009"/>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18 h 140"/>
                  <a:gd name="T12" fmla="*/ 57 w 140"/>
                  <a:gd name="T13" fmla="*/ 102 h 140"/>
                  <a:gd name="T14" fmla="*/ 83 w 140"/>
                  <a:gd name="T15" fmla="*/ 102 h 140"/>
                  <a:gd name="T16" fmla="*/ 70 w 140"/>
                  <a:gd name="T17" fmla="*/ 118 h 140"/>
                  <a:gd name="T18" fmla="*/ 52 w 140"/>
                  <a:gd name="T19" fmla="*/ 93 h 140"/>
                  <a:gd name="T20" fmla="*/ 47 w 140"/>
                  <a:gd name="T21" fmla="*/ 74 h 140"/>
                  <a:gd name="T22" fmla="*/ 93 w 140"/>
                  <a:gd name="T23" fmla="*/ 74 h 140"/>
                  <a:gd name="T24" fmla="*/ 88 w 140"/>
                  <a:gd name="T25" fmla="*/ 93 h 140"/>
                  <a:gd name="T26" fmla="*/ 52 w 140"/>
                  <a:gd name="T27" fmla="*/ 93 h 140"/>
                  <a:gd name="T28" fmla="*/ 122 w 140"/>
                  <a:gd name="T29" fmla="*/ 65 h 140"/>
                  <a:gd name="T30" fmla="*/ 102 w 140"/>
                  <a:gd name="T31" fmla="*/ 65 h 140"/>
                  <a:gd name="T32" fmla="*/ 100 w 140"/>
                  <a:gd name="T33" fmla="*/ 46 h 140"/>
                  <a:gd name="T34" fmla="*/ 117 w 140"/>
                  <a:gd name="T35" fmla="*/ 46 h 140"/>
                  <a:gd name="T36" fmla="*/ 122 w 140"/>
                  <a:gd name="T37" fmla="*/ 65 h 140"/>
                  <a:gd name="T38" fmla="*/ 93 w 140"/>
                  <a:gd name="T39" fmla="*/ 65 h 140"/>
                  <a:gd name="T40" fmla="*/ 47 w 140"/>
                  <a:gd name="T41" fmla="*/ 65 h 140"/>
                  <a:gd name="T42" fmla="*/ 49 w 140"/>
                  <a:gd name="T43" fmla="*/ 46 h 140"/>
                  <a:gd name="T44" fmla="*/ 91 w 140"/>
                  <a:gd name="T45" fmla="*/ 46 h 140"/>
                  <a:gd name="T46" fmla="*/ 93 w 140"/>
                  <a:gd name="T47" fmla="*/ 65 h 140"/>
                  <a:gd name="T48" fmla="*/ 37 w 140"/>
                  <a:gd name="T49" fmla="*/ 65 h 140"/>
                  <a:gd name="T50" fmla="*/ 18 w 140"/>
                  <a:gd name="T51" fmla="*/ 65 h 140"/>
                  <a:gd name="T52" fmla="*/ 23 w 140"/>
                  <a:gd name="T53" fmla="*/ 46 h 140"/>
                  <a:gd name="T54" fmla="*/ 39 w 140"/>
                  <a:gd name="T55" fmla="*/ 46 h 140"/>
                  <a:gd name="T56" fmla="*/ 37 w 140"/>
                  <a:gd name="T57" fmla="*/ 65 h 140"/>
                  <a:gd name="T58" fmla="*/ 38 w 140"/>
                  <a:gd name="T59" fmla="*/ 74 h 140"/>
                  <a:gd name="T60" fmla="*/ 42 w 140"/>
                  <a:gd name="T61" fmla="*/ 93 h 140"/>
                  <a:gd name="T62" fmla="*/ 23 w 140"/>
                  <a:gd name="T63" fmla="*/ 93 h 140"/>
                  <a:gd name="T64" fmla="*/ 18 w 140"/>
                  <a:gd name="T65" fmla="*/ 74 h 140"/>
                  <a:gd name="T66" fmla="*/ 38 w 140"/>
                  <a:gd name="T67" fmla="*/ 74 h 140"/>
                  <a:gd name="T68" fmla="*/ 102 w 140"/>
                  <a:gd name="T69" fmla="*/ 74 h 140"/>
                  <a:gd name="T70" fmla="*/ 122 w 140"/>
                  <a:gd name="T71" fmla="*/ 74 h 140"/>
                  <a:gd name="T72" fmla="*/ 117 w 140"/>
                  <a:gd name="T73" fmla="*/ 93 h 140"/>
                  <a:gd name="T74" fmla="*/ 98 w 140"/>
                  <a:gd name="T75" fmla="*/ 93 h 140"/>
                  <a:gd name="T76" fmla="*/ 102 w 140"/>
                  <a:gd name="T77" fmla="*/ 74 h 140"/>
                  <a:gd name="T78" fmla="*/ 111 w 140"/>
                  <a:gd name="T79" fmla="*/ 37 h 140"/>
                  <a:gd name="T80" fmla="*/ 98 w 140"/>
                  <a:gd name="T81" fmla="*/ 37 h 140"/>
                  <a:gd name="T82" fmla="*/ 90 w 140"/>
                  <a:gd name="T83" fmla="*/ 21 h 140"/>
                  <a:gd name="T84" fmla="*/ 111 w 140"/>
                  <a:gd name="T85" fmla="*/ 37 h 140"/>
                  <a:gd name="T86" fmla="*/ 75 w 140"/>
                  <a:gd name="T87" fmla="*/ 18 h 140"/>
                  <a:gd name="T88" fmla="*/ 88 w 140"/>
                  <a:gd name="T89" fmla="*/ 37 h 140"/>
                  <a:gd name="T90" fmla="*/ 52 w 140"/>
                  <a:gd name="T91" fmla="*/ 37 h 140"/>
                  <a:gd name="T92" fmla="*/ 64 w 140"/>
                  <a:gd name="T93" fmla="*/ 18 h 140"/>
                  <a:gd name="T94" fmla="*/ 70 w 140"/>
                  <a:gd name="T95" fmla="*/ 17 h 140"/>
                  <a:gd name="T96" fmla="*/ 75 w 140"/>
                  <a:gd name="T97" fmla="*/ 18 h 140"/>
                  <a:gd name="T98" fmla="*/ 50 w 140"/>
                  <a:gd name="T99" fmla="*/ 21 h 140"/>
                  <a:gd name="T100" fmla="*/ 42 w 140"/>
                  <a:gd name="T101" fmla="*/ 37 h 140"/>
                  <a:gd name="T102" fmla="*/ 29 w 140"/>
                  <a:gd name="T103" fmla="*/ 37 h 140"/>
                  <a:gd name="T104" fmla="*/ 50 w 140"/>
                  <a:gd name="T105" fmla="*/ 21 h 140"/>
                  <a:gd name="T106" fmla="*/ 29 w 140"/>
                  <a:gd name="T107" fmla="*/ 102 h 140"/>
                  <a:gd name="T108" fmla="*/ 46 w 140"/>
                  <a:gd name="T109" fmla="*/ 102 h 140"/>
                  <a:gd name="T110" fmla="*/ 60 w 140"/>
                  <a:gd name="T111" fmla="*/ 121 h 140"/>
                  <a:gd name="T112" fmla="*/ 29 w 140"/>
                  <a:gd name="T113" fmla="*/ 102 h 140"/>
                  <a:gd name="T114" fmla="*/ 80 w 140"/>
                  <a:gd name="T115" fmla="*/ 121 h 140"/>
                  <a:gd name="T116" fmla="*/ 94 w 140"/>
                  <a:gd name="T117" fmla="*/ 102 h 140"/>
                  <a:gd name="T118" fmla="*/ 111 w 140"/>
                  <a:gd name="T119" fmla="*/ 102 h 140"/>
                  <a:gd name="T120" fmla="*/ 80 w 140"/>
                  <a:gd name="T121" fmla="*/ 12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 h="140">
                    <a:moveTo>
                      <a:pt x="70" y="0"/>
                    </a:moveTo>
                    <a:cubicBezTo>
                      <a:pt x="31" y="0"/>
                      <a:pt x="0" y="31"/>
                      <a:pt x="0" y="70"/>
                    </a:cubicBezTo>
                    <a:cubicBezTo>
                      <a:pt x="0" y="108"/>
                      <a:pt x="31" y="140"/>
                      <a:pt x="70" y="140"/>
                    </a:cubicBezTo>
                    <a:cubicBezTo>
                      <a:pt x="108" y="140"/>
                      <a:pt x="140" y="108"/>
                      <a:pt x="140" y="70"/>
                    </a:cubicBezTo>
                    <a:cubicBezTo>
                      <a:pt x="140" y="31"/>
                      <a:pt x="108" y="0"/>
                      <a:pt x="70" y="0"/>
                    </a:cubicBezTo>
                    <a:close/>
                    <a:moveTo>
                      <a:pt x="70" y="118"/>
                    </a:moveTo>
                    <a:cubicBezTo>
                      <a:pt x="65" y="114"/>
                      <a:pt x="60" y="108"/>
                      <a:pt x="57" y="102"/>
                    </a:cubicBezTo>
                    <a:cubicBezTo>
                      <a:pt x="83" y="102"/>
                      <a:pt x="83" y="102"/>
                      <a:pt x="83" y="102"/>
                    </a:cubicBezTo>
                    <a:cubicBezTo>
                      <a:pt x="79" y="108"/>
                      <a:pt x="75" y="114"/>
                      <a:pt x="70" y="118"/>
                    </a:cubicBezTo>
                    <a:close/>
                    <a:moveTo>
                      <a:pt x="52" y="93"/>
                    </a:moveTo>
                    <a:cubicBezTo>
                      <a:pt x="50" y="87"/>
                      <a:pt x="48" y="81"/>
                      <a:pt x="47" y="74"/>
                    </a:cubicBezTo>
                    <a:cubicBezTo>
                      <a:pt x="93" y="74"/>
                      <a:pt x="93" y="74"/>
                      <a:pt x="93" y="74"/>
                    </a:cubicBezTo>
                    <a:cubicBezTo>
                      <a:pt x="92" y="81"/>
                      <a:pt x="90" y="87"/>
                      <a:pt x="88" y="93"/>
                    </a:cubicBezTo>
                    <a:lnTo>
                      <a:pt x="52" y="93"/>
                    </a:lnTo>
                    <a:close/>
                    <a:moveTo>
                      <a:pt x="122" y="65"/>
                    </a:moveTo>
                    <a:cubicBezTo>
                      <a:pt x="102" y="65"/>
                      <a:pt x="102" y="65"/>
                      <a:pt x="102" y="65"/>
                    </a:cubicBezTo>
                    <a:cubicBezTo>
                      <a:pt x="102" y="59"/>
                      <a:pt x="102" y="52"/>
                      <a:pt x="100" y="46"/>
                    </a:cubicBezTo>
                    <a:cubicBezTo>
                      <a:pt x="117" y="46"/>
                      <a:pt x="117" y="46"/>
                      <a:pt x="117" y="46"/>
                    </a:cubicBezTo>
                    <a:cubicBezTo>
                      <a:pt x="120" y="52"/>
                      <a:pt x="121" y="59"/>
                      <a:pt x="122" y="65"/>
                    </a:cubicBezTo>
                    <a:close/>
                    <a:moveTo>
                      <a:pt x="93" y="65"/>
                    </a:moveTo>
                    <a:cubicBezTo>
                      <a:pt x="47" y="65"/>
                      <a:pt x="47" y="65"/>
                      <a:pt x="47" y="65"/>
                    </a:cubicBezTo>
                    <a:cubicBezTo>
                      <a:pt x="47" y="59"/>
                      <a:pt x="47" y="52"/>
                      <a:pt x="49" y="46"/>
                    </a:cubicBezTo>
                    <a:cubicBezTo>
                      <a:pt x="91" y="46"/>
                      <a:pt x="91" y="46"/>
                      <a:pt x="91" y="46"/>
                    </a:cubicBezTo>
                    <a:cubicBezTo>
                      <a:pt x="92" y="52"/>
                      <a:pt x="93" y="59"/>
                      <a:pt x="93" y="65"/>
                    </a:cubicBezTo>
                    <a:close/>
                    <a:moveTo>
                      <a:pt x="37" y="65"/>
                    </a:moveTo>
                    <a:cubicBezTo>
                      <a:pt x="18" y="65"/>
                      <a:pt x="18" y="65"/>
                      <a:pt x="18" y="65"/>
                    </a:cubicBezTo>
                    <a:cubicBezTo>
                      <a:pt x="18" y="59"/>
                      <a:pt x="20" y="52"/>
                      <a:pt x="23" y="46"/>
                    </a:cubicBezTo>
                    <a:cubicBezTo>
                      <a:pt x="39" y="46"/>
                      <a:pt x="39" y="46"/>
                      <a:pt x="39" y="46"/>
                    </a:cubicBezTo>
                    <a:cubicBezTo>
                      <a:pt x="38" y="52"/>
                      <a:pt x="37" y="59"/>
                      <a:pt x="37" y="65"/>
                    </a:cubicBezTo>
                    <a:close/>
                    <a:moveTo>
                      <a:pt x="38" y="74"/>
                    </a:moveTo>
                    <a:cubicBezTo>
                      <a:pt x="38" y="81"/>
                      <a:pt x="40" y="87"/>
                      <a:pt x="42" y="93"/>
                    </a:cubicBezTo>
                    <a:cubicBezTo>
                      <a:pt x="23" y="93"/>
                      <a:pt x="23" y="93"/>
                      <a:pt x="23" y="93"/>
                    </a:cubicBezTo>
                    <a:cubicBezTo>
                      <a:pt x="20" y="87"/>
                      <a:pt x="18" y="81"/>
                      <a:pt x="18" y="74"/>
                    </a:cubicBezTo>
                    <a:lnTo>
                      <a:pt x="38" y="74"/>
                    </a:lnTo>
                    <a:close/>
                    <a:moveTo>
                      <a:pt x="102" y="74"/>
                    </a:moveTo>
                    <a:cubicBezTo>
                      <a:pt x="122" y="74"/>
                      <a:pt x="122" y="74"/>
                      <a:pt x="122" y="74"/>
                    </a:cubicBezTo>
                    <a:cubicBezTo>
                      <a:pt x="121" y="81"/>
                      <a:pt x="120" y="87"/>
                      <a:pt x="117" y="93"/>
                    </a:cubicBezTo>
                    <a:cubicBezTo>
                      <a:pt x="98" y="93"/>
                      <a:pt x="98" y="93"/>
                      <a:pt x="98" y="93"/>
                    </a:cubicBezTo>
                    <a:cubicBezTo>
                      <a:pt x="100" y="87"/>
                      <a:pt x="101" y="81"/>
                      <a:pt x="102" y="74"/>
                    </a:cubicBezTo>
                    <a:close/>
                    <a:moveTo>
                      <a:pt x="111" y="37"/>
                    </a:moveTo>
                    <a:cubicBezTo>
                      <a:pt x="98" y="37"/>
                      <a:pt x="98" y="37"/>
                      <a:pt x="98" y="37"/>
                    </a:cubicBezTo>
                    <a:cubicBezTo>
                      <a:pt x="96" y="31"/>
                      <a:pt x="93" y="26"/>
                      <a:pt x="90" y="21"/>
                    </a:cubicBezTo>
                    <a:cubicBezTo>
                      <a:pt x="98" y="25"/>
                      <a:pt x="105" y="30"/>
                      <a:pt x="111" y="37"/>
                    </a:cubicBezTo>
                    <a:close/>
                    <a:moveTo>
                      <a:pt x="75" y="18"/>
                    </a:moveTo>
                    <a:cubicBezTo>
                      <a:pt x="80" y="23"/>
                      <a:pt x="85" y="30"/>
                      <a:pt x="88" y="37"/>
                    </a:cubicBezTo>
                    <a:cubicBezTo>
                      <a:pt x="52" y="37"/>
                      <a:pt x="52" y="37"/>
                      <a:pt x="52" y="37"/>
                    </a:cubicBezTo>
                    <a:cubicBezTo>
                      <a:pt x="55" y="30"/>
                      <a:pt x="59" y="23"/>
                      <a:pt x="64" y="18"/>
                    </a:cubicBezTo>
                    <a:cubicBezTo>
                      <a:pt x="66" y="17"/>
                      <a:pt x="68" y="17"/>
                      <a:pt x="70" y="17"/>
                    </a:cubicBezTo>
                    <a:cubicBezTo>
                      <a:pt x="72" y="17"/>
                      <a:pt x="74" y="17"/>
                      <a:pt x="75" y="18"/>
                    </a:cubicBezTo>
                    <a:close/>
                    <a:moveTo>
                      <a:pt x="50" y="21"/>
                    </a:moveTo>
                    <a:cubicBezTo>
                      <a:pt x="47" y="26"/>
                      <a:pt x="44" y="31"/>
                      <a:pt x="42" y="37"/>
                    </a:cubicBezTo>
                    <a:cubicBezTo>
                      <a:pt x="29" y="37"/>
                      <a:pt x="29" y="37"/>
                      <a:pt x="29" y="37"/>
                    </a:cubicBezTo>
                    <a:cubicBezTo>
                      <a:pt x="34" y="30"/>
                      <a:pt x="42" y="25"/>
                      <a:pt x="50" y="21"/>
                    </a:cubicBezTo>
                    <a:close/>
                    <a:moveTo>
                      <a:pt x="29" y="102"/>
                    </a:moveTo>
                    <a:cubicBezTo>
                      <a:pt x="46" y="102"/>
                      <a:pt x="46" y="102"/>
                      <a:pt x="46" y="102"/>
                    </a:cubicBezTo>
                    <a:cubicBezTo>
                      <a:pt x="50" y="110"/>
                      <a:pt x="54" y="116"/>
                      <a:pt x="60" y="121"/>
                    </a:cubicBezTo>
                    <a:cubicBezTo>
                      <a:pt x="47" y="119"/>
                      <a:pt x="36" y="112"/>
                      <a:pt x="29" y="102"/>
                    </a:cubicBezTo>
                    <a:close/>
                    <a:moveTo>
                      <a:pt x="80" y="121"/>
                    </a:moveTo>
                    <a:cubicBezTo>
                      <a:pt x="85" y="116"/>
                      <a:pt x="90" y="110"/>
                      <a:pt x="94" y="102"/>
                    </a:cubicBezTo>
                    <a:cubicBezTo>
                      <a:pt x="111" y="102"/>
                      <a:pt x="111" y="102"/>
                      <a:pt x="111" y="102"/>
                    </a:cubicBezTo>
                    <a:cubicBezTo>
                      <a:pt x="103" y="112"/>
                      <a:pt x="92" y="119"/>
                      <a:pt x="80" y="121"/>
                    </a:cubicBezTo>
                    <a:close/>
                  </a:path>
                </a:pathLst>
              </a:custGeom>
              <a:solidFill>
                <a:schemeClr val="accent1"/>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grpSp>
      </p:grpSp>
    </p:spTree>
    <p:extLst>
      <p:ext uri="{BB962C8B-B14F-4D97-AF65-F5344CB8AC3E}">
        <p14:creationId xmlns:p14="http://schemas.microsoft.com/office/powerpoint/2010/main" val="6564694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inVertical)">
                                      <p:cBhvr>
                                        <p:cTn id="7" dur="500"/>
                                        <p:tgtEl>
                                          <p:spTgt spid="7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41" presetClass="entr" presetSubtype="0" fill="hold" grpId="0" nodeType="afterEffect">
                                  <p:stCondLst>
                                    <p:cond delay="0"/>
                                  </p:stCondLst>
                                  <p:iterate type="lt">
                                    <p:tmPct val="2353"/>
                                  </p:iterate>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3"/>
                                        </p:tgtEl>
                                        <p:attrNameLst>
                                          <p:attrName>ppt_y</p:attrName>
                                        </p:attrNameLst>
                                      </p:cBhvr>
                                      <p:tavLst>
                                        <p:tav tm="0">
                                          <p:val>
                                            <p:strVal val="#ppt_y"/>
                                          </p:val>
                                        </p:tav>
                                        <p:tav tm="100000">
                                          <p:val>
                                            <p:strVal val="#ppt_y"/>
                                          </p:val>
                                        </p:tav>
                                      </p:tavLst>
                                    </p:anim>
                                    <p:anim calcmode="lin" valueType="num">
                                      <p:cBhvr>
                                        <p:cTn id="23"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3"/>
                                        </p:tgtEl>
                                      </p:cBhvr>
                                    </p:animEffect>
                                  </p:childTnLst>
                                </p:cTn>
                              </p:par>
                            </p:childTnLst>
                          </p:cTn>
                        </p:par>
                        <p:par>
                          <p:cTn id="26" fill="hold">
                            <p:stCondLst>
                              <p:cond delay="2200"/>
                            </p:stCondLst>
                            <p:childTnLst>
                              <p:par>
                                <p:cTn id="27" presetID="16" presetClass="entr" presetSubtype="21"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barn(inVertical)">
                                      <p:cBhvr>
                                        <p:cTn id="29" dur="500"/>
                                        <p:tgtEl>
                                          <p:spTgt spid="80"/>
                                        </p:tgtEl>
                                      </p:cBhvr>
                                    </p:animEffect>
                                  </p:childTnLst>
                                </p:cTn>
                              </p:par>
                            </p:childTnLst>
                          </p:cTn>
                        </p:par>
                        <p:par>
                          <p:cTn id="30" fill="hold">
                            <p:stCondLst>
                              <p:cond delay="2700"/>
                            </p:stCondLst>
                            <p:childTnLst>
                              <p:par>
                                <p:cTn id="31" presetID="42"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strVal val="#ppt_x"/>
                                          </p:val>
                                        </p:tav>
                                        <p:tav tm="100000">
                                          <p:val>
                                            <p:strVal val="#ppt_x"/>
                                          </p:val>
                                        </p:tav>
                                      </p:tavLst>
                                    </p:anim>
                                    <p:anim calcmode="lin" valueType="num">
                                      <p:cBhvr>
                                        <p:cTn id="35" dur="5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3200"/>
                            </p:stCondLst>
                            <p:childTnLst>
                              <p:par>
                                <p:cTn id="37" presetID="22" presetClass="entr" presetSubtype="8"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par>
                          <p:cTn id="40" fill="hold">
                            <p:stCondLst>
                              <p:cond delay="3700"/>
                            </p:stCondLst>
                            <p:childTnLst>
                              <p:par>
                                <p:cTn id="41" presetID="41" presetClass="entr" presetSubtype="0" fill="hold" grpId="0" nodeType="afterEffect">
                                  <p:stCondLst>
                                    <p:cond delay="0"/>
                                  </p:stCondLst>
                                  <p:iterate type="lt">
                                    <p:tmPct val="1176"/>
                                  </p:iterate>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84"/>
                                        </p:tgtEl>
                                        <p:attrNameLst>
                                          <p:attrName>ppt_y</p:attrName>
                                        </p:attrNameLst>
                                      </p:cBhvr>
                                      <p:tavLst>
                                        <p:tav tm="0">
                                          <p:val>
                                            <p:strVal val="#ppt_y"/>
                                          </p:val>
                                        </p:tav>
                                        <p:tav tm="100000">
                                          <p:val>
                                            <p:strVal val="#ppt_y"/>
                                          </p:val>
                                        </p:tav>
                                      </p:tavLst>
                                    </p:anim>
                                    <p:anim calcmode="lin" valueType="num">
                                      <p:cBhvr>
                                        <p:cTn id="45"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84"/>
                                        </p:tgtEl>
                                      </p:cBhvr>
                                    </p:animEffect>
                                  </p:childTnLst>
                                </p:cTn>
                              </p:par>
                            </p:childTnLst>
                          </p:cTn>
                        </p:par>
                        <p:par>
                          <p:cTn id="48" fill="hold">
                            <p:stCondLst>
                              <p:cond delay="4300"/>
                            </p:stCondLst>
                            <p:childTnLst>
                              <p:par>
                                <p:cTn id="49" presetID="16" presetClass="entr" presetSubtype="21"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barn(inVertical)">
                                      <p:cBhvr>
                                        <p:cTn id="51" dur="500"/>
                                        <p:tgtEl>
                                          <p:spTgt spid="81"/>
                                        </p:tgtEl>
                                      </p:cBhvr>
                                    </p:animEffect>
                                  </p:childTnLst>
                                </p:cTn>
                              </p:par>
                            </p:childTnLst>
                          </p:cTn>
                        </p:par>
                        <p:par>
                          <p:cTn id="52" fill="hold">
                            <p:stCondLst>
                              <p:cond delay="480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anim calcmode="lin" valueType="num">
                                      <p:cBhvr>
                                        <p:cTn id="56" dur="500" fill="hold"/>
                                        <p:tgtEl>
                                          <p:spTgt spid="25"/>
                                        </p:tgtEl>
                                        <p:attrNameLst>
                                          <p:attrName>ppt_x</p:attrName>
                                        </p:attrNameLst>
                                      </p:cBhvr>
                                      <p:tavLst>
                                        <p:tav tm="0">
                                          <p:val>
                                            <p:strVal val="#ppt_x"/>
                                          </p:val>
                                        </p:tav>
                                        <p:tav tm="100000">
                                          <p:val>
                                            <p:strVal val="#ppt_x"/>
                                          </p:val>
                                        </p:tav>
                                      </p:tavLst>
                                    </p:anim>
                                    <p:anim calcmode="lin" valueType="num">
                                      <p:cBhvr>
                                        <p:cTn id="57" dur="5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53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par>
                          <p:cTn id="62" fill="hold">
                            <p:stCondLst>
                              <p:cond delay="5800"/>
                            </p:stCondLst>
                            <p:childTnLst>
                              <p:par>
                                <p:cTn id="63" presetID="41" presetClass="entr" presetSubtype="0" fill="hold" grpId="0" nodeType="afterEffect">
                                  <p:stCondLst>
                                    <p:cond delay="0"/>
                                  </p:stCondLst>
                                  <p:iterate type="lt">
                                    <p:tmPct val="2353"/>
                                  </p:iterate>
                                  <p:childTnLst>
                                    <p:set>
                                      <p:cBhvr>
                                        <p:cTn id="64" dur="1" fill="hold">
                                          <p:stCondLst>
                                            <p:cond delay="0"/>
                                          </p:stCondLst>
                                        </p:cTn>
                                        <p:tgtEl>
                                          <p:spTgt spid="85"/>
                                        </p:tgtEl>
                                        <p:attrNameLst>
                                          <p:attrName>style.visibility</p:attrName>
                                        </p:attrNameLst>
                                      </p:cBhvr>
                                      <p:to>
                                        <p:strVal val="visible"/>
                                      </p:to>
                                    </p:set>
                                    <p:anim calcmode="lin" valueType="num">
                                      <p:cBhvr>
                                        <p:cTn id="65"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5"/>
                                        </p:tgtEl>
                                        <p:attrNameLst>
                                          <p:attrName>ppt_y</p:attrName>
                                        </p:attrNameLst>
                                      </p:cBhvr>
                                      <p:tavLst>
                                        <p:tav tm="0">
                                          <p:val>
                                            <p:strVal val="#ppt_y"/>
                                          </p:val>
                                        </p:tav>
                                        <p:tav tm="100000">
                                          <p:val>
                                            <p:strVal val="#ppt_y"/>
                                          </p:val>
                                        </p:tav>
                                      </p:tavLst>
                                    </p:anim>
                                    <p:anim calcmode="lin" valueType="num">
                                      <p:cBhvr>
                                        <p:cTn id="67"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5"/>
                                        </p:tgtEl>
                                      </p:cBhvr>
                                    </p:animEffect>
                                  </p:childTnLst>
                                </p:cTn>
                              </p:par>
                            </p:childTnLst>
                          </p:cTn>
                        </p:par>
                        <p:par>
                          <p:cTn id="70" fill="hold">
                            <p:stCondLst>
                              <p:cond delay="6500"/>
                            </p:stCondLst>
                            <p:childTnLst>
                              <p:par>
                                <p:cTn id="71" presetID="16" presetClass="entr" presetSubtype="21" fill="hold" grpId="0" nodeType="after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barn(inVertical)">
                                      <p:cBhvr>
                                        <p:cTn id="73" dur="500"/>
                                        <p:tgtEl>
                                          <p:spTgt spid="82"/>
                                        </p:tgtEl>
                                      </p:cBhvr>
                                    </p:animEffect>
                                  </p:childTnLst>
                                </p:cTn>
                              </p:par>
                            </p:childTnLst>
                          </p:cTn>
                        </p:par>
                        <p:par>
                          <p:cTn id="74" fill="hold">
                            <p:stCondLst>
                              <p:cond delay="7000"/>
                            </p:stCondLst>
                            <p:childTnLst>
                              <p:par>
                                <p:cTn id="75" presetID="42" presetClass="entr" presetSubtype="0"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anim calcmode="lin" valueType="num">
                                      <p:cBhvr>
                                        <p:cTn id="78" dur="500" fill="hold"/>
                                        <p:tgtEl>
                                          <p:spTgt spid="27"/>
                                        </p:tgtEl>
                                        <p:attrNameLst>
                                          <p:attrName>ppt_x</p:attrName>
                                        </p:attrNameLst>
                                      </p:cBhvr>
                                      <p:tavLst>
                                        <p:tav tm="0">
                                          <p:val>
                                            <p:strVal val="#ppt_x"/>
                                          </p:val>
                                        </p:tav>
                                        <p:tav tm="100000">
                                          <p:val>
                                            <p:strVal val="#ppt_x"/>
                                          </p:val>
                                        </p:tav>
                                      </p:tavLst>
                                    </p:anim>
                                    <p:anim calcmode="lin" valueType="num">
                                      <p:cBhvr>
                                        <p:cTn id="79" dur="500" fill="hold"/>
                                        <p:tgtEl>
                                          <p:spTgt spid="2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wipe(left)">
                                      <p:cBhvr>
                                        <p:cTn id="83" dur="500"/>
                                        <p:tgtEl>
                                          <p:spTgt spid="5"/>
                                        </p:tgtEl>
                                      </p:cBhvr>
                                    </p:animEffect>
                                  </p:childTnLst>
                                </p:cTn>
                              </p:par>
                            </p:childTnLst>
                          </p:cTn>
                        </p:par>
                        <p:par>
                          <p:cTn id="84" fill="hold">
                            <p:stCondLst>
                              <p:cond delay="8000"/>
                            </p:stCondLst>
                            <p:childTnLst>
                              <p:par>
                                <p:cTn id="85" presetID="41" presetClass="entr" presetSubtype="0" fill="hold" grpId="0" nodeType="afterEffect">
                                  <p:stCondLst>
                                    <p:cond delay="0"/>
                                  </p:stCondLst>
                                  <p:iterate type="lt">
                                    <p:tmPct val="2353"/>
                                  </p:iterate>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86"/>
                                        </p:tgtEl>
                                        <p:attrNameLst>
                                          <p:attrName>ppt_y</p:attrName>
                                        </p:attrNameLst>
                                      </p:cBhvr>
                                      <p:tavLst>
                                        <p:tav tm="0">
                                          <p:val>
                                            <p:strVal val="#ppt_y"/>
                                          </p:val>
                                        </p:tav>
                                        <p:tav tm="100000">
                                          <p:val>
                                            <p:strVal val="#ppt_y"/>
                                          </p:val>
                                        </p:tav>
                                      </p:tavLst>
                                    </p:anim>
                                    <p:anim calcmode="lin" valueType="num">
                                      <p:cBhvr>
                                        <p:cTn id="89"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AD480527-B61B-47DC-AD5C-E6D20FD59E7E}"/>
              </a:ext>
            </a:extLst>
          </p:cNvPr>
          <p:cNvPicPr>
            <a:picLocks noChangeAspect="1"/>
          </p:cNvPicPr>
          <p:nvPr/>
        </p:nvPicPr>
        <p:blipFill>
          <a:blip r:embed="rId3"/>
          <a:stretch>
            <a:fillRect/>
          </a:stretch>
        </p:blipFill>
        <p:spPr>
          <a:xfrm>
            <a:off x="748" y="2427"/>
            <a:ext cx="9142857" cy="5142857"/>
          </a:xfrm>
          <a:prstGeom prst="rect">
            <a:avLst/>
          </a:prstGeom>
        </p:spPr>
      </p:pic>
      <p:grpSp>
        <p:nvGrpSpPr>
          <p:cNvPr id="13" name="Group 16">
            <a:extLst>
              <a:ext uri="{FF2B5EF4-FFF2-40B4-BE49-F238E27FC236}">
                <a16:creationId xmlns:a16="http://schemas.microsoft.com/office/drawing/2014/main" id="{C25F960F-D3AE-477D-976E-19C95981145D}"/>
              </a:ext>
            </a:extLst>
          </p:cNvPr>
          <p:cNvGrpSpPr/>
          <p:nvPr/>
        </p:nvGrpSpPr>
        <p:grpSpPr>
          <a:xfrm>
            <a:off x="136853" y="2704747"/>
            <a:ext cx="4399697" cy="115157"/>
            <a:chOff x="0" y="2341322"/>
            <a:chExt cx="4403469" cy="115214"/>
          </a:xfrm>
          <a:solidFill>
            <a:schemeClr val="accent2"/>
          </a:solidFill>
        </p:grpSpPr>
        <p:sp>
          <p:nvSpPr>
            <p:cNvPr id="14" name="Rectangle 12">
              <a:extLst>
                <a:ext uri="{FF2B5EF4-FFF2-40B4-BE49-F238E27FC236}">
                  <a16:creationId xmlns:a16="http://schemas.microsoft.com/office/drawing/2014/main" id="{0CF69993-FE7D-4D29-BF3F-145DDC7F4B44}"/>
                </a:ext>
              </a:extLst>
            </p:cNvPr>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a:extLst>
                <a:ext uri="{FF2B5EF4-FFF2-40B4-BE49-F238E27FC236}">
                  <a16:creationId xmlns:a16="http://schemas.microsoft.com/office/drawing/2014/main" id="{4246F142-4712-44A6-B6AE-97FBE5C383D1}"/>
                </a:ext>
              </a:extLst>
            </p:cNvPr>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6">
            <a:extLst>
              <a:ext uri="{FF2B5EF4-FFF2-40B4-BE49-F238E27FC236}">
                <a16:creationId xmlns:a16="http://schemas.microsoft.com/office/drawing/2014/main" id="{037C4A50-3C51-4313-BEFF-6329C11C2667}"/>
              </a:ext>
            </a:extLst>
          </p:cNvPr>
          <p:cNvSpPr txBox="1">
            <a:spLocks noChangeArrowheads="1"/>
          </p:cNvSpPr>
          <p:nvPr/>
        </p:nvSpPr>
        <p:spPr bwMode="auto">
          <a:xfrm flipH="1">
            <a:off x="505263" y="2226691"/>
            <a:ext cx="3888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lvl="0" algn="ctr"/>
            <a:r>
              <a:rPr lang="zh-CN" altLang="zh-CN" sz="2400" dirty="0">
                <a:solidFill>
                  <a:schemeClr val="tx1">
                    <a:lumMod val="65000"/>
                    <a:lumOff val="35000"/>
                  </a:schemeClr>
                </a:solidFill>
                <a:latin typeface="微软雅黑" pitchFamily="34" charset="-122"/>
                <a:ea typeface="微软雅黑" pitchFamily="34" charset="-122"/>
              </a:rPr>
              <a:t>成功项目展示</a:t>
            </a:r>
          </a:p>
        </p:txBody>
      </p:sp>
      <p:sp>
        <p:nvSpPr>
          <p:cNvPr id="17" name="Text Placeholder 3">
            <a:extLst>
              <a:ext uri="{FF2B5EF4-FFF2-40B4-BE49-F238E27FC236}">
                <a16:creationId xmlns:a16="http://schemas.microsoft.com/office/drawing/2014/main" id="{2C614157-E8F2-4095-B239-58AAAF9D68CF}"/>
              </a:ext>
            </a:extLst>
          </p:cNvPr>
          <p:cNvSpPr txBox="1">
            <a:spLocks/>
          </p:cNvSpPr>
          <p:nvPr/>
        </p:nvSpPr>
        <p:spPr>
          <a:xfrm>
            <a:off x="1404815" y="2998668"/>
            <a:ext cx="2774962" cy="303225"/>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818">
              <a:lnSpc>
                <a:spcPct val="150000"/>
              </a:lnSpc>
              <a:spcBef>
                <a:spcPct val="20000"/>
              </a:spcBef>
              <a:defRPr/>
            </a:pP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7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18" name="TextBox 8">
            <a:extLst>
              <a:ext uri="{FF2B5EF4-FFF2-40B4-BE49-F238E27FC236}">
                <a16:creationId xmlns:a16="http://schemas.microsoft.com/office/drawing/2014/main" id="{06F6E1D0-E1DB-43E9-81BC-CE91CC11A1C6}"/>
              </a:ext>
            </a:extLst>
          </p:cNvPr>
          <p:cNvSpPr txBox="1">
            <a:spLocks noChangeArrowheads="1"/>
          </p:cNvSpPr>
          <p:nvPr/>
        </p:nvSpPr>
        <p:spPr bwMode="auto">
          <a:xfrm>
            <a:off x="3817641" y="1990661"/>
            <a:ext cx="608266" cy="558089"/>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lIns="65012" tIns="32506" rIns="65012" bIns="3250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accent2"/>
                </a:solidFill>
                <a:ea typeface="微软雅黑" panose="020B0503020204020204" pitchFamily="34" charset="-122"/>
                <a:sym typeface="Arial" panose="020B0604020202020204" pitchFamily="34" charset="0"/>
              </a:rPr>
              <a:t>叁</a:t>
            </a:r>
            <a:endParaRPr lang="en-US" altLang="zh-CN" sz="3200" dirty="0">
              <a:solidFill>
                <a:schemeClr val="accent2"/>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76184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Bottom)">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1052" y="1181797"/>
            <a:ext cx="3932404" cy="2949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22"/>
          <p:cNvGrpSpPr>
            <a:grpSpLocks/>
          </p:cNvGrpSpPr>
          <p:nvPr/>
        </p:nvGrpSpPr>
        <p:grpSpPr bwMode="auto">
          <a:xfrm>
            <a:off x="4857101" y="1101998"/>
            <a:ext cx="850106" cy="377480"/>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2"/>
            </a:solidFill>
            <a:ln w="12700" cmpd="sng">
              <a:no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bg1"/>
                  </a:solidFill>
                  <a:latin typeface="+mn-ea"/>
                  <a:sym typeface="方正兰亭细黑_GBK" charset="-122"/>
                </a:rPr>
                <a:t>关键字</a:t>
              </a:r>
            </a:p>
          </p:txBody>
        </p:sp>
      </p:grpSp>
      <p:sp>
        <p:nvSpPr>
          <p:cNvPr id="13" name="矩形 60"/>
          <p:cNvSpPr>
            <a:spLocks noChangeArrowheads="1"/>
          </p:cNvSpPr>
          <p:nvPr/>
        </p:nvSpPr>
        <p:spPr bwMode="auto">
          <a:xfrm>
            <a:off x="5849239" y="1060173"/>
            <a:ext cx="2502323"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grpSp>
        <p:nvGrpSpPr>
          <p:cNvPr id="6" name="Group 22"/>
          <p:cNvGrpSpPr>
            <a:grpSpLocks/>
          </p:cNvGrpSpPr>
          <p:nvPr/>
        </p:nvGrpSpPr>
        <p:grpSpPr bwMode="auto">
          <a:xfrm>
            <a:off x="4857101" y="1764014"/>
            <a:ext cx="850106" cy="377480"/>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3"/>
            </a:solidFill>
            <a:ln w="12700" cmpd="sng">
              <a:no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bg1"/>
                  </a:solidFill>
                  <a:latin typeface="+mn-ea"/>
                  <a:sym typeface="方正兰亭细黑_GBK" charset="-122"/>
                </a:rPr>
                <a:t>关键字</a:t>
              </a:r>
            </a:p>
          </p:txBody>
        </p:sp>
      </p:grpSp>
      <p:sp>
        <p:nvSpPr>
          <p:cNvPr id="17" name="矩形 60"/>
          <p:cNvSpPr>
            <a:spLocks noChangeArrowheads="1"/>
          </p:cNvSpPr>
          <p:nvPr/>
        </p:nvSpPr>
        <p:spPr bwMode="auto">
          <a:xfrm>
            <a:off x="5849239" y="1722189"/>
            <a:ext cx="2502323"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grpSp>
        <p:nvGrpSpPr>
          <p:cNvPr id="10" name="Group 22"/>
          <p:cNvGrpSpPr>
            <a:grpSpLocks/>
          </p:cNvGrpSpPr>
          <p:nvPr/>
        </p:nvGrpSpPr>
        <p:grpSpPr bwMode="auto">
          <a:xfrm>
            <a:off x="4857101" y="2435633"/>
            <a:ext cx="850106" cy="377480"/>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4"/>
            </a:solidFill>
            <a:ln w="12700" cmpd="sng">
              <a:no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bg1"/>
                  </a:solidFill>
                  <a:latin typeface="+mn-ea"/>
                  <a:sym typeface="方正兰亭细黑_GBK" charset="-122"/>
                </a:rPr>
                <a:t>关键字</a:t>
              </a:r>
            </a:p>
          </p:txBody>
        </p:sp>
      </p:grpSp>
      <p:sp>
        <p:nvSpPr>
          <p:cNvPr id="21" name="矩形 60"/>
          <p:cNvSpPr>
            <a:spLocks noChangeArrowheads="1"/>
          </p:cNvSpPr>
          <p:nvPr/>
        </p:nvSpPr>
        <p:spPr bwMode="auto">
          <a:xfrm>
            <a:off x="5849239" y="2393808"/>
            <a:ext cx="2502323"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grpSp>
        <p:nvGrpSpPr>
          <p:cNvPr id="26" name="Group 22">
            <a:extLst>
              <a:ext uri="{FF2B5EF4-FFF2-40B4-BE49-F238E27FC236}">
                <a16:creationId xmlns:a16="http://schemas.microsoft.com/office/drawing/2014/main" id="{7CF4F8CC-7731-44B2-ABBE-05AE997D3CEE}"/>
              </a:ext>
            </a:extLst>
          </p:cNvPr>
          <p:cNvGrpSpPr>
            <a:grpSpLocks/>
          </p:cNvGrpSpPr>
          <p:nvPr/>
        </p:nvGrpSpPr>
        <p:grpSpPr bwMode="auto">
          <a:xfrm>
            <a:off x="4857101" y="3149077"/>
            <a:ext cx="850106" cy="377480"/>
            <a:chOff x="0" y="0"/>
            <a:chExt cx="1131895" cy="504056"/>
          </a:xfrm>
        </p:grpSpPr>
        <p:sp>
          <p:nvSpPr>
            <p:cNvPr id="27" name="矩形 46">
              <a:extLst>
                <a:ext uri="{FF2B5EF4-FFF2-40B4-BE49-F238E27FC236}">
                  <a16:creationId xmlns:a16="http://schemas.microsoft.com/office/drawing/2014/main" id="{62313899-5088-479D-A63B-E5487BE1D55A}"/>
                </a:ext>
              </a:extLst>
            </p:cNvPr>
            <p:cNvSpPr>
              <a:spLocks noChangeArrowheads="1"/>
            </p:cNvSpPr>
            <p:nvPr/>
          </p:nvSpPr>
          <p:spPr bwMode="auto">
            <a:xfrm>
              <a:off x="0" y="0"/>
              <a:ext cx="1080120" cy="504056"/>
            </a:xfrm>
            <a:prstGeom prst="rect">
              <a:avLst/>
            </a:prstGeom>
            <a:solidFill>
              <a:schemeClr val="accent4"/>
            </a:solidFill>
            <a:ln w="12700" cmpd="sng">
              <a:no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28" name="文本框 47">
              <a:extLst>
                <a:ext uri="{FF2B5EF4-FFF2-40B4-BE49-F238E27FC236}">
                  <a16:creationId xmlns:a16="http://schemas.microsoft.com/office/drawing/2014/main" id="{E2A27520-36DE-47DA-B97A-7ED55C558B30}"/>
                </a:ext>
              </a:extLst>
            </p:cNvPr>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bg1"/>
                  </a:solidFill>
                  <a:latin typeface="+mn-ea"/>
                  <a:sym typeface="方正兰亭细黑_GBK" charset="-122"/>
                </a:rPr>
                <a:t>关键字</a:t>
              </a:r>
            </a:p>
          </p:txBody>
        </p:sp>
      </p:grpSp>
      <p:sp>
        <p:nvSpPr>
          <p:cNvPr id="29" name="矩形 60">
            <a:extLst>
              <a:ext uri="{FF2B5EF4-FFF2-40B4-BE49-F238E27FC236}">
                <a16:creationId xmlns:a16="http://schemas.microsoft.com/office/drawing/2014/main" id="{74FE8DF6-F68C-4313-B8E7-A877D2E185A3}"/>
              </a:ext>
            </a:extLst>
          </p:cNvPr>
          <p:cNvSpPr>
            <a:spLocks noChangeArrowheads="1"/>
          </p:cNvSpPr>
          <p:nvPr/>
        </p:nvSpPr>
        <p:spPr bwMode="auto">
          <a:xfrm>
            <a:off x="5849239" y="3107252"/>
            <a:ext cx="2502323"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grpSp>
        <p:nvGrpSpPr>
          <p:cNvPr id="30" name="Group 22">
            <a:extLst>
              <a:ext uri="{FF2B5EF4-FFF2-40B4-BE49-F238E27FC236}">
                <a16:creationId xmlns:a16="http://schemas.microsoft.com/office/drawing/2014/main" id="{CF4AEEB0-E507-4133-AE47-36C2510FE866}"/>
              </a:ext>
            </a:extLst>
          </p:cNvPr>
          <p:cNvGrpSpPr>
            <a:grpSpLocks/>
          </p:cNvGrpSpPr>
          <p:nvPr/>
        </p:nvGrpSpPr>
        <p:grpSpPr bwMode="auto">
          <a:xfrm>
            <a:off x="4857101" y="3862521"/>
            <a:ext cx="850106" cy="377480"/>
            <a:chOff x="0" y="0"/>
            <a:chExt cx="1131895" cy="504056"/>
          </a:xfrm>
        </p:grpSpPr>
        <p:sp>
          <p:nvSpPr>
            <p:cNvPr id="31" name="矩形 46">
              <a:extLst>
                <a:ext uri="{FF2B5EF4-FFF2-40B4-BE49-F238E27FC236}">
                  <a16:creationId xmlns:a16="http://schemas.microsoft.com/office/drawing/2014/main" id="{034AC34D-EA59-403A-A749-192863EDCEE5}"/>
                </a:ext>
              </a:extLst>
            </p:cNvPr>
            <p:cNvSpPr>
              <a:spLocks noChangeArrowheads="1"/>
            </p:cNvSpPr>
            <p:nvPr/>
          </p:nvSpPr>
          <p:spPr bwMode="auto">
            <a:xfrm>
              <a:off x="0" y="0"/>
              <a:ext cx="1080120" cy="504056"/>
            </a:xfrm>
            <a:prstGeom prst="rect">
              <a:avLst/>
            </a:prstGeom>
            <a:solidFill>
              <a:schemeClr val="accent4"/>
            </a:solidFill>
            <a:ln w="12700" cmpd="sng">
              <a:noFill/>
              <a:miter lim="800000"/>
              <a:headEnd/>
              <a:tailEnd/>
            </a:ln>
            <a:extLst/>
          </p:spPr>
          <p:txBody>
            <a:bodyPr anchor="ctr"/>
            <a:lstStyle/>
            <a:p>
              <a:pPr algn="ctr"/>
              <a:endParaRPr lang="zh-CN" altLang="zh-CN" sz="1400">
                <a:solidFill>
                  <a:schemeClr val="tx1">
                    <a:lumMod val="85000"/>
                    <a:lumOff val="15000"/>
                  </a:schemeClr>
                </a:solidFill>
                <a:latin typeface="+mn-ea"/>
                <a:sym typeface="宋体" pitchFamily="2" charset="-122"/>
              </a:endParaRPr>
            </a:p>
          </p:txBody>
        </p:sp>
        <p:sp>
          <p:nvSpPr>
            <p:cNvPr id="32" name="文本框 47">
              <a:extLst>
                <a:ext uri="{FF2B5EF4-FFF2-40B4-BE49-F238E27FC236}">
                  <a16:creationId xmlns:a16="http://schemas.microsoft.com/office/drawing/2014/main" id="{84933DF4-1097-46EE-B415-208AAFFBCE91}"/>
                </a:ext>
              </a:extLst>
            </p:cNvPr>
            <p:cNvSpPr>
              <a:spLocks noChangeArrowheads="1"/>
            </p:cNvSpPr>
            <p:nvPr/>
          </p:nvSpPr>
          <p:spPr bwMode="auto">
            <a:xfrm>
              <a:off x="51774" y="41772"/>
              <a:ext cx="1080121" cy="431586"/>
            </a:xfrm>
            <a:prstGeom prst="rect">
              <a:avLst/>
            </a:prstGeom>
            <a:noFill/>
            <a:ln w="12700" cmpd="sng">
              <a:noFill/>
              <a:miter lim="800000"/>
              <a:headEnd/>
              <a:tailEnd/>
            </a:ln>
            <a:extLst/>
          </p:spPr>
          <p:txBody>
            <a:bodyPr anchor="ctr"/>
            <a:lstStyle/>
            <a:p>
              <a:pPr algn="ctr"/>
              <a:r>
                <a:rPr lang="zh-CN" altLang="en-US" sz="1400" dirty="0">
                  <a:solidFill>
                    <a:schemeClr val="bg1"/>
                  </a:solidFill>
                  <a:latin typeface="+mn-ea"/>
                  <a:sym typeface="方正兰亭细黑_GBK" charset="-122"/>
                </a:rPr>
                <a:t>关键字</a:t>
              </a:r>
            </a:p>
          </p:txBody>
        </p:sp>
      </p:grpSp>
      <p:sp>
        <p:nvSpPr>
          <p:cNvPr id="33" name="矩形 60">
            <a:extLst>
              <a:ext uri="{FF2B5EF4-FFF2-40B4-BE49-F238E27FC236}">
                <a16:creationId xmlns:a16="http://schemas.microsoft.com/office/drawing/2014/main" id="{E48D97C3-8957-4B3F-A9F1-EA4C4CE66D7B}"/>
              </a:ext>
            </a:extLst>
          </p:cNvPr>
          <p:cNvSpPr>
            <a:spLocks noChangeArrowheads="1"/>
          </p:cNvSpPr>
          <p:nvPr/>
        </p:nvSpPr>
        <p:spPr bwMode="auto">
          <a:xfrm>
            <a:off x="5849239" y="3820696"/>
            <a:ext cx="2502323" cy="469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单击此处添加文本单击此处添加文本</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27309100"/>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2" presetClass="entr" presetSubtype="2" decel="10000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000"/>
                            </p:stCondLst>
                            <p:childTnLst>
                              <p:par>
                                <p:cTn id="23" presetID="2" presetClass="entr" presetSubtype="2" decel="10000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1+#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3000"/>
                            </p:stCondLst>
                            <p:childTnLst>
                              <p:par>
                                <p:cTn id="32" presetID="2" presetClass="entr" presetSubtype="2" decel="10000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par>
                          <p:cTn id="40" fill="hold">
                            <p:stCondLst>
                              <p:cond delay="4000"/>
                            </p:stCondLst>
                            <p:childTnLst>
                              <p:par>
                                <p:cTn id="41" presetID="2" presetClass="entr" presetSubtype="2" decel="10000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1+#ppt_w/2"/>
                                          </p:val>
                                        </p:tav>
                                        <p:tav tm="100000">
                                          <p:val>
                                            <p:strVal val="#ppt_x"/>
                                          </p:val>
                                        </p:tav>
                                      </p:tavLst>
                                    </p:anim>
                                    <p:anim calcmode="lin" valueType="num">
                                      <p:cBhvr additive="base">
                                        <p:cTn id="44" dur="500" fill="hold"/>
                                        <p:tgtEl>
                                          <p:spTgt spid="29"/>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childTnLst>
                          </p:cTn>
                        </p:par>
                        <p:par>
                          <p:cTn id="49" fill="hold">
                            <p:stCondLst>
                              <p:cond delay="5000"/>
                            </p:stCondLst>
                            <p:childTnLst>
                              <p:par>
                                <p:cTn id="50" presetID="2" presetClass="entr" presetSubtype="2" decel="100000"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1+#ppt_w/2"/>
                                          </p:val>
                                        </p:tav>
                                        <p:tav tm="100000">
                                          <p:val>
                                            <p:strVal val="#ppt_x"/>
                                          </p:val>
                                        </p:tav>
                                      </p:tavLst>
                                    </p:anim>
                                    <p:anim calcmode="lin" valueType="num">
                                      <p:cBhvr additive="base">
                                        <p:cTn id="5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1" grpId="0"/>
      <p:bldP spid="29"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1"/>
          <p:cNvSpPr/>
          <p:nvPr/>
        </p:nvSpPr>
        <p:spPr bwMode="auto">
          <a:xfrm>
            <a:off x="6507759" y="3725425"/>
            <a:ext cx="1743075" cy="0"/>
          </a:xfrm>
          <a:custGeom>
            <a:avLst/>
            <a:gdLst>
              <a:gd name="T0" fmla="*/ 2147483647 w 1984"/>
              <a:gd name="T1" fmla="*/ 0 w 1984"/>
              <a:gd name="T2" fmla="*/ 2147483647 w 1984"/>
              <a:gd name="T3" fmla="*/ 0 60000 65536"/>
              <a:gd name="T4" fmla="*/ 0 60000 65536"/>
              <a:gd name="T5" fmla="*/ 0 60000 65536"/>
              <a:gd name="T6" fmla="*/ 0 w 1984"/>
              <a:gd name="T7" fmla="*/ 1984 w 1984"/>
            </a:gdLst>
            <a:ahLst/>
            <a:cxnLst>
              <a:cxn ang="T3">
                <a:pos x="T0" y="0"/>
              </a:cxn>
              <a:cxn ang="T4">
                <a:pos x="T1" y="0"/>
              </a:cxn>
              <a:cxn ang="T5">
                <a:pos x="T2" y="0"/>
              </a:cxn>
            </a:cxnLst>
            <a:rect l="T6" t="0" r="T7" b="0"/>
            <a:pathLst>
              <a:path w="1984">
                <a:moveTo>
                  <a:pt x="1984" y="0"/>
                </a:moveTo>
                <a:lnTo>
                  <a:pt x="0" y="0"/>
                </a:lnTo>
                <a:lnTo>
                  <a:pt x="1984" y="0"/>
                </a:lnTo>
                <a:close/>
              </a:path>
            </a:pathLst>
          </a:custGeom>
          <a:solidFill>
            <a:srgbClr val="E6325C"/>
          </a:solidFill>
          <a:ln w="9525">
            <a:noFill/>
            <a:round/>
          </a:ln>
        </p:spPr>
        <p:txBody>
          <a:bodyPr lIns="68580" tIns="34290" rIns="68580" bIns="34290"/>
          <a:lstStyle/>
          <a:p>
            <a:pPr defTabSz="913924">
              <a:defRPr/>
            </a:pPr>
            <a:endParaRPr lang="zh-CN" altLang="en-US" kern="0" dirty="0">
              <a:solidFill>
                <a:sysClr val="windowText" lastClr="000000"/>
              </a:solidFill>
            </a:endParaRPr>
          </a:p>
        </p:txBody>
      </p:sp>
      <p:sp>
        <p:nvSpPr>
          <p:cNvPr id="5" name="Line 12"/>
          <p:cNvSpPr>
            <a:spLocks noChangeShapeType="1"/>
          </p:cNvSpPr>
          <p:nvPr/>
        </p:nvSpPr>
        <p:spPr bwMode="auto">
          <a:xfrm flipH="1">
            <a:off x="6507759" y="3725425"/>
            <a:ext cx="1743075" cy="0"/>
          </a:xfrm>
          <a:prstGeom prst="line">
            <a:avLst/>
          </a:prstGeom>
          <a:noFill/>
          <a:ln w="9525">
            <a:noFill/>
            <a:round/>
          </a:ln>
        </p:spPr>
        <p:txBody>
          <a:bodyPr lIns="68580" tIns="34290" rIns="68580" bIns="34290"/>
          <a:lstStyle/>
          <a:p>
            <a:pPr defTabSz="913924">
              <a:defRPr/>
            </a:pPr>
            <a:endParaRPr lang="zh-CN" altLang="en-US" kern="0" dirty="0">
              <a:solidFill>
                <a:sysClr val="windowText" lastClr="000000"/>
              </a:solidFill>
            </a:endParaRPr>
          </a:p>
        </p:txBody>
      </p:sp>
      <p:cxnSp>
        <p:nvCxnSpPr>
          <p:cNvPr id="7" name="直接连接符 6"/>
          <p:cNvCxnSpPr>
            <a:stCxn id="42" idx="3"/>
          </p:cNvCxnSpPr>
          <p:nvPr/>
        </p:nvCxnSpPr>
        <p:spPr>
          <a:xfrm flipV="1">
            <a:off x="632420" y="1564172"/>
            <a:ext cx="0" cy="1518118"/>
          </a:xfrm>
          <a:prstGeom prst="line">
            <a:avLst/>
          </a:prstGeom>
          <a:noFill/>
          <a:ln w="9525" cap="flat" cmpd="sng" algn="ctr">
            <a:solidFill>
              <a:schemeClr val="accent1"/>
            </a:solidFill>
            <a:prstDash val="dash"/>
            <a:tailEnd type="oval"/>
          </a:ln>
          <a:effectLst/>
        </p:spPr>
      </p:cxnSp>
      <p:cxnSp>
        <p:nvCxnSpPr>
          <p:cNvPr id="8" name="直接连接符 7"/>
          <p:cNvCxnSpPr/>
          <p:nvPr/>
        </p:nvCxnSpPr>
        <p:spPr>
          <a:xfrm flipV="1">
            <a:off x="2607271" y="1564172"/>
            <a:ext cx="0" cy="1518118"/>
          </a:xfrm>
          <a:prstGeom prst="line">
            <a:avLst/>
          </a:prstGeom>
          <a:noFill/>
          <a:ln w="9525" cap="flat" cmpd="sng" algn="ctr">
            <a:solidFill>
              <a:schemeClr val="accent2"/>
            </a:solidFill>
            <a:prstDash val="dash"/>
            <a:tailEnd type="oval"/>
          </a:ln>
          <a:effectLst/>
        </p:spPr>
      </p:cxnSp>
      <p:cxnSp>
        <p:nvCxnSpPr>
          <p:cNvPr id="9" name="直接连接符 8"/>
          <p:cNvCxnSpPr/>
          <p:nvPr/>
        </p:nvCxnSpPr>
        <p:spPr>
          <a:xfrm flipV="1">
            <a:off x="4594820" y="1564172"/>
            <a:ext cx="0" cy="1518118"/>
          </a:xfrm>
          <a:prstGeom prst="line">
            <a:avLst/>
          </a:prstGeom>
          <a:noFill/>
          <a:ln w="9525" cap="flat" cmpd="sng" algn="ctr">
            <a:solidFill>
              <a:schemeClr val="accent3"/>
            </a:solidFill>
            <a:prstDash val="dash"/>
            <a:tailEnd type="oval"/>
          </a:ln>
          <a:effectLst/>
        </p:spPr>
      </p:cxnSp>
      <p:cxnSp>
        <p:nvCxnSpPr>
          <p:cNvPr id="10" name="直接连接符 9"/>
          <p:cNvCxnSpPr/>
          <p:nvPr/>
        </p:nvCxnSpPr>
        <p:spPr>
          <a:xfrm flipV="1">
            <a:off x="6569671" y="1564172"/>
            <a:ext cx="0" cy="1518118"/>
          </a:xfrm>
          <a:prstGeom prst="line">
            <a:avLst/>
          </a:prstGeom>
          <a:noFill/>
          <a:ln w="9525" cap="flat" cmpd="sng" algn="ctr">
            <a:solidFill>
              <a:schemeClr val="accent4"/>
            </a:solidFill>
            <a:prstDash val="dash"/>
            <a:tailEnd type="oval"/>
          </a:ln>
          <a:effectLst/>
        </p:spPr>
      </p:cxnSp>
      <p:grpSp>
        <p:nvGrpSpPr>
          <p:cNvPr id="2" name="组合 10"/>
          <p:cNvGrpSpPr/>
          <p:nvPr/>
        </p:nvGrpSpPr>
        <p:grpSpPr bwMode="auto">
          <a:xfrm>
            <a:off x="6576022" y="3082291"/>
            <a:ext cx="2024063" cy="643135"/>
            <a:chOff x="6575446" y="3440667"/>
            <a:chExt cx="2023780" cy="643251"/>
          </a:xfrm>
        </p:grpSpPr>
        <p:sp>
          <p:nvSpPr>
            <p:cNvPr id="12" name="Freeform 13"/>
            <p:cNvSpPr/>
            <p:nvPr/>
          </p:nvSpPr>
          <p:spPr bwMode="auto">
            <a:xfrm>
              <a:off x="6575446" y="3440667"/>
              <a:ext cx="2023780" cy="643251"/>
            </a:xfrm>
            <a:custGeom>
              <a:avLst/>
              <a:gdLst>
                <a:gd name="T0" fmla="*/ 1984 w 2303"/>
                <a:gd name="T1" fmla="*/ 732 h 732"/>
                <a:gd name="T2" fmla="*/ 0 w 2303"/>
                <a:gd name="T3" fmla="*/ 732 h 732"/>
                <a:gd name="T4" fmla="*/ 321 w 2303"/>
                <a:gd name="T5" fmla="*/ 366 h 732"/>
                <a:gd name="T6" fmla="*/ 0 w 2303"/>
                <a:gd name="T7" fmla="*/ 0 h 732"/>
                <a:gd name="T8" fmla="*/ 1984 w 2303"/>
                <a:gd name="T9" fmla="*/ 0 h 732"/>
                <a:gd name="T10" fmla="*/ 2303 w 2303"/>
                <a:gd name="T11" fmla="*/ 366 h 732"/>
                <a:gd name="T12" fmla="*/ 1984 w 2303"/>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3" h="732">
                  <a:moveTo>
                    <a:pt x="1984" y="732"/>
                  </a:moveTo>
                  <a:lnTo>
                    <a:pt x="0" y="732"/>
                  </a:lnTo>
                  <a:lnTo>
                    <a:pt x="321" y="366"/>
                  </a:lnTo>
                  <a:lnTo>
                    <a:pt x="0" y="0"/>
                  </a:lnTo>
                  <a:lnTo>
                    <a:pt x="1984" y="0"/>
                  </a:lnTo>
                  <a:lnTo>
                    <a:pt x="2303" y="366"/>
                  </a:lnTo>
                  <a:lnTo>
                    <a:pt x="1984" y="732"/>
                  </a:lnTo>
                  <a:close/>
                </a:path>
              </a:pathLst>
            </a:custGeom>
            <a:solidFill>
              <a:schemeClr val="accent4"/>
            </a:solidFill>
            <a:ln>
              <a:noFill/>
            </a:ln>
          </p:spPr>
          <p:txBody>
            <a:bodyPr/>
            <a:lstStyle/>
            <a:p>
              <a:pPr defTabSz="913924">
                <a:defRPr/>
              </a:pPr>
              <a:endParaRPr lang="zh-CN" altLang="en-US" sz="1600" kern="0" dirty="0">
                <a:solidFill>
                  <a:schemeClr val="bg1"/>
                </a:solidFill>
              </a:endParaRPr>
            </a:p>
          </p:txBody>
        </p:sp>
        <p:grpSp>
          <p:nvGrpSpPr>
            <p:cNvPr id="3" name="组合 26"/>
            <p:cNvGrpSpPr/>
            <p:nvPr/>
          </p:nvGrpSpPr>
          <p:grpSpPr bwMode="auto">
            <a:xfrm>
              <a:off x="6964552" y="3576351"/>
              <a:ext cx="1295718" cy="371881"/>
              <a:chOff x="1491944" y="1784655"/>
              <a:chExt cx="1295718" cy="371881"/>
            </a:xfrm>
          </p:grpSpPr>
          <p:grpSp>
            <p:nvGrpSpPr>
              <p:cNvPr id="11" name="Group 6"/>
              <p:cNvGrpSpPr>
                <a:grpSpLocks noChangeAspect="1"/>
              </p:cNvGrpSpPr>
              <p:nvPr/>
            </p:nvGrpSpPr>
            <p:grpSpPr bwMode="auto">
              <a:xfrm>
                <a:off x="1491944" y="1784655"/>
                <a:ext cx="415760" cy="371881"/>
                <a:chOff x="833" y="1348"/>
                <a:chExt cx="379" cy="339"/>
              </a:xfrm>
              <a:solidFill>
                <a:sysClr val="window" lastClr="FFFFFF"/>
              </a:solidFill>
              <a:effectLst>
                <a:outerShdw blurRad="25400" dist="25400" dir="2700000" algn="tl" rotWithShape="0">
                  <a:prstClr val="black">
                    <a:alpha val="40000"/>
                  </a:prstClr>
                </a:outerShdw>
              </a:effectLst>
            </p:grpSpPr>
            <p:sp>
              <p:nvSpPr>
                <p:cNvPr id="16" name="Freeform 7"/>
                <p:cNvSpPr/>
                <p:nvPr/>
              </p:nvSpPr>
              <p:spPr bwMode="auto">
                <a:xfrm>
                  <a:off x="1101" y="1360"/>
                  <a:ext cx="111" cy="315"/>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p:spPr>
              <p:txBody>
                <a:bodyPr/>
                <a:lstStyle/>
                <a:p>
                  <a:pPr defTabSz="913924">
                    <a:defRPr/>
                  </a:pPr>
                  <a:endParaRPr lang="zh-CN" altLang="en-US" sz="1600" kern="0" dirty="0">
                    <a:solidFill>
                      <a:schemeClr val="bg1"/>
                    </a:solidFill>
                  </a:endParaRPr>
                </a:p>
              </p:txBody>
            </p:sp>
            <p:sp>
              <p:nvSpPr>
                <p:cNvPr id="17" name="Freeform 8"/>
                <p:cNvSpPr/>
                <p:nvPr/>
              </p:nvSpPr>
              <p:spPr bwMode="auto">
                <a:xfrm>
                  <a:off x="1060" y="1389"/>
                  <a:ext cx="99" cy="257"/>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p:spPr>
              <p:txBody>
                <a:bodyPr/>
                <a:lstStyle/>
                <a:p>
                  <a:pPr defTabSz="913924">
                    <a:defRPr/>
                  </a:pPr>
                  <a:endParaRPr lang="zh-CN" altLang="en-US" sz="1600" kern="0" dirty="0">
                    <a:solidFill>
                      <a:schemeClr val="bg1"/>
                    </a:solidFill>
                  </a:endParaRPr>
                </a:p>
              </p:txBody>
            </p:sp>
            <p:sp>
              <p:nvSpPr>
                <p:cNvPr id="18" name="Freeform 9"/>
                <p:cNvSpPr/>
                <p:nvPr/>
              </p:nvSpPr>
              <p:spPr bwMode="auto">
                <a:xfrm>
                  <a:off x="915" y="1348"/>
                  <a:ext cx="110" cy="339"/>
                </a:xfrm>
                <a:custGeom>
                  <a:avLst/>
                  <a:gdLst>
                    <a:gd name="T0" fmla="*/ 0 w 110"/>
                    <a:gd name="T1" fmla="*/ 99 h 339"/>
                    <a:gd name="T2" fmla="*/ 0 w 110"/>
                    <a:gd name="T3" fmla="*/ 240 h 339"/>
                    <a:gd name="T4" fmla="*/ 70 w 110"/>
                    <a:gd name="T5" fmla="*/ 298 h 339"/>
                    <a:gd name="T6" fmla="*/ 70 w 110"/>
                    <a:gd name="T7" fmla="*/ 175 h 339"/>
                    <a:gd name="T8" fmla="*/ 81 w 110"/>
                    <a:gd name="T9" fmla="*/ 175 h 339"/>
                    <a:gd name="T10" fmla="*/ 81 w 110"/>
                    <a:gd name="T11" fmla="*/ 310 h 339"/>
                    <a:gd name="T12" fmla="*/ 110 w 110"/>
                    <a:gd name="T13" fmla="*/ 339 h 339"/>
                    <a:gd name="T14" fmla="*/ 110 w 110"/>
                    <a:gd name="T15" fmla="*/ 0 h 339"/>
                    <a:gd name="T16" fmla="*/ 0 w 110"/>
                    <a:gd name="T17" fmla="*/ 9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39">
                      <a:moveTo>
                        <a:pt x="0" y="99"/>
                      </a:moveTo>
                      <a:lnTo>
                        <a:pt x="0" y="240"/>
                      </a:lnTo>
                      <a:lnTo>
                        <a:pt x="70" y="298"/>
                      </a:lnTo>
                      <a:lnTo>
                        <a:pt x="70" y="175"/>
                      </a:lnTo>
                      <a:lnTo>
                        <a:pt x="81" y="175"/>
                      </a:lnTo>
                      <a:lnTo>
                        <a:pt x="81" y="310"/>
                      </a:lnTo>
                      <a:lnTo>
                        <a:pt x="110" y="339"/>
                      </a:lnTo>
                      <a:lnTo>
                        <a:pt x="110" y="0"/>
                      </a:lnTo>
                      <a:lnTo>
                        <a:pt x="0" y="99"/>
                      </a:lnTo>
                      <a:close/>
                    </a:path>
                  </a:pathLst>
                </a:custGeom>
                <a:grpFill/>
                <a:ln>
                  <a:noFill/>
                </a:ln>
              </p:spPr>
              <p:txBody>
                <a:bodyPr/>
                <a:lstStyle/>
                <a:p>
                  <a:pPr defTabSz="913924">
                    <a:defRPr/>
                  </a:pPr>
                  <a:endParaRPr lang="zh-CN" altLang="en-US" sz="1600" kern="0" dirty="0">
                    <a:solidFill>
                      <a:schemeClr val="bg1"/>
                    </a:solidFill>
                  </a:endParaRPr>
                </a:p>
              </p:txBody>
            </p:sp>
            <p:sp>
              <p:nvSpPr>
                <p:cNvPr id="19" name="Freeform 10"/>
                <p:cNvSpPr/>
                <p:nvPr/>
              </p:nvSpPr>
              <p:spPr bwMode="auto">
                <a:xfrm>
                  <a:off x="833" y="1453"/>
                  <a:ext cx="64" cy="129"/>
                </a:xfrm>
                <a:custGeom>
                  <a:avLst/>
                  <a:gdLst>
                    <a:gd name="T0" fmla="*/ 0 w 64"/>
                    <a:gd name="T1" fmla="*/ 0 h 129"/>
                    <a:gd name="T2" fmla="*/ 0 w 64"/>
                    <a:gd name="T3" fmla="*/ 129 h 129"/>
                    <a:gd name="T4" fmla="*/ 35 w 64"/>
                    <a:gd name="T5" fmla="*/ 129 h 129"/>
                    <a:gd name="T6" fmla="*/ 35 w 64"/>
                    <a:gd name="T7" fmla="*/ 59 h 129"/>
                    <a:gd name="T8" fmla="*/ 47 w 64"/>
                    <a:gd name="T9" fmla="*/ 59 h 129"/>
                    <a:gd name="T10" fmla="*/ 47 w 64"/>
                    <a:gd name="T11" fmla="*/ 129 h 129"/>
                    <a:gd name="T12" fmla="*/ 64 w 64"/>
                    <a:gd name="T13" fmla="*/ 129 h 129"/>
                    <a:gd name="T14" fmla="*/ 64 w 64"/>
                    <a:gd name="T15" fmla="*/ 0 h 129"/>
                    <a:gd name="T16" fmla="*/ 0 w 64"/>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29">
                      <a:moveTo>
                        <a:pt x="0" y="0"/>
                      </a:moveTo>
                      <a:lnTo>
                        <a:pt x="0" y="129"/>
                      </a:lnTo>
                      <a:lnTo>
                        <a:pt x="35" y="129"/>
                      </a:lnTo>
                      <a:lnTo>
                        <a:pt x="35" y="59"/>
                      </a:lnTo>
                      <a:lnTo>
                        <a:pt x="47" y="59"/>
                      </a:lnTo>
                      <a:lnTo>
                        <a:pt x="47" y="129"/>
                      </a:lnTo>
                      <a:lnTo>
                        <a:pt x="64" y="129"/>
                      </a:lnTo>
                      <a:lnTo>
                        <a:pt x="64" y="0"/>
                      </a:lnTo>
                      <a:lnTo>
                        <a:pt x="0" y="0"/>
                      </a:lnTo>
                      <a:close/>
                    </a:path>
                  </a:pathLst>
                </a:custGeom>
                <a:grpFill/>
                <a:ln>
                  <a:noFill/>
                </a:ln>
              </p:spPr>
              <p:txBody>
                <a:bodyPr/>
                <a:lstStyle/>
                <a:p>
                  <a:pPr defTabSz="913924">
                    <a:defRPr/>
                  </a:pPr>
                  <a:endParaRPr lang="zh-CN" altLang="en-US" sz="1600" kern="0" dirty="0">
                    <a:solidFill>
                      <a:schemeClr val="bg1"/>
                    </a:solidFill>
                  </a:endParaRPr>
                </a:p>
              </p:txBody>
            </p:sp>
          </p:grpSp>
          <p:sp>
            <p:nvSpPr>
              <p:cNvPr id="15" name="TextBox 28"/>
              <p:cNvSpPr txBox="1">
                <a:spLocks noChangeArrowheads="1"/>
              </p:cNvSpPr>
              <p:nvPr/>
            </p:nvSpPr>
            <p:spPr bwMode="auto">
              <a:xfrm>
                <a:off x="1987555" y="1832129"/>
                <a:ext cx="800107" cy="277049"/>
              </a:xfrm>
              <a:prstGeom prst="rect">
                <a:avLst/>
              </a:prstGeom>
              <a:noFill/>
              <a:ln w="9525">
                <a:noFill/>
                <a:miter lim="800000"/>
              </a:ln>
            </p:spPr>
            <p:txBody>
              <a:bodyPr wrap="none">
                <a:spAutoFit/>
              </a:body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添加标题</a:t>
                </a:r>
                <a:endParaRPr lang="en-US" altLang="zh-CN" sz="1200" dirty="0">
                  <a:solidFill>
                    <a:schemeClr val="bg1"/>
                  </a:solidFill>
                  <a:latin typeface="微软雅黑" pitchFamily="34" charset="-122"/>
                  <a:ea typeface="微软雅黑" pitchFamily="34" charset="-122"/>
                  <a:sym typeface="Arial" pitchFamily="34" charset="0"/>
                </a:endParaRPr>
              </a:p>
            </p:txBody>
          </p:sp>
        </p:grpSp>
      </p:grpSp>
      <p:grpSp>
        <p:nvGrpSpPr>
          <p:cNvPr id="13" name="组合 19"/>
          <p:cNvGrpSpPr/>
          <p:nvPr/>
        </p:nvGrpSpPr>
        <p:grpSpPr bwMode="auto">
          <a:xfrm>
            <a:off x="4594821" y="3082291"/>
            <a:ext cx="2025650" cy="643135"/>
            <a:chOff x="4594140" y="3440667"/>
            <a:chExt cx="2026416" cy="643251"/>
          </a:xfrm>
        </p:grpSpPr>
        <p:sp>
          <p:nvSpPr>
            <p:cNvPr id="21" name="Freeform 8"/>
            <p:cNvSpPr/>
            <p:nvPr/>
          </p:nvSpPr>
          <p:spPr bwMode="auto">
            <a:xfrm>
              <a:off x="4594140" y="3440667"/>
              <a:ext cx="2026416" cy="643251"/>
            </a:xfrm>
            <a:custGeom>
              <a:avLst/>
              <a:gdLst>
                <a:gd name="T0" fmla="*/ 1985 w 2306"/>
                <a:gd name="T1" fmla="*/ 732 h 732"/>
                <a:gd name="T2" fmla="*/ 0 w 2306"/>
                <a:gd name="T3" fmla="*/ 732 h 732"/>
                <a:gd name="T4" fmla="*/ 322 w 2306"/>
                <a:gd name="T5" fmla="*/ 366 h 732"/>
                <a:gd name="T6" fmla="*/ 0 w 2306"/>
                <a:gd name="T7" fmla="*/ 0 h 732"/>
                <a:gd name="T8" fmla="*/ 1985 w 2306"/>
                <a:gd name="T9" fmla="*/ 0 h 732"/>
                <a:gd name="T10" fmla="*/ 2306 w 2306"/>
                <a:gd name="T11" fmla="*/ 366 h 732"/>
                <a:gd name="T12" fmla="*/ 1985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5" y="732"/>
                  </a:moveTo>
                  <a:lnTo>
                    <a:pt x="0" y="732"/>
                  </a:lnTo>
                  <a:lnTo>
                    <a:pt x="322" y="366"/>
                  </a:lnTo>
                  <a:lnTo>
                    <a:pt x="0" y="0"/>
                  </a:lnTo>
                  <a:lnTo>
                    <a:pt x="1985" y="0"/>
                  </a:lnTo>
                  <a:lnTo>
                    <a:pt x="2306" y="366"/>
                  </a:lnTo>
                  <a:lnTo>
                    <a:pt x="1985" y="732"/>
                  </a:lnTo>
                  <a:close/>
                </a:path>
              </a:pathLst>
            </a:custGeom>
            <a:solidFill>
              <a:schemeClr val="accent3"/>
            </a:solidFill>
            <a:ln>
              <a:noFill/>
            </a:ln>
          </p:spPr>
          <p:txBody>
            <a:bodyPr/>
            <a:lstStyle/>
            <a:p>
              <a:pPr defTabSz="913924">
                <a:defRPr/>
              </a:pPr>
              <a:endParaRPr lang="zh-CN" altLang="en-US" sz="1600" kern="0" dirty="0">
                <a:solidFill>
                  <a:schemeClr val="bg1"/>
                </a:solidFill>
              </a:endParaRPr>
            </a:p>
          </p:txBody>
        </p:sp>
        <p:grpSp>
          <p:nvGrpSpPr>
            <p:cNvPr id="14" name="组合 35"/>
            <p:cNvGrpSpPr/>
            <p:nvPr/>
          </p:nvGrpSpPr>
          <p:grpSpPr bwMode="auto">
            <a:xfrm>
              <a:off x="5068931" y="3515742"/>
              <a:ext cx="1131467" cy="493098"/>
              <a:chOff x="6086862" y="1851804"/>
              <a:chExt cx="1131467" cy="493098"/>
            </a:xfrm>
          </p:grpSpPr>
          <p:grpSp>
            <p:nvGrpSpPr>
              <p:cNvPr id="20" name="Group 29"/>
              <p:cNvGrpSpPr>
                <a:grpSpLocks noChangeAspect="1"/>
              </p:cNvGrpSpPr>
              <p:nvPr/>
            </p:nvGrpSpPr>
            <p:grpSpPr bwMode="auto">
              <a:xfrm>
                <a:off x="6086862" y="1851804"/>
                <a:ext cx="234382" cy="493098"/>
                <a:chOff x="4377" y="1861"/>
                <a:chExt cx="183" cy="385"/>
              </a:xfrm>
              <a:solidFill>
                <a:sysClr val="window" lastClr="FFFFFF"/>
              </a:solidFill>
              <a:effectLst>
                <a:outerShdw blurRad="25400" dist="25400" dir="2700000" algn="tl" rotWithShape="0">
                  <a:prstClr val="black">
                    <a:alpha val="40000"/>
                  </a:prstClr>
                </a:outerShdw>
              </a:effectLst>
            </p:grpSpPr>
            <p:sp>
              <p:nvSpPr>
                <p:cNvPr id="25" name="Freeform 30"/>
                <p:cNvSpPr/>
                <p:nvPr/>
              </p:nvSpPr>
              <p:spPr bwMode="auto">
                <a:xfrm>
                  <a:off x="4473" y="1967"/>
                  <a:ext cx="87" cy="125"/>
                </a:xfrm>
                <a:custGeom>
                  <a:avLst/>
                  <a:gdLst>
                    <a:gd name="T0" fmla="*/ 3 w 18"/>
                    <a:gd name="T1" fmla="*/ 10 h 26"/>
                    <a:gd name="T2" fmla="*/ 5 w 18"/>
                    <a:gd name="T3" fmla="*/ 16 h 26"/>
                    <a:gd name="T4" fmla="*/ 0 w 18"/>
                    <a:gd name="T5" fmla="*/ 22 h 26"/>
                    <a:gd name="T6" fmla="*/ 0 w 18"/>
                    <a:gd name="T7" fmla="*/ 26 h 26"/>
                    <a:gd name="T8" fmla="*/ 18 w 18"/>
                    <a:gd name="T9" fmla="*/ 26 h 26"/>
                    <a:gd name="T10" fmla="*/ 11 w 18"/>
                    <a:gd name="T11" fmla="*/ 8 h 26"/>
                    <a:gd name="T12" fmla="*/ 0 w 18"/>
                    <a:gd name="T13" fmla="*/ 0 h 26"/>
                    <a:gd name="T14" fmla="*/ 0 w 18"/>
                    <a:gd name="T15" fmla="*/ 8 h 26"/>
                    <a:gd name="T16" fmla="*/ 3 w 18"/>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3" y="10"/>
                      </a:moveTo>
                      <a:cubicBezTo>
                        <a:pt x="4" y="12"/>
                        <a:pt x="5" y="14"/>
                        <a:pt x="5" y="16"/>
                      </a:cubicBezTo>
                      <a:cubicBezTo>
                        <a:pt x="5" y="19"/>
                        <a:pt x="3" y="22"/>
                        <a:pt x="0" y="22"/>
                      </a:cubicBezTo>
                      <a:cubicBezTo>
                        <a:pt x="0" y="26"/>
                        <a:pt x="0" y="26"/>
                        <a:pt x="0" y="26"/>
                      </a:cubicBezTo>
                      <a:cubicBezTo>
                        <a:pt x="18" y="26"/>
                        <a:pt x="18" y="26"/>
                        <a:pt x="18" y="26"/>
                      </a:cubicBezTo>
                      <a:cubicBezTo>
                        <a:pt x="17" y="19"/>
                        <a:pt x="15" y="13"/>
                        <a:pt x="11" y="8"/>
                      </a:cubicBezTo>
                      <a:cubicBezTo>
                        <a:pt x="8" y="3"/>
                        <a:pt x="4" y="0"/>
                        <a:pt x="0" y="0"/>
                      </a:cubicBezTo>
                      <a:cubicBezTo>
                        <a:pt x="0" y="8"/>
                        <a:pt x="0" y="8"/>
                        <a:pt x="0" y="8"/>
                      </a:cubicBezTo>
                      <a:cubicBezTo>
                        <a:pt x="2" y="8"/>
                        <a:pt x="3" y="9"/>
                        <a:pt x="3" y="10"/>
                      </a:cubicBezTo>
                      <a:close/>
                    </a:path>
                  </a:pathLst>
                </a:custGeom>
                <a:grpFill/>
                <a:ln>
                  <a:noFill/>
                </a:ln>
              </p:spPr>
              <p:txBody>
                <a:bodyPr/>
                <a:lstStyle/>
                <a:p>
                  <a:pPr defTabSz="913924">
                    <a:defRPr/>
                  </a:pPr>
                  <a:endParaRPr lang="zh-CN" altLang="en-US" sz="1600" kern="0" dirty="0">
                    <a:solidFill>
                      <a:schemeClr val="bg1"/>
                    </a:solidFill>
                  </a:endParaRPr>
                </a:p>
              </p:txBody>
            </p:sp>
            <p:sp>
              <p:nvSpPr>
                <p:cNvPr id="26" name="Freeform 31"/>
                <p:cNvSpPr/>
                <p:nvPr/>
              </p:nvSpPr>
              <p:spPr bwMode="auto">
                <a:xfrm>
                  <a:off x="4464" y="1952"/>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p:spPr>
              <p:txBody>
                <a:bodyPr/>
                <a:lstStyle/>
                <a:p>
                  <a:pPr defTabSz="913924">
                    <a:defRPr/>
                  </a:pPr>
                  <a:endParaRPr lang="zh-CN" altLang="en-US" sz="1600" kern="0" dirty="0">
                    <a:solidFill>
                      <a:schemeClr val="bg1"/>
                    </a:solidFill>
                  </a:endParaRPr>
                </a:p>
              </p:txBody>
            </p:sp>
            <p:sp>
              <p:nvSpPr>
                <p:cNvPr id="27" name="Freeform 32"/>
                <p:cNvSpPr>
                  <a:spLocks noEditPoints="1"/>
                </p:cNvSpPr>
                <p:nvPr/>
              </p:nvSpPr>
              <p:spPr bwMode="auto">
                <a:xfrm>
                  <a:off x="4377" y="2106"/>
                  <a:ext cx="183" cy="140"/>
                </a:xfrm>
                <a:custGeom>
                  <a:avLst/>
                  <a:gdLst>
                    <a:gd name="T0" fmla="*/ 0 w 38"/>
                    <a:gd name="T1" fmla="*/ 0 h 29"/>
                    <a:gd name="T2" fmla="*/ 0 w 38"/>
                    <a:gd name="T3" fmla="*/ 3 h 29"/>
                    <a:gd name="T4" fmla="*/ 6 w 38"/>
                    <a:gd name="T5" fmla="*/ 22 h 29"/>
                    <a:gd name="T6" fmla="*/ 19 w 38"/>
                    <a:gd name="T7" fmla="*/ 29 h 29"/>
                    <a:gd name="T8" fmla="*/ 33 w 38"/>
                    <a:gd name="T9" fmla="*/ 22 h 29"/>
                    <a:gd name="T10" fmla="*/ 38 w 38"/>
                    <a:gd name="T11" fmla="*/ 3 h 29"/>
                    <a:gd name="T12" fmla="*/ 38 w 38"/>
                    <a:gd name="T13" fmla="*/ 0 h 29"/>
                    <a:gd name="T14" fmla="*/ 0 w 38"/>
                    <a:gd name="T15" fmla="*/ 0 h 29"/>
                    <a:gd name="T16" fmla="*/ 22 w 38"/>
                    <a:gd name="T17" fmla="*/ 23 h 29"/>
                    <a:gd name="T18" fmla="*/ 22 w 38"/>
                    <a:gd name="T19" fmla="*/ 23 h 29"/>
                    <a:gd name="T20" fmla="*/ 22 w 38"/>
                    <a:gd name="T21" fmla="*/ 23 h 29"/>
                    <a:gd name="T22" fmla="*/ 21 w 38"/>
                    <a:gd name="T23" fmla="*/ 22 h 29"/>
                    <a:gd name="T24" fmla="*/ 22 w 38"/>
                    <a:gd name="T25" fmla="*/ 21 h 29"/>
                    <a:gd name="T26" fmla="*/ 34 w 38"/>
                    <a:gd name="T27" fmla="*/ 6 h 29"/>
                    <a:gd name="T28" fmla="*/ 34 w 38"/>
                    <a:gd name="T29" fmla="*/ 5 h 29"/>
                    <a:gd name="T30" fmla="*/ 35 w 38"/>
                    <a:gd name="T31" fmla="*/ 4 h 29"/>
                    <a:gd name="T32" fmla="*/ 36 w 38"/>
                    <a:gd name="T33" fmla="*/ 5 h 29"/>
                    <a:gd name="T34" fmla="*/ 36 w 38"/>
                    <a:gd name="T35" fmla="*/ 6 h 29"/>
                    <a:gd name="T36" fmla="*/ 22 w 38"/>
                    <a:gd name="T3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29">
                      <a:moveTo>
                        <a:pt x="0" y="0"/>
                      </a:moveTo>
                      <a:cubicBezTo>
                        <a:pt x="0" y="1"/>
                        <a:pt x="0" y="2"/>
                        <a:pt x="0" y="3"/>
                      </a:cubicBezTo>
                      <a:cubicBezTo>
                        <a:pt x="0" y="11"/>
                        <a:pt x="2" y="17"/>
                        <a:pt x="6" y="22"/>
                      </a:cubicBezTo>
                      <a:cubicBezTo>
                        <a:pt x="9" y="26"/>
                        <a:pt x="14" y="29"/>
                        <a:pt x="19" y="29"/>
                      </a:cubicBezTo>
                      <a:cubicBezTo>
                        <a:pt x="24" y="29"/>
                        <a:pt x="29" y="26"/>
                        <a:pt x="33" y="22"/>
                      </a:cubicBezTo>
                      <a:cubicBezTo>
                        <a:pt x="36" y="17"/>
                        <a:pt x="38" y="11"/>
                        <a:pt x="38" y="3"/>
                      </a:cubicBezTo>
                      <a:cubicBezTo>
                        <a:pt x="38" y="2"/>
                        <a:pt x="38" y="1"/>
                        <a:pt x="38" y="0"/>
                      </a:cubicBezTo>
                      <a:lnTo>
                        <a:pt x="0" y="0"/>
                      </a:lnTo>
                      <a:close/>
                      <a:moveTo>
                        <a:pt x="22" y="23"/>
                      </a:moveTo>
                      <a:cubicBezTo>
                        <a:pt x="22" y="23"/>
                        <a:pt x="22" y="23"/>
                        <a:pt x="22" y="23"/>
                      </a:cubicBezTo>
                      <a:cubicBezTo>
                        <a:pt x="22" y="23"/>
                        <a:pt x="22" y="23"/>
                        <a:pt x="22" y="23"/>
                      </a:cubicBezTo>
                      <a:cubicBezTo>
                        <a:pt x="21" y="23"/>
                        <a:pt x="21" y="22"/>
                        <a:pt x="21" y="22"/>
                      </a:cubicBezTo>
                      <a:cubicBezTo>
                        <a:pt x="21" y="21"/>
                        <a:pt x="21" y="21"/>
                        <a:pt x="22" y="21"/>
                      </a:cubicBezTo>
                      <a:cubicBezTo>
                        <a:pt x="28" y="21"/>
                        <a:pt x="34" y="14"/>
                        <a:pt x="34" y="6"/>
                      </a:cubicBezTo>
                      <a:cubicBezTo>
                        <a:pt x="34" y="5"/>
                        <a:pt x="34" y="5"/>
                        <a:pt x="34" y="5"/>
                      </a:cubicBezTo>
                      <a:cubicBezTo>
                        <a:pt x="34" y="5"/>
                        <a:pt x="34" y="4"/>
                        <a:pt x="35" y="4"/>
                      </a:cubicBezTo>
                      <a:cubicBezTo>
                        <a:pt x="35" y="4"/>
                        <a:pt x="36" y="5"/>
                        <a:pt x="36" y="5"/>
                      </a:cubicBezTo>
                      <a:cubicBezTo>
                        <a:pt x="36" y="6"/>
                        <a:pt x="36" y="6"/>
                        <a:pt x="36" y="6"/>
                      </a:cubicBezTo>
                      <a:cubicBezTo>
                        <a:pt x="36" y="15"/>
                        <a:pt x="30" y="23"/>
                        <a:pt x="22" y="23"/>
                      </a:cubicBezTo>
                      <a:close/>
                    </a:path>
                  </a:pathLst>
                </a:custGeom>
                <a:grpFill/>
                <a:ln>
                  <a:noFill/>
                </a:ln>
              </p:spPr>
              <p:txBody>
                <a:bodyPr/>
                <a:lstStyle/>
                <a:p>
                  <a:pPr defTabSz="913924">
                    <a:defRPr/>
                  </a:pPr>
                  <a:endParaRPr lang="zh-CN" altLang="en-US" sz="1600" kern="0" dirty="0">
                    <a:solidFill>
                      <a:schemeClr val="bg1"/>
                    </a:solidFill>
                  </a:endParaRPr>
                </a:p>
              </p:txBody>
            </p:sp>
            <p:sp>
              <p:nvSpPr>
                <p:cNvPr id="28" name="Freeform 33"/>
                <p:cNvSpPr/>
                <p:nvPr/>
              </p:nvSpPr>
              <p:spPr bwMode="auto">
                <a:xfrm>
                  <a:off x="4377" y="1967"/>
                  <a:ext cx="87" cy="125"/>
                </a:xfrm>
                <a:custGeom>
                  <a:avLst/>
                  <a:gdLst>
                    <a:gd name="T0" fmla="*/ 13 w 18"/>
                    <a:gd name="T1" fmla="*/ 16 h 26"/>
                    <a:gd name="T2" fmla="*/ 15 w 18"/>
                    <a:gd name="T3" fmla="*/ 10 h 26"/>
                    <a:gd name="T4" fmla="*/ 18 w 18"/>
                    <a:gd name="T5" fmla="*/ 8 h 26"/>
                    <a:gd name="T6" fmla="*/ 18 w 18"/>
                    <a:gd name="T7" fmla="*/ 0 h 26"/>
                    <a:gd name="T8" fmla="*/ 7 w 18"/>
                    <a:gd name="T9" fmla="*/ 8 h 26"/>
                    <a:gd name="T10" fmla="*/ 0 w 18"/>
                    <a:gd name="T11" fmla="*/ 26 h 26"/>
                    <a:gd name="T12" fmla="*/ 18 w 18"/>
                    <a:gd name="T13" fmla="*/ 26 h 26"/>
                    <a:gd name="T14" fmla="*/ 18 w 18"/>
                    <a:gd name="T15" fmla="*/ 22 h 26"/>
                    <a:gd name="T16" fmla="*/ 13 w 18"/>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3" y="16"/>
                      </a:moveTo>
                      <a:cubicBezTo>
                        <a:pt x="13" y="14"/>
                        <a:pt x="14" y="12"/>
                        <a:pt x="15" y="10"/>
                      </a:cubicBezTo>
                      <a:cubicBezTo>
                        <a:pt x="15" y="9"/>
                        <a:pt x="16" y="8"/>
                        <a:pt x="18" y="8"/>
                      </a:cubicBezTo>
                      <a:cubicBezTo>
                        <a:pt x="18" y="0"/>
                        <a:pt x="18" y="0"/>
                        <a:pt x="18" y="0"/>
                      </a:cubicBezTo>
                      <a:cubicBezTo>
                        <a:pt x="14" y="0"/>
                        <a:pt x="10" y="3"/>
                        <a:pt x="7" y="8"/>
                      </a:cubicBezTo>
                      <a:cubicBezTo>
                        <a:pt x="3" y="13"/>
                        <a:pt x="1" y="20"/>
                        <a:pt x="0" y="26"/>
                      </a:cubicBezTo>
                      <a:cubicBezTo>
                        <a:pt x="18" y="26"/>
                        <a:pt x="18" y="26"/>
                        <a:pt x="18" y="26"/>
                      </a:cubicBezTo>
                      <a:cubicBezTo>
                        <a:pt x="18" y="22"/>
                        <a:pt x="18" y="22"/>
                        <a:pt x="18" y="22"/>
                      </a:cubicBezTo>
                      <a:cubicBezTo>
                        <a:pt x="15" y="22"/>
                        <a:pt x="13" y="19"/>
                        <a:pt x="13" y="16"/>
                      </a:cubicBezTo>
                      <a:close/>
                    </a:path>
                  </a:pathLst>
                </a:custGeom>
                <a:grpFill/>
                <a:ln>
                  <a:noFill/>
                </a:ln>
              </p:spPr>
              <p:txBody>
                <a:bodyPr/>
                <a:lstStyle/>
                <a:p>
                  <a:pPr defTabSz="913924">
                    <a:defRPr/>
                  </a:pPr>
                  <a:endParaRPr lang="zh-CN" altLang="en-US" sz="1600" kern="0" dirty="0">
                    <a:solidFill>
                      <a:schemeClr val="bg1"/>
                    </a:solidFill>
                  </a:endParaRPr>
                </a:p>
              </p:txBody>
            </p:sp>
            <p:sp>
              <p:nvSpPr>
                <p:cNvPr id="29" name="Freeform 34"/>
                <p:cNvSpPr/>
                <p:nvPr/>
              </p:nvSpPr>
              <p:spPr bwMode="auto">
                <a:xfrm>
                  <a:off x="4469" y="1952"/>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p:spPr>
              <p:txBody>
                <a:bodyPr/>
                <a:lstStyle/>
                <a:p>
                  <a:pPr defTabSz="913924">
                    <a:defRPr/>
                  </a:pPr>
                  <a:endParaRPr lang="zh-CN" altLang="en-US" sz="1600" kern="0" dirty="0">
                    <a:solidFill>
                      <a:schemeClr val="bg1"/>
                    </a:solidFill>
                  </a:endParaRPr>
                </a:p>
              </p:txBody>
            </p:sp>
            <p:sp>
              <p:nvSpPr>
                <p:cNvPr id="30" name="Freeform 35"/>
                <p:cNvSpPr/>
                <p:nvPr/>
              </p:nvSpPr>
              <p:spPr bwMode="auto">
                <a:xfrm>
                  <a:off x="4425" y="1861"/>
                  <a:ext cx="58" cy="91"/>
                </a:xfrm>
                <a:custGeom>
                  <a:avLst/>
                  <a:gdLst>
                    <a:gd name="T0" fmla="*/ 2 w 12"/>
                    <a:gd name="T1" fmla="*/ 8 h 19"/>
                    <a:gd name="T2" fmla="*/ 8 w 12"/>
                    <a:gd name="T3" fmla="*/ 10 h 19"/>
                    <a:gd name="T4" fmla="*/ 10 w 12"/>
                    <a:gd name="T5" fmla="*/ 11 h 19"/>
                    <a:gd name="T6" fmla="*/ 10 w 12"/>
                    <a:gd name="T7" fmla="*/ 12 h 19"/>
                    <a:gd name="T8" fmla="*/ 8 w 12"/>
                    <a:gd name="T9" fmla="*/ 17 h 19"/>
                    <a:gd name="T10" fmla="*/ 8 w 12"/>
                    <a:gd name="T11" fmla="*/ 19 h 19"/>
                    <a:gd name="T12" fmla="*/ 9 w 12"/>
                    <a:gd name="T13" fmla="*/ 19 h 19"/>
                    <a:gd name="T14" fmla="*/ 10 w 12"/>
                    <a:gd name="T15" fmla="*/ 18 h 19"/>
                    <a:gd name="T16" fmla="*/ 10 w 12"/>
                    <a:gd name="T17" fmla="*/ 18 h 19"/>
                    <a:gd name="T18" fmla="*/ 12 w 12"/>
                    <a:gd name="T19" fmla="*/ 12 h 19"/>
                    <a:gd name="T20" fmla="*/ 10 w 12"/>
                    <a:gd name="T21" fmla="*/ 9 h 19"/>
                    <a:gd name="T22" fmla="*/ 5 w 12"/>
                    <a:gd name="T23" fmla="*/ 7 h 19"/>
                    <a:gd name="T24" fmla="*/ 3 w 12"/>
                    <a:gd name="T25" fmla="*/ 7 h 19"/>
                    <a:gd name="T26" fmla="*/ 2 w 12"/>
                    <a:gd name="T27" fmla="*/ 5 h 19"/>
                    <a:gd name="T28" fmla="*/ 4 w 12"/>
                    <a:gd name="T29" fmla="*/ 1 h 19"/>
                    <a:gd name="T30" fmla="*/ 3 w 12"/>
                    <a:gd name="T31" fmla="*/ 0 h 19"/>
                    <a:gd name="T32" fmla="*/ 2 w 12"/>
                    <a:gd name="T33" fmla="*/ 0 h 19"/>
                    <a:gd name="T34" fmla="*/ 0 w 12"/>
                    <a:gd name="T35" fmla="*/ 5 h 19"/>
                    <a:gd name="T36" fmla="*/ 2 w 12"/>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
                      <a:moveTo>
                        <a:pt x="2" y="8"/>
                      </a:moveTo>
                      <a:cubicBezTo>
                        <a:pt x="4" y="9"/>
                        <a:pt x="6" y="10"/>
                        <a:pt x="8" y="10"/>
                      </a:cubicBezTo>
                      <a:cubicBezTo>
                        <a:pt x="8" y="10"/>
                        <a:pt x="9" y="11"/>
                        <a:pt x="10" y="11"/>
                      </a:cubicBezTo>
                      <a:cubicBezTo>
                        <a:pt x="10" y="11"/>
                        <a:pt x="10" y="12"/>
                        <a:pt x="10" y="12"/>
                      </a:cubicBezTo>
                      <a:cubicBezTo>
                        <a:pt x="10" y="13"/>
                        <a:pt x="10" y="15"/>
                        <a:pt x="8" y="17"/>
                      </a:cubicBezTo>
                      <a:cubicBezTo>
                        <a:pt x="8" y="18"/>
                        <a:pt x="8" y="18"/>
                        <a:pt x="8" y="19"/>
                      </a:cubicBezTo>
                      <a:cubicBezTo>
                        <a:pt x="9" y="19"/>
                        <a:pt x="9" y="19"/>
                        <a:pt x="9" y="19"/>
                      </a:cubicBezTo>
                      <a:cubicBezTo>
                        <a:pt x="10" y="18"/>
                        <a:pt x="10" y="18"/>
                        <a:pt x="10" y="18"/>
                      </a:cubicBezTo>
                      <a:cubicBezTo>
                        <a:pt x="10" y="18"/>
                        <a:pt x="10" y="18"/>
                        <a:pt x="10" y="18"/>
                      </a:cubicBezTo>
                      <a:cubicBezTo>
                        <a:pt x="11" y="16"/>
                        <a:pt x="12" y="14"/>
                        <a:pt x="12" y="12"/>
                      </a:cubicBezTo>
                      <a:cubicBezTo>
                        <a:pt x="12" y="11"/>
                        <a:pt x="11" y="10"/>
                        <a:pt x="10" y="9"/>
                      </a:cubicBezTo>
                      <a:cubicBezTo>
                        <a:pt x="8" y="8"/>
                        <a:pt x="6" y="8"/>
                        <a:pt x="5" y="7"/>
                      </a:cubicBezTo>
                      <a:cubicBezTo>
                        <a:pt x="4" y="7"/>
                        <a:pt x="3" y="7"/>
                        <a:pt x="3" y="7"/>
                      </a:cubicBezTo>
                      <a:cubicBezTo>
                        <a:pt x="2" y="6"/>
                        <a:pt x="2" y="6"/>
                        <a:pt x="2" y="5"/>
                      </a:cubicBezTo>
                      <a:cubicBezTo>
                        <a:pt x="2" y="4"/>
                        <a:pt x="2" y="3"/>
                        <a:pt x="4" y="1"/>
                      </a:cubicBezTo>
                      <a:cubicBezTo>
                        <a:pt x="4" y="1"/>
                        <a:pt x="4" y="0"/>
                        <a:pt x="3" y="0"/>
                      </a:cubicBezTo>
                      <a:cubicBezTo>
                        <a:pt x="3" y="0"/>
                        <a:pt x="2" y="0"/>
                        <a:pt x="2" y="0"/>
                      </a:cubicBezTo>
                      <a:cubicBezTo>
                        <a:pt x="1" y="2"/>
                        <a:pt x="0" y="4"/>
                        <a:pt x="0" y="5"/>
                      </a:cubicBezTo>
                      <a:cubicBezTo>
                        <a:pt x="0" y="7"/>
                        <a:pt x="1" y="8"/>
                        <a:pt x="2" y="8"/>
                      </a:cubicBezTo>
                      <a:close/>
                    </a:path>
                  </a:pathLst>
                </a:custGeom>
                <a:grpFill/>
                <a:ln>
                  <a:noFill/>
                </a:ln>
              </p:spPr>
              <p:txBody>
                <a:bodyPr/>
                <a:lstStyle/>
                <a:p>
                  <a:pPr defTabSz="913924">
                    <a:defRPr/>
                  </a:pPr>
                  <a:endParaRPr lang="zh-CN" altLang="en-US" sz="1600" kern="0" dirty="0">
                    <a:solidFill>
                      <a:schemeClr val="bg1"/>
                    </a:solidFill>
                  </a:endParaRPr>
                </a:p>
              </p:txBody>
            </p:sp>
          </p:grpSp>
          <p:sp>
            <p:nvSpPr>
              <p:cNvPr id="24" name="TextBox 45"/>
              <p:cNvSpPr txBox="1">
                <a:spLocks noChangeArrowheads="1"/>
              </p:cNvSpPr>
              <p:nvPr/>
            </p:nvSpPr>
            <p:spPr bwMode="auto">
              <a:xfrm>
                <a:off x="6417807" y="1969133"/>
                <a:ext cx="800522" cy="277049"/>
              </a:xfrm>
              <a:prstGeom prst="rect">
                <a:avLst/>
              </a:prstGeom>
              <a:noFill/>
              <a:ln w="9525">
                <a:noFill/>
                <a:miter lim="800000"/>
              </a:ln>
            </p:spPr>
            <p:txBody>
              <a:bodyPr wrap="none">
                <a:spAutoFit/>
              </a:body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添加标题</a:t>
                </a:r>
                <a:endParaRPr lang="en-US" altLang="zh-CN" sz="1200" dirty="0">
                  <a:solidFill>
                    <a:schemeClr val="bg1"/>
                  </a:solidFill>
                  <a:latin typeface="微软雅黑" pitchFamily="34" charset="-122"/>
                  <a:ea typeface="微软雅黑" pitchFamily="34" charset="-122"/>
                  <a:sym typeface="Arial" pitchFamily="34" charset="0"/>
                </a:endParaRPr>
              </a:p>
            </p:txBody>
          </p:sp>
        </p:grpSp>
      </p:grpSp>
      <p:grpSp>
        <p:nvGrpSpPr>
          <p:cNvPr id="22" name="组合 30"/>
          <p:cNvGrpSpPr/>
          <p:nvPr/>
        </p:nvGrpSpPr>
        <p:grpSpPr bwMode="auto">
          <a:xfrm>
            <a:off x="2613621" y="3082288"/>
            <a:ext cx="2025650" cy="643732"/>
            <a:chOff x="2613712" y="3440667"/>
            <a:chExt cx="2025537" cy="643251"/>
          </a:xfrm>
        </p:grpSpPr>
        <p:sp>
          <p:nvSpPr>
            <p:cNvPr id="32" name="Freeform 7"/>
            <p:cNvSpPr/>
            <p:nvPr/>
          </p:nvSpPr>
          <p:spPr bwMode="auto">
            <a:xfrm>
              <a:off x="2613712" y="3440667"/>
              <a:ext cx="2025537" cy="643251"/>
            </a:xfrm>
            <a:custGeom>
              <a:avLst/>
              <a:gdLst>
                <a:gd name="T0" fmla="*/ 2147483647 w 2305"/>
                <a:gd name="T1" fmla="*/ 2147483647 h 732"/>
                <a:gd name="T2" fmla="*/ 0 w 2305"/>
                <a:gd name="T3" fmla="*/ 2147483647 h 732"/>
                <a:gd name="T4" fmla="*/ 2147483647 w 2305"/>
                <a:gd name="T5" fmla="*/ 2147483647 h 732"/>
                <a:gd name="T6" fmla="*/ 0 w 2305"/>
                <a:gd name="T7" fmla="*/ 0 h 732"/>
                <a:gd name="T8" fmla="*/ 2147483647 w 2305"/>
                <a:gd name="T9" fmla="*/ 0 h 732"/>
                <a:gd name="T10" fmla="*/ 2147483647 w 2305"/>
                <a:gd name="T11" fmla="*/ 2147483647 h 732"/>
                <a:gd name="T12" fmla="*/ 2147483647 w 2305"/>
                <a:gd name="T13" fmla="*/ 2147483647 h 732"/>
                <a:gd name="T14" fmla="*/ 0 60000 65536"/>
                <a:gd name="T15" fmla="*/ 0 60000 65536"/>
                <a:gd name="T16" fmla="*/ 0 60000 65536"/>
                <a:gd name="T17" fmla="*/ 0 60000 65536"/>
                <a:gd name="T18" fmla="*/ 0 60000 65536"/>
                <a:gd name="T19" fmla="*/ 0 60000 65536"/>
                <a:gd name="T20" fmla="*/ 0 60000 65536"/>
                <a:gd name="T21" fmla="*/ 0 w 2305"/>
                <a:gd name="T22" fmla="*/ 0 h 732"/>
                <a:gd name="T23" fmla="*/ 2305 w 2305"/>
                <a:gd name="T24" fmla="*/ 732 h 7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5" h="732">
                  <a:moveTo>
                    <a:pt x="1984" y="732"/>
                  </a:moveTo>
                  <a:lnTo>
                    <a:pt x="0" y="732"/>
                  </a:lnTo>
                  <a:lnTo>
                    <a:pt x="321" y="366"/>
                  </a:lnTo>
                  <a:lnTo>
                    <a:pt x="0" y="0"/>
                  </a:lnTo>
                  <a:lnTo>
                    <a:pt x="1984" y="0"/>
                  </a:lnTo>
                  <a:lnTo>
                    <a:pt x="2305" y="366"/>
                  </a:lnTo>
                  <a:lnTo>
                    <a:pt x="1984" y="732"/>
                  </a:lnTo>
                  <a:close/>
                </a:path>
              </a:pathLst>
            </a:custGeom>
            <a:solidFill>
              <a:schemeClr val="accent2"/>
            </a:solidFill>
            <a:ln w="9525">
              <a:noFill/>
              <a:round/>
            </a:ln>
          </p:spPr>
          <p:txBody>
            <a:bodyPr/>
            <a:lstStyle/>
            <a:p>
              <a:pPr defTabSz="913924">
                <a:defRPr/>
              </a:pPr>
              <a:endParaRPr lang="zh-CN" altLang="en-US" sz="1600" kern="0" dirty="0">
                <a:solidFill>
                  <a:schemeClr val="bg1"/>
                </a:solidFill>
              </a:endParaRPr>
            </a:p>
          </p:txBody>
        </p:sp>
        <p:grpSp>
          <p:nvGrpSpPr>
            <p:cNvPr id="23" name="组合 54"/>
            <p:cNvGrpSpPr/>
            <p:nvPr/>
          </p:nvGrpSpPr>
          <p:grpSpPr bwMode="auto">
            <a:xfrm>
              <a:off x="2973796" y="3605948"/>
              <a:ext cx="1265966" cy="332887"/>
              <a:chOff x="1641394" y="3123021"/>
              <a:chExt cx="1265966" cy="332887"/>
            </a:xfrm>
          </p:grpSpPr>
          <p:grpSp>
            <p:nvGrpSpPr>
              <p:cNvPr id="31" name="Group 20"/>
              <p:cNvGrpSpPr>
                <a:grpSpLocks noChangeAspect="1"/>
              </p:cNvGrpSpPr>
              <p:nvPr/>
            </p:nvGrpSpPr>
            <p:grpSpPr bwMode="auto">
              <a:xfrm>
                <a:off x="1641394" y="3123021"/>
                <a:ext cx="433721" cy="332887"/>
                <a:chOff x="1066" y="1895"/>
                <a:chExt cx="314" cy="241"/>
              </a:xfrm>
              <a:solidFill>
                <a:sysClr val="window" lastClr="FFFFFF"/>
              </a:solidFill>
              <a:effectLst>
                <a:outerShdw blurRad="25400" dist="25400" dir="2700000" algn="tl" rotWithShape="0">
                  <a:prstClr val="black">
                    <a:alpha val="40000"/>
                  </a:prstClr>
                </a:outerShdw>
              </a:effectLst>
            </p:grpSpPr>
            <p:sp>
              <p:nvSpPr>
                <p:cNvPr id="36"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txBody>
                <a:bodyPr/>
                <a:lstStyle/>
                <a:p>
                  <a:pPr defTabSz="913924">
                    <a:defRPr/>
                  </a:pPr>
                  <a:endParaRPr lang="zh-CN" altLang="en-US" sz="1600" kern="0" dirty="0">
                    <a:solidFill>
                      <a:schemeClr val="bg1"/>
                    </a:solidFill>
                  </a:endParaRPr>
                </a:p>
              </p:txBody>
            </p:sp>
            <p:sp>
              <p:nvSpPr>
                <p:cNvPr id="37" name="Rectangle 22"/>
                <p:cNvSpPr>
                  <a:spLocks noChangeArrowheads="1"/>
                </p:cNvSpPr>
                <p:nvPr/>
              </p:nvSpPr>
              <p:spPr bwMode="auto">
                <a:xfrm>
                  <a:off x="1107" y="1949"/>
                  <a:ext cx="46" cy="154"/>
                </a:xfrm>
                <a:prstGeom prst="rect">
                  <a:avLst/>
                </a:prstGeom>
                <a:grpFill/>
                <a:ln>
                  <a:noFill/>
                </a:ln>
              </p:spPr>
              <p:txBody>
                <a:bodyPr/>
                <a:lstStyle/>
                <a:p>
                  <a:pPr defTabSz="913924">
                    <a:defRPr/>
                  </a:pPr>
                  <a:endParaRPr lang="zh-CN" altLang="en-US" sz="1600" kern="0" dirty="0">
                    <a:solidFill>
                      <a:schemeClr val="bg1"/>
                    </a:solidFill>
                  </a:endParaRPr>
                </a:p>
              </p:txBody>
            </p:sp>
            <p:sp>
              <p:nvSpPr>
                <p:cNvPr id="38" name="Rectangle 23"/>
                <p:cNvSpPr>
                  <a:spLocks noChangeArrowheads="1"/>
                </p:cNvSpPr>
                <p:nvPr/>
              </p:nvSpPr>
              <p:spPr bwMode="auto">
                <a:xfrm>
                  <a:off x="1173" y="1895"/>
                  <a:ext cx="46" cy="208"/>
                </a:xfrm>
                <a:prstGeom prst="rect">
                  <a:avLst/>
                </a:prstGeom>
                <a:grpFill/>
                <a:ln>
                  <a:noFill/>
                </a:ln>
              </p:spPr>
              <p:txBody>
                <a:bodyPr/>
                <a:lstStyle/>
                <a:p>
                  <a:pPr defTabSz="913924">
                    <a:defRPr/>
                  </a:pPr>
                  <a:endParaRPr lang="zh-CN" altLang="en-US" sz="1600" kern="0" dirty="0">
                    <a:solidFill>
                      <a:schemeClr val="bg1"/>
                    </a:solidFill>
                  </a:endParaRPr>
                </a:p>
              </p:txBody>
            </p:sp>
            <p:sp>
              <p:nvSpPr>
                <p:cNvPr id="39" name="Rectangle 24"/>
                <p:cNvSpPr>
                  <a:spLocks noChangeArrowheads="1"/>
                </p:cNvSpPr>
                <p:nvPr/>
              </p:nvSpPr>
              <p:spPr bwMode="auto">
                <a:xfrm>
                  <a:off x="1235" y="1961"/>
                  <a:ext cx="46" cy="142"/>
                </a:xfrm>
                <a:prstGeom prst="rect">
                  <a:avLst/>
                </a:prstGeom>
                <a:grpFill/>
                <a:ln>
                  <a:noFill/>
                </a:ln>
              </p:spPr>
              <p:txBody>
                <a:bodyPr/>
                <a:lstStyle/>
                <a:p>
                  <a:pPr defTabSz="913924">
                    <a:defRPr/>
                  </a:pPr>
                  <a:endParaRPr lang="zh-CN" altLang="en-US" sz="1600" kern="0" dirty="0">
                    <a:solidFill>
                      <a:schemeClr val="bg1"/>
                    </a:solidFill>
                  </a:endParaRPr>
                </a:p>
              </p:txBody>
            </p:sp>
            <p:sp>
              <p:nvSpPr>
                <p:cNvPr id="40" name="Rectangle 25"/>
                <p:cNvSpPr>
                  <a:spLocks noChangeArrowheads="1"/>
                </p:cNvSpPr>
                <p:nvPr/>
              </p:nvSpPr>
              <p:spPr bwMode="auto">
                <a:xfrm>
                  <a:off x="1306" y="2007"/>
                  <a:ext cx="45" cy="96"/>
                </a:xfrm>
                <a:prstGeom prst="rect">
                  <a:avLst/>
                </a:prstGeom>
                <a:grpFill/>
                <a:ln>
                  <a:noFill/>
                </a:ln>
              </p:spPr>
              <p:txBody>
                <a:bodyPr/>
                <a:lstStyle/>
                <a:p>
                  <a:pPr defTabSz="913924">
                    <a:defRPr/>
                  </a:pPr>
                  <a:endParaRPr lang="zh-CN" altLang="en-US" sz="1600" kern="0" dirty="0">
                    <a:solidFill>
                      <a:schemeClr val="bg1"/>
                    </a:solidFill>
                  </a:endParaRPr>
                </a:p>
              </p:txBody>
            </p:sp>
          </p:grpSp>
          <p:sp>
            <p:nvSpPr>
              <p:cNvPr id="35" name="TextBox 56"/>
              <p:cNvSpPr txBox="1">
                <a:spLocks noChangeArrowheads="1"/>
              </p:cNvSpPr>
              <p:nvPr/>
            </p:nvSpPr>
            <p:spPr bwMode="auto">
              <a:xfrm>
                <a:off x="2107185" y="3157969"/>
                <a:ext cx="800175" cy="276792"/>
              </a:xfrm>
              <a:prstGeom prst="rect">
                <a:avLst/>
              </a:prstGeom>
              <a:noFill/>
              <a:ln w="9525">
                <a:noFill/>
                <a:miter lim="800000"/>
              </a:ln>
            </p:spPr>
            <p:txBody>
              <a:bodyPr wrap="none">
                <a:spAutoFit/>
              </a:body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添加标题</a:t>
                </a:r>
                <a:endParaRPr lang="en-US" altLang="zh-CN" sz="1200" dirty="0">
                  <a:solidFill>
                    <a:schemeClr val="bg1"/>
                  </a:solidFill>
                  <a:latin typeface="微软雅黑" pitchFamily="34" charset="-122"/>
                  <a:ea typeface="微软雅黑" pitchFamily="34" charset="-122"/>
                  <a:sym typeface="Arial" pitchFamily="34" charset="0"/>
                </a:endParaRPr>
              </a:p>
            </p:txBody>
          </p:sp>
        </p:grpSp>
      </p:grpSp>
      <p:grpSp>
        <p:nvGrpSpPr>
          <p:cNvPr id="33" name="组合 40"/>
          <p:cNvGrpSpPr/>
          <p:nvPr/>
        </p:nvGrpSpPr>
        <p:grpSpPr bwMode="auto">
          <a:xfrm>
            <a:off x="632421" y="3082291"/>
            <a:ext cx="2027238" cy="643135"/>
            <a:chOff x="632405" y="3440667"/>
            <a:chExt cx="2026416" cy="643251"/>
          </a:xfrm>
        </p:grpSpPr>
        <p:sp>
          <p:nvSpPr>
            <p:cNvPr id="42" name="Freeform 6"/>
            <p:cNvSpPr/>
            <p:nvPr/>
          </p:nvSpPr>
          <p:spPr bwMode="auto">
            <a:xfrm>
              <a:off x="632405" y="3440667"/>
              <a:ext cx="2026416" cy="643251"/>
            </a:xfrm>
            <a:custGeom>
              <a:avLst/>
              <a:gdLst>
                <a:gd name="T0" fmla="*/ 2147483647 w 2306"/>
                <a:gd name="T1" fmla="*/ 2147483647 h 732"/>
                <a:gd name="T2" fmla="*/ 0 w 2306"/>
                <a:gd name="T3" fmla="*/ 2147483647 h 732"/>
                <a:gd name="T4" fmla="*/ 2147483647 w 2306"/>
                <a:gd name="T5" fmla="*/ 2147483647 h 732"/>
                <a:gd name="T6" fmla="*/ 0 w 2306"/>
                <a:gd name="T7" fmla="*/ 0 h 732"/>
                <a:gd name="T8" fmla="*/ 2147483647 w 2306"/>
                <a:gd name="T9" fmla="*/ 0 h 732"/>
                <a:gd name="T10" fmla="*/ 2147483647 w 2306"/>
                <a:gd name="T11" fmla="*/ 2147483647 h 732"/>
                <a:gd name="T12" fmla="*/ 2147483647 w 2306"/>
                <a:gd name="T13" fmla="*/ 2147483647 h 732"/>
                <a:gd name="T14" fmla="*/ 0 60000 65536"/>
                <a:gd name="T15" fmla="*/ 0 60000 65536"/>
                <a:gd name="T16" fmla="*/ 0 60000 65536"/>
                <a:gd name="T17" fmla="*/ 0 60000 65536"/>
                <a:gd name="T18" fmla="*/ 0 60000 65536"/>
                <a:gd name="T19" fmla="*/ 0 60000 65536"/>
                <a:gd name="T20" fmla="*/ 0 60000 65536"/>
                <a:gd name="T21" fmla="*/ 0 w 2306"/>
                <a:gd name="T22" fmla="*/ 0 h 732"/>
                <a:gd name="T23" fmla="*/ 2306 w 2306"/>
                <a:gd name="T24" fmla="*/ 732 h 7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6" h="732">
                  <a:moveTo>
                    <a:pt x="1984" y="732"/>
                  </a:moveTo>
                  <a:lnTo>
                    <a:pt x="0" y="732"/>
                  </a:lnTo>
                  <a:lnTo>
                    <a:pt x="321" y="366"/>
                  </a:lnTo>
                  <a:lnTo>
                    <a:pt x="0" y="0"/>
                  </a:lnTo>
                  <a:lnTo>
                    <a:pt x="1984" y="0"/>
                  </a:lnTo>
                  <a:lnTo>
                    <a:pt x="2306" y="366"/>
                  </a:lnTo>
                  <a:lnTo>
                    <a:pt x="1984" y="732"/>
                  </a:lnTo>
                  <a:close/>
                </a:path>
              </a:pathLst>
            </a:custGeom>
            <a:solidFill>
              <a:schemeClr val="accent1"/>
            </a:solidFill>
            <a:ln w="9525">
              <a:noFill/>
              <a:round/>
            </a:ln>
          </p:spPr>
          <p:txBody>
            <a:bodyPr/>
            <a:lstStyle/>
            <a:p>
              <a:pPr defTabSz="913924">
                <a:defRPr/>
              </a:pPr>
              <a:endParaRPr lang="zh-CN" altLang="en-US" sz="1600" kern="0" dirty="0">
                <a:solidFill>
                  <a:schemeClr val="bg1"/>
                </a:solidFill>
              </a:endParaRPr>
            </a:p>
          </p:txBody>
        </p:sp>
        <p:grpSp>
          <p:nvGrpSpPr>
            <p:cNvPr id="34" name="组合 70"/>
            <p:cNvGrpSpPr/>
            <p:nvPr/>
          </p:nvGrpSpPr>
          <p:grpSpPr bwMode="auto">
            <a:xfrm>
              <a:off x="1072594" y="3573700"/>
              <a:ext cx="1287318" cy="351799"/>
              <a:chOff x="6008914" y="3093443"/>
              <a:chExt cx="1287318" cy="351799"/>
            </a:xfrm>
          </p:grpSpPr>
          <p:grpSp>
            <p:nvGrpSpPr>
              <p:cNvPr id="41" name="Group 14"/>
              <p:cNvGrpSpPr>
                <a:grpSpLocks noChangeAspect="1"/>
              </p:cNvGrpSpPr>
              <p:nvPr/>
            </p:nvGrpSpPr>
            <p:grpSpPr bwMode="auto">
              <a:xfrm>
                <a:off x="6008914" y="3093443"/>
                <a:ext cx="390557" cy="351799"/>
                <a:chOff x="4645" y="1318"/>
                <a:chExt cx="262" cy="236"/>
              </a:xfrm>
              <a:solidFill>
                <a:sysClr val="window" lastClr="FFFFFF"/>
              </a:solidFill>
              <a:effectLst>
                <a:outerShdw blurRad="25400" dist="25400" dir="2700000" algn="tl" rotWithShape="0">
                  <a:prstClr val="black">
                    <a:alpha val="40000"/>
                  </a:prstClr>
                </a:outerShdw>
              </a:effectLst>
            </p:grpSpPr>
            <p:sp>
              <p:nvSpPr>
                <p:cNvPr id="46" name="Freeform 15"/>
                <p:cNvSpPr/>
                <p:nvPr/>
              </p:nvSpPr>
              <p:spPr bwMode="auto">
                <a:xfrm>
                  <a:off x="4645" y="1425"/>
                  <a:ext cx="262" cy="129"/>
                </a:xfrm>
                <a:custGeom>
                  <a:avLst/>
                  <a:gdLst>
                    <a:gd name="T0" fmla="*/ 44 w 71"/>
                    <a:gd name="T1" fmla="*/ 6 h 35"/>
                    <a:gd name="T2" fmla="*/ 42 w 71"/>
                    <a:gd name="T3" fmla="*/ 8 h 35"/>
                    <a:gd name="T4" fmla="*/ 29 w 71"/>
                    <a:gd name="T5" fmla="*/ 8 h 35"/>
                    <a:gd name="T6" fmla="*/ 27 w 71"/>
                    <a:gd name="T7" fmla="*/ 6 h 35"/>
                    <a:gd name="T8" fmla="*/ 27 w 71"/>
                    <a:gd name="T9" fmla="*/ 0 h 35"/>
                    <a:gd name="T10" fmla="*/ 0 w 71"/>
                    <a:gd name="T11" fmla="*/ 0 h 35"/>
                    <a:gd name="T12" fmla="*/ 0 w 71"/>
                    <a:gd name="T13" fmla="*/ 28 h 35"/>
                    <a:gd name="T14" fmla="*/ 7 w 71"/>
                    <a:gd name="T15" fmla="*/ 35 h 35"/>
                    <a:gd name="T16" fmla="*/ 64 w 71"/>
                    <a:gd name="T17" fmla="*/ 35 h 35"/>
                    <a:gd name="T18" fmla="*/ 71 w 71"/>
                    <a:gd name="T19" fmla="*/ 28 h 35"/>
                    <a:gd name="T20" fmla="*/ 71 w 71"/>
                    <a:gd name="T21" fmla="*/ 0 h 35"/>
                    <a:gd name="T22" fmla="*/ 44 w 71"/>
                    <a:gd name="T23" fmla="*/ 0 h 35"/>
                    <a:gd name="T24" fmla="*/ 44 w 71"/>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35">
                      <a:moveTo>
                        <a:pt x="44" y="6"/>
                      </a:moveTo>
                      <a:cubicBezTo>
                        <a:pt x="44" y="7"/>
                        <a:pt x="43" y="8"/>
                        <a:pt x="42" y="8"/>
                      </a:cubicBezTo>
                      <a:cubicBezTo>
                        <a:pt x="29" y="8"/>
                        <a:pt x="29" y="8"/>
                        <a:pt x="29" y="8"/>
                      </a:cubicBezTo>
                      <a:cubicBezTo>
                        <a:pt x="28" y="8"/>
                        <a:pt x="27" y="7"/>
                        <a:pt x="27" y="6"/>
                      </a:cubicBezTo>
                      <a:cubicBezTo>
                        <a:pt x="27" y="0"/>
                        <a:pt x="27" y="0"/>
                        <a:pt x="27" y="0"/>
                      </a:cubicBezTo>
                      <a:cubicBezTo>
                        <a:pt x="0" y="0"/>
                        <a:pt x="0" y="0"/>
                        <a:pt x="0" y="0"/>
                      </a:cubicBezTo>
                      <a:cubicBezTo>
                        <a:pt x="0" y="28"/>
                        <a:pt x="0" y="28"/>
                        <a:pt x="0" y="28"/>
                      </a:cubicBezTo>
                      <a:cubicBezTo>
                        <a:pt x="0" y="31"/>
                        <a:pt x="3" y="35"/>
                        <a:pt x="7" y="35"/>
                      </a:cubicBezTo>
                      <a:cubicBezTo>
                        <a:pt x="64" y="35"/>
                        <a:pt x="64" y="35"/>
                        <a:pt x="64" y="35"/>
                      </a:cubicBezTo>
                      <a:cubicBezTo>
                        <a:pt x="68" y="35"/>
                        <a:pt x="71" y="31"/>
                        <a:pt x="71" y="28"/>
                      </a:cubicBezTo>
                      <a:cubicBezTo>
                        <a:pt x="71" y="0"/>
                        <a:pt x="71" y="0"/>
                        <a:pt x="71" y="0"/>
                      </a:cubicBezTo>
                      <a:cubicBezTo>
                        <a:pt x="44" y="0"/>
                        <a:pt x="44" y="0"/>
                        <a:pt x="44" y="0"/>
                      </a:cubicBezTo>
                      <a:lnTo>
                        <a:pt x="44" y="6"/>
                      </a:lnTo>
                      <a:close/>
                    </a:path>
                  </a:pathLst>
                </a:custGeom>
                <a:grpFill/>
                <a:ln>
                  <a:noFill/>
                </a:ln>
              </p:spPr>
              <p:txBody>
                <a:bodyPr/>
                <a:lstStyle/>
                <a:p>
                  <a:pPr defTabSz="913924">
                    <a:defRPr/>
                  </a:pPr>
                  <a:endParaRPr lang="zh-CN" altLang="en-US" sz="1600" kern="0" dirty="0">
                    <a:solidFill>
                      <a:schemeClr val="bg1"/>
                    </a:solidFill>
                  </a:endParaRPr>
                </a:p>
              </p:txBody>
            </p:sp>
            <p:sp>
              <p:nvSpPr>
                <p:cNvPr id="47" name="Freeform 16"/>
                <p:cNvSpPr>
                  <a:spLocks noEditPoints="1"/>
                </p:cNvSpPr>
                <p:nvPr/>
              </p:nvSpPr>
              <p:spPr bwMode="auto">
                <a:xfrm>
                  <a:off x="4645" y="1318"/>
                  <a:ext cx="262" cy="100"/>
                </a:xfrm>
                <a:custGeom>
                  <a:avLst/>
                  <a:gdLst>
                    <a:gd name="T0" fmla="*/ 64 w 71"/>
                    <a:gd name="T1" fmla="*/ 12 h 27"/>
                    <a:gd name="T2" fmla="*/ 47 w 71"/>
                    <a:gd name="T3" fmla="*/ 12 h 27"/>
                    <a:gd name="T4" fmla="*/ 47 w 71"/>
                    <a:gd name="T5" fmla="*/ 5 h 27"/>
                    <a:gd name="T6" fmla="*/ 43 w 71"/>
                    <a:gd name="T7" fmla="*/ 0 h 27"/>
                    <a:gd name="T8" fmla="*/ 28 w 71"/>
                    <a:gd name="T9" fmla="*/ 0 h 27"/>
                    <a:gd name="T10" fmla="*/ 23 w 71"/>
                    <a:gd name="T11" fmla="*/ 5 h 27"/>
                    <a:gd name="T12" fmla="*/ 23 w 71"/>
                    <a:gd name="T13" fmla="*/ 12 h 27"/>
                    <a:gd name="T14" fmla="*/ 7 w 71"/>
                    <a:gd name="T15" fmla="*/ 12 h 27"/>
                    <a:gd name="T16" fmla="*/ 0 w 71"/>
                    <a:gd name="T17" fmla="*/ 19 h 27"/>
                    <a:gd name="T18" fmla="*/ 0 w 71"/>
                    <a:gd name="T19" fmla="*/ 27 h 27"/>
                    <a:gd name="T20" fmla="*/ 71 w 71"/>
                    <a:gd name="T21" fmla="*/ 27 h 27"/>
                    <a:gd name="T22" fmla="*/ 71 w 71"/>
                    <a:gd name="T23" fmla="*/ 19 h 27"/>
                    <a:gd name="T24" fmla="*/ 64 w 71"/>
                    <a:gd name="T25" fmla="*/ 12 h 27"/>
                    <a:gd name="T26" fmla="*/ 28 w 71"/>
                    <a:gd name="T27" fmla="*/ 5 h 27"/>
                    <a:gd name="T28" fmla="*/ 43 w 71"/>
                    <a:gd name="T29" fmla="*/ 5 h 27"/>
                    <a:gd name="T30" fmla="*/ 43 w 71"/>
                    <a:gd name="T31" fmla="*/ 12 h 27"/>
                    <a:gd name="T32" fmla="*/ 28 w 71"/>
                    <a:gd name="T33" fmla="*/ 12 h 27"/>
                    <a:gd name="T34" fmla="*/ 28 w 71"/>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27">
                      <a:moveTo>
                        <a:pt x="64" y="12"/>
                      </a:moveTo>
                      <a:cubicBezTo>
                        <a:pt x="47" y="12"/>
                        <a:pt x="47" y="12"/>
                        <a:pt x="47" y="12"/>
                      </a:cubicBezTo>
                      <a:cubicBezTo>
                        <a:pt x="47" y="5"/>
                        <a:pt x="47" y="5"/>
                        <a:pt x="47" y="5"/>
                      </a:cubicBezTo>
                      <a:cubicBezTo>
                        <a:pt x="47" y="2"/>
                        <a:pt x="45" y="0"/>
                        <a:pt x="43" y="0"/>
                      </a:cubicBezTo>
                      <a:cubicBezTo>
                        <a:pt x="28" y="0"/>
                        <a:pt x="28" y="0"/>
                        <a:pt x="28" y="0"/>
                      </a:cubicBezTo>
                      <a:cubicBezTo>
                        <a:pt x="25" y="0"/>
                        <a:pt x="23" y="2"/>
                        <a:pt x="23" y="5"/>
                      </a:cubicBezTo>
                      <a:cubicBezTo>
                        <a:pt x="23" y="12"/>
                        <a:pt x="23" y="12"/>
                        <a:pt x="23" y="12"/>
                      </a:cubicBezTo>
                      <a:cubicBezTo>
                        <a:pt x="7" y="12"/>
                        <a:pt x="7" y="12"/>
                        <a:pt x="7" y="12"/>
                      </a:cubicBezTo>
                      <a:cubicBezTo>
                        <a:pt x="3" y="12"/>
                        <a:pt x="0" y="15"/>
                        <a:pt x="0" y="19"/>
                      </a:cubicBezTo>
                      <a:cubicBezTo>
                        <a:pt x="0" y="27"/>
                        <a:pt x="0" y="27"/>
                        <a:pt x="0" y="27"/>
                      </a:cubicBezTo>
                      <a:cubicBezTo>
                        <a:pt x="71" y="27"/>
                        <a:pt x="71" y="27"/>
                        <a:pt x="71" y="27"/>
                      </a:cubicBezTo>
                      <a:cubicBezTo>
                        <a:pt x="71" y="19"/>
                        <a:pt x="71" y="19"/>
                        <a:pt x="71" y="19"/>
                      </a:cubicBezTo>
                      <a:cubicBezTo>
                        <a:pt x="71" y="15"/>
                        <a:pt x="68" y="12"/>
                        <a:pt x="64" y="12"/>
                      </a:cubicBezTo>
                      <a:close/>
                      <a:moveTo>
                        <a:pt x="28" y="5"/>
                      </a:moveTo>
                      <a:cubicBezTo>
                        <a:pt x="43" y="5"/>
                        <a:pt x="43" y="5"/>
                        <a:pt x="43" y="5"/>
                      </a:cubicBezTo>
                      <a:cubicBezTo>
                        <a:pt x="43" y="12"/>
                        <a:pt x="43" y="12"/>
                        <a:pt x="43" y="12"/>
                      </a:cubicBezTo>
                      <a:cubicBezTo>
                        <a:pt x="28" y="12"/>
                        <a:pt x="28" y="12"/>
                        <a:pt x="28" y="12"/>
                      </a:cubicBezTo>
                      <a:lnTo>
                        <a:pt x="28" y="5"/>
                      </a:lnTo>
                      <a:close/>
                    </a:path>
                  </a:pathLst>
                </a:custGeom>
                <a:grpFill/>
                <a:ln>
                  <a:noFill/>
                </a:ln>
              </p:spPr>
              <p:txBody>
                <a:bodyPr/>
                <a:lstStyle/>
                <a:p>
                  <a:pPr defTabSz="913924">
                    <a:defRPr/>
                  </a:pPr>
                  <a:endParaRPr lang="zh-CN" altLang="en-US" sz="1600" kern="0" dirty="0">
                    <a:solidFill>
                      <a:schemeClr val="bg1"/>
                    </a:solidFill>
                  </a:endParaRPr>
                </a:p>
              </p:txBody>
            </p:sp>
          </p:grpSp>
          <p:sp>
            <p:nvSpPr>
              <p:cNvPr id="45" name="TextBox 72"/>
              <p:cNvSpPr txBox="1">
                <a:spLocks noChangeArrowheads="1"/>
              </p:cNvSpPr>
              <p:nvPr/>
            </p:nvSpPr>
            <p:spPr bwMode="auto">
              <a:xfrm>
                <a:off x="6496337" y="3138015"/>
                <a:ext cx="799895" cy="277049"/>
              </a:xfrm>
              <a:prstGeom prst="rect">
                <a:avLst/>
              </a:prstGeom>
              <a:noFill/>
              <a:ln w="9525">
                <a:noFill/>
                <a:miter lim="800000"/>
              </a:ln>
            </p:spPr>
            <p:txBody>
              <a:bodyPr wrap="none">
                <a:spAutoFit/>
              </a:bodyPr>
              <a:lstStyle/>
              <a:p>
                <a:pPr algn="ctr">
                  <a:spcBef>
                    <a:spcPct val="50000"/>
                  </a:spcBef>
                </a:pPr>
                <a:r>
                  <a:rPr lang="zh-CN" altLang="en-US" sz="1200" dirty="0">
                    <a:solidFill>
                      <a:schemeClr val="bg1"/>
                    </a:solidFill>
                    <a:latin typeface="微软雅黑" pitchFamily="34" charset="-122"/>
                    <a:ea typeface="微软雅黑" pitchFamily="34" charset="-122"/>
                    <a:sym typeface="Arial" pitchFamily="34" charset="0"/>
                  </a:rPr>
                  <a:t>添加标题</a:t>
                </a:r>
                <a:endParaRPr lang="en-US" altLang="zh-CN" sz="1200" dirty="0">
                  <a:solidFill>
                    <a:schemeClr val="bg1"/>
                  </a:solidFill>
                  <a:latin typeface="微软雅黑" pitchFamily="34" charset="-122"/>
                  <a:ea typeface="微软雅黑" pitchFamily="34" charset="-122"/>
                  <a:sym typeface="Arial" pitchFamily="34" charset="0"/>
                </a:endParaRPr>
              </a:p>
            </p:txBody>
          </p:sp>
        </p:grpSp>
      </p:grpSp>
      <p:sp>
        <p:nvSpPr>
          <p:cNvPr id="48" name="矩形 1"/>
          <p:cNvSpPr>
            <a:spLocks noChangeArrowheads="1"/>
          </p:cNvSpPr>
          <p:nvPr/>
        </p:nvSpPr>
        <p:spPr bwMode="auto">
          <a:xfrm>
            <a:off x="6756996" y="2098829"/>
            <a:ext cx="1631950" cy="761747"/>
          </a:xfrm>
          <a:prstGeom prst="rect">
            <a:avLst/>
          </a:prstGeom>
          <a:noFill/>
          <a:ln>
            <a:noFill/>
          </a:ln>
        </p:spPr>
        <p:txBody>
          <a:bodyPr lIns="68580" tIns="34290" rIns="68580" bIns="34290">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p>
        </p:txBody>
      </p:sp>
      <p:sp>
        <p:nvSpPr>
          <p:cNvPr id="49" name="矩形 1"/>
          <p:cNvSpPr>
            <a:spLocks noChangeArrowheads="1"/>
          </p:cNvSpPr>
          <p:nvPr/>
        </p:nvSpPr>
        <p:spPr bwMode="auto">
          <a:xfrm>
            <a:off x="4764684" y="2098829"/>
            <a:ext cx="1631950" cy="761747"/>
          </a:xfrm>
          <a:prstGeom prst="rect">
            <a:avLst/>
          </a:prstGeom>
          <a:noFill/>
          <a:ln>
            <a:noFill/>
          </a:ln>
        </p:spPr>
        <p:txBody>
          <a:bodyPr lIns="68580" tIns="34290" rIns="68580" bIns="34290">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p>
        </p:txBody>
      </p:sp>
      <p:sp>
        <p:nvSpPr>
          <p:cNvPr id="50" name="矩形 1"/>
          <p:cNvSpPr>
            <a:spLocks noChangeArrowheads="1"/>
          </p:cNvSpPr>
          <p:nvPr/>
        </p:nvSpPr>
        <p:spPr bwMode="auto">
          <a:xfrm>
            <a:off x="2772371" y="2098829"/>
            <a:ext cx="1631950" cy="761747"/>
          </a:xfrm>
          <a:prstGeom prst="rect">
            <a:avLst/>
          </a:prstGeom>
          <a:noFill/>
          <a:ln>
            <a:noFill/>
          </a:ln>
        </p:spPr>
        <p:txBody>
          <a:bodyPr lIns="68580" tIns="34290" rIns="68580" bIns="34290">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p>
        </p:txBody>
      </p:sp>
      <p:sp>
        <p:nvSpPr>
          <p:cNvPr id="51" name="矩形 1"/>
          <p:cNvSpPr>
            <a:spLocks noChangeArrowheads="1"/>
          </p:cNvSpPr>
          <p:nvPr/>
        </p:nvSpPr>
        <p:spPr bwMode="auto">
          <a:xfrm>
            <a:off x="780059" y="2098829"/>
            <a:ext cx="1631950" cy="761747"/>
          </a:xfrm>
          <a:prstGeom prst="rect">
            <a:avLst/>
          </a:prstGeom>
          <a:noFill/>
          <a:ln>
            <a:noFill/>
          </a:ln>
        </p:spPr>
        <p:txBody>
          <a:bodyPr lIns="68580" tIns="34290" rIns="68580" bIns="34290">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p>
        </p:txBody>
      </p:sp>
    </p:spTree>
    <p:extLst>
      <p:ext uri="{BB962C8B-B14F-4D97-AF65-F5344CB8AC3E}">
        <p14:creationId xmlns:p14="http://schemas.microsoft.com/office/powerpoint/2010/main" val="550702157"/>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52000" fill="hold" nodeType="withEffect">
                                  <p:stCondLst>
                                    <p:cond delay="3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6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9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400"/>
                            </p:stCondLst>
                            <p:childTnLst>
                              <p:par>
                                <p:cTn id="22" presetID="2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400"/>
                                        <p:tgtEl>
                                          <p:spTgt spid="10"/>
                                        </p:tgtEl>
                                      </p:cBhvr>
                                    </p:animEffect>
                                  </p:childTnLst>
                                </p:cTn>
                              </p:par>
                              <p:par>
                                <p:cTn id="25" presetID="22" presetClass="entr" presetSubtype="4" fill="hold" nodeType="withEffect">
                                  <p:stCondLst>
                                    <p:cond delay="20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400"/>
                                        <p:tgtEl>
                                          <p:spTgt spid="9"/>
                                        </p:tgtEl>
                                      </p:cBhvr>
                                    </p:animEffect>
                                  </p:childTnLst>
                                </p:cTn>
                              </p:par>
                              <p:par>
                                <p:cTn id="28" presetID="22" presetClass="entr" presetSubtype="4" fill="hold" nodeType="withEffect">
                                  <p:stCondLst>
                                    <p:cond delay="40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400"/>
                                        <p:tgtEl>
                                          <p:spTgt spid="8"/>
                                        </p:tgtEl>
                                      </p:cBhvr>
                                    </p:animEffect>
                                  </p:childTnLst>
                                </p:cTn>
                              </p:par>
                              <p:par>
                                <p:cTn id="31" presetID="22" presetClass="entr" presetSubtype="4" fill="hold" nodeType="withEffect">
                                  <p:stCondLst>
                                    <p:cond delay="60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400"/>
                                        <p:tgtEl>
                                          <p:spTgt spid="7"/>
                                        </p:tgtEl>
                                      </p:cBhvr>
                                    </p:animEffect>
                                  </p:childTnLst>
                                </p:cTn>
                              </p:par>
                            </p:childTnLst>
                          </p:cTn>
                        </p:par>
                        <p:par>
                          <p:cTn id="34" fill="hold">
                            <p:stCondLst>
                              <p:cond delay="2400"/>
                            </p:stCondLst>
                            <p:childTnLst>
                              <p:par>
                                <p:cTn id="35" presetID="2" presetClass="entr" presetSubtype="2"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300" fill="hold"/>
                                        <p:tgtEl>
                                          <p:spTgt spid="48"/>
                                        </p:tgtEl>
                                        <p:attrNameLst>
                                          <p:attrName>ppt_x</p:attrName>
                                        </p:attrNameLst>
                                      </p:cBhvr>
                                      <p:tavLst>
                                        <p:tav tm="0">
                                          <p:val>
                                            <p:strVal val="1+#ppt_w/2"/>
                                          </p:val>
                                        </p:tav>
                                        <p:tav tm="100000">
                                          <p:val>
                                            <p:strVal val="#ppt_x"/>
                                          </p:val>
                                        </p:tav>
                                      </p:tavLst>
                                    </p:anim>
                                    <p:anim calcmode="lin" valueType="num">
                                      <p:cBhvr additive="base">
                                        <p:cTn id="38" dur="3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2" presetClass="entr" presetSubtype="2"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300" fill="hold"/>
                                        <p:tgtEl>
                                          <p:spTgt spid="49"/>
                                        </p:tgtEl>
                                        <p:attrNameLst>
                                          <p:attrName>ppt_x</p:attrName>
                                        </p:attrNameLst>
                                      </p:cBhvr>
                                      <p:tavLst>
                                        <p:tav tm="0">
                                          <p:val>
                                            <p:strVal val="1+#ppt_w/2"/>
                                          </p:val>
                                        </p:tav>
                                        <p:tav tm="100000">
                                          <p:val>
                                            <p:strVal val="#ppt_x"/>
                                          </p:val>
                                        </p:tav>
                                      </p:tavLst>
                                    </p:anim>
                                    <p:anim calcmode="lin" valueType="num">
                                      <p:cBhvr additive="base">
                                        <p:cTn id="43" dur="300" fill="hold"/>
                                        <p:tgtEl>
                                          <p:spTgt spid="49"/>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300" fill="hold"/>
                                        <p:tgtEl>
                                          <p:spTgt spid="50"/>
                                        </p:tgtEl>
                                        <p:attrNameLst>
                                          <p:attrName>ppt_x</p:attrName>
                                        </p:attrNameLst>
                                      </p:cBhvr>
                                      <p:tavLst>
                                        <p:tav tm="0">
                                          <p:val>
                                            <p:strVal val="1+#ppt_w/2"/>
                                          </p:val>
                                        </p:tav>
                                        <p:tav tm="100000">
                                          <p:val>
                                            <p:strVal val="#ppt_x"/>
                                          </p:val>
                                        </p:tav>
                                      </p:tavLst>
                                    </p:anim>
                                    <p:anim calcmode="lin" valueType="num">
                                      <p:cBhvr additive="base">
                                        <p:cTn id="48" dur="300" fill="hold"/>
                                        <p:tgtEl>
                                          <p:spTgt spid="50"/>
                                        </p:tgtEl>
                                        <p:attrNameLst>
                                          <p:attrName>ppt_y</p:attrName>
                                        </p:attrNameLst>
                                      </p:cBhvr>
                                      <p:tavLst>
                                        <p:tav tm="0">
                                          <p:val>
                                            <p:strVal val="#ppt_y"/>
                                          </p:val>
                                        </p:tav>
                                        <p:tav tm="100000">
                                          <p:val>
                                            <p:strVal val="#ppt_y"/>
                                          </p:val>
                                        </p:tav>
                                      </p:tavLst>
                                    </p:anim>
                                  </p:childTnLst>
                                </p:cTn>
                              </p:par>
                            </p:childTnLst>
                          </p:cTn>
                        </p:par>
                        <p:par>
                          <p:cTn id="49" fill="hold">
                            <p:stCondLst>
                              <p:cond delay="3300"/>
                            </p:stCondLst>
                            <p:childTnLst>
                              <p:par>
                                <p:cTn id="50" presetID="2" presetClass="entr" presetSubtype="2"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300" fill="hold"/>
                                        <p:tgtEl>
                                          <p:spTgt spid="51"/>
                                        </p:tgtEl>
                                        <p:attrNameLst>
                                          <p:attrName>ppt_x</p:attrName>
                                        </p:attrNameLst>
                                      </p:cBhvr>
                                      <p:tavLst>
                                        <p:tav tm="0">
                                          <p:val>
                                            <p:strVal val="1+#ppt_w/2"/>
                                          </p:val>
                                        </p:tav>
                                        <p:tav tm="100000">
                                          <p:val>
                                            <p:strVal val="#ppt_x"/>
                                          </p:val>
                                        </p:tav>
                                      </p:tavLst>
                                    </p:anim>
                                    <p:anim calcmode="lin" valueType="num">
                                      <p:cBhvr additive="base">
                                        <p:cTn id="53" dur="3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90CF7641-6D8D-420E-A66C-11BAC3C935A5}"/>
              </a:ext>
            </a:extLst>
          </p:cNvPr>
          <p:cNvSpPr/>
          <p:nvPr/>
        </p:nvSpPr>
        <p:spPr>
          <a:xfrm>
            <a:off x="749300" y="859148"/>
            <a:ext cx="3563156" cy="348198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7" name="文本框 7">
            <a:extLst>
              <a:ext uri="{FF2B5EF4-FFF2-40B4-BE49-F238E27FC236}">
                <a16:creationId xmlns:a16="http://schemas.microsoft.com/office/drawing/2014/main" id="{15A967CF-CC86-402C-B368-942B588C4B93}"/>
              </a:ext>
            </a:extLst>
          </p:cNvPr>
          <p:cNvSpPr txBox="1">
            <a:spLocks noChangeArrowheads="1"/>
          </p:cNvSpPr>
          <p:nvPr/>
        </p:nvSpPr>
        <p:spPr bwMode="auto">
          <a:xfrm>
            <a:off x="5196136" y="1133282"/>
            <a:ext cx="2736304" cy="177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itchFamily="34" charset="-122"/>
              </a:rPr>
              <a:t>添加文本</a:t>
            </a:r>
            <a:endParaRPr lang="en-US" altLang="zh-CN" sz="1200" dirty="0">
              <a:solidFill>
                <a:schemeClr val="tx1">
                  <a:lumMod val="75000"/>
                  <a:lumOff val="25000"/>
                </a:schemeClr>
              </a:solidFill>
              <a:latin typeface="微软雅黑" pitchFamily="34" charset="-122"/>
            </a:endParaRPr>
          </a:p>
          <a:p>
            <a:pPr>
              <a:lnSpc>
                <a:spcPct val="120000"/>
              </a:lnSpc>
              <a:spcBef>
                <a:spcPts val="300"/>
              </a:spcBef>
            </a:pPr>
            <a:r>
              <a:rPr lang="zh-CN" altLang="en-US" sz="900" dirty="0">
                <a:solidFill>
                  <a:schemeClr val="tx1">
                    <a:lumMod val="50000"/>
                    <a:lumOff val="50000"/>
                  </a:schemeClr>
                </a:solidFill>
                <a:latin typeface="微软雅黑" pitchFamily="34" charset="-122"/>
              </a:rPr>
              <a:t>单击此处添加说明文字单击此处添加说明文字单击此处添加说明文字单击此处添加说明文字单击此处添加说明文字单击此处添加说明文字单击此处添加说明文字单击此处添加说明文字单击此处添加说明文字。</a:t>
            </a:r>
          </a:p>
        </p:txBody>
      </p:sp>
      <p:sp>
        <p:nvSpPr>
          <p:cNvPr id="8" name="文本框 7">
            <a:extLst>
              <a:ext uri="{FF2B5EF4-FFF2-40B4-BE49-F238E27FC236}">
                <a16:creationId xmlns:a16="http://schemas.microsoft.com/office/drawing/2014/main" id="{D3EEA9D3-B5A4-47D3-85A1-C4CB5E7AFA6F}"/>
              </a:ext>
            </a:extLst>
          </p:cNvPr>
          <p:cNvSpPr txBox="1">
            <a:spLocks noChangeArrowheads="1"/>
          </p:cNvSpPr>
          <p:nvPr/>
        </p:nvSpPr>
        <p:spPr bwMode="auto">
          <a:xfrm>
            <a:off x="5196136" y="2741823"/>
            <a:ext cx="2736304" cy="177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itchFamily="34" charset="-122"/>
              </a:rPr>
              <a:t>添加文本</a:t>
            </a:r>
            <a:endParaRPr lang="en-US" altLang="zh-CN" sz="1200" dirty="0">
              <a:solidFill>
                <a:schemeClr val="tx1">
                  <a:lumMod val="75000"/>
                  <a:lumOff val="25000"/>
                </a:schemeClr>
              </a:solidFill>
              <a:latin typeface="微软雅黑" pitchFamily="34" charset="-122"/>
            </a:endParaRPr>
          </a:p>
          <a:p>
            <a:pPr>
              <a:lnSpc>
                <a:spcPct val="120000"/>
              </a:lnSpc>
              <a:spcBef>
                <a:spcPts val="300"/>
              </a:spcBef>
            </a:pPr>
            <a:r>
              <a:rPr lang="zh-CN" altLang="en-US" sz="900" dirty="0">
                <a:solidFill>
                  <a:schemeClr val="tx1">
                    <a:lumMod val="50000"/>
                    <a:lumOff val="50000"/>
                  </a:schemeClr>
                </a:solidFill>
                <a:latin typeface="微软雅黑" pitchFamily="34" charset="-122"/>
              </a:rPr>
              <a:t>单击此处添加说明文字单击此处添加说明文字单击此处添加说明文字单击此处添加说明文字单击此处添加说明文字单击此处添加说明文字单击此处添加说明文字单击此处添加说明文字单击此处添加说明文字。</a:t>
            </a:r>
          </a:p>
        </p:txBody>
      </p:sp>
    </p:spTree>
    <p:extLst>
      <p:ext uri="{BB962C8B-B14F-4D97-AF65-F5344CB8AC3E}">
        <p14:creationId xmlns:p14="http://schemas.microsoft.com/office/powerpoint/2010/main" val="1461869683"/>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000"/>
                                        <p:tgtEl>
                                          <p:spTgt spid="7"/>
                                        </p:tgtEl>
                                      </p:cBhvr>
                                    </p:animEffect>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5898" y="3782482"/>
            <a:ext cx="6325395" cy="461603"/>
          </a:xfrm>
          <a:prstGeom prst="rect">
            <a:avLst/>
          </a:prstGeom>
        </p:spPr>
        <p:txBody>
          <a:bodyPr wrap="square" lIns="91442" tIns="45721" rIns="91442" bIns="45721">
            <a:spAutoFit/>
          </a:bodyPr>
          <a:lstStyle/>
          <a:p>
            <a:pPr algn="ctr">
              <a:lnSpc>
                <a:spcPct val="120000"/>
              </a:lnSpc>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nvGrpSpPr>
          <p:cNvPr id="2" name="组合 4"/>
          <p:cNvGrpSpPr/>
          <p:nvPr/>
        </p:nvGrpSpPr>
        <p:grpSpPr>
          <a:xfrm>
            <a:off x="718998" y="1231260"/>
            <a:ext cx="2265378" cy="2119115"/>
            <a:chOff x="957770" y="1467711"/>
            <a:chExt cx="3021028" cy="2825105"/>
          </a:xfrm>
        </p:grpSpPr>
        <p:grpSp>
          <p:nvGrpSpPr>
            <p:cNvPr id="4"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332819"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8" name="文本框 7"/>
            <p:cNvSpPr txBox="1"/>
            <p:nvPr/>
          </p:nvSpPr>
          <p:spPr>
            <a:xfrm>
              <a:off x="1362211" y="3386854"/>
              <a:ext cx="2241535" cy="738436"/>
            </a:xfrm>
            <a:prstGeom prst="rect">
              <a:avLst/>
            </a:prstGeom>
            <a:noFill/>
          </p:spPr>
          <p:txBody>
            <a:bodyPr wrap="square" rtlCol="0">
              <a:spAutoFit/>
            </a:bodyPr>
            <a:lstStyle/>
            <a:p>
              <a:pPr algn="ct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p:spPr>
          <p:txBody>
            <a:bodyPr lIns="60212" tIns="30106" rIns="60212" bIns="30106"/>
            <a:lstStyle/>
            <a:p>
              <a:pPr>
                <a:defRPr/>
              </a:pPr>
              <a:endParaRPr lang="zh-CN" altLang="en-US" sz="1200" dirty="0">
                <a:solidFill>
                  <a:schemeClr val="tx2"/>
                </a:solidFill>
                <a:latin typeface="微软雅黑" panose="020B0503020204020204" pitchFamily="34" charset="-122"/>
                <a:ea typeface="微软雅黑" panose="020B0503020204020204" pitchFamily="34" charset="-122"/>
              </a:endParaRPr>
            </a:p>
          </p:txBody>
        </p:sp>
      </p:grpSp>
      <p:grpSp>
        <p:nvGrpSpPr>
          <p:cNvPr id="5" name="组合 11"/>
          <p:cNvGrpSpPr/>
          <p:nvPr/>
        </p:nvGrpSpPr>
        <p:grpSpPr>
          <a:xfrm>
            <a:off x="3418059" y="1231260"/>
            <a:ext cx="2265378" cy="2119115"/>
            <a:chOff x="4557142" y="1467711"/>
            <a:chExt cx="3021028" cy="2825105"/>
          </a:xfrm>
        </p:grpSpPr>
        <p:grpSp>
          <p:nvGrpSpPr>
            <p:cNvPr id="6"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932191"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4996432" y="3417632"/>
              <a:ext cx="2241535" cy="738436"/>
            </a:xfrm>
            <a:prstGeom prst="rect">
              <a:avLst/>
            </a:prstGeom>
            <a:noFill/>
          </p:spPr>
          <p:txBody>
            <a:bodyPr wrap="square" rtlCol="0">
              <a:spAutoFit/>
            </a:bodyPr>
            <a:lstStyle/>
            <a:p>
              <a:pPr algn="ct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12" name="组合 18"/>
          <p:cNvGrpSpPr/>
          <p:nvPr/>
        </p:nvGrpSpPr>
        <p:grpSpPr>
          <a:xfrm>
            <a:off x="6117119" y="1231259"/>
            <a:ext cx="2265378" cy="2119115"/>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531564" y="2862267"/>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3" name="文本框 22"/>
            <p:cNvSpPr txBox="1"/>
            <p:nvPr/>
          </p:nvSpPr>
          <p:spPr>
            <a:xfrm>
              <a:off x="8560956" y="3417632"/>
              <a:ext cx="2241535" cy="738436"/>
            </a:xfrm>
            <a:prstGeom prst="rect">
              <a:avLst/>
            </a:prstGeom>
            <a:noFill/>
          </p:spPr>
          <p:txBody>
            <a:bodyPr wrap="square" rtlCol="0">
              <a:spAutoFit/>
            </a:bodyPr>
            <a:lstStyle/>
            <a:p>
              <a:pPr algn="ct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3"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511172907"/>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777468" y="1140593"/>
            <a:ext cx="3557420" cy="1323939"/>
            <a:chOff x="4777468" y="1017700"/>
            <a:chExt cx="3557420" cy="1323939"/>
          </a:xfrm>
        </p:grpSpPr>
        <p:sp>
          <p:nvSpPr>
            <p:cNvPr id="17" name="圆角矩形 16"/>
            <p:cNvSpPr/>
            <p:nvPr/>
          </p:nvSpPr>
          <p:spPr>
            <a:xfrm>
              <a:off x="4840928" y="1017700"/>
              <a:ext cx="3475488" cy="371864"/>
            </a:xfrm>
            <a:prstGeom prst="roundRect">
              <a:avLst>
                <a:gd name="adj" fmla="val 10893"/>
              </a:avLst>
            </a:prstGeom>
            <a:solidFill>
              <a:srgbClr val="C09E8F"/>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4893020" y="1027718"/>
              <a:ext cx="1261884"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sp>
          <p:nvSpPr>
            <p:cNvPr id="20" name="TextBox 2"/>
            <p:cNvSpPr txBox="1">
              <a:spLocks noChangeArrowheads="1"/>
            </p:cNvSpPr>
            <p:nvPr/>
          </p:nvSpPr>
          <p:spPr bwMode="auto">
            <a:xfrm>
              <a:off x="4777468" y="1556809"/>
              <a:ext cx="355742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a:t>
              </a:r>
            </a:p>
            <a:p>
              <a:endPar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grpSp>
      <p:grpSp>
        <p:nvGrpSpPr>
          <p:cNvPr id="23" name="组合 22"/>
          <p:cNvGrpSpPr/>
          <p:nvPr/>
        </p:nvGrpSpPr>
        <p:grpSpPr>
          <a:xfrm>
            <a:off x="4777468" y="3040127"/>
            <a:ext cx="3557420" cy="1296613"/>
            <a:chOff x="4777468" y="3110846"/>
            <a:chExt cx="3557420" cy="1296613"/>
          </a:xfrm>
        </p:grpSpPr>
        <p:sp>
          <p:nvSpPr>
            <p:cNvPr id="24" name="圆角矩形 23"/>
            <p:cNvSpPr/>
            <p:nvPr/>
          </p:nvSpPr>
          <p:spPr>
            <a:xfrm>
              <a:off x="4840928" y="3110846"/>
              <a:ext cx="3475488" cy="371864"/>
            </a:xfrm>
            <a:prstGeom prst="roundRect">
              <a:avLst>
                <a:gd name="adj" fmla="val 10893"/>
              </a:avLst>
            </a:prstGeom>
            <a:solidFill>
              <a:srgbClr val="C09E8F"/>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5"/>
            <p:cNvSpPr txBox="1"/>
            <p:nvPr/>
          </p:nvSpPr>
          <p:spPr>
            <a:xfrm>
              <a:off x="4893020" y="3121484"/>
              <a:ext cx="1569660" cy="369332"/>
            </a:xfrm>
            <a:prstGeom prst="rect">
              <a:avLst/>
            </a:prstGeom>
            <a:noFill/>
          </p:spPr>
          <p:txBody>
            <a:bodyPr wrap="none" rtlCol="0">
              <a:spAutoFit/>
            </a:bodyPr>
            <a:lstStyle>
              <a:defPPr>
                <a:defRPr lang="zh-CN"/>
              </a:defPPr>
              <a:lvl1pPr>
                <a:defRPr>
                  <a:solidFill>
                    <a:schemeClr val="bg1"/>
                  </a:solidFill>
                  <a:latin typeface="微软雅黑" pitchFamily="34" charset="-122"/>
                  <a:ea typeface="微软雅黑" pitchFamily="34" charset="-122"/>
                </a:defRPr>
              </a:lvl1pPr>
            </a:lstStyle>
            <a:p>
              <a:r>
                <a:rPr lang="zh-CN" altLang="en-US" dirty="0">
                  <a:sym typeface="微软雅黑" panose="020B0503020204020204" pitchFamily="34" charset="-122"/>
                </a:rPr>
                <a:t>点击添加标题</a:t>
              </a:r>
            </a:p>
          </p:txBody>
        </p:sp>
        <p:sp>
          <p:nvSpPr>
            <p:cNvPr id="37" name="TextBox 2"/>
            <p:cNvSpPr txBox="1">
              <a:spLocks noChangeArrowheads="1"/>
            </p:cNvSpPr>
            <p:nvPr/>
          </p:nvSpPr>
          <p:spPr bwMode="auto">
            <a:xfrm>
              <a:off x="4777468" y="3622629"/>
              <a:ext cx="355742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模板，图片的修改方法是：在图片上右击，选择更改图片，这样不会丢失动画效果。工作总结汇报</a:t>
              </a:r>
              <a:r>
                <a:rPr lang="en-US" altLang="zh-CN"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PPT</a:t>
              </a:r>
              <a:r>
                <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rPr>
                <a:t>模板，图片的修改方法是：在图片上右击，选择更改图片，这样不会丢失动画效果。</a:t>
              </a:r>
            </a:p>
            <a:p>
              <a:endParaRPr lang="zh-CN" altLang="en-US" sz="900" dirty="0">
                <a:solidFill>
                  <a:schemeClr val="tx1">
                    <a:lumMod val="50000"/>
                    <a:lumOff val="50000"/>
                  </a:schemeClr>
                </a:solidFill>
                <a:latin typeface="微软雅黑" pitchFamily="34" charset="-122"/>
                <a:ea typeface="微软雅黑" pitchFamily="34" charset="-122"/>
                <a:sym typeface="微软雅黑" panose="020B0503020204020204" pitchFamily="34" charset="-122"/>
              </a:endParaRPr>
            </a:p>
          </p:txBody>
        </p:sp>
      </p:grpSp>
      <p:grpSp>
        <p:nvGrpSpPr>
          <p:cNvPr id="38" name="组合 37"/>
          <p:cNvGrpSpPr/>
          <p:nvPr/>
        </p:nvGrpSpPr>
        <p:grpSpPr>
          <a:xfrm>
            <a:off x="2395722" y="1150612"/>
            <a:ext cx="2381747" cy="1388795"/>
            <a:chOff x="3514637" y="1748508"/>
            <a:chExt cx="1490326" cy="869008"/>
          </a:xfrm>
        </p:grpSpPr>
        <p:cxnSp>
          <p:nvCxnSpPr>
            <p:cNvPr id="39" name="直接连接符 38"/>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1"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组合 41"/>
          <p:cNvGrpSpPr/>
          <p:nvPr/>
        </p:nvGrpSpPr>
        <p:grpSpPr>
          <a:xfrm>
            <a:off x="2395722" y="3040128"/>
            <a:ext cx="2381747" cy="1388795"/>
            <a:chOff x="3514637" y="1748508"/>
            <a:chExt cx="1490326" cy="869008"/>
          </a:xfrm>
        </p:grpSpPr>
        <p:cxnSp>
          <p:nvCxnSpPr>
            <p:cNvPr id="43" name="直接连接符 42"/>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46" name="Picture 18"/>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894017" y="2790826"/>
            <a:ext cx="1658706" cy="1637554"/>
          </a:xfrm>
          <a:prstGeom prst="ellipse">
            <a:avLst/>
          </a:prstGeom>
          <a:noFill/>
          <a:ln w="38100">
            <a:noFill/>
          </a:ln>
          <a:effectLst/>
          <a:extLst>
            <a:ext uri="{909E8E84-426E-40DD-AFC4-6F175D3DCCD1}">
              <a14:hiddenFill xmlns:a14="http://schemas.microsoft.com/office/drawing/2010/main">
                <a:solidFill>
                  <a:srgbClr val="FFFFFF"/>
                </a:solidFill>
              </a14:hiddenFill>
            </a:ext>
          </a:extLst>
        </p:spPr>
      </p:pic>
      <p:pic>
        <p:nvPicPr>
          <p:cNvPr id="21" name="Picture 18">
            <a:extLst>
              <a:ext uri="{FF2B5EF4-FFF2-40B4-BE49-F238E27FC236}">
                <a16:creationId xmlns:a16="http://schemas.microsoft.com/office/drawing/2014/main" id="{209A8914-730C-4F86-BAA5-480EB4E26FE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6538" y="885982"/>
            <a:ext cx="1658706" cy="1583059"/>
          </a:xfrm>
          <a:prstGeom prst="ellipse">
            <a:avLst/>
          </a:prstGeom>
          <a:noFill/>
          <a:ln w="38100">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538508"/>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ppt_y</p:attrName>
                                        </p:attrNameLst>
                                      </p:cBhvr>
                                      <p:tavLst>
                                        <p:tav tm="0">
                                          <p:val>
                                            <p:strVal val="#ppt_y-#ppt_h*1.125000"/>
                                          </p:val>
                                        </p:tav>
                                        <p:tav tm="100000">
                                          <p:val>
                                            <p:strVal val="#ppt_y"/>
                                          </p:val>
                                        </p:tav>
                                      </p:tavLst>
                                    </p:anim>
                                    <p:animEffect transition="in" filter="wipe(down)">
                                      <p:cBhvr>
                                        <p:cTn id="8" dur="500"/>
                                        <p:tgtEl>
                                          <p:spTgt spid="21"/>
                                        </p:tgtEl>
                                      </p:cBhvr>
                                    </p:animEffect>
                                  </p:childTnLst>
                                </p:cTn>
                              </p:par>
                              <p:par>
                                <p:cTn id="9" presetID="1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ppt_y</p:attrName>
                                        </p:attrNameLst>
                                      </p:cBhvr>
                                      <p:tavLst>
                                        <p:tav tm="0">
                                          <p:val>
                                            <p:strVal val="#ppt_y-#ppt_h*1.125000"/>
                                          </p:val>
                                        </p:tav>
                                        <p:tav tm="100000">
                                          <p:val>
                                            <p:strVal val="#ppt_y"/>
                                          </p:val>
                                        </p:tav>
                                      </p:tavLst>
                                    </p:anim>
                                    <p:animEffect transition="in" filter="wipe(down)">
                                      <p:cBhvr>
                                        <p:cTn id="12" dur="500"/>
                                        <p:tgtEl>
                                          <p:spTgt spid="46"/>
                                        </p:tgtEl>
                                      </p:cBhvr>
                                    </p:animEffect>
                                  </p:childTnLst>
                                </p:cTn>
                              </p:par>
                              <p:par>
                                <p:cTn id="13" presetID="22" presetClass="entr" presetSubtype="8" fill="hold" nodeType="withEffect">
                                  <p:stCondLst>
                                    <p:cond delay="50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par>
                                <p:cTn id="16" presetID="22" presetClass="entr" presetSubtype="8" fill="hold" nodeType="withEffect">
                                  <p:stCondLst>
                                    <p:cond delay="60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par>
                                <p:cTn id="19" presetID="22" presetClass="entr" presetSubtype="8" fill="hold" nodeType="withEffect">
                                  <p:stCondLst>
                                    <p:cond delay="100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par>
                                <p:cTn id="22" presetID="22" presetClass="entr" presetSubtype="8" fill="hold" nodeType="withEffect">
                                  <p:stCondLst>
                                    <p:cond delay="110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EEF68E5-3BB4-4321-9879-094913E54401}"/>
              </a:ext>
            </a:extLst>
          </p:cNvPr>
          <p:cNvPicPr>
            <a:picLocks noChangeAspect="1"/>
          </p:cNvPicPr>
          <p:nvPr/>
        </p:nvPicPr>
        <p:blipFill>
          <a:blip r:embed="rId3"/>
          <a:stretch>
            <a:fillRect/>
          </a:stretch>
        </p:blipFill>
        <p:spPr>
          <a:xfrm>
            <a:off x="748" y="2427"/>
            <a:ext cx="9142857" cy="5142857"/>
          </a:xfrm>
          <a:prstGeom prst="rect">
            <a:avLst/>
          </a:prstGeom>
        </p:spPr>
      </p:pic>
      <p:grpSp>
        <p:nvGrpSpPr>
          <p:cNvPr id="13" name="Group 16">
            <a:extLst>
              <a:ext uri="{FF2B5EF4-FFF2-40B4-BE49-F238E27FC236}">
                <a16:creationId xmlns:a16="http://schemas.microsoft.com/office/drawing/2014/main" id="{C25F960F-D3AE-477D-976E-19C95981145D}"/>
              </a:ext>
            </a:extLst>
          </p:cNvPr>
          <p:cNvGrpSpPr/>
          <p:nvPr/>
        </p:nvGrpSpPr>
        <p:grpSpPr>
          <a:xfrm>
            <a:off x="136853" y="2704747"/>
            <a:ext cx="4399697" cy="115157"/>
            <a:chOff x="0" y="2341322"/>
            <a:chExt cx="4403469" cy="115214"/>
          </a:xfrm>
          <a:solidFill>
            <a:schemeClr val="accent2"/>
          </a:solidFill>
        </p:grpSpPr>
        <p:sp>
          <p:nvSpPr>
            <p:cNvPr id="14" name="Rectangle 12">
              <a:extLst>
                <a:ext uri="{FF2B5EF4-FFF2-40B4-BE49-F238E27FC236}">
                  <a16:creationId xmlns:a16="http://schemas.microsoft.com/office/drawing/2014/main" id="{0CF69993-FE7D-4D29-BF3F-145DDC7F4B44}"/>
                </a:ext>
              </a:extLst>
            </p:cNvPr>
            <p:cNvSpPr/>
            <p:nvPr/>
          </p:nvSpPr>
          <p:spPr>
            <a:xfrm>
              <a:off x="0" y="2341322"/>
              <a:ext cx="4403469"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a:extLst>
                <a:ext uri="{FF2B5EF4-FFF2-40B4-BE49-F238E27FC236}">
                  <a16:creationId xmlns:a16="http://schemas.microsoft.com/office/drawing/2014/main" id="{4246F142-4712-44A6-B6AE-97FBE5C383D1}"/>
                </a:ext>
              </a:extLst>
            </p:cNvPr>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0970">
                <a:defRPr/>
              </a:pPr>
              <a:endParaRPr lang="en-US" sz="19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6">
            <a:extLst>
              <a:ext uri="{FF2B5EF4-FFF2-40B4-BE49-F238E27FC236}">
                <a16:creationId xmlns:a16="http://schemas.microsoft.com/office/drawing/2014/main" id="{037C4A50-3C51-4313-BEFF-6329C11C2667}"/>
              </a:ext>
            </a:extLst>
          </p:cNvPr>
          <p:cNvSpPr txBox="1">
            <a:spLocks noChangeArrowheads="1"/>
          </p:cNvSpPr>
          <p:nvPr/>
        </p:nvSpPr>
        <p:spPr bwMode="auto">
          <a:xfrm flipH="1">
            <a:off x="505263" y="2226691"/>
            <a:ext cx="3888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zh-CN" sz="2400" dirty="0">
                <a:solidFill>
                  <a:schemeClr val="tx1">
                    <a:lumMod val="65000"/>
                    <a:lumOff val="35000"/>
                  </a:schemeClr>
                </a:solidFill>
                <a:latin typeface="微软雅黑" pitchFamily="34" charset="-122"/>
                <a:ea typeface="微软雅黑" pitchFamily="34" charset="-122"/>
              </a:rPr>
              <a:t>明年工作计划</a:t>
            </a:r>
          </a:p>
        </p:txBody>
      </p:sp>
      <p:sp>
        <p:nvSpPr>
          <p:cNvPr id="17" name="Text Placeholder 3">
            <a:extLst>
              <a:ext uri="{FF2B5EF4-FFF2-40B4-BE49-F238E27FC236}">
                <a16:creationId xmlns:a16="http://schemas.microsoft.com/office/drawing/2014/main" id="{2C614157-E8F2-4095-B239-58AAAF9D68CF}"/>
              </a:ext>
            </a:extLst>
          </p:cNvPr>
          <p:cNvSpPr txBox="1">
            <a:spLocks/>
          </p:cNvSpPr>
          <p:nvPr/>
        </p:nvSpPr>
        <p:spPr>
          <a:xfrm>
            <a:off x="1404815" y="2998668"/>
            <a:ext cx="2774962" cy="303225"/>
          </a:xfrm>
          <a:prstGeom prst="rect">
            <a:avLst/>
          </a:prstGeom>
        </p:spPr>
        <p:txBody>
          <a:bodyPr wrap="square"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818">
              <a:lnSpc>
                <a:spcPct val="150000"/>
              </a:lnSpc>
              <a:spcBef>
                <a:spcPct val="20000"/>
              </a:spcBef>
              <a:defRPr/>
            </a:pP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a:t>
            </a:r>
            <a:r>
              <a:rPr lang="en-US" sz="7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havesuffered</a:t>
            </a:r>
            <a:r>
              <a:rPr 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alteration in some form, by injected.</a:t>
            </a:r>
          </a:p>
        </p:txBody>
      </p:sp>
      <p:sp>
        <p:nvSpPr>
          <p:cNvPr id="18" name="TextBox 8">
            <a:extLst>
              <a:ext uri="{FF2B5EF4-FFF2-40B4-BE49-F238E27FC236}">
                <a16:creationId xmlns:a16="http://schemas.microsoft.com/office/drawing/2014/main" id="{06F6E1D0-E1DB-43E9-81BC-CE91CC11A1C6}"/>
              </a:ext>
            </a:extLst>
          </p:cNvPr>
          <p:cNvSpPr txBox="1">
            <a:spLocks noChangeArrowheads="1"/>
          </p:cNvSpPr>
          <p:nvPr/>
        </p:nvSpPr>
        <p:spPr bwMode="auto">
          <a:xfrm>
            <a:off x="3817641" y="1990661"/>
            <a:ext cx="608266" cy="558089"/>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lIns="65012" tIns="32506" rIns="65012" bIns="32506" anchor="ctr">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30288"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accent2"/>
                </a:solidFill>
                <a:ea typeface="微软雅黑" panose="020B0503020204020204" pitchFamily="34" charset="-122"/>
                <a:sym typeface="Arial" panose="020B0604020202020204" pitchFamily="34" charset="0"/>
              </a:rPr>
              <a:t>肆</a:t>
            </a:r>
            <a:endParaRPr lang="en-US" altLang="zh-CN" sz="3200" dirty="0">
              <a:solidFill>
                <a:schemeClr val="accent2"/>
              </a:solidFill>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835081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Bottom)">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086600" y="4768850"/>
            <a:ext cx="2057400" cy="273050"/>
          </a:xfrm>
        </p:spPr>
        <p:txBody>
          <a:bodyPr/>
          <a:lstStyle/>
          <a:p>
            <a:fld id="{F3481812-CA6E-4CF7-A597-B03BE0D22F0C}" type="slidenum">
              <a:rPr lang="en-GB" smtClean="0"/>
              <a:pPr/>
              <a:t>20</a:t>
            </a:fld>
            <a:endParaRPr lang="en-GB"/>
          </a:p>
        </p:txBody>
      </p:sp>
      <p:grpSp>
        <p:nvGrpSpPr>
          <p:cNvPr id="4" name="Group 41"/>
          <p:cNvGrpSpPr/>
          <p:nvPr/>
        </p:nvGrpSpPr>
        <p:grpSpPr>
          <a:xfrm>
            <a:off x="5185830" y="2946825"/>
            <a:ext cx="1440443" cy="596694"/>
            <a:chOff x="8508022" y="2061983"/>
            <a:chExt cx="1920591" cy="795346"/>
          </a:xfrm>
        </p:grpSpPr>
        <p:sp>
          <p:nvSpPr>
            <p:cNvPr id="43" name="TextBox 42"/>
            <p:cNvSpPr txBox="1"/>
            <p:nvPr/>
          </p:nvSpPr>
          <p:spPr>
            <a:xfrm>
              <a:off x="8508022" y="2061983"/>
              <a:ext cx="1205971" cy="410242"/>
            </a:xfrm>
            <a:prstGeom prst="rect">
              <a:avLst/>
            </a:prstGeom>
            <a:noFill/>
          </p:spPr>
          <p:txBody>
            <a:bodyPr wrap="none" rtlCol="0">
              <a:spAutoFit/>
            </a:bodyPr>
            <a:lstStyle/>
            <a:p>
              <a:r>
                <a:rPr lang="en-US" sz="1400" dirty="0">
                  <a:solidFill>
                    <a:schemeClr val="tx1">
                      <a:lumMod val="75000"/>
                      <a:lumOff val="25000"/>
                    </a:schemeClr>
                  </a:solidFill>
                </a:rPr>
                <a:t>Teal Color</a:t>
              </a:r>
              <a:endParaRPr lang="en-GB" sz="1400" dirty="0">
                <a:solidFill>
                  <a:schemeClr val="tx1">
                    <a:lumMod val="75000"/>
                    <a:lumOff val="25000"/>
                  </a:schemeClr>
                </a:solidFill>
              </a:endParaRPr>
            </a:p>
          </p:txBody>
        </p:sp>
        <p:sp>
          <p:nvSpPr>
            <p:cNvPr id="44" name="Rectangle 43"/>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5" name="Group 45"/>
          <p:cNvGrpSpPr/>
          <p:nvPr/>
        </p:nvGrpSpPr>
        <p:grpSpPr>
          <a:xfrm>
            <a:off x="5182292" y="3687010"/>
            <a:ext cx="1440443" cy="596694"/>
            <a:chOff x="8508022" y="2061983"/>
            <a:chExt cx="1920591" cy="795346"/>
          </a:xfrm>
        </p:grpSpPr>
        <p:sp>
          <p:nvSpPr>
            <p:cNvPr id="47" name="TextBox 46"/>
            <p:cNvSpPr txBox="1"/>
            <p:nvPr/>
          </p:nvSpPr>
          <p:spPr>
            <a:xfrm>
              <a:off x="8508022" y="2061983"/>
              <a:ext cx="1295655" cy="410242"/>
            </a:xfrm>
            <a:prstGeom prst="rect">
              <a:avLst/>
            </a:prstGeom>
            <a:noFill/>
          </p:spPr>
          <p:txBody>
            <a:bodyPr wrap="none" rtlCol="0">
              <a:spAutoFit/>
            </a:bodyPr>
            <a:lstStyle/>
            <a:p>
              <a:r>
                <a:rPr lang="en-US" sz="1400" dirty="0">
                  <a:solidFill>
                    <a:schemeClr val="tx1">
                      <a:lumMod val="75000"/>
                      <a:lumOff val="25000"/>
                    </a:schemeClr>
                  </a:solidFill>
                </a:rPr>
                <a:t>Gold Color</a:t>
              </a:r>
              <a:endParaRPr lang="en-GB" sz="1400" dirty="0">
                <a:solidFill>
                  <a:schemeClr val="tx1">
                    <a:lumMod val="75000"/>
                    <a:lumOff val="25000"/>
                  </a:schemeClr>
                </a:solidFill>
              </a:endParaRPr>
            </a:p>
          </p:txBody>
        </p:sp>
        <p:sp>
          <p:nvSpPr>
            <p:cNvPr id="48" name="Rectangle 47"/>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6" name="Group 49"/>
          <p:cNvGrpSpPr/>
          <p:nvPr/>
        </p:nvGrpSpPr>
        <p:grpSpPr>
          <a:xfrm>
            <a:off x="7182660" y="2946825"/>
            <a:ext cx="1440443" cy="596694"/>
            <a:chOff x="8508022" y="2061983"/>
            <a:chExt cx="1920591" cy="795346"/>
          </a:xfrm>
        </p:grpSpPr>
        <p:sp>
          <p:nvSpPr>
            <p:cNvPr id="51" name="TextBox 50"/>
            <p:cNvSpPr txBox="1"/>
            <p:nvPr/>
          </p:nvSpPr>
          <p:spPr>
            <a:xfrm>
              <a:off x="8508022" y="2061983"/>
              <a:ext cx="1297791" cy="410242"/>
            </a:xfrm>
            <a:prstGeom prst="rect">
              <a:avLst/>
            </a:prstGeom>
            <a:noFill/>
          </p:spPr>
          <p:txBody>
            <a:bodyPr wrap="none" rtlCol="0">
              <a:spAutoFit/>
            </a:bodyPr>
            <a:lstStyle/>
            <a:p>
              <a:r>
                <a:rPr lang="en-US" sz="1400" dirty="0">
                  <a:solidFill>
                    <a:schemeClr val="tx1">
                      <a:lumMod val="75000"/>
                      <a:lumOff val="25000"/>
                    </a:schemeClr>
                  </a:solidFill>
                </a:rPr>
                <a:t>Dark Color</a:t>
              </a:r>
              <a:endParaRPr lang="en-GB" sz="1400" dirty="0">
                <a:solidFill>
                  <a:schemeClr val="tx1">
                    <a:lumMod val="75000"/>
                    <a:lumOff val="25000"/>
                  </a:schemeClr>
                </a:solidFill>
              </a:endParaRPr>
            </a:p>
          </p:txBody>
        </p:sp>
        <p:sp>
          <p:nvSpPr>
            <p:cNvPr id="52" name="Rectangle 51"/>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7" name="Group 53"/>
          <p:cNvGrpSpPr/>
          <p:nvPr/>
        </p:nvGrpSpPr>
        <p:grpSpPr>
          <a:xfrm>
            <a:off x="7182660" y="3687010"/>
            <a:ext cx="1440443" cy="596694"/>
            <a:chOff x="8508022" y="2061983"/>
            <a:chExt cx="1920591" cy="795346"/>
          </a:xfrm>
        </p:grpSpPr>
        <p:sp>
          <p:nvSpPr>
            <p:cNvPr id="55" name="TextBox 54"/>
            <p:cNvSpPr txBox="1"/>
            <p:nvPr/>
          </p:nvSpPr>
          <p:spPr>
            <a:xfrm>
              <a:off x="8508022" y="2061983"/>
              <a:ext cx="1297791" cy="410242"/>
            </a:xfrm>
            <a:prstGeom prst="rect">
              <a:avLst/>
            </a:prstGeom>
            <a:noFill/>
          </p:spPr>
          <p:txBody>
            <a:bodyPr wrap="none" rtlCol="0">
              <a:spAutoFit/>
            </a:bodyPr>
            <a:lstStyle/>
            <a:p>
              <a:r>
                <a:rPr lang="en-US" sz="1400" dirty="0">
                  <a:solidFill>
                    <a:schemeClr val="tx1">
                      <a:lumMod val="75000"/>
                      <a:lumOff val="25000"/>
                    </a:schemeClr>
                  </a:solidFill>
                </a:rPr>
                <a:t>Dark Color</a:t>
              </a:r>
              <a:endParaRPr lang="en-GB" sz="1400" dirty="0">
                <a:solidFill>
                  <a:schemeClr val="tx1">
                    <a:lumMod val="75000"/>
                    <a:lumOff val="25000"/>
                  </a:schemeClr>
                </a:solidFill>
              </a:endParaRPr>
            </a:p>
          </p:txBody>
        </p:sp>
        <p:sp>
          <p:nvSpPr>
            <p:cNvPr id="56" name="Rectangle 55"/>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sp>
        <p:nvSpPr>
          <p:cNvPr id="57" name="Freeform 52"/>
          <p:cNvSpPr>
            <a:spLocks noEditPoints="1"/>
          </p:cNvSpPr>
          <p:nvPr/>
        </p:nvSpPr>
        <p:spPr bwMode="auto">
          <a:xfrm>
            <a:off x="4730262"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1"/>
          </a:solidFill>
          <a:ln>
            <a:noFill/>
          </a:ln>
        </p:spPr>
        <p:txBody>
          <a:bodyPr vert="horz" wrap="square" lIns="68580" tIns="34290" rIns="68580" bIns="34290" numCol="1" anchor="t" anchorCtr="0" compatLnSpc="1"/>
          <a:lstStyle/>
          <a:p>
            <a:endParaRPr lang="en-US"/>
          </a:p>
        </p:txBody>
      </p:sp>
      <p:sp>
        <p:nvSpPr>
          <p:cNvPr id="58" name="Freeform 52"/>
          <p:cNvSpPr>
            <a:spLocks noEditPoints="1"/>
          </p:cNvSpPr>
          <p:nvPr/>
        </p:nvSpPr>
        <p:spPr bwMode="auto">
          <a:xfrm>
            <a:off x="6741376"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2"/>
          </a:solidFill>
          <a:ln>
            <a:noFill/>
          </a:ln>
        </p:spPr>
        <p:txBody>
          <a:bodyPr vert="horz" wrap="square" lIns="68580" tIns="34290" rIns="68580" bIns="34290" numCol="1" anchor="t" anchorCtr="0" compatLnSpc="1"/>
          <a:lstStyle/>
          <a:p>
            <a:endParaRPr lang="en-US"/>
          </a:p>
        </p:txBody>
      </p:sp>
      <p:sp>
        <p:nvSpPr>
          <p:cNvPr id="59" name="Freeform 52"/>
          <p:cNvSpPr>
            <a:spLocks noEditPoints="1"/>
          </p:cNvSpPr>
          <p:nvPr/>
        </p:nvSpPr>
        <p:spPr bwMode="auto">
          <a:xfrm>
            <a:off x="4730262"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3"/>
          </a:solidFill>
          <a:ln>
            <a:noFill/>
          </a:ln>
        </p:spPr>
        <p:txBody>
          <a:bodyPr vert="horz" wrap="square" lIns="68580" tIns="34290" rIns="68580" bIns="34290" numCol="1" anchor="t" anchorCtr="0" compatLnSpc="1"/>
          <a:lstStyle/>
          <a:p>
            <a:endParaRPr lang="en-US"/>
          </a:p>
        </p:txBody>
      </p:sp>
      <p:sp>
        <p:nvSpPr>
          <p:cNvPr id="60" name="Freeform 52"/>
          <p:cNvSpPr>
            <a:spLocks noEditPoints="1"/>
          </p:cNvSpPr>
          <p:nvPr/>
        </p:nvSpPr>
        <p:spPr bwMode="auto">
          <a:xfrm>
            <a:off x="6741376"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4"/>
          </a:solidFill>
          <a:ln>
            <a:noFill/>
          </a:ln>
        </p:spPr>
        <p:txBody>
          <a:bodyPr vert="horz" wrap="square" lIns="68580" tIns="34290" rIns="68580" bIns="34290" numCol="1" anchor="t" anchorCtr="0" compatLnSpc="1"/>
          <a:lstStyle/>
          <a:p>
            <a:endParaRPr lang="en-US"/>
          </a:p>
        </p:txBody>
      </p:sp>
      <p:grpSp>
        <p:nvGrpSpPr>
          <p:cNvPr id="8" name="Group 60"/>
          <p:cNvGrpSpPr/>
          <p:nvPr/>
        </p:nvGrpSpPr>
        <p:grpSpPr>
          <a:xfrm>
            <a:off x="4826927" y="3890922"/>
            <a:ext cx="211685" cy="185010"/>
            <a:chOff x="6357938" y="3535363"/>
            <a:chExt cx="465138" cy="406400"/>
          </a:xfrm>
          <a:solidFill>
            <a:schemeClr val="accent3"/>
          </a:solidFill>
        </p:grpSpPr>
        <p:sp>
          <p:nvSpPr>
            <p:cNvPr id="62" name="AutoShape 43"/>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3"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4"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9" name="Group 64"/>
          <p:cNvGrpSpPr/>
          <p:nvPr/>
        </p:nvGrpSpPr>
        <p:grpSpPr>
          <a:xfrm>
            <a:off x="6847845" y="3871608"/>
            <a:ext cx="211323" cy="211388"/>
            <a:chOff x="8216107" y="2577307"/>
            <a:chExt cx="464344" cy="464344"/>
          </a:xfrm>
          <a:solidFill>
            <a:schemeClr val="accent4"/>
          </a:solidFill>
        </p:grpSpPr>
        <p:sp>
          <p:nvSpPr>
            <p:cNvPr id="66"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7"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8"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9"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10" name="Group 69"/>
          <p:cNvGrpSpPr/>
          <p:nvPr/>
        </p:nvGrpSpPr>
        <p:grpSpPr>
          <a:xfrm>
            <a:off x="6879407" y="3127809"/>
            <a:ext cx="145217" cy="211751"/>
            <a:chOff x="3582988" y="3510757"/>
            <a:chExt cx="319088" cy="465138"/>
          </a:xfrm>
          <a:solidFill>
            <a:schemeClr val="accent2"/>
          </a:solidFill>
        </p:grpSpPr>
        <p:sp>
          <p:nvSpPr>
            <p:cNvPr id="71"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2"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73" name="AutoShape 149"/>
          <p:cNvSpPr/>
          <p:nvPr/>
        </p:nvSpPr>
        <p:spPr bwMode="auto">
          <a:xfrm>
            <a:off x="4833837" y="3152222"/>
            <a:ext cx="211323" cy="1521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1"/>
          </a:solidFill>
          <a:ln>
            <a:noFill/>
          </a:ln>
          <a:effectLst/>
        </p:spPr>
        <p:txBody>
          <a:bodyPr lIns="14288" tIns="14288" rIns="14288" bIns="14288"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nvGrpSpPr>
          <p:cNvPr id="11" name="Group 3"/>
          <p:cNvGrpSpPr/>
          <p:nvPr/>
        </p:nvGrpSpPr>
        <p:grpSpPr>
          <a:xfrm>
            <a:off x="926433" y="1337906"/>
            <a:ext cx="3333623" cy="3169989"/>
            <a:chOff x="1235244" y="1783324"/>
            <a:chExt cx="4444830" cy="4225348"/>
          </a:xfrm>
        </p:grpSpPr>
        <p:sp>
          <p:nvSpPr>
            <p:cNvPr id="75" name="Freeform 74"/>
            <p:cNvSpPr/>
            <p:nvPr/>
          </p:nvSpPr>
          <p:spPr bwMode="auto">
            <a:xfrm>
              <a:off x="1693731" y="3819247"/>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76" name="Freeform 75"/>
            <p:cNvSpPr>
              <a:spLocks noEditPoints="1"/>
            </p:cNvSpPr>
            <p:nvPr/>
          </p:nvSpPr>
          <p:spPr bwMode="auto">
            <a:xfrm>
              <a:off x="4316059" y="2738673"/>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7" name="Freeform 76"/>
            <p:cNvSpPr/>
            <p:nvPr/>
          </p:nvSpPr>
          <p:spPr bwMode="auto">
            <a:xfrm>
              <a:off x="3981451" y="2181218"/>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78" name="Freeform 77"/>
            <p:cNvSpPr/>
            <p:nvPr/>
          </p:nvSpPr>
          <p:spPr bwMode="auto">
            <a:xfrm>
              <a:off x="4312693" y="3325751"/>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9" name="Freeform 78"/>
            <p:cNvSpPr/>
            <p:nvPr/>
          </p:nvSpPr>
          <p:spPr bwMode="auto">
            <a:xfrm>
              <a:off x="4312693" y="3464442"/>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0" name="Freeform 79"/>
            <p:cNvSpPr/>
            <p:nvPr/>
          </p:nvSpPr>
          <p:spPr bwMode="auto">
            <a:xfrm>
              <a:off x="4312693" y="3603132"/>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1" name="Freeform 80"/>
            <p:cNvSpPr/>
            <p:nvPr/>
          </p:nvSpPr>
          <p:spPr bwMode="auto">
            <a:xfrm>
              <a:off x="4429166" y="3743169"/>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2" name="Freeform 81"/>
            <p:cNvSpPr/>
            <p:nvPr/>
          </p:nvSpPr>
          <p:spPr bwMode="auto">
            <a:xfrm>
              <a:off x="5368357" y="2843701"/>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3" name="Freeform 82"/>
            <p:cNvSpPr/>
            <p:nvPr/>
          </p:nvSpPr>
          <p:spPr bwMode="auto">
            <a:xfrm>
              <a:off x="3559994" y="2843701"/>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4" name="Freeform 83"/>
            <p:cNvSpPr/>
            <p:nvPr/>
          </p:nvSpPr>
          <p:spPr bwMode="auto">
            <a:xfrm>
              <a:off x="4577282" y="1783324"/>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5" name="Freeform 84"/>
            <p:cNvSpPr/>
            <p:nvPr/>
          </p:nvSpPr>
          <p:spPr bwMode="auto">
            <a:xfrm>
              <a:off x="5160994" y="2099754"/>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6" name="Freeform 85"/>
            <p:cNvSpPr/>
            <p:nvPr/>
          </p:nvSpPr>
          <p:spPr bwMode="auto">
            <a:xfrm>
              <a:off x="3835355" y="2160347"/>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7" name="Freeform 86"/>
            <p:cNvSpPr>
              <a:spLocks noEditPoints="1"/>
            </p:cNvSpPr>
            <p:nvPr/>
          </p:nvSpPr>
          <p:spPr bwMode="auto">
            <a:xfrm>
              <a:off x="1522051" y="3391057"/>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88" name="Freeform 87"/>
            <p:cNvSpPr/>
            <p:nvPr/>
          </p:nvSpPr>
          <p:spPr bwMode="auto">
            <a:xfrm>
              <a:off x="1858005" y="3031539"/>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89" name="Freeform 88"/>
            <p:cNvSpPr/>
            <p:nvPr/>
          </p:nvSpPr>
          <p:spPr bwMode="auto">
            <a:xfrm>
              <a:off x="2700247" y="2953441"/>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0" name="Freeform 89"/>
            <p:cNvSpPr/>
            <p:nvPr/>
          </p:nvSpPr>
          <p:spPr bwMode="auto">
            <a:xfrm>
              <a:off x="3207881" y="3230149"/>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1" name="Freeform 90"/>
            <p:cNvSpPr/>
            <p:nvPr/>
          </p:nvSpPr>
          <p:spPr bwMode="auto">
            <a:xfrm>
              <a:off x="3539123" y="3895998"/>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2" name="Freeform 91"/>
            <p:cNvSpPr/>
            <p:nvPr/>
          </p:nvSpPr>
          <p:spPr bwMode="auto">
            <a:xfrm>
              <a:off x="1235244" y="3609192"/>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3" name="Freeform 92"/>
            <p:cNvSpPr/>
            <p:nvPr/>
          </p:nvSpPr>
          <p:spPr bwMode="auto">
            <a:xfrm>
              <a:off x="1262847" y="4489809"/>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4" name="Freeform 25"/>
            <p:cNvSpPr>
              <a:spLocks noEditPoints="1"/>
            </p:cNvSpPr>
            <p:nvPr/>
          </p:nvSpPr>
          <p:spPr bwMode="auto">
            <a:xfrm>
              <a:off x="2859135" y="3640835"/>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95" name="Freeform 26"/>
            <p:cNvSpPr>
              <a:spLocks noEditPoints="1"/>
            </p:cNvSpPr>
            <p:nvPr/>
          </p:nvSpPr>
          <p:spPr bwMode="auto">
            <a:xfrm>
              <a:off x="2004775" y="4182132"/>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6" name="Freeform 27"/>
            <p:cNvSpPr>
              <a:spLocks noEditPoints="1"/>
            </p:cNvSpPr>
            <p:nvPr/>
          </p:nvSpPr>
          <p:spPr bwMode="auto">
            <a:xfrm>
              <a:off x="2255899" y="4072391"/>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97" name="Freeform 28"/>
            <p:cNvSpPr>
              <a:spLocks noEditPoints="1"/>
            </p:cNvSpPr>
            <p:nvPr/>
          </p:nvSpPr>
          <p:spPr bwMode="auto">
            <a:xfrm>
              <a:off x="2534626" y="4442008"/>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8" name="Freeform 29"/>
            <p:cNvSpPr/>
            <p:nvPr/>
          </p:nvSpPr>
          <p:spPr bwMode="auto">
            <a:xfrm>
              <a:off x="2836918" y="4452780"/>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99" name="Freeform 30"/>
            <p:cNvSpPr>
              <a:spLocks noEditPoints="1"/>
            </p:cNvSpPr>
            <p:nvPr/>
          </p:nvSpPr>
          <p:spPr bwMode="auto">
            <a:xfrm>
              <a:off x="3011964" y="4483077"/>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0" name="Freeform 31"/>
            <p:cNvSpPr>
              <a:spLocks noEditPoints="1"/>
            </p:cNvSpPr>
            <p:nvPr/>
          </p:nvSpPr>
          <p:spPr bwMode="auto">
            <a:xfrm>
              <a:off x="1681612" y="3959284"/>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1" name="Freeform 32"/>
            <p:cNvSpPr>
              <a:spLocks noEditPoints="1"/>
            </p:cNvSpPr>
            <p:nvPr/>
          </p:nvSpPr>
          <p:spPr bwMode="auto">
            <a:xfrm>
              <a:off x="2461241" y="3628716"/>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2" name="Freeform 33"/>
            <p:cNvSpPr>
              <a:spLocks noEditPoints="1"/>
            </p:cNvSpPr>
            <p:nvPr/>
          </p:nvSpPr>
          <p:spPr bwMode="auto">
            <a:xfrm>
              <a:off x="2365639" y="3525035"/>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103" name="Freeform 34"/>
            <p:cNvSpPr>
              <a:spLocks noEditPoints="1"/>
            </p:cNvSpPr>
            <p:nvPr/>
          </p:nvSpPr>
          <p:spPr bwMode="auto">
            <a:xfrm>
              <a:off x="1937449" y="3623330"/>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4" name="Freeform 35"/>
            <p:cNvSpPr/>
            <p:nvPr/>
          </p:nvSpPr>
          <p:spPr bwMode="auto">
            <a:xfrm>
              <a:off x="2080852" y="3768753"/>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5" name="Freeform 36"/>
            <p:cNvSpPr/>
            <p:nvPr/>
          </p:nvSpPr>
          <p:spPr bwMode="auto">
            <a:xfrm>
              <a:off x="2708816" y="4625133"/>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6" name="Freeform 27"/>
            <p:cNvSpPr>
              <a:spLocks noEditPoints="1"/>
            </p:cNvSpPr>
            <p:nvPr/>
          </p:nvSpPr>
          <p:spPr bwMode="auto">
            <a:xfrm>
              <a:off x="2815215" y="3964670"/>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1"/>
            </a:solidFill>
            <a:ln>
              <a:noFill/>
            </a:ln>
          </p:spPr>
          <p:txBody>
            <a:bodyPr vert="horz" wrap="square" lIns="91440" tIns="45720" rIns="91440" bIns="45720" numCol="1" anchor="t" anchorCtr="0" compatLnSpc="1"/>
            <a:lstStyle/>
            <a:p>
              <a:endParaRPr lang="en-GB"/>
            </a:p>
          </p:txBody>
        </p:sp>
      </p:grpSp>
      <p:sp>
        <p:nvSpPr>
          <p:cNvPr id="107" name="TextBox 106"/>
          <p:cNvSpPr txBox="1"/>
          <p:nvPr/>
        </p:nvSpPr>
        <p:spPr>
          <a:xfrm>
            <a:off x="4620137" y="1707721"/>
            <a:ext cx="923971" cy="684803"/>
          </a:xfrm>
          <a:prstGeom prst="rect">
            <a:avLst/>
          </a:prstGeom>
          <a:noFill/>
        </p:spPr>
        <p:txBody>
          <a:bodyPr wrap="none" lIns="68580" tIns="34290" rIns="68580" bIns="34290" rtlCol="0">
            <a:spAutoFit/>
          </a:bodyPr>
          <a:lstStyle/>
          <a:p>
            <a:r>
              <a:rPr lang="en-US" sz="4000" dirty="0">
                <a:solidFill>
                  <a:schemeClr val="accent1"/>
                </a:solidFill>
              </a:rPr>
              <a:t>70K</a:t>
            </a:r>
            <a:endParaRPr lang="en-GB" sz="4000" dirty="0">
              <a:solidFill>
                <a:schemeClr val="accent1"/>
              </a:solidFill>
            </a:endParaRPr>
          </a:p>
        </p:txBody>
      </p:sp>
      <p:sp>
        <p:nvSpPr>
          <p:cNvPr id="108" name="Rectangle 107"/>
          <p:cNvSpPr/>
          <p:nvPr/>
        </p:nvSpPr>
        <p:spPr>
          <a:xfrm>
            <a:off x="4641632" y="2272518"/>
            <a:ext cx="3117140"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09" name="Rectangle 108"/>
          <p:cNvSpPr/>
          <p:nvPr/>
        </p:nvSpPr>
        <p:spPr>
          <a:xfrm>
            <a:off x="5636473" y="1779093"/>
            <a:ext cx="2776302"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10" name="TextBox 109"/>
          <p:cNvSpPr txBox="1"/>
          <p:nvPr/>
        </p:nvSpPr>
        <p:spPr>
          <a:xfrm>
            <a:off x="4608004" y="1495763"/>
            <a:ext cx="1572773" cy="284693"/>
          </a:xfrm>
          <a:prstGeom prst="rect">
            <a:avLst/>
          </a:prstGeom>
          <a:noFill/>
        </p:spPr>
        <p:txBody>
          <a:bodyPr wrap="square" lIns="68580" tIns="34290" rIns="68580" bIns="34290" rtlCol="0">
            <a:spAutoFit/>
          </a:bodyPr>
          <a:lstStyle/>
          <a:p>
            <a:r>
              <a:rPr lang="en-US" sz="1400" dirty="0">
                <a:solidFill>
                  <a:schemeClr val="tx1">
                    <a:lumMod val="75000"/>
                    <a:lumOff val="25000"/>
                  </a:schemeClr>
                </a:solidFill>
              </a:rPr>
              <a:t>BULB ANALYSIS</a:t>
            </a:r>
            <a:endParaRPr lang="en-GB" sz="1400" dirty="0">
              <a:solidFill>
                <a:schemeClr val="tx1">
                  <a:lumMod val="75000"/>
                  <a:lumOff val="25000"/>
                </a:schemeClr>
              </a:solidFill>
            </a:endParaRPr>
          </a:p>
        </p:txBody>
      </p:sp>
    </p:spTree>
    <p:extLst>
      <p:ext uri="{BB962C8B-B14F-4D97-AF65-F5344CB8AC3E}">
        <p14:creationId xmlns:p14="http://schemas.microsoft.com/office/powerpoint/2010/main" val="407671110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p:cTn id="19" dur="500" fill="hold"/>
                                        <p:tgtEl>
                                          <p:spTgt spid="73"/>
                                        </p:tgtEl>
                                        <p:attrNameLst>
                                          <p:attrName>ppt_w</p:attrName>
                                        </p:attrNameLst>
                                      </p:cBhvr>
                                      <p:tavLst>
                                        <p:tav tm="0">
                                          <p:val>
                                            <p:fltVal val="0"/>
                                          </p:val>
                                        </p:tav>
                                        <p:tav tm="100000">
                                          <p:val>
                                            <p:strVal val="#ppt_w"/>
                                          </p:val>
                                        </p:tav>
                                      </p:tavLst>
                                    </p:anim>
                                    <p:anim calcmode="lin" valueType="num">
                                      <p:cBhvr>
                                        <p:cTn id="20" dur="500" fill="hold"/>
                                        <p:tgtEl>
                                          <p:spTgt spid="73"/>
                                        </p:tgtEl>
                                        <p:attrNameLst>
                                          <p:attrName>ppt_h</p:attrName>
                                        </p:attrNameLst>
                                      </p:cBhvr>
                                      <p:tavLst>
                                        <p:tav tm="0">
                                          <p:val>
                                            <p:fltVal val="0"/>
                                          </p:val>
                                        </p:tav>
                                        <p:tav tm="100000">
                                          <p:val>
                                            <p:strVal val="#ppt_h"/>
                                          </p:val>
                                        </p:tav>
                                      </p:tavLst>
                                    </p:anim>
                                    <p:animEffect transition="in" filter="fade">
                                      <p:cBhvr>
                                        <p:cTn id="21" dur="500"/>
                                        <p:tgtEl>
                                          <p:spTgt spid="7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fade">
                                      <p:cBhvr>
                                        <p:cTn id="61" dur="500"/>
                                        <p:tgtEl>
                                          <p:spTgt spid="107"/>
                                        </p:tgtEl>
                                      </p:cBhvr>
                                    </p:animEffect>
                                  </p:childTnLst>
                                </p:cTn>
                              </p:par>
                            </p:childTnLst>
                          </p:cTn>
                        </p:par>
                        <p:par>
                          <p:cTn id="62" fill="hold">
                            <p:stCondLst>
                              <p:cond delay="5500"/>
                            </p:stCondLst>
                            <p:childTnLst>
                              <p:par>
                                <p:cTn id="63" presetID="22" presetClass="entr" presetSubtype="8" fill="hold" grpId="0" nodeType="after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wipe(left)">
                                      <p:cBhvr>
                                        <p:cTn id="65" dur="500"/>
                                        <p:tgtEl>
                                          <p:spTgt spid="109"/>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8"/>
                                        </p:tgtEl>
                                        <p:attrNameLst>
                                          <p:attrName>style.visibility</p:attrName>
                                        </p:attrNameLst>
                                      </p:cBhvr>
                                      <p:to>
                                        <p:strVal val="visible"/>
                                      </p:to>
                                    </p:set>
                                    <p:animEffect transition="in" filter="wipe(left)">
                                      <p:cBhvr>
                                        <p:cTn id="6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73" grpId="0" animBg="1"/>
      <p:bldP spid="107" grpId="0"/>
      <p:bldP spid="108" grpId="0"/>
      <p:bldP spid="10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bwMode="auto">
          <a:xfrm>
            <a:off x="4455575" y="3158634"/>
            <a:ext cx="3081338" cy="1212018"/>
            <a:chOff x="1435171" y="3286879"/>
            <a:chExt cx="4298638" cy="1614917"/>
          </a:xfrm>
        </p:grpSpPr>
        <p:sp>
          <p:nvSpPr>
            <p:cNvPr id="5" name="TextBox 18"/>
            <p:cNvSpPr txBox="1">
              <a:spLocks noChangeArrowheads="1"/>
            </p:cNvSpPr>
            <p:nvPr/>
          </p:nvSpPr>
          <p:spPr bwMode="auto">
            <a:xfrm>
              <a:off x="1435171" y="3286879"/>
              <a:ext cx="1545716" cy="369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7" name="矩形 6"/>
            <p:cNvSpPr/>
            <p:nvPr/>
          </p:nvSpPr>
          <p:spPr>
            <a:xfrm>
              <a:off x="1445042" y="3602672"/>
              <a:ext cx="4288767" cy="1299124"/>
            </a:xfrm>
            <a:prstGeom prst="rect">
              <a:avLst/>
            </a:prstGeom>
          </p:spPr>
          <p:txBody>
            <a:bodyPr wrap="square">
              <a:spAutoFit/>
            </a:bodyPr>
            <a:lstStyle/>
            <a:p>
              <a:pPr algn="just">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点击添加正文、温提示正文行距在</a:t>
              </a:r>
              <a:r>
                <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之间点击添加正文、温提示正文行距在</a:t>
              </a:r>
              <a:r>
                <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之间点击添加正文、温提示正文行距在</a:t>
              </a:r>
              <a:r>
                <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之间点击添加正文在</a:t>
              </a:r>
              <a:r>
                <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之间点击添加正文、点击添加正文、温提示正文行距在</a:t>
              </a:r>
              <a:r>
                <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rPr>
                <a:t>1.2~1.3</a:t>
              </a: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之间点击添加正文</a:t>
              </a:r>
            </a:p>
          </p:txBody>
        </p:sp>
      </p:grpSp>
      <p:grpSp>
        <p:nvGrpSpPr>
          <p:cNvPr id="3" name="组合 7"/>
          <p:cNvGrpSpPr/>
          <p:nvPr/>
        </p:nvGrpSpPr>
        <p:grpSpPr bwMode="auto">
          <a:xfrm>
            <a:off x="4505106" y="1977354"/>
            <a:ext cx="2232133" cy="1079245"/>
            <a:chOff x="5132931" y="1230622"/>
            <a:chExt cx="2976089" cy="1437228"/>
          </a:xfrm>
        </p:grpSpPr>
        <p:grpSp>
          <p:nvGrpSpPr>
            <p:cNvPr id="4" name="组合 51"/>
            <p:cNvGrpSpPr/>
            <p:nvPr/>
          </p:nvGrpSpPr>
          <p:grpSpPr bwMode="auto">
            <a:xfrm>
              <a:off x="5132931" y="1268625"/>
              <a:ext cx="2523971" cy="1295779"/>
              <a:chOff x="4725693" y="729907"/>
              <a:chExt cx="2523971" cy="1531645"/>
            </a:xfrm>
          </p:grpSpPr>
          <p:sp>
            <p:nvSpPr>
              <p:cNvPr id="15" name="矩形 14"/>
              <p:cNvSpPr/>
              <p:nvPr/>
            </p:nvSpPr>
            <p:spPr>
              <a:xfrm>
                <a:off x="5138195" y="1078888"/>
                <a:ext cx="2106708" cy="210630"/>
              </a:xfrm>
              <a:prstGeom prst="rect">
                <a:avLst/>
              </a:prstGeom>
              <a:solidFill>
                <a:schemeClr val="accent2"/>
              </a:solidFill>
              <a:ln w="3175" cap="flat" cmpd="sng" algn="ctr">
                <a:noFill/>
                <a:prstDash val="solid"/>
                <a:miter lim="800000"/>
              </a:ln>
              <a:effectLst/>
            </p:spPr>
            <p:txBody>
              <a:bodyPr anchor="ct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16" name="矩形 15"/>
              <p:cNvSpPr/>
              <p:nvPr/>
            </p:nvSpPr>
            <p:spPr>
              <a:xfrm>
                <a:off x="4725693" y="729907"/>
                <a:ext cx="2521591" cy="204348"/>
              </a:xfrm>
              <a:prstGeom prst="rect">
                <a:avLst/>
              </a:prstGeom>
              <a:solidFill>
                <a:schemeClr val="accent1"/>
              </a:solidFill>
              <a:ln w="12700" cap="flat" cmpd="sng" algn="ctr">
                <a:noFill/>
                <a:prstDash val="solid"/>
                <a:miter lim="800000"/>
              </a:ln>
              <a:effectLst>
                <a:outerShdw blurRad="50800" dist="38100" dir="8100000" algn="tr" rotWithShape="0">
                  <a:prstClr val="black">
                    <a:alpha val="40000"/>
                  </a:prstClr>
                </a:outerShdw>
              </a:effectLst>
            </p:spPr>
            <p:txBody>
              <a:bodyPr anchor="ct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17" name="矩形 16"/>
              <p:cNvSpPr/>
              <p:nvPr/>
            </p:nvSpPr>
            <p:spPr>
              <a:xfrm>
                <a:off x="6097174" y="1386067"/>
                <a:ext cx="1147729" cy="213720"/>
              </a:xfrm>
              <a:prstGeom prst="rect">
                <a:avLst/>
              </a:prstGeom>
              <a:solidFill>
                <a:schemeClr val="accent3"/>
              </a:solidFill>
              <a:ln w="3175" cap="flat" cmpd="sng" algn="ctr">
                <a:noFill/>
                <a:prstDash val="solid"/>
                <a:miter lim="800000"/>
              </a:ln>
              <a:effectLst/>
            </p:spPr>
            <p:txBody>
              <a:bodyPr anchor="ct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18" name="矩形 17"/>
              <p:cNvSpPr/>
              <p:nvPr/>
            </p:nvSpPr>
            <p:spPr>
              <a:xfrm>
                <a:off x="6386091" y="1693524"/>
                <a:ext cx="849288" cy="218430"/>
              </a:xfrm>
              <a:prstGeom prst="rect">
                <a:avLst/>
              </a:prstGeom>
              <a:solidFill>
                <a:schemeClr val="accent4"/>
              </a:solidFill>
              <a:ln w="3175" cap="flat" cmpd="sng" algn="ctr">
                <a:noFill/>
                <a:prstDash val="solid"/>
                <a:miter lim="800000"/>
              </a:ln>
              <a:effectLst/>
            </p:spPr>
            <p:txBody>
              <a:bodyPr anchor="ct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19" name="矩形 18"/>
              <p:cNvSpPr/>
              <p:nvPr/>
            </p:nvSpPr>
            <p:spPr>
              <a:xfrm>
                <a:off x="6964304" y="2045977"/>
                <a:ext cx="285360" cy="215575"/>
              </a:xfrm>
              <a:prstGeom prst="rect">
                <a:avLst/>
              </a:prstGeom>
              <a:solidFill>
                <a:schemeClr val="accent1"/>
              </a:solidFill>
              <a:ln w="3175" cap="flat" cmpd="sng" algn="ctr">
                <a:noFill/>
                <a:prstDash val="solid"/>
                <a:miter lim="800000"/>
              </a:ln>
              <a:effectLst/>
            </p:spPr>
            <p:txBody>
              <a:bodyPr anchor="ct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grpSp>
        <p:sp>
          <p:nvSpPr>
            <p:cNvPr id="10" name="TextBox 52"/>
            <p:cNvSpPr txBox="1">
              <a:spLocks noChangeArrowheads="1"/>
            </p:cNvSpPr>
            <p:nvPr/>
          </p:nvSpPr>
          <p:spPr bwMode="auto">
            <a:xfrm>
              <a:off x="7631981" y="1230622"/>
              <a:ext cx="477039" cy="30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rPr>
                <a:t>42%</a:t>
              </a:r>
              <a:endParaRPr lang="zh-CN" altLang="en-US"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11" name="TextBox 53"/>
            <p:cNvSpPr txBox="1">
              <a:spLocks noChangeArrowheads="1"/>
            </p:cNvSpPr>
            <p:nvPr/>
          </p:nvSpPr>
          <p:spPr bwMode="auto">
            <a:xfrm>
              <a:off x="7631981" y="1513076"/>
              <a:ext cx="477039" cy="30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rPr>
                <a:t>31%</a:t>
              </a:r>
              <a:endParaRPr lang="zh-CN" altLang="en-US"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12" name="TextBox 54"/>
            <p:cNvSpPr txBox="1">
              <a:spLocks noChangeArrowheads="1"/>
            </p:cNvSpPr>
            <p:nvPr/>
          </p:nvSpPr>
          <p:spPr bwMode="auto">
            <a:xfrm>
              <a:off x="7631981" y="1795532"/>
              <a:ext cx="477039" cy="30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rPr>
                <a:t>15%</a:t>
              </a:r>
              <a:endParaRPr lang="zh-CN" altLang="en-US"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13" name="TextBox 55"/>
            <p:cNvSpPr txBox="1">
              <a:spLocks noChangeArrowheads="1"/>
            </p:cNvSpPr>
            <p:nvPr/>
          </p:nvSpPr>
          <p:spPr bwMode="auto">
            <a:xfrm>
              <a:off x="7654839" y="2077987"/>
              <a:ext cx="400097" cy="30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rPr>
                <a:t>9%</a:t>
              </a:r>
              <a:endParaRPr lang="zh-CN" altLang="en-US"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sp>
          <p:nvSpPr>
            <p:cNvPr id="14" name="TextBox 56"/>
            <p:cNvSpPr txBox="1">
              <a:spLocks noChangeArrowheads="1"/>
            </p:cNvSpPr>
            <p:nvPr/>
          </p:nvSpPr>
          <p:spPr bwMode="auto">
            <a:xfrm>
              <a:off x="7654839" y="2360451"/>
              <a:ext cx="400097" cy="30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rPr>
                <a:t>3%</a:t>
              </a:r>
              <a:endParaRPr lang="zh-CN" altLang="en-US" sz="900" kern="0" dirty="0">
                <a:solidFill>
                  <a:schemeClr val="tx1">
                    <a:lumMod val="50000"/>
                    <a:lumOff val="50000"/>
                  </a:schemeClr>
                </a:solidFill>
                <a:latin typeface="方正正纤黑简体" panose="02000000000000000000" pitchFamily="2" charset="-122"/>
                <a:ea typeface="方正正纤黑简体" panose="02000000000000000000" pitchFamily="2" charset="-122"/>
                <a:cs typeface="Arial" panose="020B0604020202020204" pitchFamily="34" charset="0"/>
              </a:endParaRPr>
            </a:p>
          </p:txBody>
        </p:sp>
      </p:grpSp>
      <p:grpSp>
        <p:nvGrpSpPr>
          <p:cNvPr id="8" name="组合 19"/>
          <p:cNvGrpSpPr/>
          <p:nvPr/>
        </p:nvGrpSpPr>
        <p:grpSpPr bwMode="auto">
          <a:xfrm>
            <a:off x="6705916" y="1957063"/>
            <a:ext cx="877163" cy="1072864"/>
            <a:chOff x="7485104" y="987574"/>
            <a:chExt cx="1169386" cy="1429977"/>
          </a:xfrm>
        </p:grpSpPr>
        <p:sp>
          <p:nvSpPr>
            <p:cNvPr id="21" name="矩形 20"/>
            <p:cNvSpPr/>
            <p:nvPr/>
          </p:nvSpPr>
          <p:spPr>
            <a:xfrm>
              <a:off x="7485104" y="987574"/>
              <a:ext cx="1169386" cy="307667"/>
            </a:xfrm>
            <a:prstGeom prst="rect">
              <a:avLst/>
            </a:prstGeom>
          </p:spPr>
          <p:txBody>
            <a:bodyPr wrap="none">
              <a:spAutoFit/>
            </a:bodyPr>
            <a:lstStyle/>
            <a:p>
              <a:pPr>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点击添加文字</a:t>
              </a:r>
              <a:endParaRPr lang="en-US" altLang="zh-CN" sz="9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485104" y="1362208"/>
              <a:ext cx="1169386" cy="307667"/>
            </a:xfrm>
            <a:prstGeom prst="rect">
              <a:avLst/>
            </a:prstGeom>
          </p:spPr>
          <p:txBody>
            <a:bodyPr wrap="none">
              <a:spAutoFit/>
            </a:bodyPr>
            <a:lstStyle/>
            <a:p>
              <a:pPr>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点击添加文字</a:t>
              </a:r>
              <a:endParaRPr lang="en-US" altLang="zh-CN" sz="9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7485104" y="1735251"/>
              <a:ext cx="1169386" cy="307667"/>
            </a:xfrm>
            <a:prstGeom prst="rect">
              <a:avLst/>
            </a:prstGeom>
          </p:spPr>
          <p:txBody>
            <a:bodyPr wrap="none">
              <a:spAutoFit/>
            </a:bodyPr>
            <a:lstStyle/>
            <a:p>
              <a:pPr>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点击添加文字</a:t>
              </a:r>
              <a:endParaRPr lang="en-US" altLang="zh-CN" sz="9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7485104" y="2109884"/>
              <a:ext cx="1169386" cy="307667"/>
            </a:xfrm>
            <a:prstGeom prst="rect">
              <a:avLst/>
            </a:prstGeom>
          </p:spPr>
          <p:txBody>
            <a:bodyPr wrap="none">
              <a:spAutoFit/>
            </a:bodyPr>
            <a:lstStyle/>
            <a:p>
              <a:pPr>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点击添加文字</a:t>
              </a:r>
              <a:endParaRPr lang="en-US" altLang="zh-CN" sz="9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24"/>
          <p:cNvGrpSpPr/>
          <p:nvPr/>
        </p:nvGrpSpPr>
        <p:grpSpPr>
          <a:xfrm>
            <a:off x="1735561" y="1855830"/>
            <a:ext cx="2403272" cy="2424724"/>
            <a:chOff x="564997" y="1140462"/>
            <a:chExt cx="3204362" cy="3231968"/>
          </a:xfrm>
        </p:grpSpPr>
        <p:grpSp>
          <p:nvGrpSpPr>
            <p:cNvPr id="20" name="组合 25"/>
            <p:cNvGrpSpPr/>
            <p:nvPr/>
          </p:nvGrpSpPr>
          <p:grpSpPr>
            <a:xfrm>
              <a:off x="2245450" y="1140462"/>
              <a:ext cx="1523909" cy="1523047"/>
              <a:chOff x="2093050" y="1140462"/>
              <a:chExt cx="1523909" cy="1523047"/>
            </a:xfrm>
          </p:grpSpPr>
          <p:sp>
            <p:nvSpPr>
              <p:cNvPr id="28" name="任意多边形 27"/>
              <p:cNvSpPr/>
              <p:nvPr/>
            </p:nvSpPr>
            <p:spPr bwMode="auto">
              <a:xfrm rot="16200000" flipH="1">
                <a:off x="2093481" y="1140031"/>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accent2"/>
              </a:solidFill>
              <a:ln w="3175" cap="flat" cmpd="sng" algn="ctr">
                <a:noFill/>
                <a:prstDash val="solid"/>
                <a:miter lim="800000"/>
              </a:ln>
              <a:effectLst/>
            </p:spPr>
            <p:txBody>
              <a:bodyPr wrap="square" anchor="ctr">
                <a:noAutofit/>
              </a:bodyP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29" name="TextBox 9"/>
              <p:cNvSpPr txBox="1">
                <a:spLocks noChangeArrowheads="1"/>
              </p:cNvSpPr>
              <p:nvPr/>
            </p:nvSpPr>
            <p:spPr bwMode="auto">
              <a:xfrm>
                <a:off x="2429473" y="1584959"/>
                <a:ext cx="784830" cy="553826"/>
              </a:xfrm>
              <a:prstGeom prst="rect">
                <a:avLst/>
              </a:prstGeom>
              <a:no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2100" kern="0" dirty="0">
                    <a:solidFill>
                      <a:sysClr val="window" lastClr="FFFFFF"/>
                    </a:solidFill>
                    <a:latin typeface="方正正纤黑简体" panose="02000000000000000000" pitchFamily="2" charset="-122"/>
                    <a:ea typeface="方正正纤黑简体" panose="02000000000000000000" pitchFamily="2" charset="-122"/>
                  </a:rPr>
                  <a:t>21%</a:t>
                </a:r>
                <a:endParaRPr lang="zh-CN" altLang="en-US" sz="2100" kern="0" dirty="0">
                  <a:solidFill>
                    <a:sysClr val="window" lastClr="FFFFFF"/>
                  </a:solidFill>
                  <a:latin typeface="方正正纤黑简体" panose="02000000000000000000" pitchFamily="2" charset="-122"/>
                  <a:ea typeface="方正正纤黑简体" panose="02000000000000000000" pitchFamily="2" charset="-122"/>
                </a:endParaRPr>
              </a:p>
            </p:txBody>
          </p:sp>
        </p:grpSp>
        <p:sp>
          <p:nvSpPr>
            <p:cNvPr id="27" name="矩形 26"/>
            <p:cNvSpPr/>
            <p:nvPr/>
          </p:nvSpPr>
          <p:spPr>
            <a:xfrm>
              <a:off x="564997" y="2684918"/>
              <a:ext cx="1677943" cy="1687512"/>
            </a:xfrm>
            <a:prstGeom prst="rect">
              <a:avLst/>
            </a:prstGeom>
            <a:noFill/>
            <a:ln w="12700" cap="flat" cmpd="sng" algn="ctr">
              <a:noFill/>
              <a:prstDash val="solid"/>
              <a:miter lim="800000"/>
            </a:ln>
            <a:effectLst/>
          </p:spPr>
          <p:txBody>
            <a:bodyPr rtlCol="0" anchor="ctr"/>
            <a:lstStyle/>
            <a:p>
              <a:pPr algn="ctr">
                <a:defRPr/>
              </a:pPr>
              <a:endParaRPr lang="zh-CN" altLang="en-US" kern="0">
                <a:solidFill>
                  <a:sysClr val="window" lastClr="FFFFFF"/>
                </a:solidFill>
                <a:latin typeface="Arial" panose="020B0604020202020204"/>
                <a:ea typeface="黑体" panose="02010600030101010101" charset="-122"/>
              </a:endParaRPr>
            </a:p>
          </p:txBody>
        </p:sp>
      </p:grpSp>
      <p:grpSp>
        <p:nvGrpSpPr>
          <p:cNvPr id="25" name="组合 29"/>
          <p:cNvGrpSpPr/>
          <p:nvPr/>
        </p:nvGrpSpPr>
        <p:grpSpPr>
          <a:xfrm>
            <a:off x="1812352" y="1864166"/>
            <a:ext cx="2391914" cy="2393894"/>
            <a:chOff x="667385" y="1151573"/>
            <a:chExt cx="3189218" cy="3190874"/>
          </a:xfrm>
        </p:grpSpPr>
        <p:sp>
          <p:nvSpPr>
            <p:cNvPr id="31" name="任意多边形 30"/>
            <p:cNvSpPr/>
            <p:nvPr/>
          </p:nvSpPr>
          <p:spPr bwMode="auto">
            <a:xfrm rot="5400000">
              <a:off x="667386" y="1151572"/>
              <a:ext cx="1503362" cy="1503364"/>
            </a:xfrm>
            <a:custGeom>
              <a:avLst/>
              <a:gdLst>
                <a:gd name="connsiteX0" fmla="*/ 1243013 w 1503362"/>
                <a:gd name="connsiteY0" fmla="*/ 144463 h 1503364"/>
                <a:gd name="connsiteX1" fmla="*/ 1336676 w 1503362"/>
                <a:gd name="connsiteY1" fmla="*/ 238126 h 1503364"/>
                <a:gd name="connsiteX2" fmla="*/ 1430339 w 1503362"/>
                <a:gd name="connsiteY2" fmla="*/ 144463 h 1503364"/>
                <a:gd name="connsiteX3" fmla="*/ 1336676 w 1503362"/>
                <a:gd name="connsiteY3" fmla="*/ 50800 h 1503364"/>
                <a:gd name="connsiteX4" fmla="*/ 1243013 w 1503362"/>
                <a:gd name="connsiteY4" fmla="*/ 144463 h 1503364"/>
                <a:gd name="connsiteX5" fmla="*/ 0 w 1503362"/>
                <a:gd name="connsiteY5" fmla="*/ 751682 h 1503364"/>
                <a:gd name="connsiteX6" fmla="*/ 751681 w 1503362"/>
                <a:gd name="connsiteY6" fmla="*/ 0 h 1503364"/>
                <a:gd name="connsiteX7" fmla="*/ 1503362 w 1503362"/>
                <a:gd name="connsiteY7" fmla="*/ 0 h 1503364"/>
                <a:gd name="connsiteX8" fmla="*/ 1503362 w 1503362"/>
                <a:gd name="connsiteY8" fmla="*/ 751682 h 1503364"/>
                <a:gd name="connsiteX9" fmla="*/ 751681 w 1503362"/>
                <a:gd name="connsiteY9" fmla="*/ 1503364 h 1503364"/>
                <a:gd name="connsiteX10" fmla="*/ 0 w 1503362"/>
                <a:gd name="connsiteY10" fmla="*/ 751682 h 150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4">
                  <a:moveTo>
                    <a:pt x="1243013" y="144463"/>
                  </a:moveTo>
                  <a:cubicBezTo>
                    <a:pt x="1243013" y="196192"/>
                    <a:pt x="1284947" y="238126"/>
                    <a:pt x="1336676" y="238126"/>
                  </a:cubicBezTo>
                  <a:cubicBezTo>
                    <a:pt x="1388405" y="238126"/>
                    <a:pt x="1430339" y="196192"/>
                    <a:pt x="1430339" y="144463"/>
                  </a:cubicBezTo>
                  <a:cubicBezTo>
                    <a:pt x="1430339" y="92734"/>
                    <a:pt x="1388405" y="50800"/>
                    <a:pt x="1336676" y="50800"/>
                  </a:cubicBezTo>
                  <a:cubicBezTo>
                    <a:pt x="1284947" y="50800"/>
                    <a:pt x="1243013" y="92734"/>
                    <a:pt x="1243013" y="144463"/>
                  </a:cubicBezTo>
                  <a:close/>
                  <a:moveTo>
                    <a:pt x="0" y="751682"/>
                  </a:moveTo>
                  <a:cubicBezTo>
                    <a:pt x="0" y="336539"/>
                    <a:pt x="336539" y="0"/>
                    <a:pt x="751681" y="0"/>
                  </a:cubicBezTo>
                  <a:lnTo>
                    <a:pt x="1503362" y="0"/>
                  </a:lnTo>
                  <a:lnTo>
                    <a:pt x="1503362" y="751682"/>
                  </a:lnTo>
                  <a:cubicBezTo>
                    <a:pt x="1503362" y="1166825"/>
                    <a:pt x="1166823" y="1503364"/>
                    <a:pt x="751681" y="1503364"/>
                  </a:cubicBezTo>
                  <a:cubicBezTo>
                    <a:pt x="336539" y="1503364"/>
                    <a:pt x="0" y="1166825"/>
                    <a:pt x="0" y="751682"/>
                  </a:cubicBezTo>
                  <a:close/>
                </a:path>
              </a:pathLst>
            </a:custGeom>
            <a:solidFill>
              <a:schemeClr val="accent1"/>
            </a:solidFill>
            <a:ln w="12700" cap="flat" cmpd="sng" algn="ctr">
              <a:noFill/>
              <a:prstDash val="solid"/>
              <a:miter lim="800000"/>
            </a:ln>
            <a:effectLst>
              <a:outerShdw blurRad="50800" dist="38100" dir="8100000" algn="tr" rotWithShape="0">
                <a:prstClr val="black">
                  <a:alpha val="40000"/>
                </a:prstClr>
              </a:outerShdw>
            </a:effectLst>
          </p:spPr>
          <p:txBody>
            <a:bodyPr wrap="square" anchor="ctr">
              <a:noAutofit/>
            </a:bodyP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32" name="TextBox 3"/>
            <p:cNvSpPr txBox="1">
              <a:spLocks noChangeArrowheads="1"/>
            </p:cNvSpPr>
            <p:nvPr/>
          </p:nvSpPr>
          <p:spPr bwMode="auto">
            <a:xfrm>
              <a:off x="1016828" y="1616292"/>
              <a:ext cx="784831" cy="55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2100" kern="0" dirty="0">
                  <a:solidFill>
                    <a:sysClr val="window" lastClr="FFFFFF"/>
                  </a:solidFill>
                  <a:latin typeface="方正正纤黑简体" panose="02000000000000000000" pitchFamily="2" charset="-122"/>
                  <a:ea typeface="方正正纤黑简体" panose="02000000000000000000" pitchFamily="2" charset="-122"/>
                </a:rPr>
                <a:t>37%</a:t>
              </a:r>
              <a:endParaRPr lang="zh-CN" altLang="en-US" sz="2100" kern="0" dirty="0">
                <a:solidFill>
                  <a:sysClr val="window" lastClr="FFFFFF"/>
                </a:solidFill>
                <a:latin typeface="方正正纤黑简体" panose="02000000000000000000" pitchFamily="2" charset="-122"/>
                <a:ea typeface="方正正纤黑简体" panose="02000000000000000000" pitchFamily="2" charset="-122"/>
              </a:endParaRPr>
            </a:p>
          </p:txBody>
        </p:sp>
        <p:sp>
          <p:nvSpPr>
            <p:cNvPr id="33" name="矩形 32"/>
            <p:cNvSpPr/>
            <p:nvPr/>
          </p:nvSpPr>
          <p:spPr>
            <a:xfrm>
              <a:off x="2178660" y="2654935"/>
              <a:ext cx="1677943" cy="1687512"/>
            </a:xfrm>
            <a:prstGeom prst="rect">
              <a:avLst/>
            </a:prstGeom>
            <a:noFill/>
            <a:ln w="12700" cap="flat" cmpd="sng" algn="ctr">
              <a:noFill/>
              <a:prstDash val="solid"/>
              <a:miter lim="800000"/>
            </a:ln>
            <a:effectLst/>
          </p:spPr>
          <p:txBody>
            <a:bodyPr rtlCol="0" anchor="ctr"/>
            <a:lstStyle/>
            <a:p>
              <a:pPr algn="ctr">
                <a:defRPr/>
              </a:pPr>
              <a:endParaRPr lang="zh-CN" altLang="en-US" kern="0">
                <a:solidFill>
                  <a:sysClr val="window" lastClr="FFFFFF"/>
                </a:solidFill>
                <a:latin typeface="Arial" panose="020B0604020202020204"/>
                <a:ea typeface="黑体" panose="02010600030101010101" charset="-122"/>
              </a:endParaRPr>
            </a:p>
          </p:txBody>
        </p:sp>
      </p:grpSp>
      <p:grpSp>
        <p:nvGrpSpPr>
          <p:cNvPr id="26" name="组合 33"/>
          <p:cNvGrpSpPr/>
          <p:nvPr/>
        </p:nvGrpSpPr>
        <p:grpSpPr>
          <a:xfrm>
            <a:off x="1793325" y="1812400"/>
            <a:ext cx="2418535" cy="2403181"/>
            <a:chOff x="642014" y="1082573"/>
            <a:chExt cx="3224713" cy="3203253"/>
          </a:xfrm>
        </p:grpSpPr>
        <p:sp>
          <p:nvSpPr>
            <p:cNvPr id="35" name="任意多边形 34"/>
            <p:cNvSpPr/>
            <p:nvPr/>
          </p:nvSpPr>
          <p:spPr bwMode="auto">
            <a:xfrm rot="16200000" flipV="1">
              <a:off x="642445" y="2762348"/>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accent3"/>
            </a:solidFill>
            <a:ln w="3175" cap="flat" cmpd="sng" algn="ctr">
              <a:noFill/>
              <a:prstDash val="solid"/>
              <a:miter lim="800000"/>
            </a:ln>
            <a:effectLst/>
          </p:spPr>
          <p:txBody>
            <a:bodyPr wrap="square" anchor="ctr">
              <a:noAutofit/>
            </a:bodyP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36" name="TextBox 11"/>
            <p:cNvSpPr txBox="1">
              <a:spLocks noChangeArrowheads="1"/>
            </p:cNvSpPr>
            <p:nvPr/>
          </p:nvSpPr>
          <p:spPr bwMode="auto">
            <a:xfrm>
              <a:off x="1010415" y="3252955"/>
              <a:ext cx="784831" cy="55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2100" kern="0" dirty="0">
                  <a:solidFill>
                    <a:sysClr val="window" lastClr="FFFFFF"/>
                  </a:solidFill>
                  <a:latin typeface="方正正纤黑简体" panose="02000000000000000000" pitchFamily="2" charset="-122"/>
                  <a:ea typeface="方正正纤黑简体" panose="02000000000000000000" pitchFamily="2" charset="-122"/>
                </a:rPr>
                <a:t>29%</a:t>
              </a:r>
              <a:endParaRPr lang="zh-CN" altLang="en-US" sz="2100" kern="0" dirty="0">
                <a:solidFill>
                  <a:sysClr val="window" lastClr="FFFFFF"/>
                </a:solidFill>
                <a:latin typeface="方正正纤黑简体" panose="02000000000000000000" pitchFamily="2" charset="-122"/>
                <a:ea typeface="方正正纤黑简体" panose="02000000000000000000" pitchFamily="2" charset="-122"/>
              </a:endParaRPr>
            </a:p>
          </p:txBody>
        </p:sp>
        <p:sp>
          <p:nvSpPr>
            <p:cNvPr id="37" name="矩形 36"/>
            <p:cNvSpPr/>
            <p:nvPr/>
          </p:nvSpPr>
          <p:spPr>
            <a:xfrm>
              <a:off x="2188784" y="1082573"/>
              <a:ext cx="1677943" cy="1687512"/>
            </a:xfrm>
            <a:prstGeom prst="rect">
              <a:avLst/>
            </a:prstGeom>
            <a:noFill/>
            <a:ln w="12700" cap="flat" cmpd="sng" algn="ctr">
              <a:noFill/>
              <a:prstDash val="solid"/>
              <a:miter lim="800000"/>
            </a:ln>
            <a:effectLst/>
          </p:spPr>
          <p:txBody>
            <a:bodyPr rtlCol="0" anchor="ctr"/>
            <a:lstStyle/>
            <a:p>
              <a:pPr algn="ctr">
                <a:defRPr/>
              </a:pPr>
              <a:endParaRPr lang="zh-CN" altLang="en-US" kern="0">
                <a:solidFill>
                  <a:sysClr val="window" lastClr="FFFFFF"/>
                </a:solidFill>
                <a:latin typeface="Arial" panose="020B0604020202020204"/>
                <a:ea typeface="黑体" panose="02010600030101010101" charset="-122"/>
              </a:endParaRPr>
            </a:p>
          </p:txBody>
        </p:sp>
      </p:grpSp>
      <p:grpSp>
        <p:nvGrpSpPr>
          <p:cNvPr id="30" name="组合 37"/>
          <p:cNvGrpSpPr/>
          <p:nvPr/>
        </p:nvGrpSpPr>
        <p:grpSpPr>
          <a:xfrm>
            <a:off x="1735562" y="1805650"/>
            <a:ext cx="2403236" cy="2416681"/>
            <a:chOff x="564997" y="1073576"/>
            <a:chExt cx="3204315" cy="3221247"/>
          </a:xfrm>
        </p:grpSpPr>
        <p:sp>
          <p:nvSpPr>
            <p:cNvPr id="39" name="任意多边形 38"/>
            <p:cNvSpPr/>
            <p:nvPr/>
          </p:nvSpPr>
          <p:spPr bwMode="auto">
            <a:xfrm rot="5400000" flipH="1" flipV="1">
              <a:off x="2245834" y="2771345"/>
              <a:ext cx="1523047" cy="1523909"/>
            </a:xfrm>
            <a:custGeom>
              <a:avLst/>
              <a:gdLst>
                <a:gd name="connsiteX0" fmla="*/ 1243018 w 1503362"/>
                <a:gd name="connsiteY0" fmla="*/ 163516 h 1503362"/>
                <a:gd name="connsiteX1" fmla="*/ 1336681 w 1503362"/>
                <a:gd name="connsiteY1" fmla="*/ 69853 h 1503362"/>
                <a:gd name="connsiteX2" fmla="*/ 1430344 w 1503362"/>
                <a:gd name="connsiteY2" fmla="*/ 163516 h 1503362"/>
                <a:gd name="connsiteX3" fmla="*/ 1336681 w 1503362"/>
                <a:gd name="connsiteY3" fmla="*/ 257179 h 1503362"/>
                <a:gd name="connsiteX4" fmla="*/ 1243018 w 1503362"/>
                <a:gd name="connsiteY4" fmla="*/ 163516 h 1503362"/>
                <a:gd name="connsiteX5" fmla="*/ 0 w 1503362"/>
                <a:gd name="connsiteY5" fmla="*/ 751681 h 1503362"/>
                <a:gd name="connsiteX6" fmla="*/ 751681 w 1503362"/>
                <a:gd name="connsiteY6" fmla="*/ 1503362 h 1503362"/>
                <a:gd name="connsiteX7" fmla="*/ 1503362 w 1503362"/>
                <a:gd name="connsiteY7" fmla="*/ 751681 h 1503362"/>
                <a:gd name="connsiteX8" fmla="*/ 1503362 w 1503362"/>
                <a:gd name="connsiteY8" fmla="*/ 0 h 1503362"/>
                <a:gd name="connsiteX9" fmla="*/ 751681 w 1503362"/>
                <a:gd name="connsiteY9" fmla="*/ 0 h 1503362"/>
                <a:gd name="connsiteX10" fmla="*/ 0 w 1503362"/>
                <a:gd name="connsiteY10" fmla="*/ 751681 h 150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362" h="1503362">
                  <a:moveTo>
                    <a:pt x="1243018" y="163516"/>
                  </a:moveTo>
                  <a:cubicBezTo>
                    <a:pt x="1243018" y="111787"/>
                    <a:pt x="1284952" y="69853"/>
                    <a:pt x="1336681" y="69853"/>
                  </a:cubicBezTo>
                  <a:cubicBezTo>
                    <a:pt x="1388410" y="69853"/>
                    <a:pt x="1430344" y="111787"/>
                    <a:pt x="1430344" y="163516"/>
                  </a:cubicBezTo>
                  <a:cubicBezTo>
                    <a:pt x="1430344" y="215245"/>
                    <a:pt x="1388410" y="257179"/>
                    <a:pt x="1336681" y="257179"/>
                  </a:cubicBezTo>
                  <a:cubicBezTo>
                    <a:pt x="1284952" y="257179"/>
                    <a:pt x="1243018" y="215245"/>
                    <a:pt x="1243018" y="163516"/>
                  </a:cubicBezTo>
                  <a:close/>
                  <a:moveTo>
                    <a:pt x="0" y="751681"/>
                  </a:moveTo>
                  <a:cubicBezTo>
                    <a:pt x="0" y="1166823"/>
                    <a:pt x="336539" y="1503362"/>
                    <a:pt x="751681" y="1503362"/>
                  </a:cubicBezTo>
                  <a:cubicBezTo>
                    <a:pt x="1166823" y="1503362"/>
                    <a:pt x="1503362" y="1166823"/>
                    <a:pt x="1503362" y="751681"/>
                  </a:cubicBezTo>
                  <a:lnTo>
                    <a:pt x="1503362" y="0"/>
                  </a:lnTo>
                  <a:lnTo>
                    <a:pt x="751681" y="0"/>
                  </a:lnTo>
                  <a:cubicBezTo>
                    <a:pt x="336539" y="0"/>
                    <a:pt x="0" y="336539"/>
                    <a:pt x="0" y="751681"/>
                  </a:cubicBezTo>
                  <a:close/>
                </a:path>
              </a:pathLst>
            </a:custGeom>
            <a:solidFill>
              <a:schemeClr val="accent4"/>
            </a:solidFill>
            <a:ln w="3175" cap="flat" cmpd="sng" algn="ctr">
              <a:noFill/>
              <a:prstDash val="solid"/>
              <a:miter lim="800000"/>
            </a:ln>
            <a:effectLst/>
          </p:spPr>
          <p:txBody>
            <a:bodyPr wrap="square" anchor="ctr">
              <a:noAutofit/>
            </a:bodyPr>
            <a:lstStyle/>
            <a:p>
              <a:pPr algn="ctr">
                <a:defRPr/>
              </a:pPr>
              <a:endParaRPr lang="zh-CN" altLang="en-US" sz="1000" kern="0" dirty="0">
                <a:solidFill>
                  <a:sysClr val="window" lastClr="FFFFFF"/>
                </a:solidFill>
                <a:latin typeface="Arial" panose="020B0604020202020204"/>
                <a:ea typeface="黑体" panose="02010600030101010101" charset="-122"/>
              </a:endParaRPr>
            </a:p>
          </p:txBody>
        </p:sp>
        <p:sp>
          <p:nvSpPr>
            <p:cNvPr id="40" name="TextBox 11"/>
            <p:cNvSpPr txBox="1">
              <a:spLocks noChangeArrowheads="1"/>
            </p:cNvSpPr>
            <p:nvPr/>
          </p:nvSpPr>
          <p:spPr bwMode="auto">
            <a:xfrm>
              <a:off x="2508663" y="3261847"/>
              <a:ext cx="784831" cy="55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defRPr/>
              </a:pPr>
              <a:r>
                <a:rPr lang="en-US" altLang="zh-CN" sz="2100" kern="0" dirty="0">
                  <a:solidFill>
                    <a:sysClr val="window" lastClr="FFFFFF"/>
                  </a:solidFill>
                  <a:latin typeface="方正正纤黑简体" panose="02000000000000000000" pitchFamily="2" charset="-122"/>
                  <a:ea typeface="方正正纤黑简体" panose="02000000000000000000" pitchFamily="2" charset="-122"/>
                </a:rPr>
                <a:t>32%</a:t>
              </a:r>
              <a:endParaRPr lang="zh-CN" altLang="en-US" sz="2100" kern="0" dirty="0">
                <a:solidFill>
                  <a:sysClr val="window" lastClr="FFFFFF"/>
                </a:solidFill>
                <a:latin typeface="方正正纤黑简体" panose="02000000000000000000" pitchFamily="2" charset="-122"/>
                <a:ea typeface="方正正纤黑简体" panose="02000000000000000000" pitchFamily="2" charset="-122"/>
              </a:endParaRPr>
            </a:p>
          </p:txBody>
        </p:sp>
        <p:sp>
          <p:nvSpPr>
            <p:cNvPr id="41" name="矩形 40"/>
            <p:cNvSpPr/>
            <p:nvPr/>
          </p:nvSpPr>
          <p:spPr>
            <a:xfrm>
              <a:off x="564997" y="1073576"/>
              <a:ext cx="1677943" cy="1687512"/>
            </a:xfrm>
            <a:prstGeom prst="rect">
              <a:avLst/>
            </a:prstGeom>
            <a:noFill/>
            <a:ln w="12700" cap="flat" cmpd="sng" algn="ctr">
              <a:noFill/>
              <a:prstDash val="solid"/>
              <a:miter lim="800000"/>
            </a:ln>
            <a:effectLst/>
          </p:spPr>
          <p:txBody>
            <a:bodyPr rtlCol="0" anchor="ctr"/>
            <a:lstStyle/>
            <a:p>
              <a:pPr algn="ctr">
                <a:defRPr/>
              </a:pPr>
              <a:endParaRPr lang="zh-CN" altLang="en-US" kern="0">
                <a:solidFill>
                  <a:sysClr val="window" lastClr="FFFFFF"/>
                </a:solidFill>
                <a:latin typeface="Arial" panose="020B0604020202020204"/>
                <a:ea typeface="黑体" panose="02010600030101010101" charset="-122"/>
              </a:endParaRPr>
            </a:p>
          </p:txBody>
        </p:sp>
      </p:grpSp>
    </p:spTree>
    <p:extLst>
      <p:ext uri="{BB962C8B-B14F-4D97-AF65-F5344CB8AC3E}">
        <p14:creationId xmlns:p14="http://schemas.microsoft.com/office/powerpoint/2010/main" val="213688054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12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14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180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12" presetClass="entr" presetSubtype="8" fill="hold" nodeType="withEffect">
                                  <p:stCondLst>
                                    <p:cond delay="180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ppt_x</p:attrName>
                                        </p:attrNameLst>
                                      </p:cBhvr>
                                      <p:tavLst>
                                        <p:tav tm="0">
                                          <p:val>
                                            <p:strVal val="#ppt_x-#ppt_w*1.125000"/>
                                          </p:val>
                                        </p:tav>
                                        <p:tav tm="100000">
                                          <p:val>
                                            <p:strVal val="#ppt_x"/>
                                          </p:val>
                                        </p:tav>
                                      </p:tavLst>
                                    </p:anim>
                                    <p:animEffect transition="in" filter="wipe(right)">
                                      <p:cBhvr>
                                        <p:cTn id="28" dur="500"/>
                                        <p:tgtEl>
                                          <p:spTgt spid="3"/>
                                        </p:tgtEl>
                                      </p:cBhvr>
                                    </p:animEffect>
                                  </p:childTnLst>
                                </p:cTn>
                              </p:par>
                              <p:par>
                                <p:cTn id="29" presetID="12" presetClass="entr" presetSubtype="8" fill="hold" nodeType="withEffect">
                                  <p:stCondLst>
                                    <p:cond delay="18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right)">
                                      <p:cBhvr>
                                        <p:cTn id="32" dur="500"/>
                                        <p:tgtEl>
                                          <p:spTgt spid="8"/>
                                        </p:tgtEl>
                                      </p:cBhvr>
                                    </p:animEffect>
                                  </p:childTnLst>
                                </p:cTn>
                              </p:par>
                              <p:par>
                                <p:cTn id="33" presetID="12" presetClass="entr" presetSubtype="1" fill="hold" nodeType="withEffect">
                                  <p:stCondLst>
                                    <p:cond delay="23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p:tgtEl>
                                          <p:spTgt spid="2"/>
                                        </p:tgtEl>
                                        <p:attrNameLst>
                                          <p:attrName>ppt_y</p:attrName>
                                        </p:attrNameLst>
                                      </p:cBhvr>
                                      <p:tavLst>
                                        <p:tav tm="0">
                                          <p:val>
                                            <p:strVal val="#ppt_y-#ppt_h*1.125000"/>
                                          </p:val>
                                        </p:tav>
                                        <p:tav tm="100000">
                                          <p:val>
                                            <p:strVal val="#ppt_y"/>
                                          </p:val>
                                        </p:tav>
                                      </p:tavLst>
                                    </p:anim>
                                    <p:animEffect transition="in" filter="wipe(down)">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2"/>
          <p:cNvSpPr/>
          <p:nvPr/>
        </p:nvSpPr>
        <p:spPr>
          <a:xfrm>
            <a:off x="5763092" y="1482391"/>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3" name="椭圆 2"/>
          <p:cNvSpPr/>
          <p:nvPr/>
        </p:nvSpPr>
        <p:spPr>
          <a:xfrm flipV="1">
            <a:off x="5763092" y="4078417"/>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4" name="椭圆 2"/>
          <p:cNvSpPr/>
          <p:nvPr/>
        </p:nvSpPr>
        <p:spPr>
          <a:xfrm flipH="1">
            <a:off x="2625747" y="1495029"/>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zh-CN" altLang="en-US" sz="1350" b="0" kern="0" dirty="0">
              <a:solidFill>
                <a:schemeClr val="tx1">
                  <a:lumMod val="50000"/>
                </a:schemeClr>
              </a:solidFill>
              <a:latin typeface="Calibri"/>
              <a:ea typeface="微软雅黑" pitchFamily="34" charset="-122"/>
            </a:endParaRPr>
          </a:p>
        </p:txBody>
      </p:sp>
      <p:sp>
        <p:nvSpPr>
          <p:cNvPr id="55" name="椭圆 2"/>
          <p:cNvSpPr/>
          <p:nvPr/>
        </p:nvSpPr>
        <p:spPr>
          <a:xfrm flipH="1" flipV="1">
            <a:off x="2625747" y="4078417"/>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cxnSp>
        <p:nvCxnSpPr>
          <p:cNvPr id="56" name="直接连接符 55"/>
          <p:cNvCxnSpPr/>
          <p:nvPr/>
        </p:nvCxnSpPr>
        <p:spPr>
          <a:xfrm>
            <a:off x="2925599" y="1611925"/>
            <a:ext cx="1227390" cy="835184"/>
          </a:xfrm>
          <a:prstGeom prst="line">
            <a:avLst/>
          </a:prstGeom>
          <a:noFill/>
          <a:ln w="9525" cap="flat" cmpd="sng" algn="ctr">
            <a:solidFill>
              <a:sysClr val="window" lastClr="FFFFFF"/>
            </a:solidFill>
            <a:prstDash val="solid"/>
          </a:ln>
          <a:effectLst/>
        </p:spPr>
      </p:cxnSp>
      <p:cxnSp>
        <p:nvCxnSpPr>
          <p:cNvPr id="57" name="直接连接符 56"/>
          <p:cNvCxnSpPr/>
          <p:nvPr/>
        </p:nvCxnSpPr>
        <p:spPr>
          <a:xfrm flipH="1">
            <a:off x="4983894" y="1611925"/>
            <a:ext cx="1227389" cy="835184"/>
          </a:xfrm>
          <a:prstGeom prst="line">
            <a:avLst/>
          </a:prstGeom>
          <a:noFill/>
          <a:ln w="9525" cap="flat" cmpd="sng" algn="ctr">
            <a:solidFill>
              <a:sysClr val="window" lastClr="FFFFFF"/>
            </a:solidFill>
            <a:prstDash val="solid"/>
          </a:ln>
          <a:effectLst/>
        </p:spPr>
      </p:cxnSp>
      <p:cxnSp>
        <p:nvCxnSpPr>
          <p:cNvPr id="58" name="直接连接符 57"/>
          <p:cNvCxnSpPr/>
          <p:nvPr/>
        </p:nvCxnSpPr>
        <p:spPr>
          <a:xfrm flipV="1">
            <a:off x="2925599" y="3326416"/>
            <a:ext cx="1227390" cy="830097"/>
          </a:xfrm>
          <a:prstGeom prst="line">
            <a:avLst/>
          </a:prstGeom>
          <a:noFill/>
          <a:ln w="9525" cap="flat" cmpd="sng" algn="ctr">
            <a:solidFill>
              <a:sysClr val="window" lastClr="FFFFFF"/>
            </a:solidFill>
            <a:prstDash val="solid"/>
          </a:ln>
          <a:effectLst/>
        </p:spPr>
      </p:cxnSp>
      <p:cxnSp>
        <p:nvCxnSpPr>
          <p:cNvPr id="59" name="直接连接符 58"/>
          <p:cNvCxnSpPr/>
          <p:nvPr/>
        </p:nvCxnSpPr>
        <p:spPr>
          <a:xfrm flipH="1" flipV="1">
            <a:off x="4983894" y="3326416"/>
            <a:ext cx="1153221" cy="830097"/>
          </a:xfrm>
          <a:prstGeom prst="line">
            <a:avLst/>
          </a:prstGeom>
          <a:noFill/>
          <a:ln w="9525" cap="flat" cmpd="sng" algn="ctr">
            <a:solidFill>
              <a:sysClr val="window" lastClr="FFFFFF"/>
            </a:solidFill>
            <a:prstDash val="solid"/>
          </a:ln>
          <a:effectLst/>
        </p:spPr>
      </p:cxnSp>
      <p:sp>
        <p:nvSpPr>
          <p:cNvPr id="60" name="KSO_GT1.4"/>
          <p:cNvSpPr/>
          <p:nvPr/>
        </p:nvSpPr>
        <p:spPr>
          <a:xfrm rot="2479457" flipV="1">
            <a:off x="4323797" y="3334777"/>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4"/>
          </a:solidFill>
          <a:ln w="25400" cap="flat" cmpd="sng" algn="ctr">
            <a:noFill/>
            <a:prstDash val="solid"/>
          </a:ln>
          <a:effectLst/>
        </p:spPr>
        <p:txBody>
          <a:bodyPr rot="0" spcFirstLastPara="0" vertOverflow="overflow" horzOverflow="overflow" vert="vert" wrap="square" lIns="459000" tIns="324000" rIns="6858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2" name="KSO_GT1.3"/>
          <p:cNvSpPr/>
          <p:nvPr/>
        </p:nvSpPr>
        <p:spPr>
          <a:xfrm rot="19120543" flipH="1" flipV="1">
            <a:off x="2765309" y="3344477"/>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270" wrap="square" lIns="0" tIns="324000" rIns="45900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3" name="KSO_GT1.2"/>
          <p:cNvSpPr/>
          <p:nvPr/>
        </p:nvSpPr>
        <p:spPr>
          <a:xfrm rot="19120543">
            <a:off x="4323797" y="1471691"/>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3"/>
          </a:solidFill>
          <a:ln w="25400" cap="flat" cmpd="sng" algn="ctr">
            <a:noFill/>
            <a:prstDash val="solid"/>
          </a:ln>
          <a:effectLst/>
        </p:spPr>
        <p:txBody>
          <a:bodyPr rot="0" spcFirstLastPara="0" vertOverflow="overflow" horzOverflow="overflow" vert="vert" wrap="square" lIns="0" tIns="324000" rIns="45900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4" name="KSO_GT1.1"/>
          <p:cNvSpPr/>
          <p:nvPr/>
        </p:nvSpPr>
        <p:spPr>
          <a:xfrm rot="2479457" flipH="1">
            <a:off x="2765309" y="1471691"/>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2"/>
          </a:solidFill>
          <a:ln w="25400" cap="flat" cmpd="sng" algn="ctr">
            <a:noFill/>
            <a:prstDash val="solid"/>
          </a:ln>
          <a:effectLst/>
        </p:spPr>
        <p:txBody>
          <a:bodyPr rot="0" spcFirstLastPara="0" vertOverflow="overflow" horzOverflow="overflow" vert="vert270" wrap="square" lIns="459000" tIns="324000" rIns="6858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5" name="KSO_GT1"/>
          <p:cNvSpPr txBox="1"/>
          <p:nvPr/>
        </p:nvSpPr>
        <p:spPr>
          <a:xfrm>
            <a:off x="3308048" y="2697990"/>
            <a:ext cx="2472833" cy="381258"/>
          </a:xfrm>
          <a:prstGeom prst="rect">
            <a:avLst/>
          </a:prstGeom>
          <a:noFill/>
        </p:spPr>
        <p:txBody>
          <a:bodyPr wrap="square" rtlCol="0">
            <a:spAutoFit/>
          </a:bodyPr>
          <a:lstStyle/>
          <a:p>
            <a:pPr algn="ctr">
              <a:lnSpc>
                <a:spcPct val="130000"/>
              </a:lnSpc>
              <a:defRPr/>
            </a:pPr>
            <a:r>
              <a:rPr lang="zh-CN" altLang="en-US" sz="1600" b="0" kern="0" dirty="0">
                <a:solidFill>
                  <a:schemeClr val="tx1">
                    <a:lumMod val="75000"/>
                    <a:lumOff val="25000"/>
                  </a:schemeClr>
                </a:solidFill>
                <a:latin typeface="微软雅黑" pitchFamily="34" charset="-122"/>
                <a:ea typeface="微软雅黑" pitchFamily="34" charset="-122"/>
              </a:rPr>
              <a:t>请在此处输入您的标题</a:t>
            </a:r>
          </a:p>
        </p:txBody>
      </p:sp>
      <p:sp>
        <p:nvSpPr>
          <p:cNvPr id="96" name="KSO_GT1.4.1"/>
          <p:cNvSpPr txBox="1"/>
          <p:nvPr/>
        </p:nvSpPr>
        <p:spPr>
          <a:xfrm>
            <a:off x="6004807" y="3279867"/>
            <a:ext cx="1610399" cy="746623"/>
          </a:xfrm>
          <a:prstGeom prst="rect">
            <a:avLst/>
          </a:prstGeom>
          <a:noFill/>
        </p:spPr>
        <p:txBody>
          <a:bodyPr wrap="square" lIns="0" tIns="0" rIns="0" bIns="0" rtlCol="0" anchor="b"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97" name="KSO_GN4"/>
          <p:cNvSpPr txBox="1"/>
          <p:nvPr/>
        </p:nvSpPr>
        <p:spPr>
          <a:xfrm>
            <a:off x="7711905" y="330026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sz="1800" b="0" dirty="0">
                <a:solidFill>
                  <a:schemeClr val="tx1">
                    <a:lumMod val="75000"/>
                    <a:lumOff val="25000"/>
                  </a:schemeClr>
                </a:solidFill>
              </a:rPr>
              <a:t>04</a:t>
            </a:r>
            <a:endParaRPr lang="zh-CN" altLang="en-US" sz="1800" b="0" dirty="0">
              <a:solidFill>
                <a:schemeClr val="tx1">
                  <a:lumMod val="75000"/>
                  <a:lumOff val="25000"/>
                </a:schemeClr>
              </a:solidFill>
            </a:endParaRPr>
          </a:p>
        </p:txBody>
      </p:sp>
      <p:sp>
        <p:nvSpPr>
          <p:cNvPr id="98" name="KSO_GT1.3.1"/>
          <p:cNvSpPr txBox="1"/>
          <p:nvPr/>
        </p:nvSpPr>
        <p:spPr>
          <a:xfrm>
            <a:off x="1521381" y="3279867"/>
            <a:ext cx="1610398" cy="746623"/>
          </a:xfrm>
          <a:prstGeom prst="rect">
            <a:avLst/>
          </a:prstGeom>
          <a:noFill/>
        </p:spPr>
        <p:txBody>
          <a:bodyPr wrap="square" lIns="0" tIns="0" rIns="0" bIns="0" rtlCol="0" anchor="b"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99" name="KSO_GN3"/>
          <p:cNvSpPr txBox="1"/>
          <p:nvPr/>
        </p:nvSpPr>
        <p:spPr>
          <a:xfrm>
            <a:off x="1093402" y="330046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sz="1800" b="0" dirty="0">
                <a:solidFill>
                  <a:schemeClr val="tx1">
                    <a:lumMod val="75000"/>
                    <a:lumOff val="25000"/>
                  </a:schemeClr>
                </a:solidFill>
              </a:rPr>
              <a:t>03</a:t>
            </a:r>
            <a:endParaRPr lang="zh-CN" altLang="en-US" sz="1800" b="0" dirty="0">
              <a:solidFill>
                <a:schemeClr val="tx1">
                  <a:lumMod val="75000"/>
                  <a:lumOff val="25000"/>
                </a:schemeClr>
              </a:solidFill>
            </a:endParaRPr>
          </a:p>
        </p:txBody>
      </p:sp>
      <p:sp>
        <p:nvSpPr>
          <p:cNvPr id="100" name="KSO_GT1.2.1"/>
          <p:cNvSpPr txBox="1"/>
          <p:nvPr/>
        </p:nvSpPr>
        <p:spPr>
          <a:xfrm>
            <a:off x="6004807" y="1743577"/>
            <a:ext cx="1610399" cy="819268"/>
          </a:xfrm>
          <a:prstGeom prst="rect">
            <a:avLst/>
          </a:prstGeom>
          <a:noFill/>
        </p:spPr>
        <p:txBody>
          <a:bodyPr wrap="square" lIns="0" tIns="0" rIns="0" bIns="0" rtlCol="0" anchor="t"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101" name="KSO_GN2"/>
          <p:cNvSpPr txBox="1"/>
          <p:nvPr/>
        </p:nvSpPr>
        <p:spPr>
          <a:xfrm>
            <a:off x="7718097" y="173720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sz="1800" b="0" dirty="0">
                <a:solidFill>
                  <a:schemeClr val="tx1">
                    <a:lumMod val="75000"/>
                    <a:lumOff val="25000"/>
                  </a:schemeClr>
                </a:solidFill>
              </a:rPr>
              <a:t>02</a:t>
            </a:r>
            <a:endParaRPr lang="zh-CN" altLang="en-US" sz="1800" b="0" dirty="0">
              <a:solidFill>
                <a:schemeClr val="tx1">
                  <a:lumMod val="75000"/>
                  <a:lumOff val="25000"/>
                </a:schemeClr>
              </a:solidFill>
            </a:endParaRPr>
          </a:p>
        </p:txBody>
      </p:sp>
      <p:sp>
        <p:nvSpPr>
          <p:cNvPr id="102" name="KSO_GT1.1.1"/>
          <p:cNvSpPr txBox="1"/>
          <p:nvPr/>
        </p:nvSpPr>
        <p:spPr>
          <a:xfrm>
            <a:off x="1521381" y="1739604"/>
            <a:ext cx="1610398" cy="958386"/>
          </a:xfrm>
          <a:prstGeom prst="rect">
            <a:avLst/>
          </a:prstGeom>
          <a:noFill/>
        </p:spPr>
        <p:txBody>
          <a:bodyPr wrap="square" lIns="0" tIns="0" rIns="0" bIns="0" rtlCol="0" anchor="t"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103" name="KSO_GN1"/>
          <p:cNvSpPr txBox="1"/>
          <p:nvPr/>
        </p:nvSpPr>
        <p:spPr>
          <a:xfrm>
            <a:off x="1088477" y="1738079"/>
            <a:ext cx="360000" cy="270083"/>
          </a:xfrm>
          <a:prstGeom prst="rect">
            <a:avLst/>
          </a:prstGeom>
          <a:noFill/>
        </p:spPr>
        <p:txBody>
          <a:bodyPr wrap="square" lIns="0" tIns="0" rIns="0" bIns="0" rtlCol="0" anchor="t" anchorCtr="0">
            <a:noAutofit/>
          </a:bodyPr>
          <a:lstStyle/>
          <a:p>
            <a:pPr>
              <a:defRPr/>
            </a:pPr>
            <a:r>
              <a:rPr lang="en-US" altLang="zh-CN" b="0" kern="0" dirty="0">
                <a:solidFill>
                  <a:schemeClr val="tx1">
                    <a:lumMod val="75000"/>
                    <a:lumOff val="25000"/>
                  </a:schemeClr>
                </a:solidFill>
                <a:ea typeface="微软雅黑" pitchFamily="34" charset="-122"/>
                <a:cs typeface="Arial" pitchFamily="34" charset="0"/>
              </a:rPr>
              <a:t>01</a:t>
            </a:r>
            <a:endParaRPr lang="zh-CN" altLang="en-US" b="0" kern="0" dirty="0">
              <a:solidFill>
                <a:schemeClr val="tx1">
                  <a:lumMod val="75000"/>
                  <a:lumOff val="25000"/>
                </a:schemeClr>
              </a:solidFill>
              <a:ea typeface="微软雅黑" pitchFamily="34" charset="-122"/>
              <a:cs typeface="Arial" pitchFamily="34" charset="0"/>
            </a:endParaRPr>
          </a:p>
        </p:txBody>
      </p:sp>
      <p:cxnSp>
        <p:nvCxnSpPr>
          <p:cNvPr id="104" name="直接连接符 103"/>
          <p:cNvCxnSpPr/>
          <p:nvPr/>
        </p:nvCxnSpPr>
        <p:spPr>
          <a:xfrm>
            <a:off x="5995992" y="1706027"/>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03842" y="169848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995992" y="4075479"/>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084438" y="4075479"/>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25338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up)">
                                      <p:cBhvr>
                                        <p:cTn id="15" dur="500"/>
                                        <p:tgtEl>
                                          <p:spTgt spid="9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barn(inVertical)">
                                      <p:cBhvr>
                                        <p:cTn id="25" dur="500"/>
                                        <p:tgtEl>
                                          <p:spTgt spid="10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right)">
                                      <p:cBhvr>
                                        <p:cTn id="29" dur="500"/>
                                        <p:tgtEl>
                                          <p:spTgt spid="104"/>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up)">
                                      <p:cBhvr>
                                        <p:cTn id="37" dur="500"/>
                                        <p:tgtEl>
                                          <p:spTgt spid="93"/>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p:cTn id="41" dur="500" fill="hold"/>
                                        <p:tgtEl>
                                          <p:spTgt spid="101"/>
                                        </p:tgtEl>
                                        <p:attrNameLst>
                                          <p:attrName>ppt_w</p:attrName>
                                        </p:attrNameLst>
                                      </p:cBhvr>
                                      <p:tavLst>
                                        <p:tav tm="0">
                                          <p:val>
                                            <p:fltVal val="0"/>
                                          </p:val>
                                        </p:tav>
                                        <p:tav tm="100000">
                                          <p:val>
                                            <p:strVal val="#ppt_w"/>
                                          </p:val>
                                        </p:tav>
                                      </p:tavLst>
                                    </p:anim>
                                    <p:anim calcmode="lin" valueType="num">
                                      <p:cBhvr>
                                        <p:cTn id="42" dur="500" fill="hold"/>
                                        <p:tgtEl>
                                          <p:spTgt spid="101"/>
                                        </p:tgtEl>
                                        <p:attrNameLst>
                                          <p:attrName>ppt_h</p:attrName>
                                        </p:attrNameLst>
                                      </p:cBhvr>
                                      <p:tavLst>
                                        <p:tav tm="0">
                                          <p:val>
                                            <p:fltVal val="0"/>
                                          </p:val>
                                        </p:tav>
                                        <p:tav tm="100000">
                                          <p:val>
                                            <p:strVal val="#ppt_h"/>
                                          </p:val>
                                        </p:tav>
                                      </p:tavLst>
                                    </p:anim>
                                    <p:animEffect transition="in" filter="fade">
                                      <p:cBhvr>
                                        <p:cTn id="43" dur="500"/>
                                        <p:tgtEl>
                                          <p:spTgt spid="101"/>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barn(inVertical)">
                                      <p:cBhvr>
                                        <p:cTn id="47" dur="500"/>
                                        <p:tgtEl>
                                          <p:spTgt spid="10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500"/>
                                        <p:tgtEl>
                                          <p:spTgt spid="92"/>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fltVal val="0"/>
                                          </p:val>
                                        </p:tav>
                                        <p:tav tm="100000">
                                          <p:val>
                                            <p:strVal val="#ppt_w"/>
                                          </p:val>
                                        </p:tav>
                                      </p:tavLst>
                                    </p:anim>
                                    <p:anim calcmode="lin" valueType="num">
                                      <p:cBhvr>
                                        <p:cTn id="64" dur="500" fill="hold"/>
                                        <p:tgtEl>
                                          <p:spTgt spid="99"/>
                                        </p:tgtEl>
                                        <p:attrNameLst>
                                          <p:attrName>ppt_h</p:attrName>
                                        </p:attrNameLst>
                                      </p:cBhvr>
                                      <p:tavLst>
                                        <p:tav tm="0">
                                          <p:val>
                                            <p:fltVal val="0"/>
                                          </p:val>
                                        </p:tav>
                                        <p:tav tm="100000">
                                          <p:val>
                                            <p:strVal val="#ppt_h"/>
                                          </p:val>
                                        </p:tav>
                                      </p:tavLst>
                                    </p:anim>
                                    <p:animEffect transition="in" filter="fade">
                                      <p:cBhvr>
                                        <p:cTn id="65" dur="500"/>
                                        <p:tgtEl>
                                          <p:spTgt spid="99"/>
                                        </p:tgtEl>
                                      </p:cBhvr>
                                    </p:animEffect>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barn(inVertical)">
                                      <p:cBhvr>
                                        <p:cTn id="69" dur="500"/>
                                        <p:tgtEl>
                                          <p:spTgt spid="98"/>
                                        </p:tgtEl>
                                      </p:cBhvr>
                                    </p:animEffect>
                                  </p:childTnLst>
                                </p:cTn>
                              </p:par>
                            </p:childTnLst>
                          </p:cTn>
                        </p:par>
                        <p:par>
                          <p:cTn id="70" fill="hold">
                            <p:stCondLst>
                              <p:cond delay="7500"/>
                            </p:stCondLst>
                            <p:childTnLst>
                              <p:par>
                                <p:cTn id="71" presetID="22" presetClass="entr" presetSubtype="2" fill="hold" nodeType="after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wipe(right)">
                                      <p:cBhvr>
                                        <p:cTn id="73" dur="500"/>
                                        <p:tgtEl>
                                          <p:spTgt spid="106"/>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right)">
                                      <p:cBhvr>
                                        <p:cTn id="77" dur="500"/>
                                        <p:tgtEl>
                                          <p:spTgt spid="53"/>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down)">
                                      <p:cBhvr>
                                        <p:cTn id="81" dur="500"/>
                                        <p:tgtEl>
                                          <p:spTgt spid="6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97"/>
                                        </p:tgtEl>
                                        <p:attrNameLst>
                                          <p:attrName>style.visibility</p:attrName>
                                        </p:attrNameLst>
                                      </p:cBhvr>
                                      <p:to>
                                        <p:strVal val="visible"/>
                                      </p:to>
                                    </p:set>
                                    <p:anim calcmode="lin" valueType="num">
                                      <p:cBhvr>
                                        <p:cTn id="85" dur="500" fill="hold"/>
                                        <p:tgtEl>
                                          <p:spTgt spid="97"/>
                                        </p:tgtEl>
                                        <p:attrNameLst>
                                          <p:attrName>ppt_w</p:attrName>
                                        </p:attrNameLst>
                                      </p:cBhvr>
                                      <p:tavLst>
                                        <p:tav tm="0">
                                          <p:val>
                                            <p:fltVal val="0"/>
                                          </p:val>
                                        </p:tav>
                                        <p:tav tm="100000">
                                          <p:val>
                                            <p:strVal val="#ppt_w"/>
                                          </p:val>
                                        </p:tav>
                                      </p:tavLst>
                                    </p:anim>
                                    <p:anim calcmode="lin" valueType="num">
                                      <p:cBhvr>
                                        <p:cTn id="86" dur="500" fill="hold"/>
                                        <p:tgtEl>
                                          <p:spTgt spid="97"/>
                                        </p:tgtEl>
                                        <p:attrNameLst>
                                          <p:attrName>ppt_h</p:attrName>
                                        </p:attrNameLst>
                                      </p:cBhvr>
                                      <p:tavLst>
                                        <p:tav tm="0">
                                          <p:val>
                                            <p:fltVal val="0"/>
                                          </p:val>
                                        </p:tav>
                                        <p:tav tm="100000">
                                          <p:val>
                                            <p:strVal val="#ppt_h"/>
                                          </p:val>
                                        </p:tav>
                                      </p:tavLst>
                                    </p:anim>
                                    <p:animEffect transition="in" filter="fade">
                                      <p:cBhvr>
                                        <p:cTn id="87" dur="500"/>
                                        <p:tgtEl>
                                          <p:spTgt spid="97"/>
                                        </p:tgtEl>
                                      </p:cBhvr>
                                    </p:animEffect>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inVertical)">
                                      <p:cBhvr>
                                        <p:cTn id="91" dur="500"/>
                                        <p:tgtEl>
                                          <p:spTgt spid="96"/>
                                        </p:tgtEl>
                                      </p:cBhvr>
                                    </p:animEffect>
                                  </p:childTnLst>
                                </p:cTn>
                              </p:par>
                            </p:childTnLst>
                          </p:cTn>
                        </p:par>
                        <p:par>
                          <p:cTn id="92" fill="hold">
                            <p:stCondLst>
                              <p:cond delay="10000"/>
                            </p:stCondLst>
                            <p:childTnLst>
                              <p:par>
                                <p:cTn id="93" presetID="16" presetClass="entr" presetSubtype="21"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barn(inVertical)">
                                      <p:cBhvr>
                                        <p:cTn id="9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60" grpId="0" animBg="1"/>
      <p:bldP spid="92" grpId="0" animBg="1"/>
      <p:bldP spid="93" grpId="0" animBg="1"/>
      <p:bldP spid="94" grpId="0" animBg="1"/>
      <p:bldP spid="95" grpId="0"/>
      <p:bldP spid="96" grpId="0"/>
      <p:bldP spid="97" grpId="0"/>
      <p:bldP spid="98" grpId="0"/>
      <p:bldP spid="99" grpId="0"/>
      <p:bldP spid="100" grpId="0"/>
      <p:bldP spid="101" grpId="0"/>
      <p:bldP spid="102" grpId="0"/>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4"/>
          <p:cNvSpPr txBox="1"/>
          <p:nvPr/>
        </p:nvSpPr>
        <p:spPr>
          <a:xfrm>
            <a:off x="1657314" y="3484161"/>
            <a:ext cx="6287723" cy="623248"/>
          </a:xfrm>
          <a:prstGeom prst="rect">
            <a:avLst/>
          </a:prstGeom>
          <a:noFill/>
        </p:spPr>
        <p:txBody>
          <a:bodyPr wrap="square" lIns="0" tIns="0" rIns="0" bIns="0" rtlCol="0">
            <a:spAutoFit/>
          </a:bodyPr>
          <a:lstStyle/>
          <a:p>
            <a:pPr algn="just">
              <a:lnSpc>
                <a:spcPct val="150000"/>
              </a:lnSpc>
            </a:pPr>
            <a:r>
              <a:rPr lang="zh-CN" altLang="en-US" sz="900" dirty="0">
                <a:solidFill>
                  <a:schemeClr val="tx1">
                    <a:lumMod val="50000"/>
                    <a:lumOff val="50000"/>
                  </a:schemeClr>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en-US" altLang="zh-CN" sz="900" dirty="0">
                <a:solidFill>
                  <a:schemeClr val="tx1">
                    <a:lumMod val="50000"/>
                    <a:lumOff val="50000"/>
                  </a:schemeClr>
                </a:solidFill>
                <a:latin typeface="微软雅黑 Light" pitchFamily="34" charset="-122"/>
                <a:ea typeface="微软雅黑 Light" pitchFamily="34" charset="-122"/>
              </a:rPr>
              <a:t>……</a:t>
            </a:r>
            <a:r>
              <a:rPr lang="zh-CN" altLang="en-US" sz="900" dirty="0">
                <a:solidFill>
                  <a:schemeClr val="tx1">
                    <a:lumMod val="50000"/>
                    <a:lumOff val="50000"/>
                  </a:schemeClr>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endParaRPr lang="en-US" altLang="zh-CN" sz="900" dirty="0">
              <a:solidFill>
                <a:schemeClr val="tx1">
                  <a:lumMod val="50000"/>
                  <a:lumOff val="50000"/>
                </a:schemeClr>
              </a:solidFill>
              <a:latin typeface="微软雅黑 Light" pitchFamily="34" charset="-122"/>
              <a:ea typeface="微软雅黑 Light" pitchFamily="34" charset="-122"/>
            </a:endParaRPr>
          </a:p>
        </p:txBody>
      </p:sp>
      <p:sp>
        <p:nvSpPr>
          <p:cNvPr id="10" name="矩形 9"/>
          <p:cNvSpPr/>
          <p:nvPr/>
        </p:nvSpPr>
        <p:spPr>
          <a:xfrm>
            <a:off x="1051656" y="3301424"/>
            <a:ext cx="7499034" cy="140440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p>
        </p:txBody>
      </p:sp>
      <p:sp>
        <p:nvSpPr>
          <p:cNvPr id="12" name="矩形 11"/>
          <p:cNvSpPr/>
          <p:nvPr/>
        </p:nvSpPr>
        <p:spPr>
          <a:xfrm>
            <a:off x="996889" y="3474562"/>
            <a:ext cx="105492" cy="10783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p>
        </p:txBody>
      </p:sp>
      <p:sp>
        <p:nvSpPr>
          <p:cNvPr id="14" name="矩形 13"/>
          <p:cNvSpPr/>
          <p:nvPr/>
        </p:nvSpPr>
        <p:spPr>
          <a:xfrm>
            <a:off x="8493064" y="3474562"/>
            <a:ext cx="105492" cy="10783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p>
        </p:txBody>
      </p:sp>
      <p:grpSp>
        <p:nvGrpSpPr>
          <p:cNvPr id="2" name="组合 14"/>
          <p:cNvGrpSpPr/>
          <p:nvPr/>
        </p:nvGrpSpPr>
        <p:grpSpPr>
          <a:xfrm>
            <a:off x="919327" y="1420417"/>
            <a:ext cx="1895556" cy="1709355"/>
            <a:chOff x="920204" y="1521455"/>
            <a:chExt cx="2527408" cy="2278744"/>
          </a:xfrm>
          <a:solidFill>
            <a:schemeClr val="accent1"/>
          </a:solidFill>
        </p:grpSpPr>
        <p:sp>
          <p:nvSpPr>
            <p:cNvPr id="16" name="Freeform 5"/>
            <p:cNvSpPr>
              <a:spLocks/>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6" tIns="45728" rIns="91456" bIns="45728" numCol="1" spcCol="0" rtlCol="0" fromWordArt="0" anchor="ctr" anchorCtr="0" forceAA="0" compatLnSpc="1">
              <a:prstTxWarp prst="textNoShape">
                <a:avLst/>
              </a:prstTxWarp>
              <a:noAutofit/>
            </a:bodyPr>
            <a:lstStyle/>
            <a:p>
              <a:pPr algn="ctr"/>
              <a:endParaRPr lang="zh-CN" altLang="en-US" sz="1100">
                <a:solidFill>
                  <a:schemeClr val="bg1"/>
                </a:solidFill>
              </a:endParaRPr>
            </a:p>
          </p:txBody>
        </p:sp>
        <p:sp>
          <p:nvSpPr>
            <p:cNvPr id="17" name="TextBox 3"/>
            <p:cNvSpPr txBox="1"/>
            <p:nvPr/>
          </p:nvSpPr>
          <p:spPr>
            <a:xfrm>
              <a:off x="1426859" y="2465268"/>
              <a:ext cx="1514099"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grpSp>
        <p:nvGrpSpPr>
          <p:cNvPr id="3" name="组合 17"/>
          <p:cNvGrpSpPr/>
          <p:nvPr/>
        </p:nvGrpSpPr>
        <p:grpSpPr>
          <a:xfrm>
            <a:off x="6818445" y="1420418"/>
            <a:ext cx="1895556" cy="1709355"/>
            <a:chOff x="8785696" y="1521455"/>
            <a:chExt cx="2527408" cy="2278744"/>
          </a:xfrm>
          <a:solidFill>
            <a:schemeClr val="accent2"/>
          </a:solidFill>
        </p:grpSpPr>
        <p:sp>
          <p:nvSpPr>
            <p:cNvPr id="19" name="Freeform 5"/>
            <p:cNvSpPr>
              <a:spLocks/>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6" tIns="45728" rIns="91456" bIns="45728" numCol="1" spcCol="0" rtlCol="0" fromWordArt="0" anchor="ctr" anchorCtr="0" forceAA="0" compatLnSpc="1">
              <a:prstTxWarp prst="textNoShape">
                <a:avLst/>
              </a:prstTxWarp>
              <a:noAutofit/>
            </a:bodyPr>
            <a:lstStyle/>
            <a:p>
              <a:pPr algn="ctr"/>
              <a:endParaRPr lang="zh-CN" altLang="en-US" sz="1100"/>
            </a:p>
          </p:txBody>
        </p:sp>
        <p:sp>
          <p:nvSpPr>
            <p:cNvPr id="20" name="TextBox 3"/>
            <p:cNvSpPr txBox="1"/>
            <p:nvPr/>
          </p:nvSpPr>
          <p:spPr>
            <a:xfrm>
              <a:off x="9375296" y="2465267"/>
              <a:ext cx="1348209"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grpSp>
        <p:nvGrpSpPr>
          <p:cNvPr id="4" name="组合 20"/>
          <p:cNvGrpSpPr/>
          <p:nvPr/>
        </p:nvGrpSpPr>
        <p:grpSpPr>
          <a:xfrm>
            <a:off x="2885700" y="1420417"/>
            <a:ext cx="1895556" cy="1709355"/>
            <a:chOff x="3542035" y="1521455"/>
            <a:chExt cx="2527408" cy="2278744"/>
          </a:xfrm>
          <a:solidFill>
            <a:schemeClr val="accent2"/>
          </a:solidFill>
        </p:grpSpPr>
        <p:sp>
          <p:nvSpPr>
            <p:cNvPr id="22" name="Freeform 5"/>
            <p:cNvSpPr>
              <a:spLocks/>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6" tIns="45728" rIns="91456" bIns="45728" numCol="1" spcCol="0" rtlCol="0" fromWordArt="0" anchor="ctr" anchorCtr="0" forceAA="0" compatLnSpc="1">
              <a:prstTxWarp prst="textNoShape">
                <a:avLst/>
              </a:prstTxWarp>
              <a:noAutofit/>
            </a:bodyPr>
            <a:lstStyle/>
            <a:p>
              <a:pPr algn="ctr"/>
              <a:endParaRPr lang="zh-CN" altLang="en-US" sz="1100"/>
            </a:p>
          </p:txBody>
        </p:sp>
        <p:sp>
          <p:nvSpPr>
            <p:cNvPr id="23" name="TextBox 3"/>
            <p:cNvSpPr txBox="1"/>
            <p:nvPr/>
          </p:nvSpPr>
          <p:spPr>
            <a:xfrm>
              <a:off x="4064600" y="2450560"/>
              <a:ext cx="1482279"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grpSp>
        <p:nvGrpSpPr>
          <p:cNvPr id="5" name="组合 23"/>
          <p:cNvGrpSpPr/>
          <p:nvPr/>
        </p:nvGrpSpPr>
        <p:grpSpPr>
          <a:xfrm>
            <a:off x="4852074" y="1420418"/>
            <a:ext cx="1895556" cy="1709355"/>
            <a:chOff x="6163866" y="1521455"/>
            <a:chExt cx="2527408" cy="2278744"/>
          </a:xfrm>
          <a:solidFill>
            <a:schemeClr val="accent1"/>
          </a:solidFill>
        </p:grpSpPr>
        <p:sp>
          <p:nvSpPr>
            <p:cNvPr id="25" name="Freeform 5"/>
            <p:cNvSpPr>
              <a:spLocks/>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6" tIns="45728" rIns="91456" bIns="45728" numCol="1" spcCol="0" rtlCol="0" fromWordArt="0" anchor="ctr" anchorCtr="0" forceAA="0" compatLnSpc="1">
              <a:prstTxWarp prst="textNoShape">
                <a:avLst/>
              </a:prstTxWarp>
              <a:noAutofit/>
            </a:bodyPr>
            <a:lstStyle/>
            <a:p>
              <a:pPr algn="ctr"/>
              <a:endParaRPr lang="zh-CN" altLang="en-US" sz="1100">
                <a:solidFill>
                  <a:schemeClr val="bg1"/>
                </a:solidFill>
              </a:endParaRPr>
            </a:p>
          </p:txBody>
        </p:sp>
        <p:sp>
          <p:nvSpPr>
            <p:cNvPr id="26" name="TextBox 3"/>
            <p:cNvSpPr txBox="1"/>
            <p:nvPr/>
          </p:nvSpPr>
          <p:spPr>
            <a:xfrm>
              <a:off x="6772072" y="2465267"/>
              <a:ext cx="1310996" cy="369268"/>
            </a:xfrm>
            <a:prstGeom prst="rect">
              <a:avLst/>
            </a:prstGeom>
            <a:grpFill/>
          </p:spPr>
          <p:txBody>
            <a:bodyPr wrap="square" lIns="0" tIns="0" rIns="0" bIns="0" rtlCol="0">
              <a:spAutoFit/>
            </a:bodyPr>
            <a:lstStyle/>
            <a:p>
              <a:pPr algn="ctr"/>
              <a:r>
                <a:rPr lang="zh-CN" altLang="en-US" b="1" dirty="0">
                  <a:solidFill>
                    <a:schemeClr val="bg1"/>
                  </a:solidFill>
                  <a:latin typeface="微软雅黑" pitchFamily="34" charset="-122"/>
                  <a:ea typeface="微软雅黑" pitchFamily="34" charset="-122"/>
                </a:rPr>
                <a:t>输入标题</a:t>
              </a:r>
            </a:p>
          </p:txBody>
        </p:sp>
      </p:grpSp>
      <p:sp>
        <p:nvSpPr>
          <p:cNvPr id="27" name="Freeform 5"/>
          <p:cNvSpPr>
            <a:spLocks/>
          </p:cNvSpPr>
          <p:nvPr/>
        </p:nvSpPr>
        <p:spPr bwMode="auto">
          <a:xfrm>
            <a:off x="999377" y="1492606"/>
            <a:ext cx="1735455" cy="15649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endParaRPr lang="zh-CN" altLang="en-US"/>
          </a:p>
        </p:txBody>
      </p:sp>
      <p:sp>
        <p:nvSpPr>
          <p:cNvPr id="28" name="Freeform 5"/>
          <p:cNvSpPr>
            <a:spLocks/>
          </p:cNvSpPr>
          <p:nvPr/>
        </p:nvSpPr>
        <p:spPr bwMode="auto">
          <a:xfrm>
            <a:off x="2965751" y="1492606"/>
            <a:ext cx="1735455" cy="15649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endParaRPr lang="zh-CN" altLang="en-US"/>
          </a:p>
        </p:txBody>
      </p:sp>
      <p:sp>
        <p:nvSpPr>
          <p:cNvPr id="29" name="Freeform 5"/>
          <p:cNvSpPr>
            <a:spLocks/>
          </p:cNvSpPr>
          <p:nvPr/>
        </p:nvSpPr>
        <p:spPr bwMode="auto">
          <a:xfrm>
            <a:off x="4932123" y="1492606"/>
            <a:ext cx="1735455" cy="15649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endParaRPr lang="zh-CN" altLang="en-US"/>
          </a:p>
        </p:txBody>
      </p:sp>
      <p:sp>
        <p:nvSpPr>
          <p:cNvPr id="30" name="Freeform 5"/>
          <p:cNvSpPr>
            <a:spLocks/>
          </p:cNvSpPr>
          <p:nvPr/>
        </p:nvSpPr>
        <p:spPr bwMode="auto">
          <a:xfrm>
            <a:off x="6898496" y="1492606"/>
            <a:ext cx="1735455" cy="156498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endParaRPr lang="zh-CN" altLang="en-US"/>
          </a:p>
        </p:txBody>
      </p:sp>
      <p:grpSp>
        <p:nvGrpSpPr>
          <p:cNvPr id="6" name="组合 30"/>
          <p:cNvGrpSpPr/>
          <p:nvPr/>
        </p:nvGrpSpPr>
        <p:grpSpPr>
          <a:xfrm>
            <a:off x="2514136" y="2211725"/>
            <a:ext cx="655587" cy="126738"/>
            <a:chOff x="3005398" y="2593891"/>
            <a:chExt cx="817496" cy="158010"/>
          </a:xfrm>
        </p:grpSpPr>
        <p:grpSp>
          <p:nvGrpSpPr>
            <p:cNvPr id="7" name="组合 31"/>
            <p:cNvGrpSpPr/>
            <p:nvPr/>
          </p:nvGrpSpPr>
          <p:grpSpPr>
            <a:xfrm rot="5400000">
              <a:off x="3005399" y="2593890"/>
              <a:ext cx="158010" cy="158012"/>
              <a:chOff x="4486616" y="3001075"/>
              <a:chExt cx="274695" cy="274699"/>
            </a:xfrm>
          </p:grpSpPr>
          <p:sp>
            <p:nvSpPr>
              <p:cNvPr id="41" name="椭圆 4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rot="16200000">
                <a:off x="4511585" y="3026055"/>
                <a:ext cx="224753" cy="224751"/>
              </a:xfrm>
              <a:prstGeom prst="ellipse">
                <a:avLst/>
              </a:prstGeom>
              <a:solidFill>
                <a:srgbClr val="EAEAEC"/>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 name="组合 32"/>
            <p:cNvGrpSpPr/>
            <p:nvPr/>
          </p:nvGrpSpPr>
          <p:grpSpPr>
            <a:xfrm rot="5400000">
              <a:off x="3664883" y="2593890"/>
              <a:ext cx="158010" cy="158012"/>
              <a:chOff x="4486616" y="3001075"/>
              <a:chExt cx="274695" cy="274699"/>
            </a:xfrm>
          </p:grpSpPr>
          <p:sp>
            <p:nvSpPr>
              <p:cNvPr id="37" name="椭圆 36"/>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椭圆 39"/>
              <p:cNvSpPr/>
              <p:nvPr/>
            </p:nvSpPr>
            <p:spPr>
              <a:xfrm rot="16200000">
                <a:off x="4511585" y="3026055"/>
                <a:ext cx="224753" cy="224751"/>
              </a:xfrm>
              <a:prstGeom prst="ellipse">
                <a:avLst/>
              </a:prstGeom>
              <a:solidFill>
                <a:srgbClr val="F0F0F2"/>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 name="组合 33"/>
            <p:cNvGrpSpPr/>
            <p:nvPr/>
          </p:nvGrpSpPr>
          <p:grpSpPr>
            <a:xfrm rot="16200000">
              <a:off x="3384091" y="2354714"/>
              <a:ext cx="67821" cy="636364"/>
              <a:chOff x="1235365" y="2098390"/>
              <a:chExt cx="67821" cy="384317"/>
            </a:xfrm>
          </p:grpSpPr>
          <p:sp>
            <p:nvSpPr>
              <p:cNvPr id="35" name="圆角矩形 34"/>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圆角矩形 35"/>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3" name="组合 42"/>
          <p:cNvGrpSpPr/>
          <p:nvPr/>
        </p:nvGrpSpPr>
        <p:grpSpPr>
          <a:xfrm>
            <a:off x="4485216" y="2211725"/>
            <a:ext cx="655587" cy="126738"/>
            <a:chOff x="3005398" y="2593891"/>
            <a:chExt cx="817496" cy="158010"/>
          </a:xfrm>
        </p:grpSpPr>
        <p:grpSp>
          <p:nvGrpSpPr>
            <p:cNvPr id="15" name="组合 43"/>
            <p:cNvGrpSpPr/>
            <p:nvPr/>
          </p:nvGrpSpPr>
          <p:grpSpPr>
            <a:xfrm rot="5400000">
              <a:off x="3005399" y="2593890"/>
              <a:ext cx="158010" cy="158012"/>
              <a:chOff x="4486616" y="3001075"/>
              <a:chExt cx="274695" cy="274699"/>
            </a:xfrm>
          </p:grpSpPr>
          <p:sp>
            <p:nvSpPr>
              <p:cNvPr id="51" name="椭圆 50"/>
              <p:cNvSpPr/>
              <p:nvPr/>
            </p:nvSpPr>
            <p:spPr>
              <a:xfrm rot="16200000">
                <a:off x="4486614" y="3001077"/>
                <a:ext cx="274699" cy="274695"/>
              </a:xfrm>
              <a:prstGeom prst="ellipse">
                <a:avLst/>
              </a:prstGeom>
              <a:solidFill>
                <a:srgbClr val="EDEDED"/>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椭圆 51"/>
              <p:cNvSpPr/>
              <p:nvPr/>
            </p:nvSpPr>
            <p:spPr>
              <a:xfrm rot="16200000">
                <a:off x="4511585" y="3026055"/>
                <a:ext cx="224753" cy="224751"/>
              </a:xfrm>
              <a:prstGeom prst="ellipse">
                <a:avLst/>
              </a:prstGeom>
              <a:solidFill>
                <a:srgbClr val="EEEEEE"/>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 name="组合 44"/>
            <p:cNvGrpSpPr/>
            <p:nvPr/>
          </p:nvGrpSpPr>
          <p:grpSpPr>
            <a:xfrm rot="5400000">
              <a:off x="3664883" y="2593890"/>
              <a:ext cx="158010" cy="158012"/>
              <a:chOff x="4486616" y="3001075"/>
              <a:chExt cx="274695" cy="274699"/>
            </a:xfrm>
          </p:grpSpPr>
          <p:sp>
            <p:nvSpPr>
              <p:cNvPr id="49" name="椭圆 4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椭圆 49"/>
              <p:cNvSpPr/>
              <p:nvPr/>
            </p:nvSpPr>
            <p:spPr>
              <a:xfrm rot="16200000">
                <a:off x="4511585" y="3026055"/>
                <a:ext cx="224753" cy="224751"/>
              </a:xfrm>
              <a:prstGeom prst="ellipse">
                <a:avLst/>
              </a:prstGeom>
              <a:solidFill>
                <a:srgbClr val="EEEEEE"/>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 name="组合 45"/>
            <p:cNvGrpSpPr/>
            <p:nvPr/>
          </p:nvGrpSpPr>
          <p:grpSpPr>
            <a:xfrm rot="16200000">
              <a:off x="3384091" y="2354714"/>
              <a:ext cx="67821" cy="636364"/>
              <a:chOff x="1235365" y="2098390"/>
              <a:chExt cx="67821" cy="384317"/>
            </a:xfrm>
          </p:grpSpPr>
          <p:sp>
            <p:nvSpPr>
              <p:cNvPr id="47" name="圆角矩形 4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24" name="组合 52"/>
          <p:cNvGrpSpPr/>
          <p:nvPr/>
        </p:nvGrpSpPr>
        <p:grpSpPr>
          <a:xfrm>
            <a:off x="6445844" y="2211725"/>
            <a:ext cx="655587" cy="126738"/>
            <a:chOff x="3005398" y="2593891"/>
            <a:chExt cx="817496" cy="158010"/>
          </a:xfrm>
        </p:grpSpPr>
        <p:grpSp>
          <p:nvGrpSpPr>
            <p:cNvPr id="31" name="组合 53"/>
            <p:cNvGrpSpPr/>
            <p:nvPr/>
          </p:nvGrpSpPr>
          <p:grpSpPr>
            <a:xfrm rot="5400000">
              <a:off x="3005399" y="2593890"/>
              <a:ext cx="158010" cy="158012"/>
              <a:chOff x="4486616" y="3001075"/>
              <a:chExt cx="274695" cy="274699"/>
            </a:xfrm>
          </p:grpSpPr>
          <p:sp>
            <p:nvSpPr>
              <p:cNvPr id="61" name="椭圆 6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椭圆 61"/>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2" name="组合 54"/>
            <p:cNvGrpSpPr/>
            <p:nvPr/>
          </p:nvGrpSpPr>
          <p:grpSpPr>
            <a:xfrm rot="5400000">
              <a:off x="3664883" y="2593890"/>
              <a:ext cx="158010" cy="158012"/>
              <a:chOff x="4486616" y="3001075"/>
              <a:chExt cx="274695" cy="274699"/>
            </a:xfrm>
          </p:grpSpPr>
          <p:sp>
            <p:nvSpPr>
              <p:cNvPr id="59" name="椭圆 5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椭圆 59"/>
              <p:cNvSpPr/>
              <p:nvPr/>
            </p:nvSpPr>
            <p:spPr>
              <a:xfrm rot="16200000">
                <a:off x="4511585" y="3026055"/>
                <a:ext cx="224753" cy="224751"/>
              </a:xfrm>
              <a:prstGeom prst="ellipse">
                <a:avLst/>
              </a:prstGeom>
              <a:solidFill>
                <a:srgbClr val="F1F1F3"/>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3" name="组合 55"/>
            <p:cNvGrpSpPr/>
            <p:nvPr/>
          </p:nvGrpSpPr>
          <p:grpSpPr>
            <a:xfrm rot="16200000">
              <a:off x="3384091" y="2354714"/>
              <a:ext cx="67821" cy="636364"/>
              <a:chOff x="1235365" y="2098390"/>
              <a:chExt cx="67821" cy="384317"/>
            </a:xfrm>
          </p:grpSpPr>
          <p:sp>
            <p:nvSpPr>
              <p:cNvPr id="57" name="圆角矩形 5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圆角矩形 57"/>
              <p:cNvSpPr/>
              <p:nvPr/>
            </p:nvSpPr>
            <p:spPr>
              <a:xfrm rot="10800000">
                <a:off x="1235365" y="2098390"/>
                <a:ext cx="28800" cy="384316"/>
              </a:xfrm>
              <a:prstGeom prst="roundRect">
                <a:avLst>
                  <a:gd name="adj" fmla="val 50000"/>
                </a:avLst>
              </a:prstGeom>
              <a:solidFill>
                <a:srgbClr val="EEEEEE"/>
              </a:soli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Tree>
    <p:extLst>
      <p:ext uri="{BB962C8B-B14F-4D97-AF65-F5344CB8AC3E}">
        <p14:creationId xmlns:p14="http://schemas.microsoft.com/office/powerpoint/2010/main" val="350549997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anim calcmode="lin" valueType="num">
                                      <p:cBhvr>
                                        <p:cTn id="24" dur="500" fill="hold"/>
                                        <p:tgtEl>
                                          <p:spTgt spid="5"/>
                                        </p:tgtEl>
                                        <p:attrNameLst>
                                          <p:attrName>ppt_x</p:attrName>
                                        </p:attrNameLst>
                                      </p:cBhvr>
                                      <p:tavLst>
                                        <p:tav tm="0">
                                          <p:val>
                                            <p:fltVal val="0.5"/>
                                          </p:val>
                                        </p:tav>
                                        <p:tav tm="100000">
                                          <p:val>
                                            <p:strVal val="#ppt_x"/>
                                          </p:val>
                                        </p:tav>
                                      </p:tavLst>
                                    </p:anim>
                                    <p:anim calcmode="lin" valueType="num">
                                      <p:cBhvr>
                                        <p:cTn id="25" dur="500" fill="hold"/>
                                        <p:tgtEl>
                                          <p:spTgt spid="5"/>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fltVal val="0.5"/>
                                          </p:val>
                                        </p:tav>
                                        <p:tav tm="100000">
                                          <p:val>
                                            <p:strVal val="#ppt_x"/>
                                          </p:val>
                                        </p:tav>
                                      </p:tavLst>
                                    </p:anim>
                                    <p:anim calcmode="lin" valueType="num">
                                      <p:cBhvr>
                                        <p:cTn id="32" dur="500" fill="hold"/>
                                        <p:tgtEl>
                                          <p:spTgt spid="29"/>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anim calcmode="lin" valueType="num">
                                      <p:cBhvr>
                                        <p:cTn id="38" dur="500" fill="hold"/>
                                        <p:tgtEl>
                                          <p:spTgt spid="2"/>
                                        </p:tgtEl>
                                        <p:attrNameLst>
                                          <p:attrName>ppt_x</p:attrName>
                                        </p:attrNameLst>
                                      </p:cBhvr>
                                      <p:tavLst>
                                        <p:tav tm="0">
                                          <p:val>
                                            <p:fltVal val="0.5"/>
                                          </p:val>
                                        </p:tav>
                                        <p:tav tm="100000">
                                          <p:val>
                                            <p:strVal val="#ppt_x"/>
                                          </p:val>
                                        </p:tav>
                                      </p:tavLst>
                                    </p:anim>
                                    <p:anim calcmode="lin" valueType="num">
                                      <p:cBhvr>
                                        <p:cTn id="39" dur="500" fill="hold"/>
                                        <p:tgtEl>
                                          <p:spTgt spid="2"/>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anim calcmode="lin" valueType="num">
                                      <p:cBhvr>
                                        <p:cTn id="45" dur="500" fill="hold"/>
                                        <p:tgtEl>
                                          <p:spTgt spid="27"/>
                                        </p:tgtEl>
                                        <p:attrNameLst>
                                          <p:attrName>ppt_x</p:attrName>
                                        </p:attrNameLst>
                                      </p:cBhvr>
                                      <p:tavLst>
                                        <p:tav tm="0">
                                          <p:val>
                                            <p:fltVal val="0.5"/>
                                          </p:val>
                                        </p:tav>
                                        <p:tav tm="100000">
                                          <p:val>
                                            <p:strVal val="#ppt_x"/>
                                          </p:val>
                                        </p:tav>
                                      </p:tavLst>
                                    </p:anim>
                                    <p:anim calcmode="lin" valueType="num">
                                      <p:cBhvr>
                                        <p:cTn id="46" dur="500" fill="hold"/>
                                        <p:tgtEl>
                                          <p:spTgt spid="27"/>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anim calcmode="lin" valueType="num">
                                      <p:cBhvr>
                                        <p:cTn id="52" dur="500" fill="hold"/>
                                        <p:tgtEl>
                                          <p:spTgt spid="3"/>
                                        </p:tgtEl>
                                        <p:attrNameLst>
                                          <p:attrName>ppt_x</p:attrName>
                                        </p:attrNameLst>
                                      </p:cBhvr>
                                      <p:tavLst>
                                        <p:tav tm="0">
                                          <p:val>
                                            <p:fltVal val="0.5"/>
                                          </p:val>
                                        </p:tav>
                                        <p:tav tm="100000">
                                          <p:val>
                                            <p:strVal val="#ppt_x"/>
                                          </p:val>
                                        </p:tav>
                                      </p:tavLst>
                                    </p:anim>
                                    <p:anim calcmode="lin" valueType="num">
                                      <p:cBhvr>
                                        <p:cTn id="53" dur="500" fill="hold"/>
                                        <p:tgtEl>
                                          <p:spTgt spid="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anim calcmode="lin" valueType="num">
                                      <p:cBhvr>
                                        <p:cTn id="59" dur="500" fill="hold"/>
                                        <p:tgtEl>
                                          <p:spTgt spid="30"/>
                                        </p:tgtEl>
                                        <p:attrNameLst>
                                          <p:attrName>ppt_x</p:attrName>
                                        </p:attrNameLst>
                                      </p:cBhvr>
                                      <p:tavLst>
                                        <p:tav tm="0">
                                          <p:val>
                                            <p:fltVal val="0.5"/>
                                          </p:val>
                                        </p:tav>
                                        <p:tav tm="100000">
                                          <p:val>
                                            <p:strVal val="#ppt_x"/>
                                          </p:val>
                                        </p:tav>
                                      </p:tavLst>
                                    </p:anim>
                                    <p:anim calcmode="lin" valueType="num">
                                      <p:cBhvr>
                                        <p:cTn id="60" dur="500" fill="hold"/>
                                        <p:tgtEl>
                                          <p:spTgt spid="30"/>
                                        </p:tgtEl>
                                        <p:attrNameLst>
                                          <p:attrName>ppt_y</p:attrName>
                                        </p:attrNameLst>
                                      </p:cBhvr>
                                      <p:tavLst>
                                        <p:tav tm="0">
                                          <p:val>
                                            <p:fltVal val="0.5"/>
                                          </p:val>
                                        </p:tav>
                                        <p:tav tm="100000">
                                          <p:val>
                                            <p:strVal val="#ppt_y"/>
                                          </p:val>
                                        </p:tav>
                                      </p:tavLst>
                                    </p:anim>
                                  </p:childTnLst>
                                </p:cTn>
                              </p:par>
                            </p:childTnLst>
                          </p:cTn>
                        </p:par>
                        <p:par>
                          <p:cTn id="61" fill="hold">
                            <p:stCondLst>
                              <p:cond delay="1100"/>
                            </p:stCondLst>
                            <p:childTnLst>
                              <p:par>
                                <p:cTn id="62" presetID="16" presetClass="entr" presetSubtype="21"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barn(inVertical)">
                                      <p:cBhvr>
                                        <p:cTn id="64" dur="500"/>
                                        <p:tgtEl>
                                          <p:spTgt spid="6"/>
                                        </p:tgtEl>
                                      </p:cBhvr>
                                    </p:animEffect>
                                  </p:childTnLst>
                                </p:cTn>
                              </p:par>
                              <p:par>
                                <p:cTn id="65" presetID="16" presetClass="entr" presetSubtype="21" fill="hold" nodeType="withEffect">
                                  <p:stCondLst>
                                    <p:cond delay="350"/>
                                  </p:stCondLst>
                                  <p:childTnLst>
                                    <p:set>
                                      <p:cBhvr>
                                        <p:cTn id="66" dur="1" fill="hold">
                                          <p:stCondLst>
                                            <p:cond delay="0"/>
                                          </p:stCondLst>
                                        </p:cTn>
                                        <p:tgtEl>
                                          <p:spTgt spid="13"/>
                                        </p:tgtEl>
                                        <p:attrNameLst>
                                          <p:attrName>style.visibility</p:attrName>
                                        </p:attrNameLst>
                                      </p:cBhvr>
                                      <p:to>
                                        <p:strVal val="visible"/>
                                      </p:to>
                                    </p:set>
                                    <p:animEffect transition="in" filter="barn(inVertical)">
                                      <p:cBhvr>
                                        <p:cTn id="67" dur="500"/>
                                        <p:tgtEl>
                                          <p:spTgt spid="13"/>
                                        </p:tgtEl>
                                      </p:cBhvr>
                                    </p:animEffect>
                                  </p:childTnLst>
                                </p:cTn>
                              </p:par>
                              <p:par>
                                <p:cTn id="68" presetID="16" presetClass="entr" presetSubtype="21" fill="hold" nodeType="withEffect">
                                  <p:stCondLst>
                                    <p:cond delay="700"/>
                                  </p:stCondLst>
                                  <p:childTnLst>
                                    <p:set>
                                      <p:cBhvr>
                                        <p:cTn id="69" dur="1" fill="hold">
                                          <p:stCondLst>
                                            <p:cond delay="0"/>
                                          </p:stCondLst>
                                        </p:cTn>
                                        <p:tgtEl>
                                          <p:spTgt spid="24"/>
                                        </p:tgtEl>
                                        <p:attrNameLst>
                                          <p:attrName>style.visibility</p:attrName>
                                        </p:attrNameLst>
                                      </p:cBhvr>
                                      <p:to>
                                        <p:strVal val="visible"/>
                                      </p:to>
                                    </p:set>
                                    <p:animEffect transition="in" filter="barn(inVertical)">
                                      <p:cBhvr>
                                        <p:cTn id="70" dur="500"/>
                                        <p:tgtEl>
                                          <p:spTgt spid="24"/>
                                        </p:tgtEl>
                                      </p:cBhvr>
                                    </p:animEffect>
                                  </p:childTnLst>
                                </p:cTn>
                              </p:par>
                            </p:childTnLst>
                          </p:cTn>
                        </p:par>
                        <p:par>
                          <p:cTn id="71" fill="hold">
                            <p:stCondLst>
                              <p:cond delay="2300"/>
                            </p:stCondLst>
                            <p:childTnLst>
                              <p:par>
                                <p:cTn id="72" presetID="16" presetClass="entr" presetSubtype="21"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barn(inVertical)">
                                      <p:cBhvr>
                                        <p:cTn id="74" dur="500"/>
                                        <p:tgtEl>
                                          <p:spTgt spid="10"/>
                                        </p:tgtEl>
                                      </p:cBhvr>
                                    </p:animEffect>
                                  </p:childTnLst>
                                </p:cTn>
                              </p:par>
                            </p:childTnLst>
                          </p:cTn>
                        </p:par>
                        <p:par>
                          <p:cTn id="75" fill="hold">
                            <p:stCondLst>
                              <p:cond delay="2800"/>
                            </p:stCondLst>
                            <p:childTnLst>
                              <p:par>
                                <p:cTn id="76" presetID="16" presetClass="entr" presetSubtype="42"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barn(outHorizontal)">
                                      <p:cBhvr>
                                        <p:cTn id="78" dur="500"/>
                                        <p:tgtEl>
                                          <p:spTgt spid="14"/>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barn(outHorizontal)">
                                      <p:cBhvr>
                                        <p:cTn id="81" dur="500"/>
                                        <p:tgtEl>
                                          <p:spTgt spid="12"/>
                                        </p:tgtEl>
                                      </p:cBhvr>
                                    </p:animEffect>
                                  </p:childTnLst>
                                </p:cTn>
                              </p:par>
                            </p:childTnLst>
                          </p:cTn>
                        </p:par>
                        <p:par>
                          <p:cTn id="82" fill="hold">
                            <p:stCondLst>
                              <p:cond delay="3300"/>
                            </p:stCondLst>
                            <p:childTnLst>
                              <p:par>
                                <p:cTn id="83" presetID="16" presetClass="entr" presetSubtype="21" fill="hold" grpId="0" nodeType="after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barn(inVertical)">
                                      <p:cBhvr>
                                        <p:cTn id="8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2" grpId="0" animBg="1"/>
      <p:bldP spid="14" grpId="0" animBg="1"/>
      <p:bldP spid="27" grpId="0" animBg="1"/>
      <p:bldP spid="28" grpId="0" animBg="1"/>
      <p:bldP spid="29" grpId="0" animBg="1"/>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BCC25D3-D28D-40CB-BFDB-228BA50A7010}"/>
              </a:ext>
            </a:extLst>
          </p:cNvPr>
          <p:cNvPicPr>
            <a:picLocks noChangeAspect="1"/>
          </p:cNvPicPr>
          <p:nvPr/>
        </p:nvPicPr>
        <p:blipFill>
          <a:blip r:embed="rId2"/>
          <a:stretch>
            <a:fillRect/>
          </a:stretch>
        </p:blipFill>
        <p:spPr>
          <a:xfrm>
            <a:off x="748" y="2427"/>
            <a:ext cx="9142857" cy="5142857"/>
          </a:xfrm>
          <a:prstGeom prst="rect">
            <a:avLst/>
          </a:prstGeom>
        </p:spPr>
      </p:pic>
      <p:sp>
        <p:nvSpPr>
          <p:cNvPr id="3" name="TextBox 5">
            <a:extLst>
              <a:ext uri="{FF2B5EF4-FFF2-40B4-BE49-F238E27FC236}">
                <a16:creationId xmlns:a16="http://schemas.microsoft.com/office/drawing/2014/main" id="{1B907212-E17F-4C6E-84D0-66DA66B29E65}"/>
              </a:ext>
            </a:extLst>
          </p:cNvPr>
          <p:cNvSpPr txBox="1"/>
          <p:nvPr/>
        </p:nvSpPr>
        <p:spPr>
          <a:xfrm>
            <a:off x="155266" y="2080681"/>
            <a:ext cx="5966007" cy="750371"/>
          </a:xfrm>
          <a:prstGeom prst="rect">
            <a:avLst/>
          </a:prstGeom>
          <a:noFill/>
        </p:spPr>
        <p:txBody>
          <a:bodyPr wrap="square" lIns="72554" tIns="36277" rIns="72554" bIns="36277" rtlCol="0">
            <a:spAutoFit/>
          </a:bodyPr>
          <a:lstStyle/>
          <a:p>
            <a:pPr>
              <a:defRPr/>
            </a:pPr>
            <a:r>
              <a:rPr lang="zh-CN" altLang="en-US" sz="4400" b="1" spc="300" dirty="0">
                <a:solidFill>
                  <a:schemeClr val="accent2"/>
                </a:solidFill>
                <a:latin typeface="华文行楷" panose="02010800040101010101" pitchFamily="2" charset="-122"/>
                <a:ea typeface="华文行楷" panose="02010800040101010101" pitchFamily="2" charset="-122"/>
                <a:sym typeface="微软雅黑" pitchFamily="34" charset="-122"/>
              </a:rPr>
              <a:t>演讲完毕 谢谢观看</a:t>
            </a:r>
          </a:p>
        </p:txBody>
      </p:sp>
      <p:sp>
        <p:nvSpPr>
          <p:cNvPr id="6" name="TextBox 22">
            <a:extLst>
              <a:ext uri="{FF2B5EF4-FFF2-40B4-BE49-F238E27FC236}">
                <a16:creationId xmlns:a16="http://schemas.microsoft.com/office/drawing/2014/main" id="{A03BE0A2-D370-473A-B6F3-32972F46E450}"/>
              </a:ext>
            </a:extLst>
          </p:cNvPr>
          <p:cNvSpPr txBox="1"/>
          <p:nvPr/>
        </p:nvSpPr>
        <p:spPr>
          <a:xfrm>
            <a:off x="532800" y="2824185"/>
            <a:ext cx="4493542" cy="307779"/>
          </a:xfrm>
          <a:prstGeom prst="rect">
            <a:avLst/>
          </a:prstGeom>
          <a:noFill/>
        </p:spPr>
        <p:txBody>
          <a:bodyPr wrap="none" lIns="91442" tIns="45721" rIns="91442" bIns="45721" rtlCol="0">
            <a:spAutoFit/>
          </a:bodyPr>
          <a:lstStyle/>
          <a:p>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中医总结</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中医宣传</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演讲报告</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工作汇报</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endParaRPr lang="zh-CN" altLang="en-US" sz="14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 name="矩形 259">
            <a:extLst>
              <a:ext uri="{FF2B5EF4-FFF2-40B4-BE49-F238E27FC236}">
                <a16:creationId xmlns:a16="http://schemas.microsoft.com/office/drawing/2014/main" id="{3509C9C5-E424-4FED-B8C0-EFC538702653}"/>
              </a:ext>
            </a:extLst>
          </p:cNvPr>
          <p:cNvSpPr>
            <a:spLocks noChangeArrowheads="1"/>
          </p:cNvSpPr>
          <p:nvPr/>
        </p:nvSpPr>
        <p:spPr bwMode="auto">
          <a:xfrm>
            <a:off x="1496443" y="3234037"/>
            <a:ext cx="2589782" cy="21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汇报人</a:t>
            </a:r>
            <a:r>
              <a:rPr lang="zh-CN" altLang="en-US" sz="1000" cap="all" dirty="0" smtClean="0">
                <a:solidFill>
                  <a:schemeClr val="tx1">
                    <a:lumMod val="75000"/>
                    <a:lumOff val="25000"/>
                  </a:schemeClr>
                </a:solidFill>
                <a:latin typeface="Arial" panose="020B0604020202020204" pitchFamily="34" charset="0"/>
                <a:cs typeface="Arial" panose="020B0604020202020204" pitchFamily="34" charset="0"/>
              </a:rPr>
              <a:t>：</a:t>
            </a:r>
            <a:r>
              <a:rPr lang="en-US" altLang="zh-CN" sz="1000" cap="all" dirty="0" smtClean="0">
                <a:solidFill>
                  <a:schemeClr val="tx1">
                    <a:lumMod val="75000"/>
                    <a:lumOff val="25000"/>
                  </a:schemeClr>
                </a:solidFill>
                <a:latin typeface="Arial" panose="020B0604020202020204" pitchFamily="34" charset="0"/>
                <a:cs typeface="Arial" panose="020B0604020202020204" pitchFamily="34" charset="0"/>
              </a:rPr>
              <a:t>   </a:t>
            </a:r>
            <a:r>
              <a:rPr lang="zh-CN" altLang="en-US" sz="1000" cap="all" dirty="0" smtClean="0">
                <a:solidFill>
                  <a:schemeClr val="tx1">
                    <a:lumMod val="75000"/>
                    <a:lumOff val="25000"/>
                  </a:schemeClr>
                </a:solidFill>
                <a:latin typeface="Arial" panose="020B0604020202020204" pitchFamily="34" charset="0"/>
                <a:cs typeface="Arial" panose="020B0604020202020204" pitchFamily="34" charset="0"/>
              </a:rPr>
              <a:t>     </a:t>
            </a:r>
            <a:r>
              <a:rPr lang="en-US" altLang="zh-CN" sz="1000" cap="all" dirty="0" smtClean="0">
                <a:solidFill>
                  <a:schemeClr val="tx1">
                    <a:lumMod val="75000"/>
                    <a:lumOff val="25000"/>
                  </a:schemeClr>
                </a:solidFill>
                <a:latin typeface="Arial" panose="020B0604020202020204" pitchFamily="34" charset="0"/>
                <a:cs typeface="Arial" panose="020B0604020202020204" pitchFamily="34" charset="0"/>
              </a:rPr>
              <a:t> </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时间：</a:t>
            </a:r>
            <a:r>
              <a:rPr lang="en-US" altLang="zh-CN" sz="1000" cap="all" dirty="0">
                <a:solidFill>
                  <a:schemeClr val="tx1">
                    <a:lumMod val="75000"/>
                    <a:lumOff val="25000"/>
                  </a:schemeClr>
                </a:solidFill>
                <a:latin typeface="Arial" panose="020B0604020202020204" pitchFamily="34" charset="0"/>
                <a:cs typeface="Arial" panose="020B0604020202020204" pitchFamily="34" charset="0"/>
              </a:rPr>
              <a:t>2019</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年</a:t>
            </a:r>
            <a:r>
              <a:rPr lang="en-US" altLang="zh-CN" sz="1000" cap="all" dirty="0">
                <a:solidFill>
                  <a:schemeClr val="tx1">
                    <a:lumMod val="75000"/>
                    <a:lumOff val="25000"/>
                  </a:schemeClr>
                </a:solidFill>
                <a:latin typeface="Arial" panose="020B0604020202020204" pitchFamily="34" charset="0"/>
                <a:cs typeface="Arial" panose="020B0604020202020204" pitchFamily="34" charset="0"/>
              </a:rPr>
              <a:t>x</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月</a:t>
            </a:r>
            <a:r>
              <a:rPr lang="en-US" altLang="zh-CN" sz="1000" cap="all" dirty="0">
                <a:solidFill>
                  <a:schemeClr val="tx1">
                    <a:lumMod val="75000"/>
                    <a:lumOff val="25000"/>
                  </a:schemeClr>
                </a:solidFill>
                <a:latin typeface="Arial" panose="020B0604020202020204" pitchFamily="34" charset="0"/>
                <a:cs typeface="Arial" panose="020B0604020202020204" pitchFamily="34" charset="0"/>
              </a:rPr>
              <a:t>x</a:t>
            </a:r>
            <a:r>
              <a:rPr lang="zh-CN" altLang="en-US" sz="1000" cap="all" dirty="0">
                <a:solidFill>
                  <a:schemeClr val="tx1">
                    <a:lumMod val="75000"/>
                    <a:lumOff val="25000"/>
                  </a:schemeClr>
                </a:solidFill>
                <a:latin typeface="Arial" panose="020B0604020202020204" pitchFamily="34" charset="0"/>
                <a:cs typeface="Arial" panose="020B0604020202020204" pitchFamily="34" charset="0"/>
              </a:rPr>
              <a:t>日</a:t>
            </a:r>
          </a:p>
        </p:txBody>
      </p:sp>
    </p:spTree>
    <p:extLst>
      <p:ext uri="{BB962C8B-B14F-4D97-AF65-F5344CB8AC3E}">
        <p14:creationId xmlns:p14="http://schemas.microsoft.com/office/powerpoint/2010/main" val="2578451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theme/theme1.xml><?xml version="1.0" encoding="utf-8"?>
<a:theme xmlns:a="http://schemas.openxmlformats.org/drawingml/2006/main" name="Office 主题​​">
  <a:themeElements>
    <a:clrScheme name="自定义 1128">
      <a:dk1>
        <a:sysClr val="windowText" lastClr="000000"/>
      </a:dk1>
      <a:lt1>
        <a:sysClr val="window" lastClr="FFFFFF"/>
      </a:lt1>
      <a:dk2>
        <a:srgbClr val="2F2F2F"/>
      </a:dk2>
      <a:lt2>
        <a:srgbClr val="FFFFF4"/>
      </a:lt2>
      <a:accent1>
        <a:srgbClr val="B9945B"/>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1532</TotalTime>
  <Words>1794</Words>
  <Application>Microsoft Office PowerPoint</Application>
  <PresentationFormat>自定义</PresentationFormat>
  <Paragraphs>196</Paragraphs>
  <Slides>24</Slides>
  <Notes>19</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Gill Sans</vt:lpstr>
      <vt:lpstr>Glegoo</vt:lpstr>
      <vt:lpstr>Mission Gothic Regular</vt:lpstr>
      <vt:lpstr>等线</vt:lpstr>
      <vt:lpstr>等线 Light</vt:lpstr>
      <vt:lpstr>方正粗倩简体</vt:lpstr>
      <vt:lpstr>方正兰亭细黑_GBK</vt:lpstr>
      <vt:lpstr>方正正纤黑简体</vt:lpstr>
      <vt:lpstr>黑体</vt:lpstr>
      <vt:lpstr>华文行楷</vt:lpstr>
      <vt:lpstr>楷体</vt:lpstr>
      <vt:lpstr>宋体</vt:lpstr>
      <vt:lpstr>微软雅黑</vt:lpstr>
      <vt:lpstr>微软雅黑 Light</vt:lpstr>
      <vt:lpstr>Arial</vt:lpstr>
      <vt:lpstr>Calibri</vt:lpstr>
      <vt:lpstr>Calibri Light</vt:lpstr>
      <vt:lpstr>Impact</vt:lpstr>
      <vt:lpstr>Lato 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小芥末素材</cp:lastModifiedBy>
  <cp:revision>286</cp:revision>
  <dcterms:created xsi:type="dcterms:W3CDTF">2017-06-23T03:09:21Z</dcterms:created>
  <dcterms:modified xsi:type="dcterms:W3CDTF">2017-12-08T14:42:56Z</dcterms:modified>
</cp:coreProperties>
</file>