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2" r:id="rId11"/>
    <p:sldId id="264" r:id="rId12"/>
    <p:sldId id="265" r:id="rId13"/>
    <p:sldId id="266" r:id="rId14"/>
    <p:sldId id="267" r:id="rId15"/>
    <p:sldId id="268" r:id="rId16"/>
    <p:sldId id="273" r:id="rId17"/>
    <p:sldId id="269" r:id="rId18"/>
    <p:sldId id="270" r:id="rId19"/>
    <p:sldId id="271" r:id="rId20"/>
    <p:sldId id="274" r:id="rId21"/>
    <p:sldId id="275" r:id="rId22"/>
    <p:sldId id="276" r:id="rId23"/>
    <p:sldId id="277" r:id="rId24"/>
    <p:sldId id="278" r:id="rId25"/>
    <p:sldId id="279" r:id="rId26"/>
    <p:sldId id="28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BFF1"/>
    <a:srgbClr val="EBF6FC"/>
    <a:srgbClr val="FA4F01"/>
    <a:srgbClr val="000000"/>
    <a:srgbClr val="3A3A3A"/>
    <a:srgbClr val="8CC1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856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8B5049C-CEF0-4331-BB97-8361CBE54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68D36904-B141-4B30-ABB7-3D283638B2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69B1C8F-06D9-45DE-BDE5-4114021F4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21306BD-A28E-444A-9672-B832768FE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FFDDC4B-0C52-4B3E-933F-93E25F56B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510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0ADDFAD-38B3-40EE-BE4E-4AB337746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716C0D8-054F-4098-8FF8-5752BD5A1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1B818A9-2B56-42C3-9E61-0C982FCBF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AC2DF65-44CE-49FD-AE04-2FB2F4923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B2C5006-2971-4E14-87BD-AEF2197C5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655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C96BE89-AEC2-4DFE-9C1D-7E689F6B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4DE2F27-C7C0-4CBC-9359-D53D3B3FB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E738D21-BDF2-43B0-A137-65F2B32A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E954DC2-9C33-4031-BEAD-75C53583E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79595DF-9CD6-4483-B2DF-4BBA1E416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9280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3C36670-B3D8-437C-BEBE-B5C57D801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1ABE56E-B097-4190-9113-8BBD8FFFA1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D9B1F67-7C4C-4EF8-AA15-5B241CAAA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4B50EDF-E913-4B71-B1F1-1B4EC3F1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137371A-10C2-44F4-823F-E7514543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9DB1088-838E-4E8E-8F7D-F93D8FC7C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69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69DBA6A-31AF-4056-80B9-7775521FD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3E51FA4-C454-4031-B239-0F46ED4D8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A720A19-8E4E-4890-B37A-461A7A114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09A588F1-6BB6-404C-AB8D-7F1E805BD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A0283491-4B54-4191-8C98-FB419D5908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8D45F00-C2C4-4E5D-B999-3B58A31A4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1BD70591-35C7-48C8-BAD3-4D0A1E47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AFC893CE-A750-4595-B93B-70B5BE6F9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957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752F60C-C36E-4C6D-9D8C-E9647A101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3330F578-B8DE-42F5-B473-3478043F7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C423709C-E1B0-43A9-BB6E-5FC263E84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C908D12-369A-4FE2-9469-1D9910B1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107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5B83E252-4467-4024-9CE8-D77D254AF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59E928E-5616-4DA0-920B-086F05B4D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13DA9C0-2CF7-4311-B9F6-2A7508EE2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731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F89755A-9088-4E87-94C9-98AFB984C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BA07221-B3F5-4AF8-B9CC-2B015AEDE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9FCC276-5C40-44CB-8BAA-9D018C657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5FDBB20-0224-43D7-AB7F-54EDFC15C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89DDF2C-DCEE-4F21-B36D-0CD86628E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81BA403-6C36-4FD9-BC37-93A2DAB82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296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A6D397B-E907-4B4A-8AB5-7EDE9C3B7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9CD039E-A0AC-48B4-ACD0-6B63CA2DE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5829720-02BA-415F-A2EB-F9A704BEF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BF69CAB-3FA4-4663-9EBF-BB84A333F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B601363-BE6C-4397-9D71-0EAF6C9B2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5FCB923-0F22-4DA7-8327-74D38F7B9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900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3755D6B-75DC-4A41-804D-FF990F51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C2050DE-ADED-40D1-87CD-B9169E755F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1DA8140-3812-445A-83B1-0659173C9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7F37266-812D-4DC3-9855-52575C39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6FF40F4-56C8-4CB8-99F2-9774C4C5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4612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09CE29BE-B9AB-49E4-88E4-676C8DB28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DFC4341-DBD3-4702-B811-E5A186C7E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D4AB441-2477-45C1-B21C-31394DDC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5DF4894-048C-4FE5-8F65-C1D03BD2F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BFD3E45-264B-4A43-86C6-EEC8EF02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276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BB9B7D9-74A6-4913-B947-D1DC5355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AA103A9-7100-4429-9EEF-89564A26A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3124014-FA9C-48CF-BA9F-59C359A2C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DB6F2-2BEE-4685-A54B-BB850D0AF909}" type="datetimeFigureOut">
              <a:rPr lang="zh-CN" altLang="en-US" smtClean="0"/>
              <a:pPr/>
              <a:t>2018/2/24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96B3573-1C3E-40C4-9D3C-7EC973AB48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B6ABC07-06E4-4FEA-96B5-A29BBEFAC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9215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19F2AE2-5372-4A18-BF9E-99C36F2D03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7983"/>
          <a:stretch/>
        </p:blipFill>
        <p:spPr>
          <a:xfrm>
            <a:off x="0" y="-1"/>
            <a:ext cx="6347637" cy="68580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9923016-C393-49DF-93C9-F6B6271770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3221664" y="-1"/>
            <a:ext cx="8970333" cy="200142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8AAC7C4-C754-4D8E-AB1C-15E3B3D3D9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221667" y="4856576"/>
            <a:ext cx="8970333" cy="200142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038E41F-7190-4915-A168-F69ABD787D8B}"/>
              </a:ext>
            </a:extLst>
          </p:cNvPr>
          <p:cNvSpPr txBox="1"/>
          <p:nvPr/>
        </p:nvSpPr>
        <p:spPr>
          <a:xfrm>
            <a:off x="4536120" y="2594916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3A3A3A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二月二</a:t>
            </a:r>
            <a:r>
              <a:rPr lang="en-US" altLang="zh-CN" sz="7200" b="1" dirty="0">
                <a:solidFill>
                  <a:srgbClr val="FA4F01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·</a:t>
            </a:r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龙抬头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0F3C1FB9-4F2C-4474-88ED-0D6E83B4FC52}"/>
              </a:ext>
            </a:extLst>
          </p:cNvPr>
          <p:cNvCxnSpPr>
            <a:cxnSpLocks/>
          </p:cNvCxnSpPr>
          <p:nvPr/>
        </p:nvCxnSpPr>
        <p:spPr>
          <a:xfrm>
            <a:off x="4588606" y="3827717"/>
            <a:ext cx="6543002" cy="0"/>
          </a:xfrm>
          <a:prstGeom prst="line">
            <a:avLst/>
          </a:prstGeom>
          <a:ln>
            <a:solidFill>
              <a:srgbClr val="86BF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6E02C34-D960-40D0-BCFA-B428A61E6078}"/>
              </a:ext>
            </a:extLst>
          </p:cNvPr>
          <p:cNvSpPr txBox="1"/>
          <p:nvPr/>
        </p:nvSpPr>
        <p:spPr>
          <a:xfrm>
            <a:off x="4662393" y="4051151"/>
            <a:ext cx="6564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spc="800" dirty="0">
                <a:solidFill>
                  <a:srgbClr val="8CC1F2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A CHINESE TRADITIONAL FESTIVAL</a:t>
            </a:r>
            <a:endParaRPr lang="zh-CN" altLang="en-US" sz="1600" spc="800" dirty="0">
              <a:solidFill>
                <a:srgbClr val="8CC1F2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8766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骆集益 - 雪暖晴岚">
            <a:hlinkClick r:id="" action="ppaction://media"/>
            <a:extLst>
              <a:ext uri="{FF2B5EF4-FFF2-40B4-BE49-F238E27FC236}">
                <a16:creationId xmlns:a16="http://schemas.microsoft.com/office/drawing/2014/main" xmlns="" id="{BB97FAA9-7B8A-4BB7-8311-B539C1B58EB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863417" y="450702"/>
            <a:ext cx="406400" cy="4064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19F2AE2-5372-4A18-BF9E-99C36F2D03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7983"/>
          <a:stretch/>
        </p:blipFill>
        <p:spPr>
          <a:xfrm>
            <a:off x="0" y="-1"/>
            <a:ext cx="6347637" cy="68580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9923016-C393-49DF-93C9-F6B6271770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3221664" y="-1"/>
            <a:ext cx="8970333" cy="200142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8AAC7C4-C754-4D8E-AB1C-15E3B3D3D9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221667" y="4856576"/>
            <a:ext cx="8970333" cy="200142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038E41F-7190-4915-A168-F69ABD787D8B}"/>
              </a:ext>
            </a:extLst>
          </p:cNvPr>
          <p:cNvSpPr txBox="1"/>
          <p:nvPr/>
        </p:nvSpPr>
        <p:spPr>
          <a:xfrm>
            <a:off x="4536120" y="2594916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3A3A3A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二月二</a:t>
            </a:r>
            <a:r>
              <a:rPr lang="en-US" altLang="zh-CN" sz="7200" b="1" dirty="0">
                <a:solidFill>
                  <a:srgbClr val="FA4F01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·</a:t>
            </a:r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龙抬头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0F3C1FB9-4F2C-4474-88ED-0D6E83B4FC52}"/>
              </a:ext>
            </a:extLst>
          </p:cNvPr>
          <p:cNvCxnSpPr>
            <a:cxnSpLocks/>
          </p:cNvCxnSpPr>
          <p:nvPr/>
        </p:nvCxnSpPr>
        <p:spPr>
          <a:xfrm>
            <a:off x="4588606" y="3827717"/>
            <a:ext cx="6543002" cy="0"/>
          </a:xfrm>
          <a:prstGeom prst="line">
            <a:avLst/>
          </a:prstGeom>
          <a:ln>
            <a:solidFill>
              <a:srgbClr val="86BF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6E02C34-D960-40D0-BCFA-B428A61E6078}"/>
              </a:ext>
            </a:extLst>
          </p:cNvPr>
          <p:cNvSpPr txBox="1"/>
          <p:nvPr/>
        </p:nvSpPr>
        <p:spPr>
          <a:xfrm>
            <a:off x="4662393" y="4051151"/>
            <a:ext cx="6564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spc="800" dirty="0">
                <a:solidFill>
                  <a:srgbClr val="8CC1F2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A CHINESE TRADITIONAL FESTIVAL</a:t>
            </a:r>
            <a:endParaRPr lang="zh-CN" altLang="en-US" sz="1600" spc="800" dirty="0">
              <a:solidFill>
                <a:srgbClr val="8CC1F2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0935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0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28C31EAD-A596-4C1D-8010-C3CA3C49F229}"/>
              </a:ext>
            </a:extLst>
          </p:cNvPr>
          <p:cNvGrpSpPr/>
          <p:nvPr/>
        </p:nvGrpSpPr>
        <p:grpSpPr>
          <a:xfrm>
            <a:off x="0" y="1397796"/>
            <a:ext cx="12192000" cy="1275907"/>
            <a:chOff x="0" y="1153245"/>
            <a:chExt cx="12192000" cy="1275907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xmlns="" id="{A25D56EA-12A1-43B0-9883-812AF3F794F5}"/>
                </a:ext>
              </a:extLst>
            </p:cNvPr>
            <p:cNvSpPr/>
            <p:nvPr/>
          </p:nvSpPr>
          <p:spPr>
            <a:xfrm>
              <a:off x="4910469" y="1153245"/>
              <a:ext cx="2371060" cy="1275907"/>
            </a:xfrm>
            <a:prstGeom prst="roundRect">
              <a:avLst>
                <a:gd name="adj" fmla="val 50000"/>
              </a:avLst>
            </a:prstGeom>
            <a:solidFill>
              <a:srgbClr val="FA4F01"/>
            </a:solidFill>
            <a:ln w="63500">
              <a:solidFill>
                <a:srgbClr val="8CC1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xmlns="" id="{D7F29A3A-F507-4ECA-8006-DD4A2A23406B}"/>
                </a:ext>
              </a:extLst>
            </p:cNvPr>
            <p:cNvSpPr txBox="1"/>
            <p:nvPr/>
          </p:nvSpPr>
          <p:spPr>
            <a:xfrm>
              <a:off x="5234225" y="1296531"/>
              <a:ext cx="17235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rgbClr val="EBF6FC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目录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F1EB8EB-E9BF-4B95-B66A-2E13C28E7A15}"/>
                </a:ext>
              </a:extLst>
            </p:cNvPr>
            <p:cNvCxnSpPr>
              <a:stCxn id="3" idx="1"/>
            </p:cNvCxnSpPr>
            <p:nvPr/>
          </p:nvCxnSpPr>
          <p:spPr>
            <a:xfrm flipH="1" flipV="1">
              <a:off x="0" y="1791198"/>
              <a:ext cx="4910469" cy="1"/>
            </a:xfrm>
            <a:prstGeom prst="line">
              <a:avLst/>
            </a:prstGeom>
            <a:noFill/>
            <a:ln w="63500">
              <a:solidFill>
                <a:srgbClr val="8CC1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F1DB37AE-005A-40A9-8249-2746CAE0FF14}"/>
                </a:ext>
              </a:extLst>
            </p:cNvPr>
            <p:cNvCxnSpPr>
              <a:stCxn id="3" idx="3"/>
            </p:cNvCxnSpPr>
            <p:nvPr/>
          </p:nvCxnSpPr>
          <p:spPr>
            <a:xfrm>
              <a:off x="7281529" y="1791199"/>
              <a:ext cx="4910471" cy="13163"/>
            </a:xfrm>
            <a:prstGeom prst="line">
              <a:avLst/>
            </a:prstGeom>
            <a:noFill/>
            <a:ln w="63500">
              <a:solidFill>
                <a:srgbClr val="8CC1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E0700B45-AFA7-43D7-8329-F70FC765E0A4}"/>
              </a:ext>
            </a:extLst>
          </p:cNvPr>
          <p:cNvGrpSpPr/>
          <p:nvPr/>
        </p:nvGrpSpPr>
        <p:grpSpPr>
          <a:xfrm>
            <a:off x="1061466" y="3691151"/>
            <a:ext cx="2287806" cy="1987261"/>
            <a:chOff x="1641827" y="3423682"/>
            <a:chExt cx="2287806" cy="1987261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8FBF440D-99E7-44D5-8599-E6B69CA9F7E1}"/>
                </a:ext>
              </a:extLst>
            </p:cNvPr>
            <p:cNvSpPr/>
            <p:nvPr/>
          </p:nvSpPr>
          <p:spPr>
            <a:xfrm>
              <a:off x="2286000" y="3423682"/>
              <a:ext cx="999461" cy="999461"/>
            </a:xfrm>
            <a:prstGeom prst="ellipse">
              <a:avLst/>
            </a:prstGeom>
            <a:solidFill>
              <a:srgbClr val="FA4F0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壹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02ECF9BB-1DFD-44CE-ADD4-7B38F5BDDC23}"/>
                </a:ext>
              </a:extLst>
            </p:cNvPr>
            <p:cNvSpPr txBox="1"/>
            <p:nvPr/>
          </p:nvSpPr>
          <p:spPr>
            <a:xfrm>
              <a:off x="1641827" y="4641502"/>
              <a:ext cx="22878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000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节日起源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AEADBCB6-4033-4F8E-A157-A1311E3F550F}"/>
                </a:ext>
              </a:extLst>
            </p:cNvPr>
            <p:cNvCxnSpPr>
              <a:cxnSpLocks/>
            </p:cNvCxnSpPr>
            <p:nvPr/>
          </p:nvCxnSpPr>
          <p:spPr>
            <a:xfrm>
              <a:off x="1720145" y="4577704"/>
              <a:ext cx="2131171" cy="0"/>
            </a:xfrm>
            <a:prstGeom prst="line">
              <a:avLst/>
            </a:prstGeom>
            <a:ln>
              <a:solidFill>
                <a:srgbClr val="86BF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58057E5-A9E8-4EBF-B827-BDB9651DCC5A}"/>
              </a:ext>
            </a:extLst>
          </p:cNvPr>
          <p:cNvGrpSpPr/>
          <p:nvPr/>
        </p:nvGrpSpPr>
        <p:grpSpPr>
          <a:xfrm>
            <a:off x="3655220" y="3691151"/>
            <a:ext cx="2287807" cy="1987261"/>
            <a:chOff x="1641826" y="3423682"/>
            <a:chExt cx="2287807" cy="1987261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E8878BF9-8B00-4D88-9F32-B8BE12F1D18F}"/>
                </a:ext>
              </a:extLst>
            </p:cNvPr>
            <p:cNvSpPr/>
            <p:nvPr/>
          </p:nvSpPr>
          <p:spPr>
            <a:xfrm>
              <a:off x="2286000" y="3423682"/>
              <a:ext cx="999461" cy="999461"/>
            </a:xfrm>
            <a:prstGeom prst="ellipse">
              <a:avLst/>
            </a:prstGeom>
            <a:solidFill>
              <a:srgbClr val="FA4F0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D0E84BC2-1DCF-4231-8F33-1123759F1320}"/>
                </a:ext>
              </a:extLst>
            </p:cNvPr>
            <p:cNvSpPr txBox="1"/>
            <p:nvPr/>
          </p:nvSpPr>
          <p:spPr>
            <a:xfrm>
              <a:off x="1641826" y="4641502"/>
              <a:ext cx="22878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000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节日习俗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EAC9D2D4-8A70-4934-BACB-E45568CFC1F0}"/>
                </a:ext>
              </a:extLst>
            </p:cNvPr>
            <p:cNvCxnSpPr>
              <a:cxnSpLocks/>
            </p:cNvCxnSpPr>
            <p:nvPr/>
          </p:nvCxnSpPr>
          <p:spPr>
            <a:xfrm>
              <a:off x="1720145" y="4577704"/>
              <a:ext cx="2131171" cy="0"/>
            </a:xfrm>
            <a:prstGeom prst="line">
              <a:avLst/>
            </a:prstGeom>
            <a:ln>
              <a:solidFill>
                <a:srgbClr val="86BF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3896560D-61AE-42EC-8AD4-B9C315411969}"/>
              </a:ext>
            </a:extLst>
          </p:cNvPr>
          <p:cNvGrpSpPr/>
          <p:nvPr/>
        </p:nvGrpSpPr>
        <p:grpSpPr>
          <a:xfrm>
            <a:off x="6248975" y="3691151"/>
            <a:ext cx="2287806" cy="1987261"/>
            <a:chOff x="1641829" y="3423682"/>
            <a:chExt cx="2287806" cy="1987261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39ABFAC1-A95E-480D-BC35-DE04DAC6796A}"/>
                </a:ext>
              </a:extLst>
            </p:cNvPr>
            <p:cNvSpPr/>
            <p:nvPr/>
          </p:nvSpPr>
          <p:spPr>
            <a:xfrm>
              <a:off x="2286000" y="3423682"/>
              <a:ext cx="999461" cy="999461"/>
            </a:xfrm>
            <a:prstGeom prst="ellipse">
              <a:avLst/>
            </a:prstGeom>
            <a:solidFill>
              <a:srgbClr val="FA4F0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7C75899A-8AAA-4696-909F-4252668E4EAA}"/>
                </a:ext>
              </a:extLst>
            </p:cNvPr>
            <p:cNvSpPr txBox="1"/>
            <p:nvPr/>
          </p:nvSpPr>
          <p:spPr>
            <a:xfrm>
              <a:off x="1641829" y="4641502"/>
              <a:ext cx="22878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000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民间传说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B367DE8E-F891-46A7-A9BD-0C84E2931590}"/>
                </a:ext>
              </a:extLst>
            </p:cNvPr>
            <p:cNvCxnSpPr>
              <a:cxnSpLocks/>
            </p:cNvCxnSpPr>
            <p:nvPr/>
          </p:nvCxnSpPr>
          <p:spPr>
            <a:xfrm>
              <a:off x="1720145" y="4577704"/>
              <a:ext cx="2131171" cy="0"/>
            </a:xfrm>
            <a:prstGeom prst="line">
              <a:avLst/>
            </a:prstGeom>
            <a:ln>
              <a:solidFill>
                <a:srgbClr val="86BF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FBD3921E-00A6-4BA7-8EDE-50FC980A3875}"/>
              </a:ext>
            </a:extLst>
          </p:cNvPr>
          <p:cNvGrpSpPr/>
          <p:nvPr/>
        </p:nvGrpSpPr>
        <p:grpSpPr>
          <a:xfrm>
            <a:off x="8842729" y="3691151"/>
            <a:ext cx="2287806" cy="1987261"/>
            <a:chOff x="1641830" y="3423682"/>
            <a:chExt cx="2287806" cy="1987261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4224AD27-206E-478F-AF1F-9800F364B477}"/>
                </a:ext>
              </a:extLst>
            </p:cNvPr>
            <p:cNvSpPr/>
            <p:nvPr/>
          </p:nvSpPr>
          <p:spPr>
            <a:xfrm>
              <a:off x="2286000" y="3423682"/>
              <a:ext cx="999461" cy="999461"/>
            </a:xfrm>
            <a:prstGeom prst="ellipse">
              <a:avLst/>
            </a:prstGeom>
            <a:solidFill>
              <a:srgbClr val="FA4F0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肆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B28F1827-F6EB-4C3B-81F0-E948B4126871}"/>
                </a:ext>
              </a:extLst>
            </p:cNvPr>
            <p:cNvSpPr txBox="1"/>
            <p:nvPr/>
          </p:nvSpPr>
          <p:spPr>
            <a:xfrm>
              <a:off x="1641830" y="4641502"/>
              <a:ext cx="22878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000000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祝福问候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FBB1A3BF-CEAA-460D-9EA0-1362DD8C5234}"/>
                </a:ext>
              </a:extLst>
            </p:cNvPr>
            <p:cNvCxnSpPr>
              <a:cxnSpLocks/>
            </p:cNvCxnSpPr>
            <p:nvPr/>
          </p:nvCxnSpPr>
          <p:spPr>
            <a:xfrm>
              <a:off x="1720145" y="4577704"/>
              <a:ext cx="2131171" cy="0"/>
            </a:xfrm>
            <a:prstGeom prst="line">
              <a:avLst/>
            </a:prstGeom>
            <a:ln>
              <a:solidFill>
                <a:srgbClr val="86BF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314764761"/>
      </p:ext>
    </p:extLst>
  </p:cSld>
  <p:clrMapOvr>
    <a:masterClrMapping/>
  </p:clrMapOvr>
  <p:transition spd="slow" advClick="0" advTm="3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EFB8933C-DB92-4127-AA2F-21DEB0CDA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48" b="39481"/>
          <a:stretch/>
        </p:blipFill>
        <p:spPr>
          <a:xfrm flipH="1">
            <a:off x="4167961" y="-1"/>
            <a:ext cx="8024037" cy="68580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C9721D9-219A-4A90-B44E-3444030CA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962404" y="2171858"/>
            <a:ext cx="4609384" cy="2656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17B62C9-A2F9-4FEF-B931-01613BBE0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-171727" y="2171858"/>
            <a:ext cx="4609384" cy="2656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41A9B02-3FBD-4D7A-9A9A-8295081E1E94}"/>
              </a:ext>
            </a:extLst>
          </p:cNvPr>
          <p:cNvSpPr txBox="1"/>
          <p:nvPr/>
        </p:nvSpPr>
        <p:spPr>
          <a:xfrm>
            <a:off x="2553700" y="524361"/>
            <a:ext cx="1292662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节日起源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FA3DDC6C-DA3A-4A08-AE57-CD2FD2A1A12F}"/>
              </a:ext>
            </a:extLst>
          </p:cNvPr>
          <p:cNvSpPr/>
          <p:nvPr/>
        </p:nvSpPr>
        <p:spPr>
          <a:xfrm>
            <a:off x="2700300" y="4609384"/>
            <a:ext cx="999461" cy="999461"/>
          </a:xfrm>
          <a:prstGeom prst="ellipse">
            <a:avLst/>
          </a:prstGeom>
          <a:solidFill>
            <a:srgbClr val="FA4F0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壹</a:t>
            </a:r>
          </a:p>
        </p:txBody>
      </p:sp>
    </p:spTree>
    <p:extLst>
      <p:ext uri="{BB962C8B-B14F-4D97-AF65-F5344CB8AC3E}">
        <p14:creationId xmlns:p14="http://schemas.microsoft.com/office/powerpoint/2010/main" xmlns="" val="23084178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DF2AC0E1-FCD5-42FB-BDF3-E6C6B64FC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4583604" cy="6858000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2D7EADFF-5B5E-4777-ABE0-42BF13E863B2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xmlns="" id="{29977968-1D72-4AF9-B279-CD2A8D8D479D}"/>
                </a:ext>
              </a:extLst>
            </p:cNvPr>
            <p:cNvSpPr txBox="1"/>
            <p:nvPr/>
          </p:nvSpPr>
          <p:spPr>
            <a:xfrm>
              <a:off x="4926449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节日起源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xmlns="" id="{B527647B-F748-4D0B-A3E7-AED7059EDDA2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4EE9C7EF-33CB-4750-83D0-29E990DCC13F}"/>
                </a:ext>
              </a:extLst>
            </p:cNvPr>
            <p:cNvCxnSpPr>
              <a:stCxn id="3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C17D265B-1C83-413B-BF41-410883363658}"/>
                </a:ext>
              </a:extLst>
            </p:cNvPr>
            <p:cNvCxnSpPr>
              <a:stCxn id="3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9DB3578-F70A-4473-A7BA-EE566BB38673}"/>
              </a:ext>
            </a:extLst>
          </p:cNvPr>
          <p:cNvSpPr/>
          <p:nvPr/>
        </p:nvSpPr>
        <p:spPr>
          <a:xfrm>
            <a:off x="6096000" y="2362977"/>
            <a:ext cx="6096000" cy="1335458"/>
          </a:xfrm>
          <a:prstGeom prst="rect">
            <a:avLst/>
          </a:prstGeom>
          <a:solidFill>
            <a:srgbClr val="86B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AABE3E29-29A2-4A5F-AE63-A141D82B1901}"/>
              </a:ext>
            </a:extLst>
          </p:cNvPr>
          <p:cNvSpPr txBox="1"/>
          <p:nvPr/>
        </p:nvSpPr>
        <p:spPr>
          <a:xfrm>
            <a:off x="6361276" y="2523595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EBF6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典明朝体 (非商业使用) W5" pitchFamily="50" charset="-122"/>
                <a:ea typeface="文悦古典明朝体 (非商业使用) W5" pitchFamily="50" charset="-122"/>
              </a:rPr>
              <a:t>关于龙抬头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84C8B23-4F75-44DF-B447-9E1060510E1E}"/>
              </a:ext>
            </a:extLst>
          </p:cNvPr>
          <p:cNvSpPr/>
          <p:nvPr/>
        </p:nvSpPr>
        <p:spPr>
          <a:xfrm>
            <a:off x="6095999" y="4056660"/>
            <a:ext cx="5185683" cy="1792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4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龙抬头是每年农历二月初二，传说是龙抬头的日子，它是中国的一个传统节日。庆祝“龙头节”，以示敬龙祈雨，让老天爷保佑丰收。</a:t>
            </a:r>
          </a:p>
        </p:txBody>
      </p:sp>
    </p:spTree>
    <p:extLst>
      <p:ext uri="{BB962C8B-B14F-4D97-AF65-F5344CB8AC3E}">
        <p14:creationId xmlns:p14="http://schemas.microsoft.com/office/powerpoint/2010/main" xmlns="" val="4221594319"/>
      </p:ext>
    </p:extLst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0898279-ABE2-4D63-8D77-2328092C999C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479F7C8A-1DA1-463A-A38B-AF9D0FD7ABBA}"/>
                </a:ext>
              </a:extLst>
            </p:cNvPr>
            <p:cNvSpPr txBox="1"/>
            <p:nvPr/>
          </p:nvSpPr>
          <p:spPr>
            <a:xfrm>
              <a:off x="4926449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节日起源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3A65ED38-E0A0-44BC-A029-3DC8CBC1DF58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CC69E912-8F8E-4A8B-A177-D7D45F4CA129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5AC188AE-4D50-4B54-B486-6B13C0D0482F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A2F1778-377D-4A27-A124-6D485493D7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66"/>
          <a:stretch/>
        </p:blipFill>
        <p:spPr>
          <a:xfrm>
            <a:off x="7038694" y="-1"/>
            <a:ext cx="5142613" cy="6343173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B9EE1F59-40CE-4CD3-A1F4-1F57B4FBFA4B}"/>
              </a:ext>
            </a:extLst>
          </p:cNvPr>
          <p:cNvGrpSpPr/>
          <p:nvPr/>
        </p:nvGrpSpPr>
        <p:grpSpPr>
          <a:xfrm>
            <a:off x="1841853" y="2198148"/>
            <a:ext cx="4101755" cy="660763"/>
            <a:chOff x="1182626" y="2134350"/>
            <a:chExt cx="4101755" cy="66076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20A0AB7D-2D46-4312-B328-39E54885D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DAC2CD9F-0105-471F-9BEC-6DC358FFD75C}"/>
                </a:ext>
              </a:extLst>
            </p:cNvPr>
            <p:cNvSpPr/>
            <p:nvPr/>
          </p:nvSpPr>
          <p:spPr>
            <a:xfrm>
              <a:off x="1946901" y="2162084"/>
              <a:ext cx="3337480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东风夜放花千树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693D0709-48EB-4FC1-914A-1E817893F049}"/>
              </a:ext>
            </a:extLst>
          </p:cNvPr>
          <p:cNvGrpSpPr/>
          <p:nvPr/>
        </p:nvGrpSpPr>
        <p:grpSpPr>
          <a:xfrm>
            <a:off x="1841853" y="3137543"/>
            <a:ext cx="4101755" cy="660763"/>
            <a:chOff x="1182626" y="2134350"/>
            <a:chExt cx="4101755" cy="66076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CF4C8610-6EC5-43A7-A341-D5F4A3957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D369FBCE-14CF-4CC7-B79A-CBD1A4C428F7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宝马雕车香满路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3FF9B34A-6E5D-4542-ADCC-D10F072C7DF0}"/>
              </a:ext>
            </a:extLst>
          </p:cNvPr>
          <p:cNvGrpSpPr/>
          <p:nvPr/>
        </p:nvGrpSpPr>
        <p:grpSpPr>
          <a:xfrm>
            <a:off x="1841853" y="4076938"/>
            <a:ext cx="4101755" cy="660763"/>
            <a:chOff x="1182626" y="2134350"/>
            <a:chExt cx="4101755" cy="660763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CEBD553F-DB96-4C83-8461-6007781CB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9C1AFB4-D19C-4AA2-B0FC-606A074F87E9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蛾儿雪柳黄金缕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6B39CC1E-C1E0-41DF-ADA5-11CB02EDB902}"/>
              </a:ext>
            </a:extLst>
          </p:cNvPr>
          <p:cNvGrpSpPr/>
          <p:nvPr/>
        </p:nvGrpSpPr>
        <p:grpSpPr>
          <a:xfrm>
            <a:off x="1841853" y="5016334"/>
            <a:ext cx="4101755" cy="660763"/>
            <a:chOff x="1182626" y="2134350"/>
            <a:chExt cx="4101755" cy="660763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B5AAB35D-81D8-4BAD-A13A-AF0E8F3AF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320C3558-1F0B-4F9F-A9CC-6A4331511364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笑语盈盈暗香去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93250214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9A40008-F870-4B67-806B-0D8E174FA6E3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01E3D579-3800-44FF-9F63-5A1DC0E5F6B1}"/>
                </a:ext>
              </a:extLst>
            </p:cNvPr>
            <p:cNvSpPr txBox="1"/>
            <p:nvPr/>
          </p:nvSpPr>
          <p:spPr>
            <a:xfrm>
              <a:off x="4926449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节日起源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ECF82FCC-9835-40C5-9DA4-208451B91391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A47A5AF5-1C9E-4F6E-8751-BA119113B1F4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7F835266-E2CE-4D10-AF81-E7F9546D9C11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2CBC787-ED56-427F-B0DA-EA97E77A60A1}"/>
              </a:ext>
            </a:extLst>
          </p:cNvPr>
          <p:cNvSpPr/>
          <p:nvPr/>
        </p:nvSpPr>
        <p:spPr>
          <a:xfrm>
            <a:off x="-1" y="2115881"/>
            <a:ext cx="12192000" cy="2305569"/>
          </a:xfrm>
          <a:prstGeom prst="rect">
            <a:avLst/>
          </a:prstGeom>
          <a:solidFill>
            <a:srgbClr val="86B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73316BD2-FD1E-41ED-9AF7-6636CCD515BA}"/>
              </a:ext>
            </a:extLst>
          </p:cNvPr>
          <p:cNvGrpSpPr/>
          <p:nvPr/>
        </p:nvGrpSpPr>
        <p:grpSpPr>
          <a:xfrm>
            <a:off x="1361732" y="2241737"/>
            <a:ext cx="2236510" cy="3887643"/>
            <a:chOff x="1453058" y="2188572"/>
            <a:chExt cx="2236510" cy="388764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547EE50E-E288-4EF5-86B5-067B8899C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44386" y="2188572"/>
              <a:ext cx="2053855" cy="2053855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B0658636-6942-4173-A438-20C8BFFB423C}"/>
                </a:ext>
              </a:extLst>
            </p:cNvPr>
            <p:cNvSpPr txBox="1"/>
            <p:nvPr/>
          </p:nvSpPr>
          <p:spPr>
            <a:xfrm>
              <a:off x="1453058" y="4598887"/>
              <a:ext cx="2236510" cy="147732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lnSpc>
                  <a:spcPts val="3300"/>
                </a:lnSpc>
                <a:defRPr sz="2800" b="0" i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ts val="36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E65D10A-836B-45AF-90E3-DA32F7E4FE21}"/>
              </a:ext>
            </a:extLst>
          </p:cNvPr>
          <p:cNvGrpSpPr/>
          <p:nvPr/>
        </p:nvGrpSpPr>
        <p:grpSpPr>
          <a:xfrm>
            <a:off x="4977746" y="2241737"/>
            <a:ext cx="2236510" cy="3887643"/>
            <a:chOff x="1453058" y="2188572"/>
            <a:chExt cx="2236510" cy="3887643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3CC5E120-B124-4D71-AF2C-57C5947F6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44386" y="2188572"/>
              <a:ext cx="2053855" cy="2053855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4CA2319C-50A4-429E-B392-AB257E034F28}"/>
                </a:ext>
              </a:extLst>
            </p:cNvPr>
            <p:cNvSpPr txBox="1"/>
            <p:nvPr/>
          </p:nvSpPr>
          <p:spPr>
            <a:xfrm>
              <a:off x="1453058" y="4598887"/>
              <a:ext cx="2236510" cy="147732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lnSpc>
                  <a:spcPts val="3300"/>
                </a:lnSpc>
                <a:defRPr sz="2800" b="0" i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ts val="36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D3CA844B-7AC4-425F-B831-FD9FF606F4DF}"/>
              </a:ext>
            </a:extLst>
          </p:cNvPr>
          <p:cNvGrpSpPr/>
          <p:nvPr/>
        </p:nvGrpSpPr>
        <p:grpSpPr>
          <a:xfrm>
            <a:off x="8593759" y="2241737"/>
            <a:ext cx="2236510" cy="3887643"/>
            <a:chOff x="1453058" y="2188572"/>
            <a:chExt cx="2236510" cy="3887643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71344EFD-B027-4F95-AB23-A8386B20C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44386" y="2188572"/>
              <a:ext cx="2053855" cy="2053855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149B91BA-53BF-4DC4-99A1-B312CEE68FBD}"/>
                </a:ext>
              </a:extLst>
            </p:cNvPr>
            <p:cNvSpPr txBox="1"/>
            <p:nvPr/>
          </p:nvSpPr>
          <p:spPr>
            <a:xfrm>
              <a:off x="1453058" y="4598887"/>
              <a:ext cx="2236510" cy="147732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lnSpc>
                  <a:spcPts val="3300"/>
                </a:lnSpc>
                <a:defRPr sz="2800" b="0" i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ts val="36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6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44890192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0A112A4-9308-4D1B-829E-2CF983DF9A2D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A58F3114-88A2-49D3-B429-A2E33109F37C}"/>
                </a:ext>
              </a:extLst>
            </p:cNvPr>
            <p:cNvSpPr txBox="1"/>
            <p:nvPr/>
          </p:nvSpPr>
          <p:spPr>
            <a:xfrm>
              <a:off x="4926449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节日起源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FA06A064-A1AC-46BA-AEA0-71651935DA0C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7EF13FCB-2E92-4612-AD20-4CE1F3C5B185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AB67D966-D425-4CC4-9709-5A8F76FD713C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FDA66AF-CDF7-4139-8894-D4A8F6B3B2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099"/>
          <a:stretch/>
        </p:blipFill>
        <p:spPr>
          <a:xfrm>
            <a:off x="776424" y="680577"/>
            <a:ext cx="4922627" cy="6177423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6C929D7-E97F-4207-9D3A-93A12BCEBB07}"/>
              </a:ext>
            </a:extLst>
          </p:cNvPr>
          <p:cNvGrpSpPr/>
          <p:nvPr/>
        </p:nvGrpSpPr>
        <p:grpSpPr>
          <a:xfrm>
            <a:off x="6860423" y="2315104"/>
            <a:ext cx="4101755" cy="660763"/>
            <a:chOff x="1182626" y="2134350"/>
            <a:chExt cx="4101755" cy="660763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999ED909-4B59-413D-B497-741EE2637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6A9BE3E0-727A-4543-A141-8B73567C1CA7}"/>
                </a:ext>
              </a:extLst>
            </p:cNvPr>
            <p:cNvSpPr/>
            <p:nvPr/>
          </p:nvSpPr>
          <p:spPr>
            <a:xfrm>
              <a:off x="1946901" y="2162084"/>
              <a:ext cx="3337480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东风夜放花千树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781F6A07-3ACA-40A0-9AA0-851D1369172E}"/>
              </a:ext>
            </a:extLst>
          </p:cNvPr>
          <p:cNvGrpSpPr/>
          <p:nvPr/>
        </p:nvGrpSpPr>
        <p:grpSpPr>
          <a:xfrm>
            <a:off x="6860423" y="3254499"/>
            <a:ext cx="4101755" cy="660763"/>
            <a:chOff x="1182626" y="2134350"/>
            <a:chExt cx="4101755" cy="66076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0A521135-C5B0-4862-8E4E-E3386273A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D487DE23-BE81-4903-9EAB-90D18294710E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宝马雕车香满路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42A7D259-1E2C-457A-AC54-31185934AD4F}"/>
              </a:ext>
            </a:extLst>
          </p:cNvPr>
          <p:cNvGrpSpPr/>
          <p:nvPr/>
        </p:nvGrpSpPr>
        <p:grpSpPr>
          <a:xfrm>
            <a:off x="6860423" y="4193894"/>
            <a:ext cx="4101755" cy="660763"/>
            <a:chOff x="1182626" y="2134350"/>
            <a:chExt cx="4101755" cy="660763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AB980F0A-4502-4396-9AB3-77FB4E2FB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2BAAD60-41C1-49B3-86D7-FB8A77B72956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蛾儿雪柳黄金缕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884D2AB-7C25-4DFE-BA2C-8392291CC09C}"/>
              </a:ext>
            </a:extLst>
          </p:cNvPr>
          <p:cNvGrpSpPr/>
          <p:nvPr/>
        </p:nvGrpSpPr>
        <p:grpSpPr>
          <a:xfrm>
            <a:off x="6860423" y="5133290"/>
            <a:ext cx="4101755" cy="660763"/>
            <a:chOff x="1182626" y="2134350"/>
            <a:chExt cx="4101755" cy="660763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8DE21CF4-A9AE-49BE-A7CD-07C777BDE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D4DCE5C0-FB89-445A-8A0C-60AE86306D48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笑语盈盈暗香去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009853595"/>
      </p:ext>
    </p:extLst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7A10F41-55C9-470E-BDF6-A924884CF1D7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ACEF9EC8-59A5-43E7-9A13-5F0A3FAD67E0}"/>
                </a:ext>
              </a:extLst>
            </p:cNvPr>
            <p:cNvSpPr txBox="1"/>
            <p:nvPr/>
          </p:nvSpPr>
          <p:spPr>
            <a:xfrm>
              <a:off x="4926449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节日起源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91C62C68-1A36-4A97-8104-3DFC45B3A570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B188C730-8AA4-431E-A33D-CE6534FA56EE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83BE4945-9883-46D4-ABC0-20D6E34341D5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0B02D7E-12E1-4951-A69D-6888A0164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65551" y="1931551"/>
            <a:ext cx="4926449" cy="492644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F014103-74AC-46D2-8B01-008148A7D546}"/>
              </a:ext>
            </a:extLst>
          </p:cNvPr>
          <p:cNvSpPr/>
          <p:nvPr/>
        </p:nvSpPr>
        <p:spPr>
          <a:xfrm>
            <a:off x="0" y="2288552"/>
            <a:ext cx="6096000" cy="1335458"/>
          </a:xfrm>
          <a:prstGeom prst="rect">
            <a:avLst/>
          </a:prstGeom>
          <a:solidFill>
            <a:srgbClr val="86B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5D3394D-6ED9-44B1-A578-051FAB7BD01C}"/>
              </a:ext>
            </a:extLst>
          </p:cNvPr>
          <p:cNvSpPr txBox="1"/>
          <p:nvPr/>
        </p:nvSpPr>
        <p:spPr>
          <a:xfrm>
            <a:off x="1651053" y="2448449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6000" dirty="0">
                <a:solidFill>
                  <a:srgbClr val="EBF6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典明朝体 (非商业使用) W5" pitchFamily="50" charset="-122"/>
                <a:ea typeface="文悦古典明朝体 (非商业使用) W5" pitchFamily="50" charset="-122"/>
              </a:rPr>
              <a:t>关于剪龙头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D3FB35B-F0DB-4ECB-A058-F3772A63E504}"/>
              </a:ext>
            </a:extLst>
          </p:cNvPr>
          <p:cNvSpPr/>
          <p:nvPr/>
        </p:nvSpPr>
        <p:spPr>
          <a:xfrm>
            <a:off x="1169550" y="3916310"/>
            <a:ext cx="4926449" cy="1792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4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二月初二理发，儿童理发，叫剃“喜头”，借龙抬头之吉时，保佑孩童健康成长；大人理发，辞旧迎新，希望带来好运，新的一年顺顺利利。</a:t>
            </a:r>
          </a:p>
        </p:txBody>
      </p:sp>
    </p:spTree>
    <p:extLst>
      <p:ext uri="{BB962C8B-B14F-4D97-AF65-F5344CB8AC3E}">
        <p14:creationId xmlns:p14="http://schemas.microsoft.com/office/powerpoint/2010/main" xmlns="" val="4024859535"/>
      </p:ext>
    </p:extLst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EFB8933C-DB92-4127-AA2F-21DEB0CDA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48" b="39481"/>
          <a:stretch/>
        </p:blipFill>
        <p:spPr>
          <a:xfrm flipH="1">
            <a:off x="4167961" y="-1"/>
            <a:ext cx="8024037" cy="68580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C9721D9-219A-4A90-B44E-3444030CA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962404" y="2171858"/>
            <a:ext cx="4609384" cy="2656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17B62C9-A2F9-4FEF-B931-01613BBE0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-171727" y="2171858"/>
            <a:ext cx="4609384" cy="2656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41A9B02-3FBD-4D7A-9A9A-8295081E1E94}"/>
              </a:ext>
            </a:extLst>
          </p:cNvPr>
          <p:cNvSpPr txBox="1"/>
          <p:nvPr/>
        </p:nvSpPr>
        <p:spPr>
          <a:xfrm>
            <a:off x="2553700" y="524361"/>
            <a:ext cx="1292662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节日习俗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FA3DDC6C-DA3A-4A08-AE57-CD2FD2A1A12F}"/>
              </a:ext>
            </a:extLst>
          </p:cNvPr>
          <p:cNvSpPr/>
          <p:nvPr/>
        </p:nvSpPr>
        <p:spPr>
          <a:xfrm>
            <a:off x="2700300" y="4609384"/>
            <a:ext cx="999461" cy="999461"/>
          </a:xfrm>
          <a:prstGeom prst="ellipse">
            <a:avLst/>
          </a:prstGeom>
          <a:solidFill>
            <a:srgbClr val="FA4F0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贰</a:t>
            </a:r>
          </a:p>
        </p:txBody>
      </p:sp>
    </p:spTree>
    <p:extLst>
      <p:ext uri="{BB962C8B-B14F-4D97-AF65-F5344CB8AC3E}">
        <p14:creationId xmlns:p14="http://schemas.microsoft.com/office/powerpoint/2010/main" xmlns="" val="3559330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A832DFB-0359-455F-90A5-40F895F74DCD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4B7CE0D3-0850-4725-B525-53276416E17C}"/>
                </a:ext>
              </a:extLst>
            </p:cNvPr>
            <p:cNvSpPr txBox="1"/>
            <p:nvPr/>
          </p:nvSpPr>
          <p:spPr>
            <a:xfrm>
              <a:off x="4926450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节日习俗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07DA6327-F6B5-4EDA-8EBD-36F90ED42FB9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9B5775AE-741F-4609-8CBE-6161030C0C47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8CBE3241-210A-4564-96A3-2A222C6184C6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2FC2734-7190-477B-9210-A18A75725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6985" y="1688617"/>
            <a:ext cx="3672995" cy="5057520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0613BAE1-9E47-43E9-9EE7-2D2B7DB27D42}"/>
              </a:ext>
            </a:extLst>
          </p:cNvPr>
          <p:cNvGrpSpPr/>
          <p:nvPr/>
        </p:nvGrpSpPr>
        <p:grpSpPr>
          <a:xfrm>
            <a:off x="6159797" y="2041448"/>
            <a:ext cx="4488736" cy="731101"/>
            <a:chOff x="5985412" y="2115879"/>
            <a:chExt cx="4488736" cy="731101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AFF5787F-DB9A-4853-81E0-AB79DF7193B8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3883A968-241B-41AC-8478-47568BDAA7E5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solidFill>
                <a:srgbClr val="86BFF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2F04B37E-B756-4A51-B8B9-F5676113D748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EBF6FC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小儿呼叫走长街</a:t>
                </a:r>
              </a:p>
            </p:txBody>
          </p:sp>
        </p:grp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6F077510-8A89-4340-8E0E-43DC899F2804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CD53C07B-E258-4007-801E-DC5E6DE9D827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C12C039-FB37-4F2A-934C-211814F68BAC}"/>
              </a:ext>
            </a:extLst>
          </p:cNvPr>
          <p:cNvGrpSpPr/>
          <p:nvPr/>
        </p:nvGrpSpPr>
        <p:grpSpPr>
          <a:xfrm>
            <a:off x="6159797" y="3097214"/>
            <a:ext cx="4488736" cy="731101"/>
            <a:chOff x="5985412" y="2115879"/>
            <a:chExt cx="4488736" cy="731101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57C1FF1C-C6F4-4344-B9F0-ED1EC6BB52E9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609F40E5-FD24-4470-B3EE-D1740AF07A47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solidFill>
                <a:srgbClr val="86BFF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3BE612BA-42F8-49D8-A2D9-E6A297985C2B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EBF6FC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云有痴呆召人买</a:t>
                </a:r>
              </a:p>
            </p:txBody>
          </p: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70497A64-418A-4DB4-A991-20A2E5744D8B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5A8805EF-171F-4787-B8D0-0B6AB0119BD9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BD770DAF-E96F-4F7C-BDC1-8AF9B096B331}"/>
              </a:ext>
            </a:extLst>
          </p:cNvPr>
          <p:cNvGrpSpPr/>
          <p:nvPr/>
        </p:nvGrpSpPr>
        <p:grpSpPr>
          <a:xfrm>
            <a:off x="6159797" y="4152980"/>
            <a:ext cx="4488736" cy="731101"/>
            <a:chOff x="5985412" y="2115879"/>
            <a:chExt cx="4488736" cy="731101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23794A06-AB9C-49BA-B0C2-C2ACEB1F4E96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="" id="{7A07DF5D-5935-4147-B9B7-73A484207EA6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solidFill>
                <a:srgbClr val="86BFF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xmlns="" id="{F9205C92-83FD-4703-B828-622AC1E6B31E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EBF6FC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二物于人谁独无</a:t>
                </a:r>
              </a:p>
            </p:txBody>
          </p:sp>
        </p:grp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BC46F705-FBE1-4BF2-B207-E6089E74470D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94EAE19F-3665-497C-B0EF-4C620800B36F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81717739-33F3-4EA2-B51C-2C1DF3D29D45}"/>
              </a:ext>
            </a:extLst>
          </p:cNvPr>
          <p:cNvGrpSpPr/>
          <p:nvPr/>
        </p:nvGrpSpPr>
        <p:grpSpPr>
          <a:xfrm>
            <a:off x="6159797" y="5208746"/>
            <a:ext cx="4488736" cy="731101"/>
            <a:chOff x="5985412" y="2115879"/>
            <a:chExt cx="4488736" cy="731101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C8784E7B-0ED7-4B20-B6F0-F9112ADCE12D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xmlns="" id="{9A1B725D-044D-42E3-B2C6-77ADE8ADCFEB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solidFill>
                <a:srgbClr val="86BFF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="" id="{008CF24D-36CE-4FD9-93BB-6DB1B231F055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EBF6FC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就中吴侬仍有余</a:t>
                </a:r>
              </a:p>
            </p:txBody>
          </p:sp>
        </p:grp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56E6A744-24AF-40E1-A6CA-9DDBC0002338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1AF22C29-D4FD-4509-B6AF-C8346665DA67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581598556"/>
      </p:ext>
    </p:extLst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F50626C-9B71-4019-9779-3576EF995969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C3C6E080-6AA0-4DC8-B8BD-D7C94E6D4480}"/>
                </a:ext>
              </a:extLst>
            </p:cNvPr>
            <p:cNvSpPr txBox="1"/>
            <p:nvPr/>
          </p:nvSpPr>
          <p:spPr>
            <a:xfrm>
              <a:off x="4926450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节日习俗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10DCA816-896C-4530-BE1A-0C2BE0E1459D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5961E311-68E1-48D8-8E37-D1976B973A1C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11D05DC7-2274-43C2-874B-B1022A8A7830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0508CA1-308F-4F75-900F-3C0A21203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0732" y="952998"/>
            <a:ext cx="6778948" cy="5316822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1E47F944-DD3F-49C8-9C04-F5C22F77CD15}"/>
              </a:ext>
            </a:extLst>
          </p:cNvPr>
          <p:cNvCxnSpPr>
            <a:cxnSpLocks/>
          </p:cNvCxnSpPr>
          <p:nvPr/>
        </p:nvCxnSpPr>
        <p:spPr>
          <a:xfrm>
            <a:off x="0" y="3349260"/>
            <a:ext cx="4823652" cy="0"/>
          </a:xfrm>
          <a:prstGeom prst="line">
            <a:avLst/>
          </a:prstGeom>
          <a:ln w="127000">
            <a:solidFill>
              <a:srgbClr val="86BF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660CF496-895A-42E0-8E55-0D2236E6CBCE}"/>
              </a:ext>
            </a:extLst>
          </p:cNvPr>
          <p:cNvSpPr/>
          <p:nvPr/>
        </p:nvSpPr>
        <p:spPr>
          <a:xfrm>
            <a:off x="2330661" y="2221938"/>
            <a:ext cx="24929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炒玉米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697E9735-B2AF-4A4B-9FCD-D5C2C24C1487}"/>
              </a:ext>
            </a:extLst>
          </p:cNvPr>
          <p:cNvSpPr/>
          <p:nvPr/>
        </p:nvSpPr>
        <p:spPr>
          <a:xfrm>
            <a:off x="1373990" y="3536979"/>
            <a:ext cx="3449662" cy="2132956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昨夜斗回北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今朝岁起东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我年已强仕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无禄尚忧农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桑野就耕父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荷锄随牧童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田家占气候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共说此年丰</a:t>
            </a:r>
          </a:p>
        </p:txBody>
      </p:sp>
    </p:spTree>
    <p:extLst>
      <p:ext uri="{BB962C8B-B14F-4D97-AF65-F5344CB8AC3E}">
        <p14:creationId xmlns:p14="http://schemas.microsoft.com/office/powerpoint/2010/main" xmlns="" val="1558583514"/>
      </p:ext>
    </p:extLst>
  </p:cSld>
  <p:clrMapOvr>
    <a:masterClrMapping/>
  </p:clrMapOvr>
  <p:transition spd="med" advClick="0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D9EC789-7DAE-4C08-99DD-EA193E48B630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8D5A24EA-B88F-4823-A607-524BDC143342}"/>
                </a:ext>
              </a:extLst>
            </p:cNvPr>
            <p:cNvSpPr txBox="1"/>
            <p:nvPr/>
          </p:nvSpPr>
          <p:spPr>
            <a:xfrm>
              <a:off x="4926450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节日习俗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3CC492D6-8E25-448D-9C2A-84D86AA50892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C87E311F-0832-4151-97F8-5E862D9040A8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BC4C8C37-F320-4FFF-B228-641954C79A05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6863AC5-BB0C-4DBF-B6DE-A8A8A5CA66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6"/>
          <a:stretch/>
        </p:blipFill>
        <p:spPr>
          <a:xfrm>
            <a:off x="0" y="797445"/>
            <a:ext cx="6074734" cy="5549026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56BA3352-8B37-48A8-A778-729913647DB1}"/>
              </a:ext>
            </a:extLst>
          </p:cNvPr>
          <p:cNvCxnSpPr>
            <a:cxnSpLocks/>
          </p:cNvCxnSpPr>
          <p:nvPr/>
        </p:nvCxnSpPr>
        <p:spPr>
          <a:xfrm>
            <a:off x="7368347" y="3402426"/>
            <a:ext cx="4823652" cy="0"/>
          </a:xfrm>
          <a:prstGeom prst="line">
            <a:avLst/>
          </a:prstGeom>
          <a:ln w="127000">
            <a:solidFill>
              <a:srgbClr val="86BF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2851456-1721-4132-8749-FCE365E814FD}"/>
              </a:ext>
            </a:extLst>
          </p:cNvPr>
          <p:cNvSpPr/>
          <p:nvPr/>
        </p:nvSpPr>
        <p:spPr>
          <a:xfrm>
            <a:off x="7368347" y="2301699"/>
            <a:ext cx="24929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顶门棍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2C77184-524C-4889-9333-DDB0B47494B2}"/>
              </a:ext>
            </a:extLst>
          </p:cNvPr>
          <p:cNvSpPr/>
          <p:nvPr/>
        </p:nvSpPr>
        <p:spPr>
          <a:xfrm>
            <a:off x="7368347" y="3571958"/>
            <a:ext cx="3449662" cy="2132956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昨夜斗回北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今朝岁起东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我年已强仕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无禄尚忧农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桑野就耕父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荷锄随牧童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田家占气候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共说此年丰</a:t>
            </a:r>
          </a:p>
        </p:txBody>
      </p:sp>
    </p:spTree>
    <p:extLst>
      <p:ext uri="{BB962C8B-B14F-4D97-AF65-F5344CB8AC3E}">
        <p14:creationId xmlns:p14="http://schemas.microsoft.com/office/powerpoint/2010/main" xmlns="" val="546318867"/>
      </p:ext>
    </p:extLst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E43C237-4515-4D2A-A462-89774F623B9A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CB551BA8-C02C-4303-9494-CE70A8549F81}"/>
                </a:ext>
              </a:extLst>
            </p:cNvPr>
            <p:cNvSpPr txBox="1"/>
            <p:nvPr/>
          </p:nvSpPr>
          <p:spPr>
            <a:xfrm>
              <a:off x="4926450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节日习俗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AED3134C-1B73-438A-8E90-5FDCBD9C38B9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A8FDF0D-728A-4994-ACF7-90A45B2F2C98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234C79B5-3FF4-44FA-BCC0-1B6BA1F7B33F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D837164-99C8-4C88-A42C-5DDF2553FC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44"/>
          <a:stretch/>
        </p:blipFill>
        <p:spPr>
          <a:xfrm>
            <a:off x="3657800" y="1568349"/>
            <a:ext cx="4876397" cy="463043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C529D4B-FD7C-4469-837D-4A4F911DF0B6}"/>
              </a:ext>
            </a:extLst>
          </p:cNvPr>
          <p:cNvSpPr txBox="1"/>
          <p:nvPr/>
        </p:nvSpPr>
        <p:spPr>
          <a:xfrm>
            <a:off x="1216106" y="2089606"/>
            <a:ext cx="2441694" cy="87600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C57AEC-BA8C-4521-AF28-FD11616A223D}"/>
              </a:ext>
            </a:extLst>
          </p:cNvPr>
          <p:cNvSpPr txBox="1"/>
          <p:nvPr/>
        </p:nvSpPr>
        <p:spPr>
          <a:xfrm>
            <a:off x="1216106" y="3429000"/>
            <a:ext cx="2441694" cy="87600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BB43DA18-967F-47C9-8ADF-4A46B7A2EFEA}"/>
              </a:ext>
            </a:extLst>
          </p:cNvPr>
          <p:cNvSpPr txBox="1"/>
          <p:nvPr/>
        </p:nvSpPr>
        <p:spPr>
          <a:xfrm>
            <a:off x="1216106" y="4768394"/>
            <a:ext cx="2441694" cy="87600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l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64EE9CED-1083-4F60-B574-9A24FA135312}"/>
              </a:ext>
            </a:extLst>
          </p:cNvPr>
          <p:cNvSpPr txBox="1"/>
          <p:nvPr/>
        </p:nvSpPr>
        <p:spPr>
          <a:xfrm>
            <a:off x="8534197" y="2089605"/>
            <a:ext cx="2441694" cy="87600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7A9583F-1A46-47A8-BD42-772D3F5F43A0}"/>
              </a:ext>
            </a:extLst>
          </p:cNvPr>
          <p:cNvSpPr txBox="1"/>
          <p:nvPr/>
        </p:nvSpPr>
        <p:spPr>
          <a:xfrm>
            <a:off x="8534197" y="3428999"/>
            <a:ext cx="2441694" cy="87600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262DB654-315D-45A3-B9A8-0FE96A4998C1}"/>
              </a:ext>
            </a:extLst>
          </p:cNvPr>
          <p:cNvSpPr txBox="1"/>
          <p:nvPr/>
        </p:nvSpPr>
        <p:spPr>
          <a:xfrm>
            <a:off x="8534197" y="4768393"/>
            <a:ext cx="2441694" cy="87600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r"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260496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37C2145-DCCD-451C-988D-5DDB7F000CD9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4674D5CE-8143-485F-A6AF-9712F8D6AD71}"/>
                </a:ext>
              </a:extLst>
            </p:cNvPr>
            <p:cNvSpPr txBox="1"/>
            <p:nvPr/>
          </p:nvSpPr>
          <p:spPr>
            <a:xfrm>
              <a:off x="4926450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节日习俗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4D5EDDB6-84A4-4B8D-B0C7-8A8AD7433092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80D613C5-A38C-44F6-B970-97ADB4683894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D57E288B-676C-4125-9683-50892057A5A0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637E72D-46D6-4C8B-BA43-47C8F746F7FF}"/>
              </a:ext>
            </a:extLst>
          </p:cNvPr>
          <p:cNvGrpSpPr/>
          <p:nvPr/>
        </p:nvGrpSpPr>
        <p:grpSpPr>
          <a:xfrm>
            <a:off x="887742" y="3005851"/>
            <a:ext cx="3164973" cy="3164973"/>
            <a:chOff x="1592964" y="2738187"/>
            <a:chExt cx="3164973" cy="316497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3C092813-62B4-4244-91A2-3250318EE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59654" y="3078126"/>
              <a:ext cx="2431594" cy="2485096"/>
            </a:xfrm>
            <a:prstGeom prst="rect">
              <a:avLst/>
            </a:prstGeom>
          </p:spPr>
        </p:pic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AB2D4645-E139-4A59-B208-93A2CDA86123}"/>
                </a:ext>
              </a:extLst>
            </p:cNvPr>
            <p:cNvSpPr/>
            <p:nvPr/>
          </p:nvSpPr>
          <p:spPr>
            <a:xfrm>
              <a:off x="1592964" y="2738187"/>
              <a:ext cx="3164973" cy="3164973"/>
            </a:xfrm>
            <a:prstGeom prst="ellipse">
              <a:avLst/>
            </a:prstGeom>
            <a:noFill/>
            <a:ln w="1016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E1019FA-28E1-4473-97DD-026D5ED7587A}"/>
              </a:ext>
            </a:extLst>
          </p:cNvPr>
          <p:cNvSpPr txBox="1"/>
          <p:nvPr/>
        </p:nvSpPr>
        <p:spPr>
          <a:xfrm>
            <a:off x="1244332" y="1744844"/>
            <a:ext cx="2441694" cy="87600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1D59FC3A-E457-40B3-B44C-F1B682FC9834}"/>
              </a:ext>
            </a:extLst>
          </p:cNvPr>
          <p:cNvGrpSpPr/>
          <p:nvPr/>
        </p:nvGrpSpPr>
        <p:grpSpPr>
          <a:xfrm>
            <a:off x="4513514" y="3005851"/>
            <a:ext cx="3164973" cy="3164973"/>
            <a:chOff x="1592964" y="2738187"/>
            <a:chExt cx="3164973" cy="316497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D83EFC51-2A7E-4A95-8D5F-136D8B0ED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59654" y="3078126"/>
              <a:ext cx="2431594" cy="2485096"/>
            </a:xfrm>
            <a:prstGeom prst="rect">
              <a:avLst/>
            </a:prstGeom>
          </p:spPr>
        </p:pic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F6D1FF7E-862F-42E6-92D6-04BE8F001ABA}"/>
                </a:ext>
              </a:extLst>
            </p:cNvPr>
            <p:cNvSpPr/>
            <p:nvPr/>
          </p:nvSpPr>
          <p:spPr>
            <a:xfrm>
              <a:off x="1592964" y="2738187"/>
              <a:ext cx="3164973" cy="3164973"/>
            </a:xfrm>
            <a:prstGeom prst="ellipse">
              <a:avLst/>
            </a:prstGeom>
            <a:noFill/>
            <a:ln w="1016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FB36A18D-C702-43D0-8C06-71039DBBDDB7}"/>
              </a:ext>
            </a:extLst>
          </p:cNvPr>
          <p:cNvSpPr txBox="1"/>
          <p:nvPr/>
        </p:nvSpPr>
        <p:spPr>
          <a:xfrm>
            <a:off x="4870104" y="1744844"/>
            <a:ext cx="2441694" cy="87600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CB03F629-216E-433C-BB4F-5BFCB9F242AF}"/>
              </a:ext>
            </a:extLst>
          </p:cNvPr>
          <p:cNvGrpSpPr/>
          <p:nvPr/>
        </p:nvGrpSpPr>
        <p:grpSpPr>
          <a:xfrm>
            <a:off x="8139285" y="3005851"/>
            <a:ext cx="3164973" cy="3164973"/>
            <a:chOff x="1592964" y="2738187"/>
            <a:chExt cx="3164973" cy="3164973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9D1CF4E6-376E-4C37-83FF-9FEC2BCEF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59654" y="3078126"/>
              <a:ext cx="2431594" cy="2485096"/>
            </a:xfrm>
            <a:prstGeom prst="rect">
              <a:avLst/>
            </a:prstGeom>
          </p:spPr>
        </p:pic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350195ED-AFC0-4695-ACEC-C1FBCDD30B4A}"/>
                </a:ext>
              </a:extLst>
            </p:cNvPr>
            <p:cNvSpPr/>
            <p:nvPr/>
          </p:nvSpPr>
          <p:spPr>
            <a:xfrm>
              <a:off x="1592964" y="2738187"/>
              <a:ext cx="3164973" cy="3164973"/>
            </a:xfrm>
            <a:prstGeom prst="ellipse">
              <a:avLst/>
            </a:prstGeom>
            <a:noFill/>
            <a:ln w="1016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0DB130C-F4BD-4581-B41B-3164308249B1}"/>
              </a:ext>
            </a:extLst>
          </p:cNvPr>
          <p:cNvSpPr txBox="1"/>
          <p:nvPr/>
        </p:nvSpPr>
        <p:spPr>
          <a:xfrm>
            <a:off x="8495875" y="1744844"/>
            <a:ext cx="2441694" cy="87600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95B7A35A-32F2-4C24-A74D-F2F883F2F22B}"/>
              </a:ext>
            </a:extLst>
          </p:cNvPr>
          <p:cNvCxnSpPr>
            <a:stCxn id="8" idx="2"/>
          </p:cNvCxnSpPr>
          <p:nvPr/>
        </p:nvCxnSpPr>
        <p:spPr>
          <a:xfrm flipH="1" flipV="1">
            <a:off x="0" y="4588337"/>
            <a:ext cx="887742" cy="1"/>
          </a:xfrm>
          <a:prstGeom prst="line">
            <a:avLst/>
          </a:prstGeom>
          <a:noFill/>
          <a:ln w="101600">
            <a:solidFill>
              <a:srgbClr val="86B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2AAD5941-5318-4DFC-A76B-73BF63FFB6E4}"/>
              </a:ext>
            </a:extLst>
          </p:cNvPr>
          <p:cNvCxnSpPr>
            <a:stCxn id="8" idx="6"/>
            <a:endCxn id="16" idx="2"/>
          </p:cNvCxnSpPr>
          <p:nvPr/>
        </p:nvCxnSpPr>
        <p:spPr>
          <a:xfrm>
            <a:off x="4052715" y="4588338"/>
            <a:ext cx="460799" cy="0"/>
          </a:xfrm>
          <a:prstGeom prst="line">
            <a:avLst/>
          </a:prstGeom>
          <a:noFill/>
          <a:ln w="101600">
            <a:solidFill>
              <a:srgbClr val="86B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23081507-3CC5-439A-84A6-E4424D447D2D}"/>
              </a:ext>
            </a:extLst>
          </p:cNvPr>
          <p:cNvCxnSpPr>
            <a:stCxn id="16" idx="6"/>
            <a:endCxn id="21" idx="2"/>
          </p:cNvCxnSpPr>
          <p:nvPr/>
        </p:nvCxnSpPr>
        <p:spPr>
          <a:xfrm>
            <a:off x="7678487" y="4588338"/>
            <a:ext cx="460798" cy="0"/>
          </a:xfrm>
          <a:prstGeom prst="line">
            <a:avLst/>
          </a:prstGeom>
          <a:noFill/>
          <a:ln w="101600">
            <a:solidFill>
              <a:srgbClr val="86B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7DFCFB85-3320-4F97-A811-A87BB019B050}"/>
              </a:ext>
            </a:extLst>
          </p:cNvPr>
          <p:cNvCxnSpPr>
            <a:stCxn id="21" idx="6"/>
          </p:cNvCxnSpPr>
          <p:nvPr/>
        </p:nvCxnSpPr>
        <p:spPr>
          <a:xfrm flipV="1">
            <a:off x="11304258" y="4588337"/>
            <a:ext cx="887742" cy="1"/>
          </a:xfrm>
          <a:prstGeom prst="line">
            <a:avLst/>
          </a:prstGeom>
          <a:noFill/>
          <a:ln w="101600">
            <a:solidFill>
              <a:srgbClr val="86B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xmlns="" val="933395706"/>
      </p:ext>
    </p:extLst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EFB8933C-DB92-4127-AA2F-21DEB0CDA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48" b="39481"/>
          <a:stretch/>
        </p:blipFill>
        <p:spPr>
          <a:xfrm flipH="1">
            <a:off x="4167961" y="-1"/>
            <a:ext cx="8024037" cy="68580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C9721D9-219A-4A90-B44E-3444030CA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962404" y="2171858"/>
            <a:ext cx="4609384" cy="2656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17B62C9-A2F9-4FEF-B931-01613BBE0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-171727" y="2171858"/>
            <a:ext cx="4609384" cy="2656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41A9B02-3FBD-4D7A-9A9A-8295081E1E94}"/>
              </a:ext>
            </a:extLst>
          </p:cNvPr>
          <p:cNvSpPr txBox="1"/>
          <p:nvPr/>
        </p:nvSpPr>
        <p:spPr>
          <a:xfrm>
            <a:off x="2553700" y="524361"/>
            <a:ext cx="1292662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民间传说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FA3DDC6C-DA3A-4A08-AE57-CD2FD2A1A12F}"/>
              </a:ext>
            </a:extLst>
          </p:cNvPr>
          <p:cNvSpPr/>
          <p:nvPr/>
        </p:nvSpPr>
        <p:spPr>
          <a:xfrm>
            <a:off x="2700300" y="4609384"/>
            <a:ext cx="999461" cy="999461"/>
          </a:xfrm>
          <a:prstGeom prst="ellipse">
            <a:avLst/>
          </a:prstGeom>
          <a:solidFill>
            <a:srgbClr val="FA4F0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叁</a:t>
            </a:r>
          </a:p>
        </p:txBody>
      </p:sp>
    </p:spTree>
    <p:extLst>
      <p:ext uri="{BB962C8B-B14F-4D97-AF65-F5344CB8AC3E}">
        <p14:creationId xmlns:p14="http://schemas.microsoft.com/office/powerpoint/2010/main" xmlns="" val="27760326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5D10739-54BF-40F7-A70B-2D5D46EE6C3E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7F1DD51-B3AB-4B22-A8CC-DC53B4B345A0}"/>
                </a:ext>
              </a:extLst>
            </p:cNvPr>
            <p:cNvSpPr txBox="1"/>
            <p:nvPr/>
          </p:nvSpPr>
          <p:spPr>
            <a:xfrm>
              <a:off x="4926453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民间传说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15790297-182E-4554-B6A1-9A81D4BC6679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F4F0A53F-1279-4899-946A-EFF84E252DA1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71ECBD9A-DD32-418C-981D-DA2EB3FEAFB3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9B8D1204-529B-4B9C-AE6E-B6AD4CDF9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8227" y="815620"/>
            <a:ext cx="6163772" cy="558437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8D145C5A-1CBF-4EFA-A7EF-31CEB5C27776}"/>
              </a:ext>
            </a:extLst>
          </p:cNvPr>
          <p:cNvGrpSpPr/>
          <p:nvPr/>
        </p:nvGrpSpPr>
        <p:grpSpPr>
          <a:xfrm>
            <a:off x="1447769" y="1988289"/>
            <a:ext cx="4488736" cy="731101"/>
            <a:chOff x="5985412" y="2115879"/>
            <a:chExt cx="4488736" cy="731101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CC6A8AF7-3EB0-496C-A662-6F20BD272D6D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76BACBED-E002-46AE-8F41-21DB611A08F1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solidFill>
                <a:srgbClr val="86BFF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0643C495-1B7C-4434-BC19-6709E9BF3B3D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EBF6FC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小儿呼叫走长街</a:t>
                </a:r>
              </a:p>
            </p:txBody>
          </p:sp>
        </p:grp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0AA4D981-4AEF-4BD8-941F-887E4B003459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0BD64C8B-A3F1-414C-A2AE-D90D402BB5D5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7D581990-0646-4553-A53E-C97DE0139248}"/>
              </a:ext>
            </a:extLst>
          </p:cNvPr>
          <p:cNvGrpSpPr/>
          <p:nvPr/>
        </p:nvGrpSpPr>
        <p:grpSpPr>
          <a:xfrm>
            <a:off x="1447769" y="3044055"/>
            <a:ext cx="4488736" cy="731101"/>
            <a:chOff x="5985412" y="2115879"/>
            <a:chExt cx="4488736" cy="731101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A55004B6-80F9-495E-9A7C-42D761FD6E30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EB0FB11D-AB79-4604-9EFD-B3340113447B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solidFill>
                <a:srgbClr val="86BFF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F9CB3B9A-B63F-4572-80BA-94EC53E773F3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EBF6FC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云有痴呆召人买</a:t>
                </a:r>
              </a:p>
            </p:txBody>
          </p: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CE1CE669-5845-4D65-9572-55939CADA390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0879ED39-A067-4DC7-8FDB-AAC069F3DA31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F012C1ED-60D4-4F00-A5D8-AEF73D9FCB42}"/>
              </a:ext>
            </a:extLst>
          </p:cNvPr>
          <p:cNvGrpSpPr/>
          <p:nvPr/>
        </p:nvGrpSpPr>
        <p:grpSpPr>
          <a:xfrm>
            <a:off x="1447769" y="4099821"/>
            <a:ext cx="4488736" cy="731101"/>
            <a:chOff x="5985412" y="2115879"/>
            <a:chExt cx="4488736" cy="731101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0EF68109-C1AF-48C8-80E0-953C31C37AF4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="" id="{1617A2B6-23C1-4422-8A5B-7AA830B94A48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solidFill>
                <a:srgbClr val="86BFF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xmlns="" id="{69A94D95-2D40-4481-BB57-14C496093958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EBF6FC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二物于人谁独无</a:t>
                </a:r>
              </a:p>
            </p:txBody>
          </p:sp>
        </p:grp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B8A14D91-4B3C-4E89-AFC5-B216821F58B1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CE1B5673-D120-4FC2-916A-BE26F143A3E7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94A2C59E-2808-4F95-9C0B-05470B103198}"/>
              </a:ext>
            </a:extLst>
          </p:cNvPr>
          <p:cNvGrpSpPr/>
          <p:nvPr/>
        </p:nvGrpSpPr>
        <p:grpSpPr>
          <a:xfrm>
            <a:off x="1447769" y="5155587"/>
            <a:ext cx="4488736" cy="731101"/>
            <a:chOff x="5985412" y="2115879"/>
            <a:chExt cx="4488736" cy="731101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1F7B306C-FEBD-4B8E-8603-7A145EBA0551}"/>
                </a:ext>
              </a:extLst>
            </p:cNvPr>
            <p:cNvGrpSpPr/>
            <p:nvPr/>
          </p:nvGrpSpPr>
          <p:grpSpPr>
            <a:xfrm>
              <a:off x="6337005" y="2115879"/>
              <a:ext cx="3817088" cy="731101"/>
              <a:chOff x="6889898" y="3009014"/>
              <a:chExt cx="3817088" cy="731101"/>
            </a:xfrm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xmlns="" id="{F509289F-6813-4080-80E3-201E097CA701}"/>
                  </a:ext>
                </a:extLst>
              </p:cNvPr>
              <p:cNvSpPr/>
              <p:nvPr/>
            </p:nvSpPr>
            <p:spPr>
              <a:xfrm>
                <a:off x="6889898" y="3009014"/>
                <a:ext cx="3817088" cy="731101"/>
              </a:xfrm>
              <a:prstGeom prst="rect">
                <a:avLst/>
              </a:prstGeom>
              <a:solidFill>
                <a:srgbClr val="86BFF1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="" id="{6138E454-4614-49C9-B0C6-F157036B4C69}"/>
                  </a:ext>
                </a:extLst>
              </p:cNvPr>
              <p:cNvSpPr/>
              <p:nvPr/>
            </p:nvSpPr>
            <p:spPr>
              <a:xfrm>
                <a:off x="7135166" y="3088396"/>
                <a:ext cx="3326552" cy="572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4000"/>
                  </a:lnSpc>
                </a:pPr>
                <a:r>
                  <a:rPr lang="zh-CN" altLang="en-US" sz="3200" spc="300" dirty="0">
                    <a:solidFill>
                      <a:srgbClr val="EBF6FC"/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就中吴侬仍有余</a:t>
                </a:r>
              </a:p>
            </p:txBody>
          </p:sp>
        </p:grp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72BD065F-65D0-46C2-BB4C-54585DB8D7BD}"/>
                </a:ext>
              </a:extLst>
            </p:cNvPr>
            <p:cNvSpPr/>
            <p:nvPr/>
          </p:nvSpPr>
          <p:spPr>
            <a:xfrm>
              <a:off x="5985412" y="2406641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5147C494-0D50-4B1B-BEFF-32DC5211DE36}"/>
                </a:ext>
              </a:extLst>
            </p:cNvPr>
            <p:cNvSpPr/>
            <p:nvPr/>
          </p:nvSpPr>
          <p:spPr>
            <a:xfrm>
              <a:off x="10324573" y="2403955"/>
              <a:ext cx="149575" cy="149575"/>
            </a:xfrm>
            <a:prstGeom prst="ellipse">
              <a:avLst/>
            </a:prstGeom>
            <a:solidFill>
              <a:srgbClr val="86BF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463596251"/>
      </p:ext>
    </p:extLst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96B3FF0-4839-4102-8D5A-A966883D6AC9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033E1F25-D6E9-41CA-92FC-6AA5107D5C88}"/>
                </a:ext>
              </a:extLst>
            </p:cNvPr>
            <p:cNvSpPr txBox="1"/>
            <p:nvPr/>
          </p:nvSpPr>
          <p:spPr>
            <a:xfrm>
              <a:off x="4926453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民间传说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06FFD5D0-4E56-4339-B603-61EEBC4DB45E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BBD04FEF-458D-4724-9625-5DC46F74F5F8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A5D7D3F4-D5D5-4837-A35C-CCA1F9E2C18C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2B9B104-F763-43BF-ABCF-0099F22884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460"/>
          <a:stretch/>
        </p:blipFill>
        <p:spPr>
          <a:xfrm flipH="1">
            <a:off x="-1" y="2286846"/>
            <a:ext cx="5181139" cy="457115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81DE742-E536-43EF-8D54-B168AEC26448}"/>
              </a:ext>
            </a:extLst>
          </p:cNvPr>
          <p:cNvSpPr/>
          <p:nvPr/>
        </p:nvSpPr>
        <p:spPr>
          <a:xfrm>
            <a:off x="6096000" y="2692588"/>
            <a:ext cx="6096000" cy="1335458"/>
          </a:xfrm>
          <a:prstGeom prst="rect">
            <a:avLst/>
          </a:prstGeom>
          <a:solidFill>
            <a:srgbClr val="86B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4C677BA-E0B9-44C6-931E-8C4DF30BD8D7}"/>
              </a:ext>
            </a:extLst>
          </p:cNvPr>
          <p:cNvSpPr txBox="1"/>
          <p:nvPr/>
        </p:nvSpPr>
        <p:spPr>
          <a:xfrm>
            <a:off x="6361276" y="2853206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EBF6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典明朝体 (非商业使用) W5" pitchFamily="50" charset="-122"/>
                <a:ea typeface="文悦古典明朝体 (非商业使用) W5" pitchFamily="50" charset="-122"/>
              </a:rPr>
              <a:t>关于二月二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167840DC-FB1D-4753-B886-3925F65FBB0E}"/>
              </a:ext>
            </a:extLst>
          </p:cNvPr>
          <p:cNvSpPr/>
          <p:nvPr/>
        </p:nvSpPr>
        <p:spPr>
          <a:xfrm>
            <a:off x="6095999" y="4386271"/>
            <a:ext cx="5185683" cy="1356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4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二月初二前后，春回大地，人们期望龙出镇住一切有害的毒虫，期望着丰收。这就是“二月二，龙抬头”的说法。</a:t>
            </a:r>
          </a:p>
        </p:txBody>
      </p:sp>
    </p:spTree>
    <p:extLst>
      <p:ext uri="{BB962C8B-B14F-4D97-AF65-F5344CB8AC3E}">
        <p14:creationId xmlns:p14="http://schemas.microsoft.com/office/powerpoint/2010/main" xmlns="" val="2009337748"/>
      </p:ext>
    </p:extLst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CD6F5DC-548E-49AE-93FA-39F28126BDC0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F9282EBA-16E1-40B1-973D-49E929C853BA}"/>
                </a:ext>
              </a:extLst>
            </p:cNvPr>
            <p:cNvSpPr txBox="1"/>
            <p:nvPr/>
          </p:nvSpPr>
          <p:spPr>
            <a:xfrm>
              <a:off x="4926453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民间传说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74960CDC-E3DB-4560-93BB-A9F45C067F9C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B8187D5-87D9-4F93-9E79-A8C76004F7A6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BB08F48C-0271-48A8-8999-D5A2D768CF0B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DEAFF6D-4E55-4832-A7C1-06300B4EB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65555" y="2195247"/>
            <a:ext cx="3782990" cy="4147926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21C055EE-000E-4C30-9399-20ED3C099080}"/>
              </a:ext>
            </a:extLst>
          </p:cNvPr>
          <p:cNvCxnSpPr>
            <a:cxnSpLocks/>
          </p:cNvCxnSpPr>
          <p:nvPr/>
        </p:nvCxnSpPr>
        <p:spPr>
          <a:xfrm>
            <a:off x="0" y="3349260"/>
            <a:ext cx="5805377" cy="0"/>
          </a:xfrm>
          <a:prstGeom prst="line">
            <a:avLst/>
          </a:prstGeom>
          <a:ln w="127000">
            <a:solidFill>
              <a:srgbClr val="86BF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0F14B7F-E0E8-46A9-8D9D-14F8D069BECD}"/>
              </a:ext>
            </a:extLst>
          </p:cNvPr>
          <p:cNvSpPr/>
          <p:nvPr/>
        </p:nvSpPr>
        <p:spPr>
          <a:xfrm>
            <a:off x="3312387" y="2195247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春龙节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A313C727-DA46-4501-96EA-6BDEAC4BC383}"/>
              </a:ext>
            </a:extLst>
          </p:cNvPr>
          <p:cNvSpPr/>
          <p:nvPr/>
        </p:nvSpPr>
        <p:spPr>
          <a:xfrm>
            <a:off x="1539466" y="3543742"/>
            <a:ext cx="4265911" cy="2132956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昨夜斗回北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今朝岁起东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我年已强仕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无禄尚忧农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桑野就耕父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荷锄随牧童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田家占气候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共说此年丰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人归落雁后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思发在花前</a:t>
            </a:r>
          </a:p>
        </p:txBody>
      </p:sp>
    </p:spTree>
    <p:extLst>
      <p:ext uri="{BB962C8B-B14F-4D97-AF65-F5344CB8AC3E}">
        <p14:creationId xmlns:p14="http://schemas.microsoft.com/office/powerpoint/2010/main" xmlns="" val="4113798427"/>
      </p:ext>
    </p:extLst>
  </p:cSld>
  <p:clrMapOvr>
    <a:masterClrMapping/>
  </p:clrMapOvr>
  <p:transition spd="med" advClick="0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CD6F5DC-548E-49AE-93FA-39F28126BDC0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F9282EBA-16E1-40B1-973D-49E929C853BA}"/>
                </a:ext>
              </a:extLst>
            </p:cNvPr>
            <p:cNvSpPr txBox="1"/>
            <p:nvPr/>
          </p:nvSpPr>
          <p:spPr>
            <a:xfrm>
              <a:off x="4926453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民间传说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74960CDC-E3DB-4560-93BB-A9F45C067F9C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B8187D5-87D9-4F93-9E79-A8C76004F7A6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BB08F48C-0271-48A8-8999-D5A2D768CF0B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DD2719AB-BF0D-4FD7-B07B-CCFF96EC304D}"/>
              </a:ext>
            </a:extLst>
          </p:cNvPr>
          <p:cNvGrpSpPr/>
          <p:nvPr/>
        </p:nvGrpSpPr>
        <p:grpSpPr>
          <a:xfrm>
            <a:off x="939930" y="1852727"/>
            <a:ext cx="3019892" cy="4350336"/>
            <a:chOff x="1254396" y="1754372"/>
            <a:chExt cx="3019892" cy="435033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E8F427E-A1EB-4D0E-B95B-4F4B5112C9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3656"/>
            <a:stretch/>
          </p:blipFill>
          <p:spPr>
            <a:xfrm>
              <a:off x="1254396" y="1754372"/>
              <a:ext cx="3019892" cy="2208657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770D5B2A-2F05-4DE3-939F-8733B2CD931E}"/>
                </a:ext>
              </a:extLst>
            </p:cNvPr>
            <p:cNvSpPr txBox="1"/>
            <p:nvPr/>
          </p:nvSpPr>
          <p:spPr>
            <a:xfrm>
              <a:off x="1646087" y="4824293"/>
              <a:ext cx="2236510" cy="128041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lnSpc>
                  <a:spcPts val="3300"/>
                </a:lnSpc>
                <a:defRPr sz="2800" b="0" i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ts val="32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2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2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1AA74E16-663E-4B9B-87AF-A778B7275EC5}"/>
                </a:ext>
              </a:extLst>
            </p:cNvPr>
            <p:cNvGrpSpPr/>
            <p:nvPr/>
          </p:nvGrpSpPr>
          <p:grpSpPr>
            <a:xfrm>
              <a:off x="1764709" y="4016194"/>
              <a:ext cx="1999266" cy="733647"/>
              <a:chOff x="1883331" y="3700130"/>
              <a:chExt cx="1999266" cy="733647"/>
            </a:xfrm>
          </p:grpSpPr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xmlns="" id="{327DD522-EC45-4707-93D2-442FB6415FF9}"/>
                  </a:ext>
                </a:extLst>
              </p:cNvPr>
              <p:cNvSpPr/>
              <p:nvPr/>
            </p:nvSpPr>
            <p:spPr>
              <a:xfrm>
                <a:off x="1883331" y="3700130"/>
                <a:ext cx="1999266" cy="733647"/>
              </a:xfrm>
              <a:prstGeom prst="roundRect">
                <a:avLst>
                  <a:gd name="adj" fmla="val 50000"/>
                </a:avLst>
              </a:prstGeom>
              <a:solidFill>
                <a:srgbClr val="86BF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FA2A74E7-18DB-4DB1-A4E7-035582A243E4}"/>
                  </a:ext>
                </a:extLst>
              </p:cNvPr>
              <p:cNvSpPr/>
              <p:nvPr/>
            </p:nvSpPr>
            <p:spPr>
              <a:xfrm>
                <a:off x="2058485" y="3725891"/>
                <a:ext cx="160813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000" spc="-300" dirty="0">
                    <a:solidFill>
                      <a:srgbClr val="EBF6FC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龙抬头</a:t>
                </a: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41BFEB2C-B2B2-4F38-829C-4C111B0C6E34}"/>
              </a:ext>
            </a:extLst>
          </p:cNvPr>
          <p:cNvGrpSpPr/>
          <p:nvPr/>
        </p:nvGrpSpPr>
        <p:grpSpPr>
          <a:xfrm>
            <a:off x="4586055" y="1852727"/>
            <a:ext cx="3019892" cy="4350336"/>
            <a:chOff x="1254396" y="1754372"/>
            <a:chExt cx="3019892" cy="4350336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6CBD6025-1CD0-48A3-9BED-83F106A07C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3656"/>
            <a:stretch/>
          </p:blipFill>
          <p:spPr>
            <a:xfrm>
              <a:off x="1254396" y="1754372"/>
              <a:ext cx="3019892" cy="2208657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E45CD48E-267A-4F7C-95EB-E867EF2E68F1}"/>
                </a:ext>
              </a:extLst>
            </p:cNvPr>
            <p:cNvSpPr txBox="1"/>
            <p:nvPr/>
          </p:nvSpPr>
          <p:spPr>
            <a:xfrm>
              <a:off x="1646087" y="4824293"/>
              <a:ext cx="2236510" cy="128041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lnSpc>
                  <a:spcPts val="3300"/>
                </a:lnSpc>
                <a:defRPr sz="2800" b="0" i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ts val="32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2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2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749C5882-B577-411A-8850-E13505BB94B8}"/>
                </a:ext>
              </a:extLst>
            </p:cNvPr>
            <p:cNvGrpSpPr/>
            <p:nvPr/>
          </p:nvGrpSpPr>
          <p:grpSpPr>
            <a:xfrm>
              <a:off x="1764709" y="4016194"/>
              <a:ext cx="1999266" cy="733647"/>
              <a:chOff x="1883331" y="3700130"/>
              <a:chExt cx="1999266" cy="733647"/>
            </a:xfrm>
          </p:grpSpPr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xmlns="" id="{D6ECCF71-92F1-41B8-B19A-56B4FABFAFF5}"/>
                  </a:ext>
                </a:extLst>
              </p:cNvPr>
              <p:cNvSpPr/>
              <p:nvPr/>
            </p:nvSpPr>
            <p:spPr>
              <a:xfrm>
                <a:off x="1883331" y="3700130"/>
                <a:ext cx="1999266" cy="733647"/>
              </a:xfrm>
              <a:prstGeom prst="roundRect">
                <a:avLst>
                  <a:gd name="adj" fmla="val 50000"/>
                </a:avLst>
              </a:prstGeom>
              <a:solidFill>
                <a:srgbClr val="86BF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1E3E2FD8-17FF-4952-9834-4103E31AAC38}"/>
                  </a:ext>
                </a:extLst>
              </p:cNvPr>
              <p:cNvSpPr/>
              <p:nvPr/>
            </p:nvSpPr>
            <p:spPr>
              <a:xfrm>
                <a:off x="2058485" y="3725891"/>
                <a:ext cx="160813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000" spc="-300" dirty="0">
                    <a:solidFill>
                      <a:srgbClr val="EBF6FC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龙抬头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ED9D268D-B6DE-422A-BAB8-35ED2B4D2224}"/>
              </a:ext>
            </a:extLst>
          </p:cNvPr>
          <p:cNvGrpSpPr/>
          <p:nvPr/>
        </p:nvGrpSpPr>
        <p:grpSpPr>
          <a:xfrm>
            <a:off x="8232179" y="1852727"/>
            <a:ext cx="3019892" cy="4350336"/>
            <a:chOff x="1254396" y="1754372"/>
            <a:chExt cx="3019892" cy="4350336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54F18512-9BB2-4A60-84AA-8F9B125876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3656"/>
            <a:stretch/>
          </p:blipFill>
          <p:spPr>
            <a:xfrm>
              <a:off x="1254396" y="1754372"/>
              <a:ext cx="3019892" cy="2208657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EEA4E043-5C4A-4E21-BC0F-7A5492DBB4E6}"/>
                </a:ext>
              </a:extLst>
            </p:cNvPr>
            <p:cNvSpPr txBox="1"/>
            <p:nvPr/>
          </p:nvSpPr>
          <p:spPr>
            <a:xfrm>
              <a:off x="1646087" y="4824293"/>
              <a:ext cx="2236510" cy="128041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lnSpc>
                  <a:spcPts val="3300"/>
                </a:lnSpc>
                <a:defRPr sz="2800" b="0" i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ts val="32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2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  <a:p>
              <a:pPr>
                <a:lnSpc>
                  <a:spcPts val="32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点击输入内容点击</a:t>
              </a: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87DC3389-FBF9-4DDC-AB9B-A70BF3DD7595}"/>
                </a:ext>
              </a:extLst>
            </p:cNvPr>
            <p:cNvGrpSpPr/>
            <p:nvPr/>
          </p:nvGrpSpPr>
          <p:grpSpPr>
            <a:xfrm>
              <a:off x="1764709" y="4016194"/>
              <a:ext cx="1999266" cy="733647"/>
              <a:chOff x="1883331" y="3700130"/>
              <a:chExt cx="1999266" cy="733647"/>
            </a:xfrm>
          </p:grpSpPr>
          <p:sp>
            <p:nvSpPr>
              <p:cNvPr id="24" name="矩形: 圆角 23">
                <a:extLst>
                  <a:ext uri="{FF2B5EF4-FFF2-40B4-BE49-F238E27FC236}">
                    <a16:creationId xmlns:a16="http://schemas.microsoft.com/office/drawing/2014/main" xmlns="" id="{D2623DD3-389E-4CAE-A739-E392D4639D2F}"/>
                  </a:ext>
                </a:extLst>
              </p:cNvPr>
              <p:cNvSpPr/>
              <p:nvPr/>
            </p:nvSpPr>
            <p:spPr>
              <a:xfrm>
                <a:off x="1883331" y="3700130"/>
                <a:ext cx="1999266" cy="733647"/>
              </a:xfrm>
              <a:prstGeom prst="roundRect">
                <a:avLst>
                  <a:gd name="adj" fmla="val 50000"/>
                </a:avLst>
              </a:prstGeom>
              <a:solidFill>
                <a:srgbClr val="86BF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="" id="{5F1C53EC-AF3F-45F7-9166-C9C7638F1205}"/>
                  </a:ext>
                </a:extLst>
              </p:cNvPr>
              <p:cNvSpPr/>
              <p:nvPr/>
            </p:nvSpPr>
            <p:spPr>
              <a:xfrm>
                <a:off x="2058485" y="3725891"/>
                <a:ext cx="160813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000" spc="-300" dirty="0">
                    <a:solidFill>
                      <a:srgbClr val="EBF6FC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龙抬头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836113461"/>
      </p:ext>
    </p:extLst>
  </p:cSld>
  <p:clrMapOvr>
    <a:masterClrMapping/>
  </p:clrMapOvr>
  <p:transition spd="slow" advClick="0" advTm="3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EFB8933C-DB92-4127-AA2F-21DEB0CDA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48" b="39481"/>
          <a:stretch/>
        </p:blipFill>
        <p:spPr>
          <a:xfrm flipH="1">
            <a:off x="4167961" y="-1"/>
            <a:ext cx="8024037" cy="68580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C9721D9-219A-4A90-B44E-3444030CA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962404" y="2171858"/>
            <a:ext cx="4609384" cy="2656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17B62C9-A2F9-4FEF-B931-01613BBE0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-171727" y="2171858"/>
            <a:ext cx="4609384" cy="2656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41A9B02-3FBD-4D7A-9A9A-8295081E1E94}"/>
              </a:ext>
            </a:extLst>
          </p:cNvPr>
          <p:cNvSpPr txBox="1"/>
          <p:nvPr/>
        </p:nvSpPr>
        <p:spPr>
          <a:xfrm>
            <a:off x="2553700" y="524361"/>
            <a:ext cx="1292662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祝福问候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FA3DDC6C-DA3A-4A08-AE57-CD2FD2A1A12F}"/>
              </a:ext>
            </a:extLst>
          </p:cNvPr>
          <p:cNvSpPr/>
          <p:nvPr/>
        </p:nvSpPr>
        <p:spPr>
          <a:xfrm>
            <a:off x="2700300" y="4609384"/>
            <a:ext cx="999461" cy="999461"/>
          </a:xfrm>
          <a:prstGeom prst="ellipse">
            <a:avLst/>
          </a:prstGeom>
          <a:solidFill>
            <a:srgbClr val="FA4F0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肆</a:t>
            </a:r>
          </a:p>
        </p:txBody>
      </p:sp>
    </p:spTree>
    <p:extLst>
      <p:ext uri="{BB962C8B-B14F-4D97-AF65-F5344CB8AC3E}">
        <p14:creationId xmlns:p14="http://schemas.microsoft.com/office/powerpoint/2010/main" xmlns="" val="41885596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CD6F5DC-548E-49AE-93FA-39F28126BDC0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F9282EBA-16E1-40B1-973D-49E929C853BA}"/>
                </a:ext>
              </a:extLst>
            </p:cNvPr>
            <p:cNvSpPr txBox="1"/>
            <p:nvPr/>
          </p:nvSpPr>
          <p:spPr>
            <a:xfrm>
              <a:off x="4926453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祝福问候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74960CDC-E3DB-4560-93BB-A9F45C067F9C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B8187D5-87D9-4F93-9E79-A8C76004F7A6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BB08F48C-0271-48A8-8999-D5A2D768CF0B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F501C06E-AE3E-46EB-8DE3-083B9760E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423" y="0"/>
            <a:ext cx="4853089" cy="6858000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A69373C-3EC1-4D5A-8F59-C07E287B9D96}"/>
              </a:ext>
            </a:extLst>
          </p:cNvPr>
          <p:cNvGrpSpPr/>
          <p:nvPr/>
        </p:nvGrpSpPr>
        <p:grpSpPr>
          <a:xfrm>
            <a:off x="6626502" y="2272572"/>
            <a:ext cx="4101755" cy="660763"/>
            <a:chOff x="1182626" y="2134350"/>
            <a:chExt cx="4101755" cy="660763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xmlns="" id="{A4BC70AC-F06B-4388-A6B6-7AF44FD18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331AA6B4-0932-4DC4-BA56-DF320F76462D}"/>
                </a:ext>
              </a:extLst>
            </p:cNvPr>
            <p:cNvSpPr/>
            <p:nvPr/>
          </p:nvSpPr>
          <p:spPr>
            <a:xfrm>
              <a:off x="1946901" y="2162084"/>
              <a:ext cx="3337480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东风夜放花千树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6866B23-CFE6-49C5-BB18-578C64DD09BB}"/>
              </a:ext>
            </a:extLst>
          </p:cNvPr>
          <p:cNvGrpSpPr/>
          <p:nvPr/>
        </p:nvGrpSpPr>
        <p:grpSpPr>
          <a:xfrm>
            <a:off x="6626502" y="3211967"/>
            <a:ext cx="4101755" cy="660763"/>
            <a:chOff x="1182626" y="2134350"/>
            <a:chExt cx="4101755" cy="660763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555B6729-3B97-407C-81B8-5E8EF008B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02957430-B39E-4EE7-BCAA-9251CFD1DE9A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宝马雕车香满路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D432193E-91B8-4704-9AA6-2EB272E76999}"/>
              </a:ext>
            </a:extLst>
          </p:cNvPr>
          <p:cNvGrpSpPr/>
          <p:nvPr/>
        </p:nvGrpSpPr>
        <p:grpSpPr>
          <a:xfrm>
            <a:off x="6626502" y="4151362"/>
            <a:ext cx="4101755" cy="660763"/>
            <a:chOff x="1182626" y="2134350"/>
            <a:chExt cx="4101755" cy="660763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xmlns="" id="{D4DE00E2-CC9D-49DC-AC82-15298D219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0E64746D-9883-409C-A21A-BC803D42A61D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蛾儿雪柳黄金缕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B3405E23-28B2-4E76-A97B-190E638C6E26}"/>
              </a:ext>
            </a:extLst>
          </p:cNvPr>
          <p:cNvGrpSpPr/>
          <p:nvPr/>
        </p:nvGrpSpPr>
        <p:grpSpPr>
          <a:xfrm>
            <a:off x="6626502" y="5090758"/>
            <a:ext cx="4101755" cy="660763"/>
            <a:chOff x="1182626" y="2134350"/>
            <a:chExt cx="4101755" cy="660763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xmlns="" id="{CDD9F814-BF6D-4381-A21E-6A3086FCD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2626" y="2134350"/>
              <a:ext cx="656807" cy="660763"/>
            </a:xfrm>
            <a:prstGeom prst="rect">
              <a:avLst/>
            </a:prstGeom>
          </p:spPr>
        </p:pic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B2516D18-FCAA-48E8-AAB5-ECBE55365F5F}"/>
                </a:ext>
              </a:extLst>
            </p:cNvPr>
            <p:cNvSpPr/>
            <p:nvPr/>
          </p:nvSpPr>
          <p:spPr>
            <a:xfrm>
              <a:off x="1946901" y="2162084"/>
              <a:ext cx="3337480" cy="572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笑语盈盈暗香去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61489032"/>
      </p:ext>
    </p:extLst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CD6F5DC-548E-49AE-93FA-39F28126BDC0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F9282EBA-16E1-40B1-973D-49E929C853BA}"/>
                </a:ext>
              </a:extLst>
            </p:cNvPr>
            <p:cNvSpPr txBox="1"/>
            <p:nvPr/>
          </p:nvSpPr>
          <p:spPr>
            <a:xfrm>
              <a:off x="4926453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祝福问候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74960CDC-E3DB-4560-93BB-A9F45C067F9C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B8187D5-87D9-4F93-9E79-A8C76004F7A6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BB08F48C-0271-48A8-8999-D5A2D768CF0B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76F47F5-AA5A-4D03-B106-238DD61F1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5352" y="425303"/>
            <a:ext cx="3860191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8E2AD4A5-A553-43CF-B27C-0319F5FE821A}"/>
              </a:ext>
            </a:extLst>
          </p:cNvPr>
          <p:cNvSpPr/>
          <p:nvPr/>
        </p:nvSpPr>
        <p:spPr>
          <a:xfrm>
            <a:off x="-1" y="2320451"/>
            <a:ext cx="7113184" cy="1335458"/>
          </a:xfrm>
          <a:prstGeom prst="rect">
            <a:avLst/>
          </a:prstGeom>
          <a:solidFill>
            <a:srgbClr val="86B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2F3A0020-27CF-4A30-B639-A7E3D0F2554C}"/>
              </a:ext>
            </a:extLst>
          </p:cNvPr>
          <p:cNvSpPr txBox="1"/>
          <p:nvPr/>
        </p:nvSpPr>
        <p:spPr>
          <a:xfrm>
            <a:off x="2631714" y="2480348"/>
            <a:ext cx="40703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6000" dirty="0">
                <a:solidFill>
                  <a:srgbClr val="EBF6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典明朝体 (非商业使用) W5" pitchFamily="50" charset="-122"/>
                <a:ea typeface="文悦古典明朝体 (非商业使用) W5" pitchFamily="50" charset="-122"/>
              </a:rPr>
              <a:t>二月二熏香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D1E3268-355A-4525-801C-464007C6622A}"/>
              </a:ext>
            </a:extLst>
          </p:cNvPr>
          <p:cNvSpPr/>
          <p:nvPr/>
        </p:nvSpPr>
        <p:spPr>
          <a:xfrm>
            <a:off x="1222746" y="3954547"/>
            <a:ext cx="5890437" cy="18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400"/>
              </a:lnSpc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二月二熏香，从院子各处一直点到室内，有缝就插，这一天被称为熏虫日。因为大部分虫子从这天开始动弹了，这些粮食虫、蛀虫均属害虫，人们认为这一熏，一年家中屋里不遭害虫。</a:t>
            </a:r>
          </a:p>
        </p:txBody>
      </p:sp>
    </p:spTree>
    <p:extLst>
      <p:ext uri="{BB962C8B-B14F-4D97-AF65-F5344CB8AC3E}">
        <p14:creationId xmlns:p14="http://schemas.microsoft.com/office/powerpoint/2010/main" xmlns="" val="1635993078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CD6F5DC-548E-49AE-93FA-39F28126BDC0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F9282EBA-16E1-40B1-973D-49E929C853BA}"/>
                </a:ext>
              </a:extLst>
            </p:cNvPr>
            <p:cNvSpPr txBox="1"/>
            <p:nvPr/>
          </p:nvSpPr>
          <p:spPr>
            <a:xfrm>
              <a:off x="4926453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祝福问候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74960CDC-E3DB-4560-93BB-A9F45C067F9C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B8187D5-87D9-4F93-9E79-A8C76004F7A6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BB08F48C-0271-48A8-8999-D5A2D768CF0B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E6CC1A3B-DCB6-4AE3-BAF4-4122F0839E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59" b="14331"/>
          <a:stretch/>
        </p:blipFill>
        <p:spPr>
          <a:xfrm>
            <a:off x="-1" y="-260457"/>
            <a:ext cx="3785192" cy="7118458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3C5C2F72-65BE-4AC2-AA03-4F9D46E27C84}"/>
              </a:ext>
            </a:extLst>
          </p:cNvPr>
          <p:cNvCxnSpPr>
            <a:cxnSpLocks/>
          </p:cNvCxnSpPr>
          <p:nvPr/>
        </p:nvCxnSpPr>
        <p:spPr>
          <a:xfrm>
            <a:off x="5018567" y="3551284"/>
            <a:ext cx="7173432" cy="0"/>
          </a:xfrm>
          <a:prstGeom prst="line">
            <a:avLst/>
          </a:prstGeom>
          <a:ln w="127000">
            <a:solidFill>
              <a:srgbClr val="86BF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6FB452F-B54C-4D5D-89CD-70C85E5FE3FA}"/>
              </a:ext>
            </a:extLst>
          </p:cNvPr>
          <p:cNvSpPr/>
          <p:nvPr/>
        </p:nvSpPr>
        <p:spPr>
          <a:xfrm>
            <a:off x="5018567" y="2440222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来自春的祝福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7D569278-6B54-4925-A3FA-042DEFB8E7F1}"/>
              </a:ext>
            </a:extLst>
          </p:cNvPr>
          <p:cNvSpPr/>
          <p:nvPr/>
        </p:nvSpPr>
        <p:spPr>
          <a:xfrm>
            <a:off x="4926453" y="3782117"/>
            <a:ext cx="5082160" cy="2132956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昨夜斗回北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今朝岁起东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我年已强仕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无禄尚忧农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桑野就耕父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荷锄随牧童</a:t>
            </a: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田家占气候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共说此年丰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入春才七日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离家已二年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人归落雁后</a:t>
            </a:r>
            <a:endParaRPr lang="en-US" altLang="zh-CN" sz="22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思发在花前</a:t>
            </a:r>
          </a:p>
        </p:txBody>
      </p:sp>
    </p:spTree>
    <p:extLst>
      <p:ext uri="{BB962C8B-B14F-4D97-AF65-F5344CB8AC3E}">
        <p14:creationId xmlns:p14="http://schemas.microsoft.com/office/powerpoint/2010/main" xmlns="" val="2727721377"/>
      </p:ext>
    </p:extLst>
  </p:cSld>
  <p:clrMapOvr>
    <a:masterClrMapping/>
  </p:clrMapOvr>
  <p:transition spd="slow" advClick="0" advTm="3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CD6F5DC-548E-49AE-93FA-39F28126BDC0}"/>
              </a:ext>
            </a:extLst>
          </p:cNvPr>
          <p:cNvGrpSpPr/>
          <p:nvPr/>
        </p:nvGrpSpPr>
        <p:grpSpPr>
          <a:xfrm>
            <a:off x="0" y="514827"/>
            <a:ext cx="12192000" cy="578623"/>
            <a:chOff x="0" y="578625"/>
            <a:chExt cx="12192000" cy="57862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F9282EBA-16E1-40B1-973D-49E929C853BA}"/>
                </a:ext>
              </a:extLst>
            </p:cNvPr>
            <p:cNvSpPr txBox="1"/>
            <p:nvPr/>
          </p:nvSpPr>
          <p:spPr>
            <a:xfrm>
              <a:off x="4926453" y="64858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 </a:t>
              </a:r>
              <a:r>
                <a:rPr lang="zh-CN" altLang="en-US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祝福问候 </a:t>
              </a:r>
              <a:r>
                <a:rPr lang="en-US" altLang="zh-CN" sz="2400" dirty="0">
                  <a:latin typeface="文悦古体仿宋 (非商业使用)" pitchFamily="50" charset="-122"/>
                  <a:ea typeface="文悦古体仿宋 (非商业使用)" pitchFamily="50" charset="-122"/>
                </a:rPr>
                <a:t>·</a:t>
              </a:r>
              <a:endParaRPr lang="zh-CN" altLang="en-US" sz="2400" dirty="0"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74960CDC-E3DB-4560-93BB-A9F45C067F9C}"/>
                </a:ext>
              </a:extLst>
            </p:cNvPr>
            <p:cNvSpPr/>
            <p:nvPr/>
          </p:nvSpPr>
          <p:spPr>
            <a:xfrm>
              <a:off x="4823652" y="578625"/>
              <a:ext cx="2544695" cy="578623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B8187D5-87D9-4F93-9E79-A8C76004F7A6}"/>
                </a:ext>
              </a:extLst>
            </p:cNvPr>
            <p:cNvCxnSpPr>
              <a:stCxn id="4" idx="1"/>
            </p:cNvCxnSpPr>
            <p:nvPr/>
          </p:nvCxnSpPr>
          <p:spPr>
            <a:xfrm flipH="1">
              <a:off x="0" y="867937"/>
              <a:ext cx="4823652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BB08F48C-0271-48A8-8999-D5A2D768CF0B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7368347" y="867937"/>
              <a:ext cx="4823653" cy="11481"/>
            </a:xfrm>
            <a:prstGeom prst="line">
              <a:avLst/>
            </a:prstGeom>
            <a:noFill/>
            <a:ln w="38100">
              <a:solidFill>
                <a:srgbClr val="86BF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CCB648F-B7F7-4876-9F78-193A0E98BF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127" b="22928"/>
          <a:stretch/>
        </p:blipFill>
        <p:spPr>
          <a:xfrm>
            <a:off x="-1" y="3450043"/>
            <a:ext cx="12192000" cy="3407958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F6A3137E-FBDA-4A4E-99DD-D24B4E39AE11}"/>
              </a:ext>
            </a:extLst>
          </p:cNvPr>
          <p:cNvCxnSpPr/>
          <p:nvPr/>
        </p:nvCxnSpPr>
        <p:spPr>
          <a:xfrm>
            <a:off x="-1" y="3450042"/>
            <a:ext cx="12192001" cy="0"/>
          </a:xfrm>
          <a:prstGeom prst="line">
            <a:avLst/>
          </a:prstGeom>
          <a:noFill/>
          <a:ln w="38100">
            <a:solidFill>
              <a:srgbClr val="86B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E7B5B1A-3807-404C-9F98-254F1719F550}"/>
              </a:ext>
            </a:extLst>
          </p:cNvPr>
          <p:cNvSpPr txBox="1"/>
          <p:nvPr/>
        </p:nvSpPr>
        <p:spPr>
          <a:xfrm>
            <a:off x="1291495" y="1725285"/>
            <a:ext cx="2749471" cy="120988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EF3B39D2-4C33-4B42-9D50-C8AB3EAACB94}"/>
              </a:ext>
            </a:extLst>
          </p:cNvPr>
          <p:cNvSpPr/>
          <p:nvPr/>
        </p:nvSpPr>
        <p:spPr>
          <a:xfrm>
            <a:off x="845021" y="2223901"/>
            <a:ext cx="212651" cy="212651"/>
          </a:xfrm>
          <a:prstGeom prst="ellipse">
            <a:avLst/>
          </a:prstGeom>
          <a:solidFill>
            <a:srgbClr val="86B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AAD66A2-F2E5-4E91-BA07-6AD9E09351DF}"/>
              </a:ext>
            </a:extLst>
          </p:cNvPr>
          <p:cNvSpPr txBox="1"/>
          <p:nvPr/>
        </p:nvSpPr>
        <p:spPr>
          <a:xfrm>
            <a:off x="4721263" y="1725285"/>
            <a:ext cx="2749471" cy="120988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E4CEECC9-8684-41E9-9B5F-4E03E8A1F076}"/>
              </a:ext>
            </a:extLst>
          </p:cNvPr>
          <p:cNvSpPr/>
          <p:nvPr/>
        </p:nvSpPr>
        <p:spPr>
          <a:xfrm>
            <a:off x="4274789" y="2223901"/>
            <a:ext cx="212651" cy="212651"/>
          </a:xfrm>
          <a:prstGeom prst="ellipse">
            <a:avLst/>
          </a:prstGeom>
          <a:solidFill>
            <a:srgbClr val="86B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A1645D9-B73D-4867-947C-049E5E66F83A}"/>
              </a:ext>
            </a:extLst>
          </p:cNvPr>
          <p:cNvSpPr txBox="1"/>
          <p:nvPr/>
        </p:nvSpPr>
        <p:spPr>
          <a:xfrm>
            <a:off x="8151031" y="1725285"/>
            <a:ext cx="2749471" cy="120988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点击输入内容点击输入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A3B8B9A8-59DB-4307-977A-E7C7DF9585EE}"/>
              </a:ext>
            </a:extLst>
          </p:cNvPr>
          <p:cNvSpPr/>
          <p:nvPr/>
        </p:nvSpPr>
        <p:spPr>
          <a:xfrm>
            <a:off x="7704557" y="2223901"/>
            <a:ext cx="212651" cy="212651"/>
          </a:xfrm>
          <a:prstGeom prst="ellipse">
            <a:avLst/>
          </a:prstGeom>
          <a:solidFill>
            <a:srgbClr val="86B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73AD9585-7E74-4D54-9713-B977D282F755}"/>
              </a:ext>
            </a:extLst>
          </p:cNvPr>
          <p:cNvSpPr/>
          <p:nvPr/>
        </p:nvSpPr>
        <p:spPr>
          <a:xfrm>
            <a:off x="11134328" y="2223901"/>
            <a:ext cx="212651" cy="212651"/>
          </a:xfrm>
          <a:prstGeom prst="ellipse">
            <a:avLst/>
          </a:prstGeom>
          <a:solidFill>
            <a:srgbClr val="86B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7617133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19F2AE2-5372-4A18-BF9E-99C36F2D03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7983"/>
          <a:stretch/>
        </p:blipFill>
        <p:spPr>
          <a:xfrm>
            <a:off x="0" y="-1"/>
            <a:ext cx="6347637" cy="68580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9923016-C393-49DF-93C9-F6B6271770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3221664" y="-1"/>
            <a:ext cx="8970333" cy="200142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8AAC7C4-C754-4D8E-AB1C-15E3B3D3D9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221667" y="4856576"/>
            <a:ext cx="8970333" cy="200142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038E41F-7190-4915-A168-F69ABD787D8B}"/>
              </a:ext>
            </a:extLst>
          </p:cNvPr>
          <p:cNvSpPr txBox="1"/>
          <p:nvPr/>
        </p:nvSpPr>
        <p:spPr>
          <a:xfrm>
            <a:off x="5237287" y="2541753"/>
            <a:ext cx="50914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3A3A3A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感谢</a:t>
            </a:r>
            <a:r>
              <a:rPr lang="zh-CN" altLang="en-US" sz="7200" b="1" dirty="0" smtClean="0">
                <a:solidFill>
                  <a:srgbClr val="3A3A3A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您观看！</a:t>
            </a:r>
            <a:endParaRPr lang="zh-CN" alt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0F3C1FB9-4F2C-4474-88ED-0D6E83B4FC52}"/>
              </a:ext>
            </a:extLst>
          </p:cNvPr>
          <p:cNvCxnSpPr>
            <a:cxnSpLocks/>
          </p:cNvCxnSpPr>
          <p:nvPr/>
        </p:nvCxnSpPr>
        <p:spPr>
          <a:xfrm>
            <a:off x="4588606" y="3827717"/>
            <a:ext cx="6543002" cy="0"/>
          </a:xfrm>
          <a:prstGeom prst="line">
            <a:avLst/>
          </a:prstGeom>
          <a:ln>
            <a:solidFill>
              <a:srgbClr val="86BF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6E02C34-D960-40D0-BCFA-B428A61E6078}"/>
              </a:ext>
            </a:extLst>
          </p:cNvPr>
          <p:cNvSpPr txBox="1"/>
          <p:nvPr/>
        </p:nvSpPr>
        <p:spPr>
          <a:xfrm>
            <a:off x="4662393" y="4051151"/>
            <a:ext cx="6564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spc="800" dirty="0">
                <a:solidFill>
                  <a:srgbClr val="8CC1F2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A CHINESE TRADITIONAL FESTIVAL</a:t>
            </a:r>
            <a:endParaRPr lang="zh-CN" altLang="en-US" sz="1600" spc="800" dirty="0">
              <a:solidFill>
                <a:srgbClr val="8CC1F2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6034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764</Words>
  <Application>Microsoft Office PowerPoint</Application>
  <PresentationFormat>自定义</PresentationFormat>
  <Paragraphs>159</Paragraphs>
  <Slides>26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高志远</dc:creator>
  <cp:lastModifiedBy>微软用户</cp:lastModifiedBy>
  <cp:revision>134</cp:revision>
  <dcterms:created xsi:type="dcterms:W3CDTF">2018-02-19T08:04:56Z</dcterms:created>
  <dcterms:modified xsi:type="dcterms:W3CDTF">2018-02-24T02:03:58Z</dcterms:modified>
</cp:coreProperties>
</file>