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71" r:id="rId3"/>
    <p:sldId id="257" r:id="rId4"/>
    <p:sldId id="258" r:id="rId5"/>
    <p:sldId id="275" r:id="rId6"/>
    <p:sldId id="276" r:id="rId7"/>
    <p:sldId id="272" r:id="rId8"/>
    <p:sldId id="277" r:id="rId9"/>
    <p:sldId id="278" r:id="rId10"/>
    <p:sldId id="279" r:id="rId11"/>
    <p:sldId id="273" r:id="rId12"/>
    <p:sldId id="280" r:id="rId13"/>
    <p:sldId id="283" r:id="rId14"/>
    <p:sldId id="282" r:id="rId15"/>
    <p:sldId id="274" r:id="rId16"/>
    <p:sldId id="281" r:id="rId17"/>
    <p:sldId id="284" r:id="rId18"/>
    <p:sldId id="286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3A4B"/>
    <a:srgbClr val="6C8B6C"/>
    <a:srgbClr val="12975B"/>
    <a:srgbClr val="52CFC5"/>
    <a:srgbClr val="DBE0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-20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openxmlformats.org/officeDocument/2006/relationships/package" Target="../embeddings/Microsoft_Excel____1.xlsx"/><Relationship Id="rId1" Type="http://schemas.openxmlformats.org/officeDocument/2006/relationships/image" Target="../media/image7.png"/><Relationship Id="rId4" Type="http://schemas.microsoft.com/office/2011/relationships/chartColorStyle" Target="colors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cat>
            <c:numRef>
              <c:f>Sheet1!$A$2:$A$7</c:f>
              <c:numCache>
                <c:formatCode>General</c:formatCod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3.8</c:v>
                </c:pt>
                <c:pt idx="5">
                  <c:v>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3"/>
        <c:overlap val="-27"/>
        <c:axId val="183394688"/>
        <c:axId val="183396224"/>
      </c:barChart>
      <c:catAx>
        <c:axId val="18339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183396224"/>
        <c:crosses val="autoZero"/>
        <c:auto val="1"/>
        <c:lblAlgn val="ctr"/>
        <c:lblOffset val="100"/>
        <c:noMultiLvlLbl val="0"/>
      </c:catAx>
      <c:valAx>
        <c:axId val="1833962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83394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</a:defRPr>
      </a:pPr>
      <a:endParaRPr lang="zh-CN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3901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0672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88393" y="459014"/>
            <a:ext cx="10615213" cy="5939972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40" r="72074"/>
          <a:stretch>
            <a:fillRect/>
          </a:stretch>
        </p:blipFill>
        <p:spPr>
          <a:xfrm>
            <a:off x="-609600" y="4212159"/>
            <a:ext cx="3207657" cy="30086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4" b="50900"/>
          <a:stretch>
            <a:fillRect/>
          </a:stretch>
        </p:blipFill>
        <p:spPr>
          <a:xfrm>
            <a:off x="9405257" y="-2565573"/>
            <a:ext cx="2786743" cy="5131146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128157" y="2781759"/>
            <a:ext cx="79356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复古花鸟风格演示模板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2293257" y="3551200"/>
            <a:ext cx="7634514" cy="0"/>
          </a:xfrm>
          <a:prstGeom prst="line">
            <a:avLst/>
          </a:prstGeom>
          <a:ln>
            <a:solidFill>
              <a:srgbClr val="2D3A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2293257" y="4059200"/>
            <a:ext cx="7634514" cy="0"/>
          </a:xfrm>
          <a:prstGeom prst="line">
            <a:avLst/>
          </a:prstGeom>
          <a:ln>
            <a:solidFill>
              <a:srgbClr val="2D3A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2293257" y="3635048"/>
            <a:ext cx="7634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WELCOME LUNAR NEW YEAR FLOWER THEME DOME TEMPLATE</a:t>
            </a:r>
            <a:endParaRPr lang="zh-CN" altLang="en-US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34338" y="4307260"/>
            <a:ext cx="1952352" cy="417898"/>
          </a:xfrm>
          <a:prstGeom prst="rect">
            <a:avLst/>
          </a:prstGeom>
          <a:solidFill>
            <a:srgbClr val="2D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汇报人：</a:t>
            </a:r>
            <a:r>
              <a:rPr lang="en-US" altLang="zh-CN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xxx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036457" y="1738686"/>
            <a:ext cx="2119087" cy="1005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2019</a:t>
            </a:r>
            <a:endParaRPr lang="zh-CN" altLang="en-US" sz="6000" dirty="0">
              <a:solidFill>
                <a:srgbClr val="2D3A4B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88393" y="459014"/>
            <a:ext cx="10615213" cy="5939972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40" r="72074"/>
          <a:stretch>
            <a:fillRect/>
          </a:stretch>
        </p:blipFill>
        <p:spPr>
          <a:xfrm>
            <a:off x="-609600" y="4212159"/>
            <a:ext cx="3207657" cy="30086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4" b="50900"/>
          <a:stretch>
            <a:fillRect/>
          </a:stretch>
        </p:blipFill>
        <p:spPr>
          <a:xfrm>
            <a:off x="9405257" y="-2565573"/>
            <a:ext cx="2786743" cy="513114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180115" y="1146629"/>
            <a:ext cx="3831771" cy="1611085"/>
          </a:xfrm>
          <a:prstGeom prst="rect">
            <a:avLst/>
          </a:prstGeom>
          <a:solidFill>
            <a:srgbClr val="2D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847770" y="1598228"/>
            <a:ext cx="2496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Contents</a:t>
            </a:r>
            <a:endParaRPr lang="zh-CN" altLang="en-US" sz="40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740400" y="2423885"/>
            <a:ext cx="711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007917" y="3569677"/>
            <a:ext cx="3829139" cy="785580"/>
            <a:chOff x="2622461" y="3569677"/>
            <a:chExt cx="3829139" cy="785580"/>
          </a:xfrm>
        </p:grpSpPr>
        <p:grpSp>
          <p:nvGrpSpPr>
            <p:cNvPr id="11" name="组合 10"/>
            <p:cNvGrpSpPr/>
            <p:nvPr/>
          </p:nvGrpSpPr>
          <p:grpSpPr>
            <a:xfrm>
              <a:off x="2622461" y="3569677"/>
              <a:ext cx="785580" cy="785580"/>
              <a:chOff x="6755495" y="3780066"/>
              <a:chExt cx="785580" cy="785580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6882491" y="3907062"/>
                <a:ext cx="531588" cy="531588"/>
              </a:xfrm>
              <a:prstGeom prst="ellipse">
                <a:avLst/>
              </a:prstGeom>
              <a:solidFill>
                <a:srgbClr val="2D3A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1</a:t>
                </a:r>
                <a:endParaRPr lang="zh-CN" altLang="en-US" sz="2400" dirty="0"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6755495" y="3780066"/>
                <a:ext cx="785580" cy="785580"/>
              </a:xfrm>
              <a:prstGeom prst="ellipse">
                <a:avLst/>
              </a:prstGeom>
              <a:noFill/>
              <a:ln w="28575">
                <a:solidFill>
                  <a:srgbClr val="2D3A4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文本框 25"/>
            <p:cNvSpPr txBox="1"/>
            <p:nvPr/>
          </p:nvSpPr>
          <p:spPr>
            <a:xfrm>
              <a:off x="3581719" y="3700857"/>
              <a:ext cx="28698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 dirty="0">
                  <a:solidFill>
                    <a:srgbClr val="2D3A4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输入您的主标题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354945" y="3569677"/>
            <a:ext cx="3829139" cy="785580"/>
            <a:chOff x="2622461" y="3569677"/>
            <a:chExt cx="3829139" cy="785580"/>
          </a:xfrm>
        </p:grpSpPr>
        <p:grpSp>
          <p:nvGrpSpPr>
            <p:cNvPr id="28" name="组合 27"/>
            <p:cNvGrpSpPr/>
            <p:nvPr/>
          </p:nvGrpSpPr>
          <p:grpSpPr>
            <a:xfrm>
              <a:off x="2622461" y="3569677"/>
              <a:ext cx="785580" cy="785580"/>
              <a:chOff x="6755495" y="3780066"/>
              <a:chExt cx="785580" cy="785580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6882491" y="3907062"/>
                <a:ext cx="531588" cy="531588"/>
              </a:xfrm>
              <a:prstGeom prst="ellipse">
                <a:avLst/>
              </a:prstGeom>
              <a:solidFill>
                <a:srgbClr val="6C8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2</a:t>
                </a:r>
                <a:endParaRPr lang="zh-CN" altLang="en-US" sz="2400" dirty="0"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6755495" y="3780066"/>
                <a:ext cx="785580" cy="785580"/>
              </a:xfrm>
              <a:prstGeom prst="ellipse">
                <a:avLst/>
              </a:prstGeom>
              <a:noFill/>
              <a:ln w="28575">
                <a:solidFill>
                  <a:srgbClr val="6C8B6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3581719" y="3700857"/>
              <a:ext cx="28698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 dirty="0">
                  <a:solidFill>
                    <a:srgbClr val="2D3A4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输入您的主标题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007917" y="4662893"/>
            <a:ext cx="3829139" cy="785580"/>
            <a:chOff x="2622461" y="3569677"/>
            <a:chExt cx="3829139" cy="785580"/>
          </a:xfrm>
        </p:grpSpPr>
        <p:grpSp>
          <p:nvGrpSpPr>
            <p:cNvPr id="33" name="组合 32"/>
            <p:cNvGrpSpPr/>
            <p:nvPr/>
          </p:nvGrpSpPr>
          <p:grpSpPr>
            <a:xfrm>
              <a:off x="2622461" y="3569677"/>
              <a:ext cx="785580" cy="785580"/>
              <a:chOff x="6755495" y="3780066"/>
              <a:chExt cx="785580" cy="78558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6882491" y="3907062"/>
                <a:ext cx="531588" cy="531588"/>
              </a:xfrm>
              <a:prstGeom prst="ellipse">
                <a:avLst/>
              </a:prstGeom>
              <a:solidFill>
                <a:srgbClr val="6C8B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3</a:t>
                </a:r>
                <a:endParaRPr lang="zh-CN" altLang="en-US" sz="2400" dirty="0"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6755495" y="3780066"/>
                <a:ext cx="785580" cy="785580"/>
              </a:xfrm>
              <a:prstGeom prst="ellipse">
                <a:avLst/>
              </a:prstGeom>
              <a:noFill/>
              <a:ln w="28575">
                <a:solidFill>
                  <a:srgbClr val="6C8B6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3581719" y="3700857"/>
              <a:ext cx="28698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 dirty="0">
                  <a:solidFill>
                    <a:srgbClr val="2D3A4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输入您的主标题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354945" y="4662893"/>
            <a:ext cx="3829139" cy="785580"/>
            <a:chOff x="2622461" y="3569677"/>
            <a:chExt cx="3829139" cy="785580"/>
          </a:xfrm>
        </p:grpSpPr>
        <p:grpSp>
          <p:nvGrpSpPr>
            <p:cNvPr id="38" name="组合 37"/>
            <p:cNvGrpSpPr/>
            <p:nvPr/>
          </p:nvGrpSpPr>
          <p:grpSpPr>
            <a:xfrm>
              <a:off x="2622461" y="3569677"/>
              <a:ext cx="785580" cy="785580"/>
              <a:chOff x="6755495" y="3780066"/>
              <a:chExt cx="785580" cy="785580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6882491" y="3907062"/>
                <a:ext cx="531588" cy="531588"/>
              </a:xfrm>
              <a:prstGeom prst="ellipse">
                <a:avLst/>
              </a:prstGeom>
              <a:solidFill>
                <a:srgbClr val="2D3A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4</a:t>
                </a:r>
                <a:endParaRPr lang="zh-CN" altLang="en-US" sz="2400" dirty="0"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6755495" y="3780066"/>
                <a:ext cx="785580" cy="785580"/>
              </a:xfrm>
              <a:prstGeom prst="ellipse">
                <a:avLst/>
              </a:prstGeom>
              <a:noFill/>
              <a:ln w="28575">
                <a:solidFill>
                  <a:srgbClr val="2D3A4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9" name="文本框 38"/>
            <p:cNvSpPr txBox="1"/>
            <p:nvPr/>
          </p:nvSpPr>
          <p:spPr>
            <a:xfrm>
              <a:off x="3581719" y="3700857"/>
              <a:ext cx="28698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 dirty="0">
                  <a:solidFill>
                    <a:srgbClr val="2D3A4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输入您的主标题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88393" y="459014"/>
            <a:ext cx="10615213" cy="5939972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t="82540" r="72075" b="2105"/>
          <a:stretch>
            <a:fillRect/>
          </a:stretch>
        </p:blipFill>
        <p:spPr>
          <a:xfrm>
            <a:off x="0" y="4212160"/>
            <a:ext cx="2598057" cy="264584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4" t="24550" b="50900"/>
          <a:stretch>
            <a:fillRect/>
          </a:stretch>
        </p:blipFill>
        <p:spPr>
          <a:xfrm>
            <a:off x="9405257" y="-1"/>
            <a:ext cx="2786743" cy="2565573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5005754" y="1674055"/>
            <a:ext cx="2180493" cy="2180493"/>
          </a:xfrm>
          <a:prstGeom prst="ellipse">
            <a:avLst/>
          </a:prstGeom>
          <a:solidFill>
            <a:srgbClr val="2D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>
                <a:latin typeface="华文中宋" panose="02010600040101010101" pitchFamily="2" charset="-122"/>
                <a:ea typeface="华文中宋" panose="02010600040101010101" pitchFamily="2" charset="-122"/>
              </a:rPr>
              <a:t>01</a:t>
            </a:r>
            <a:endParaRPr lang="zh-CN" altLang="en-US" sz="72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79131" y="3978686"/>
            <a:ext cx="4433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240827" y="4625017"/>
            <a:ext cx="5710346" cy="369332"/>
            <a:chOff x="3348111" y="4625017"/>
            <a:chExt cx="5710346" cy="369332"/>
          </a:xfrm>
        </p:grpSpPr>
        <p:sp>
          <p:nvSpPr>
            <p:cNvPr id="11" name="文本框 10"/>
            <p:cNvSpPr txBox="1"/>
            <p:nvPr/>
          </p:nvSpPr>
          <p:spPr>
            <a:xfrm>
              <a:off x="5073598" y="4625017"/>
              <a:ext cx="22593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dirty="0">
                  <a:solidFill>
                    <a:srgbClr val="2D3A4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偏执于设计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3348111" y="4809683"/>
              <a:ext cx="1491175" cy="0"/>
            </a:xfrm>
            <a:prstGeom prst="line">
              <a:avLst/>
            </a:prstGeom>
            <a:ln>
              <a:solidFill>
                <a:srgbClr val="2D3A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567282" y="4809683"/>
              <a:ext cx="1491175" cy="0"/>
            </a:xfrm>
            <a:prstGeom prst="line">
              <a:avLst/>
            </a:prstGeom>
            <a:ln>
              <a:solidFill>
                <a:srgbClr val="2D3A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矩形 18"/>
          <p:cNvSpPr/>
          <p:nvPr/>
        </p:nvSpPr>
        <p:spPr>
          <a:xfrm>
            <a:off x="4527453" y="3248517"/>
            <a:ext cx="3137095" cy="388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005754" y="3220767"/>
            <a:ext cx="2180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PART ONE</a:t>
            </a:r>
            <a:endParaRPr lang="zh-CN" altLang="en-US" sz="2400" dirty="0">
              <a:solidFill>
                <a:srgbClr val="2D3A4B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40793" y="611414"/>
            <a:ext cx="10615213" cy="5939972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t="82540" r="72075" b="2105"/>
          <a:stretch>
            <a:fillRect/>
          </a:stretch>
        </p:blipFill>
        <p:spPr>
          <a:xfrm>
            <a:off x="152400" y="4364560"/>
            <a:ext cx="2598057" cy="264584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4" t="24550" b="50900"/>
          <a:stretch>
            <a:fillRect/>
          </a:stretch>
        </p:blipFill>
        <p:spPr>
          <a:xfrm>
            <a:off x="9557657" y="152399"/>
            <a:ext cx="2786743" cy="256557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9988" y="247092"/>
            <a:ext cx="11352025" cy="6363816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t="82540" r="72075" b="2105"/>
          <a:stretch>
            <a:fillRect/>
          </a:stretch>
        </p:blipFill>
        <p:spPr>
          <a:xfrm>
            <a:off x="0" y="5210462"/>
            <a:ext cx="1617785" cy="16475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4" t="24550" b="50900"/>
          <a:stretch>
            <a:fillRect/>
          </a:stretch>
        </p:blipFill>
        <p:spPr>
          <a:xfrm>
            <a:off x="10452295" y="-1"/>
            <a:ext cx="1739705" cy="160163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17713" y="379175"/>
            <a:ext cx="3956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2039251" y="902395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2336" y="1935888"/>
            <a:ext cx="4991100" cy="333375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6233436" y="1935888"/>
            <a:ext cx="5050302" cy="3333750"/>
          </a:xfrm>
          <a:prstGeom prst="rect">
            <a:avLst/>
          </a:prstGeom>
          <a:solidFill>
            <a:srgbClr val="6C8B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167184" y="2187584"/>
            <a:ext cx="3182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复古的花鸟韵味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6845381" y="2827606"/>
            <a:ext cx="38264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6850430" y="3089051"/>
            <a:ext cx="1026942" cy="1026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245116" y="3089051"/>
            <a:ext cx="1026942" cy="1026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639803" y="3089051"/>
            <a:ext cx="1026942" cy="1026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73"/>
          <p:cNvSpPr>
            <a:spLocks noEditPoints="1"/>
          </p:cNvSpPr>
          <p:nvPr/>
        </p:nvSpPr>
        <p:spPr bwMode="auto">
          <a:xfrm>
            <a:off x="8456572" y="3331688"/>
            <a:ext cx="566238" cy="528766"/>
          </a:xfrm>
          <a:custGeom>
            <a:avLst/>
            <a:gdLst>
              <a:gd name="T0" fmla="*/ 57 w 183"/>
              <a:gd name="T1" fmla="*/ 79 h 172"/>
              <a:gd name="T2" fmla="*/ 20 w 183"/>
              <a:gd name="T3" fmla="*/ 116 h 172"/>
              <a:gd name="T4" fmla="*/ 24 w 183"/>
              <a:gd name="T5" fmla="*/ 120 h 172"/>
              <a:gd name="T6" fmla="*/ 28 w 183"/>
              <a:gd name="T7" fmla="*/ 116 h 172"/>
              <a:gd name="T8" fmla="*/ 57 w 183"/>
              <a:gd name="T9" fmla="*/ 88 h 172"/>
              <a:gd name="T10" fmla="*/ 61 w 183"/>
              <a:gd name="T11" fmla="*/ 83 h 172"/>
              <a:gd name="T12" fmla="*/ 57 w 183"/>
              <a:gd name="T13" fmla="*/ 79 h 172"/>
              <a:gd name="T14" fmla="*/ 167 w 183"/>
              <a:gd name="T15" fmla="*/ 76 h 172"/>
              <a:gd name="T16" fmla="*/ 167 w 183"/>
              <a:gd name="T17" fmla="*/ 76 h 172"/>
              <a:gd name="T18" fmla="*/ 128 w 183"/>
              <a:gd name="T19" fmla="*/ 59 h 172"/>
              <a:gd name="T20" fmla="*/ 107 w 183"/>
              <a:gd name="T21" fmla="*/ 39 h 172"/>
              <a:gd name="T22" fmla="*/ 99 w 183"/>
              <a:gd name="T23" fmla="*/ 7 h 172"/>
              <a:gd name="T24" fmla="*/ 92 w 183"/>
              <a:gd name="T25" fmla="*/ 1 h 172"/>
              <a:gd name="T26" fmla="*/ 86 w 183"/>
              <a:gd name="T27" fmla="*/ 4 h 172"/>
              <a:gd name="T28" fmla="*/ 54 w 183"/>
              <a:gd name="T29" fmla="*/ 60 h 172"/>
              <a:gd name="T30" fmla="*/ 0 w 183"/>
              <a:gd name="T31" fmla="*/ 116 h 172"/>
              <a:gd name="T32" fmla="*/ 17 w 183"/>
              <a:gd name="T33" fmla="*/ 156 h 172"/>
              <a:gd name="T34" fmla="*/ 57 w 183"/>
              <a:gd name="T35" fmla="*/ 172 h 172"/>
              <a:gd name="T36" fmla="*/ 78 w 183"/>
              <a:gd name="T37" fmla="*/ 168 h 172"/>
              <a:gd name="T38" fmla="*/ 92 w 183"/>
              <a:gd name="T39" fmla="*/ 160 h 172"/>
              <a:gd name="T40" fmla="*/ 127 w 183"/>
              <a:gd name="T41" fmla="*/ 172 h 172"/>
              <a:gd name="T42" fmla="*/ 167 w 183"/>
              <a:gd name="T43" fmla="*/ 156 h 172"/>
              <a:gd name="T44" fmla="*/ 183 w 183"/>
              <a:gd name="T45" fmla="*/ 116 h 172"/>
              <a:gd name="T46" fmla="*/ 167 w 183"/>
              <a:gd name="T47" fmla="*/ 76 h 172"/>
              <a:gd name="T48" fmla="*/ 88 w 183"/>
              <a:gd name="T49" fmla="*/ 29 h 172"/>
              <a:gd name="T50" fmla="*/ 88 w 183"/>
              <a:gd name="T51" fmla="*/ 29 h 172"/>
              <a:gd name="T52" fmla="*/ 95 w 183"/>
              <a:gd name="T53" fmla="*/ 46 h 172"/>
              <a:gd name="T54" fmla="*/ 108 w 183"/>
              <a:gd name="T55" fmla="*/ 62 h 172"/>
              <a:gd name="T56" fmla="*/ 92 w 183"/>
              <a:gd name="T57" fmla="*/ 72 h 172"/>
              <a:gd name="T58" fmla="*/ 78 w 183"/>
              <a:gd name="T59" fmla="*/ 64 h 172"/>
              <a:gd name="T60" fmla="*/ 69 w 183"/>
              <a:gd name="T61" fmla="*/ 61 h 172"/>
              <a:gd name="T62" fmla="*/ 88 w 183"/>
              <a:gd name="T63" fmla="*/ 29 h 172"/>
              <a:gd name="T64" fmla="*/ 82 w 183"/>
              <a:gd name="T65" fmla="*/ 150 h 172"/>
              <a:gd name="T66" fmla="*/ 82 w 183"/>
              <a:gd name="T67" fmla="*/ 150 h 172"/>
              <a:gd name="T68" fmla="*/ 73 w 183"/>
              <a:gd name="T69" fmla="*/ 155 h 172"/>
              <a:gd name="T70" fmla="*/ 57 w 183"/>
              <a:gd name="T71" fmla="*/ 158 h 172"/>
              <a:gd name="T72" fmla="*/ 27 w 183"/>
              <a:gd name="T73" fmla="*/ 146 h 172"/>
              <a:gd name="T74" fmla="*/ 14 w 183"/>
              <a:gd name="T75" fmla="*/ 116 h 172"/>
              <a:gd name="T76" fmla="*/ 57 w 183"/>
              <a:gd name="T77" fmla="*/ 74 h 172"/>
              <a:gd name="T78" fmla="*/ 73 w 183"/>
              <a:gd name="T79" fmla="*/ 77 h 172"/>
              <a:gd name="T80" fmla="*/ 82 w 183"/>
              <a:gd name="T81" fmla="*/ 82 h 172"/>
              <a:gd name="T82" fmla="*/ 82 w 183"/>
              <a:gd name="T83" fmla="*/ 150 h 172"/>
              <a:gd name="T84" fmla="*/ 157 w 183"/>
              <a:gd name="T85" fmla="*/ 146 h 172"/>
              <a:gd name="T86" fmla="*/ 157 w 183"/>
              <a:gd name="T87" fmla="*/ 146 h 172"/>
              <a:gd name="T88" fmla="*/ 127 w 183"/>
              <a:gd name="T89" fmla="*/ 158 h 172"/>
              <a:gd name="T90" fmla="*/ 97 w 183"/>
              <a:gd name="T91" fmla="*/ 146 h 172"/>
              <a:gd name="T92" fmla="*/ 97 w 183"/>
              <a:gd name="T93" fmla="*/ 86 h 172"/>
              <a:gd name="T94" fmla="*/ 127 w 183"/>
              <a:gd name="T95" fmla="*/ 74 h 172"/>
              <a:gd name="T96" fmla="*/ 157 w 183"/>
              <a:gd name="T97" fmla="*/ 86 h 172"/>
              <a:gd name="T98" fmla="*/ 169 w 183"/>
              <a:gd name="T99" fmla="*/ 116 h 172"/>
              <a:gd name="T100" fmla="*/ 157 w 183"/>
              <a:gd name="T101" fmla="*/ 146 h 172"/>
              <a:gd name="T102" fmla="*/ 127 w 183"/>
              <a:gd name="T103" fmla="*/ 79 h 172"/>
              <a:gd name="T104" fmla="*/ 127 w 183"/>
              <a:gd name="T105" fmla="*/ 79 h 172"/>
              <a:gd name="T106" fmla="*/ 90 w 183"/>
              <a:gd name="T107" fmla="*/ 116 h 172"/>
              <a:gd name="T108" fmla="*/ 94 w 183"/>
              <a:gd name="T109" fmla="*/ 120 h 172"/>
              <a:gd name="T110" fmla="*/ 99 w 183"/>
              <a:gd name="T111" fmla="*/ 116 h 172"/>
              <a:gd name="T112" fmla="*/ 127 w 183"/>
              <a:gd name="T113" fmla="*/ 88 h 172"/>
              <a:gd name="T114" fmla="*/ 131 w 183"/>
              <a:gd name="T115" fmla="*/ 83 h 172"/>
              <a:gd name="T116" fmla="*/ 127 w 183"/>
              <a:gd name="T117" fmla="*/ 7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83" h="172">
                <a:moveTo>
                  <a:pt x="57" y="79"/>
                </a:moveTo>
                <a:cubicBezTo>
                  <a:pt x="36" y="79"/>
                  <a:pt x="20" y="96"/>
                  <a:pt x="20" y="116"/>
                </a:cubicBezTo>
                <a:cubicBezTo>
                  <a:pt x="20" y="118"/>
                  <a:pt x="22" y="120"/>
                  <a:pt x="24" y="120"/>
                </a:cubicBezTo>
                <a:cubicBezTo>
                  <a:pt x="26" y="120"/>
                  <a:pt x="28" y="118"/>
                  <a:pt x="28" y="116"/>
                </a:cubicBezTo>
                <a:cubicBezTo>
                  <a:pt x="28" y="100"/>
                  <a:pt x="41" y="88"/>
                  <a:pt x="57" y="88"/>
                </a:cubicBezTo>
                <a:cubicBezTo>
                  <a:pt x="59" y="88"/>
                  <a:pt x="61" y="86"/>
                  <a:pt x="61" y="83"/>
                </a:cubicBezTo>
                <a:cubicBezTo>
                  <a:pt x="61" y="81"/>
                  <a:pt x="59" y="79"/>
                  <a:pt x="57" y="79"/>
                </a:cubicBezTo>
                <a:close/>
                <a:moveTo>
                  <a:pt x="167" y="76"/>
                </a:moveTo>
                <a:cubicBezTo>
                  <a:pt x="167" y="76"/>
                  <a:pt x="167" y="76"/>
                  <a:pt x="167" y="76"/>
                </a:cubicBezTo>
                <a:cubicBezTo>
                  <a:pt x="157" y="66"/>
                  <a:pt x="143" y="60"/>
                  <a:pt x="128" y="59"/>
                </a:cubicBezTo>
                <a:cubicBezTo>
                  <a:pt x="119" y="54"/>
                  <a:pt x="112" y="47"/>
                  <a:pt x="107" y="39"/>
                </a:cubicBezTo>
                <a:cubicBezTo>
                  <a:pt x="102" y="30"/>
                  <a:pt x="99" y="19"/>
                  <a:pt x="99" y="7"/>
                </a:cubicBezTo>
                <a:cubicBezTo>
                  <a:pt x="99" y="4"/>
                  <a:pt x="96" y="0"/>
                  <a:pt x="92" y="1"/>
                </a:cubicBezTo>
                <a:cubicBezTo>
                  <a:pt x="89" y="1"/>
                  <a:pt x="87" y="2"/>
                  <a:pt x="86" y="4"/>
                </a:cubicBezTo>
                <a:cubicBezTo>
                  <a:pt x="54" y="60"/>
                  <a:pt x="54" y="60"/>
                  <a:pt x="54" y="60"/>
                </a:cubicBezTo>
                <a:cubicBezTo>
                  <a:pt x="24" y="61"/>
                  <a:pt x="0" y="86"/>
                  <a:pt x="0" y="116"/>
                </a:cubicBezTo>
                <a:cubicBezTo>
                  <a:pt x="0" y="131"/>
                  <a:pt x="7" y="145"/>
                  <a:pt x="17" y="156"/>
                </a:cubicBezTo>
                <a:cubicBezTo>
                  <a:pt x="27" y="166"/>
                  <a:pt x="41" y="172"/>
                  <a:pt x="57" y="172"/>
                </a:cubicBezTo>
                <a:cubicBezTo>
                  <a:pt x="64" y="172"/>
                  <a:pt x="72" y="171"/>
                  <a:pt x="78" y="168"/>
                </a:cubicBezTo>
                <a:cubicBezTo>
                  <a:pt x="83" y="166"/>
                  <a:pt x="88" y="163"/>
                  <a:pt x="92" y="160"/>
                </a:cubicBezTo>
                <a:cubicBezTo>
                  <a:pt x="101" y="168"/>
                  <a:pt x="114" y="172"/>
                  <a:pt x="127" y="172"/>
                </a:cubicBezTo>
                <a:cubicBezTo>
                  <a:pt x="142" y="172"/>
                  <a:pt x="156" y="166"/>
                  <a:pt x="167" y="156"/>
                </a:cubicBezTo>
                <a:cubicBezTo>
                  <a:pt x="177" y="145"/>
                  <a:pt x="183" y="131"/>
                  <a:pt x="183" y="116"/>
                </a:cubicBezTo>
                <a:cubicBezTo>
                  <a:pt x="183" y="100"/>
                  <a:pt x="177" y="86"/>
                  <a:pt x="167" y="76"/>
                </a:cubicBezTo>
                <a:close/>
                <a:moveTo>
                  <a:pt x="88" y="29"/>
                </a:moveTo>
                <a:cubicBezTo>
                  <a:pt x="88" y="29"/>
                  <a:pt x="88" y="29"/>
                  <a:pt x="88" y="29"/>
                </a:cubicBezTo>
                <a:cubicBezTo>
                  <a:pt x="89" y="35"/>
                  <a:pt x="92" y="40"/>
                  <a:pt x="95" y="46"/>
                </a:cubicBezTo>
                <a:cubicBezTo>
                  <a:pt x="98" y="52"/>
                  <a:pt x="103" y="58"/>
                  <a:pt x="108" y="62"/>
                </a:cubicBezTo>
                <a:cubicBezTo>
                  <a:pt x="102" y="65"/>
                  <a:pt x="97" y="68"/>
                  <a:pt x="92" y="72"/>
                </a:cubicBezTo>
                <a:cubicBezTo>
                  <a:pt x="88" y="69"/>
                  <a:pt x="83" y="66"/>
                  <a:pt x="78" y="64"/>
                </a:cubicBezTo>
                <a:cubicBezTo>
                  <a:pt x="75" y="63"/>
                  <a:pt x="72" y="62"/>
                  <a:pt x="69" y="61"/>
                </a:cubicBezTo>
                <a:cubicBezTo>
                  <a:pt x="88" y="29"/>
                  <a:pt x="88" y="29"/>
                  <a:pt x="88" y="29"/>
                </a:cubicBezTo>
                <a:close/>
                <a:moveTo>
                  <a:pt x="82" y="150"/>
                </a:moveTo>
                <a:cubicBezTo>
                  <a:pt x="82" y="150"/>
                  <a:pt x="82" y="150"/>
                  <a:pt x="82" y="150"/>
                </a:cubicBezTo>
                <a:cubicBezTo>
                  <a:pt x="79" y="152"/>
                  <a:pt x="76" y="154"/>
                  <a:pt x="73" y="155"/>
                </a:cubicBezTo>
                <a:cubicBezTo>
                  <a:pt x="68" y="157"/>
                  <a:pt x="62" y="158"/>
                  <a:pt x="57" y="158"/>
                </a:cubicBezTo>
                <a:cubicBezTo>
                  <a:pt x="45" y="158"/>
                  <a:pt x="34" y="153"/>
                  <a:pt x="27" y="146"/>
                </a:cubicBezTo>
                <a:cubicBezTo>
                  <a:pt x="19" y="138"/>
                  <a:pt x="14" y="127"/>
                  <a:pt x="14" y="116"/>
                </a:cubicBezTo>
                <a:cubicBezTo>
                  <a:pt x="14" y="93"/>
                  <a:pt x="33" y="74"/>
                  <a:pt x="57" y="74"/>
                </a:cubicBezTo>
                <a:cubicBezTo>
                  <a:pt x="62" y="74"/>
                  <a:pt x="68" y="75"/>
                  <a:pt x="73" y="77"/>
                </a:cubicBezTo>
                <a:cubicBezTo>
                  <a:pt x="76" y="78"/>
                  <a:pt x="79" y="80"/>
                  <a:pt x="82" y="82"/>
                </a:cubicBezTo>
                <a:cubicBezTo>
                  <a:pt x="67" y="102"/>
                  <a:pt x="67" y="130"/>
                  <a:pt x="82" y="150"/>
                </a:cubicBezTo>
                <a:close/>
                <a:moveTo>
                  <a:pt x="157" y="146"/>
                </a:moveTo>
                <a:cubicBezTo>
                  <a:pt x="157" y="146"/>
                  <a:pt x="157" y="146"/>
                  <a:pt x="157" y="146"/>
                </a:cubicBezTo>
                <a:cubicBezTo>
                  <a:pt x="149" y="153"/>
                  <a:pt x="138" y="158"/>
                  <a:pt x="127" y="158"/>
                </a:cubicBezTo>
                <a:cubicBezTo>
                  <a:pt x="115" y="158"/>
                  <a:pt x="105" y="153"/>
                  <a:pt x="97" y="146"/>
                </a:cubicBezTo>
                <a:cubicBezTo>
                  <a:pt x="80" y="129"/>
                  <a:pt x="80" y="102"/>
                  <a:pt x="97" y="86"/>
                </a:cubicBezTo>
                <a:cubicBezTo>
                  <a:pt x="105" y="78"/>
                  <a:pt x="115" y="74"/>
                  <a:pt x="127" y="74"/>
                </a:cubicBezTo>
                <a:cubicBezTo>
                  <a:pt x="138" y="74"/>
                  <a:pt x="149" y="78"/>
                  <a:pt x="157" y="86"/>
                </a:cubicBezTo>
                <a:cubicBezTo>
                  <a:pt x="164" y="94"/>
                  <a:pt x="169" y="104"/>
                  <a:pt x="169" y="116"/>
                </a:cubicBezTo>
                <a:cubicBezTo>
                  <a:pt x="169" y="127"/>
                  <a:pt x="164" y="138"/>
                  <a:pt x="157" y="146"/>
                </a:cubicBezTo>
                <a:close/>
                <a:moveTo>
                  <a:pt x="127" y="79"/>
                </a:moveTo>
                <a:cubicBezTo>
                  <a:pt x="127" y="79"/>
                  <a:pt x="127" y="79"/>
                  <a:pt x="127" y="79"/>
                </a:cubicBezTo>
                <a:cubicBezTo>
                  <a:pt x="107" y="79"/>
                  <a:pt x="90" y="96"/>
                  <a:pt x="90" y="116"/>
                </a:cubicBezTo>
                <a:cubicBezTo>
                  <a:pt x="90" y="118"/>
                  <a:pt x="92" y="120"/>
                  <a:pt x="94" y="120"/>
                </a:cubicBezTo>
                <a:cubicBezTo>
                  <a:pt x="97" y="120"/>
                  <a:pt x="99" y="118"/>
                  <a:pt x="99" y="116"/>
                </a:cubicBezTo>
                <a:cubicBezTo>
                  <a:pt x="99" y="100"/>
                  <a:pt x="111" y="88"/>
                  <a:pt x="127" y="88"/>
                </a:cubicBezTo>
                <a:cubicBezTo>
                  <a:pt x="129" y="88"/>
                  <a:pt x="131" y="86"/>
                  <a:pt x="131" y="83"/>
                </a:cubicBezTo>
                <a:cubicBezTo>
                  <a:pt x="131" y="81"/>
                  <a:pt x="129" y="79"/>
                  <a:pt x="127" y="79"/>
                </a:cubicBezTo>
                <a:close/>
              </a:path>
            </a:pathLst>
          </a:custGeom>
          <a:solidFill>
            <a:srgbClr val="6C8B6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76"/>
          <p:cNvSpPr>
            <a:spLocks noEditPoints="1"/>
          </p:cNvSpPr>
          <p:nvPr/>
        </p:nvSpPr>
        <p:spPr bwMode="auto">
          <a:xfrm>
            <a:off x="7109499" y="3331688"/>
            <a:ext cx="482968" cy="566238"/>
          </a:xfrm>
          <a:custGeom>
            <a:avLst/>
            <a:gdLst>
              <a:gd name="T0" fmla="*/ 124 w 157"/>
              <a:gd name="T1" fmla="*/ 133 h 183"/>
              <a:gd name="T2" fmla="*/ 114 w 157"/>
              <a:gd name="T3" fmla="*/ 140 h 183"/>
              <a:gd name="T4" fmla="*/ 107 w 157"/>
              <a:gd name="T5" fmla="*/ 164 h 183"/>
              <a:gd name="T6" fmla="*/ 78 w 157"/>
              <a:gd name="T7" fmla="*/ 183 h 183"/>
              <a:gd name="T8" fmla="*/ 50 w 157"/>
              <a:gd name="T9" fmla="*/ 164 h 183"/>
              <a:gd name="T10" fmla="*/ 43 w 157"/>
              <a:gd name="T11" fmla="*/ 140 h 183"/>
              <a:gd name="T12" fmla="*/ 33 w 157"/>
              <a:gd name="T13" fmla="*/ 133 h 183"/>
              <a:gd name="T14" fmla="*/ 24 w 157"/>
              <a:gd name="T15" fmla="*/ 111 h 183"/>
              <a:gd name="T16" fmla="*/ 0 w 157"/>
              <a:gd name="T17" fmla="*/ 70 h 183"/>
              <a:gd name="T18" fmla="*/ 31 w 157"/>
              <a:gd name="T19" fmla="*/ 39 h 183"/>
              <a:gd name="T20" fmla="*/ 55 w 157"/>
              <a:gd name="T21" fmla="*/ 50 h 183"/>
              <a:gd name="T22" fmla="*/ 86 w 157"/>
              <a:gd name="T23" fmla="*/ 13 h 183"/>
              <a:gd name="T24" fmla="*/ 117 w 157"/>
              <a:gd name="T25" fmla="*/ 14 h 183"/>
              <a:gd name="T26" fmla="*/ 87 w 157"/>
              <a:gd name="T27" fmla="*/ 40 h 183"/>
              <a:gd name="T28" fmla="*/ 126 w 157"/>
              <a:gd name="T29" fmla="*/ 39 h 183"/>
              <a:gd name="T30" fmla="*/ 148 w 157"/>
              <a:gd name="T31" fmla="*/ 91 h 183"/>
              <a:gd name="T32" fmla="*/ 114 w 157"/>
              <a:gd name="T33" fmla="*/ 81 h 183"/>
              <a:gd name="T34" fmla="*/ 137 w 157"/>
              <a:gd name="T35" fmla="*/ 82 h 183"/>
              <a:gd name="T36" fmla="*/ 138 w 157"/>
              <a:gd name="T37" fmla="*/ 58 h 183"/>
              <a:gd name="T38" fmla="*/ 90 w 157"/>
              <a:gd name="T39" fmla="*/ 58 h 183"/>
              <a:gd name="T40" fmla="*/ 67 w 157"/>
              <a:gd name="T41" fmla="*/ 58 h 183"/>
              <a:gd name="T42" fmla="*/ 90 w 157"/>
              <a:gd name="T43" fmla="*/ 81 h 183"/>
              <a:gd name="T44" fmla="*/ 43 w 157"/>
              <a:gd name="T45" fmla="*/ 58 h 183"/>
              <a:gd name="T46" fmla="*/ 14 w 157"/>
              <a:gd name="T47" fmla="*/ 70 h 183"/>
              <a:gd name="T48" fmla="*/ 43 w 157"/>
              <a:gd name="T49" fmla="*/ 58 h 183"/>
              <a:gd name="T50" fmla="*/ 78 w 157"/>
              <a:gd name="T51" fmla="*/ 136 h 183"/>
              <a:gd name="T52" fmla="*/ 67 w 157"/>
              <a:gd name="T53" fmla="*/ 141 h 183"/>
              <a:gd name="T54" fmla="*/ 63 w 157"/>
              <a:gd name="T55" fmla="*/ 146 h 183"/>
              <a:gd name="T56" fmla="*/ 63 w 157"/>
              <a:gd name="T57" fmla="*/ 159 h 183"/>
              <a:gd name="T58" fmla="*/ 72 w 157"/>
              <a:gd name="T59" fmla="*/ 168 h 183"/>
              <a:gd name="T60" fmla="*/ 94 w 157"/>
              <a:gd name="T61" fmla="*/ 146 h 183"/>
              <a:gd name="T62" fmla="*/ 90 w 157"/>
              <a:gd name="T63" fmla="*/ 123 h 183"/>
              <a:gd name="T64" fmla="*/ 102 w 157"/>
              <a:gd name="T65" fmla="*/ 128 h 183"/>
              <a:gd name="T66" fmla="*/ 118 w 157"/>
              <a:gd name="T67" fmla="*/ 117 h 183"/>
              <a:gd name="T68" fmla="*/ 118 w 157"/>
              <a:gd name="T69" fmla="*/ 105 h 183"/>
              <a:gd name="T70" fmla="*/ 114 w 157"/>
              <a:gd name="T71" fmla="*/ 99 h 183"/>
              <a:gd name="T72" fmla="*/ 96 w 157"/>
              <a:gd name="T73" fmla="*/ 96 h 183"/>
              <a:gd name="T74" fmla="*/ 87 w 157"/>
              <a:gd name="T75" fmla="*/ 105 h 183"/>
              <a:gd name="T76" fmla="*/ 70 w 157"/>
              <a:gd name="T77" fmla="*/ 105 h 183"/>
              <a:gd name="T78" fmla="*/ 67 w 157"/>
              <a:gd name="T79" fmla="*/ 99 h 183"/>
              <a:gd name="T80" fmla="*/ 55 w 157"/>
              <a:gd name="T81" fmla="*/ 95 h 183"/>
              <a:gd name="T82" fmla="*/ 39 w 157"/>
              <a:gd name="T83" fmla="*/ 105 h 183"/>
              <a:gd name="T84" fmla="*/ 39 w 157"/>
              <a:gd name="T85" fmla="*/ 117 h 183"/>
              <a:gd name="T86" fmla="*/ 48 w 157"/>
              <a:gd name="T87" fmla="*/ 127 h 183"/>
              <a:gd name="T88" fmla="*/ 67 w 157"/>
              <a:gd name="T89" fmla="*/ 12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7" h="183">
                <a:moveTo>
                  <a:pt x="131" y="100"/>
                </a:moveTo>
                <a:cubicBezTo>
                  <a:pt x="132" y="104"/>
                  <a:pt x="133" y="107"/>
                  <a:pt x="133" y="111"/>
                </a:cubicBezTo>
                <a:cubicBezTo>
                  <a:pt x="133" y="119"/>
                  <a:pt x="130" y="127"/>
                  <a:pt x="124" y="133"/>
                </a:cubicBezTo>
                <a:cubicBezTo>
                  <a:pt x="124" y="133"/>
                  <a:pt x="124" y="133"/>
                  <a:pt x="124" y="133"/>
                </a:cubicBezTo>
                <a:cubicBezTo>
                  <a:pt x="121" y="136"/>
                  <a:pt x="118" y="138"/>
                  <a:pt x="114" y="140"/>
                </a:cubicBezTo>
                <a:cubicBezTo>
                  <a:pt x="114" y="140"/>
                  <a:pt x="114" y="140"/>
                  <a:pt x="114" y="140"/>
                </a:cubicBezTo>
                <a:cubicBezTo>
                  <a:pt x="112" y="140"/>
                  <a:pt x="109" y="141"/>
                  <a:pt x="107" y="142"/>
                </a:cubicBezTo>
                <a:cubicBezTo>
                  <a:pt x="108" y="145"/>
                  <a:pt x="109" y="149"/>
                  <a:pt x="109" y="153"/>
                </a:cubicBezTo>
                <a:cubicBezTo>
                  <a:pt x="109" y="157"/>
                  <a:pt x="108" y="161"/>
                  <a:pt x="107" y="164"/>
                </a:cubicBezTo>
                <a:cubicBezTo>
                  <a:pt x="104" y="172"/>
                  <a:pt x="98" y="178"/>
                  <a:pt x="90" y="181"/>
                </a:cubicBezTo>
                <a:cubicBezTo>
                  <a:pt x="90" y="181"/>
                  <a:pt x="90" y="181"/>
                  <a:pt x="90" y="181"/>
                </a:cubicBezTo>
                <a:cubicBezTo>
                  <a:pt x="86" y="183"/>
                  <a:pt x="82" y="183"/>
                  <a:pt x="78" y="183"/>
                </a:cubicBezTo>
                <a:cubicBezTo>
                  <a:pt x="74" y="183"/>
                  <a:pt x="70" y="183"/>
                  <a:pt x="67" y="181"/>
                </a:cubicBezTo>
                <a:cubicBezTo>
                  <a:pt x="59" y="178"/>
                  <a:pt x="53" y="172"/>
                  <a:pt x="50" y="164"/>
                </a:cubicBezTo>
                <a:cubicBezTo>
                  <a:pt x="50" y="164"/>
                  <a:pt x="50" y="164"/>
                  <a:pt x="50" y="164"/>
                </a:cubicBezTo>
                <a:cubicBezTo>
                  <a:pt x="48" y="161"/>
                  <a:pt x="48" y="157"/>
                  <a:pt x="48" y="153"/>
                </a:cubicBezTo>
                <a:cubicBezTo>
                  <a:pt x="48" y="149"/>
                  <a:pt x="48" y="145"/>
                  <a:pt x="50" y="142"/>
                </a:cubicBezTo>
                <a:cubicBezTo>
                  <a:pt x="47" y="141"/>
                  <a:pt x="45" y="140"/>
                  <a:pt x="43" y="140"/>
                </a:cubicBezTo>
                <a:cubicBezTo>
                  <a:pt x="43" y="140"/>
                  <a:pt x="43" y="140"/>
                  <a:pt x="43" y="140"/>
                </a:cubicBezTo>
                <a:cubicBezTo>
                  <a:pt x="43" y="140"/>
                  <a:pt x="43" y="140"/>
                  <a:pt x="43" y="140"/>
                </a:cubicBezTo>
                <a:cubicBezTo>
                  <a:pt x="39" y="138"/>
                  <a:pt x="36" y="136"/>
                  <a:pt x="33" y="133"/>
                </a:cubicBezTo>
                <a:cubicBezTo>
                  <a:pt x="30" y="130"/>
                  <a:pt x="28" y="127"/>
                  <a:pt x="26" y="123"/>
                </a:cubicBezTo>
                <a:cubicBezTo>
                  <a:pt x="26" y="123"/>
                  <a:pt x="26" y="123"/>
                  <a:pt x="26" y="123"/>
                </a:cubicBezTo>
                <a:cubicBezTo>
                  <a:pt x="25" y="119"/>
                  <a:pt x="24" y="115"/>
                  <a:pt x="24" y="111"/>
                </a:cubicBezTo>
                <a:cubicBezTo>
                  <a:pt x="24" y="107"/>
                  <a:pt x="25" y="103"/>
                  <a:pt x="26" y="100"/>
                </a:cubicBezTo>
                <a:cubicBezTo>
                  <a:pt x="20" y="99"/>
                  <a:pt x="14" y="96"/>
                  <a:pt x="9" y="91"/>
                </a:cubicBezTo>
                <a:cubicBezTo>
                  <a:pt x="4" y="86"/>
                  <a:pt x="0" y="78"/>
                  <a:pt x="0" y="70"/>
                </a:cubicBezTo>
                <a:cubicBezTo>
                  <a:pt x="0" y="61"/>
                  <a:pt x="4" y="53"/>
                  <a:pt x="9" y="48"/>
                </a:cubicBezTo>
                <a:cubicBezTo>
                  <a:pt x="10" y="47"/>
                  <a:pt x="10" y="47"/>
                  <a:pt x="10" y="47"/>
                </a:cubicBezTo>
                <a:cubicBezTo>
                  <a:pt x="15" y="42"/>
                  <a:pt x="23" y="39"/>
                  <a:pt x="31" y="39"/>
                </a:cubicBezTo>
                <a:cubicBezTo>
                  <a:pt x="40" y="39"/>
                  <a:pt x="47" y="42"/>
                  <a:pt x="53" y="48"/>
                </a:cubicBezTo>
                <a:cubicBezTo>
                  <a:pt x="53" y="48"/>
                  <a:pt x="53" y="48"/>
                  <a:pt x="53" y="48"/>
                </a:cubicBezTo>
                <a:cubicBezTo>
                  <a:pt x="53" y="49"/>
                  <a:pt x="54" y="49"/>
                  <a:pt x="55" y="50"/>
                </a:cubicBezTo>
                <a:cubicBezTo>
                  <a:pt x="59" y="45"/>
                  <a:pt x="66" y="41"/>
                  <a:pt x="73" y="39"/>
                </a:cubicBezTo>
                <a:cubicBezTo>
                  <a:pt x="74" y="29"/>
                  <a:pt x="78" y="20"/>
                  <a:pt x="85" y="13"/>
                </a:cubicBezTo>
                <a:cubicBezTo>
                  <a:pt x="86" y="13"/>
                  <a:pt x="86" y="13"/>
                  <a:pt x="86" y="13"/>
                </a:cubicBezTo>
                <a:cubicBezTo>
                  <a:pt x="94" y="5"/>
                  <a:pt x="105" y="0"/>
                  <a:pt x="117" y="0"/>
                </a:cubicBezTo>
                <a:cubicBezTo>
                  <a:pt x="121" y="0"/>
                  <a:pt x="124" y="3"/>
                  <a:pt x="124" y="7"/>
                </a:cubicBezTo>
                <a:cubicBezTo>
                  <a:pt x="124" y="11"/>
                  <a:pt x="121" y="14"/>
                  <a:pt x="117" y="14"/>
                </a:cubicBezTo>
                <a:cubicBezTo>
                  <a:pt x="108" y="14"/>
                  <a:pt x="101" y="17"/>
                  <a:pt x="95" y="23"/>
                </a:cubicBezTo>
                <a:cubicBezTo>
                  <a:pt x="95" y="23"/>
                  <a:pt x="95" y="23"/>
                  <a:pt x="95" y="23"/>
                </a:cubicBezTo>
                <a:cubicBezTo>
                  <a:pt x="91" y="28"/>
                  <a:pt x="88" y="33"/>
                  <a:pt x="87" y="40"/>
                </a:cubicBezTo>
                <a:cubicBezTo>
                  <a:pt x="93" y="42"/>
                  <a:pt x="98" y="45"/>
                  <a:pt x="102" y="50"/>
                </a:cubicBezTo>
                <a:cubicBezTo>
                  <a:pt x="103" y="49"/>
                  <a:pt x="103" y="49"/>
                  <a:pt x="104" y="48"/>
                </a:cubicBezTo>
                <a:cubicBezTo>
                  <a:pt x="110" y="42"/>
                  <a:pt x="117" y="39"/>
                  <a:pt x="126" y="39"/>
                </a:cubicBezTo>
                <a:cubicBezTo>
                  <a:pt x="134" y="39"/>
                  <a:pt x="142" y="42"/>
                  <a:pt x="148" y="48"/>
                </a:cubicBezTo>
                <a:cubicBezTo>
                  <a:pt x="153" y="53"/>
                  <a:pt x="157" y="61"/>
                  <a:pt x="157" y="70"/>
                </a:cubicBezTo>
                <a:cubicBezTo>
                  <a:pt x="157" y="78"/>
                  <a:pt x="153" y="86"/>
                  <a:pt x="148" y="91"/>
                </a:cubicBezTo>
                <a:cubicBezTo>
                  <a:pt x="147" y="92"/>
                  <a:pt x="147" y="92"/>
                  <a:pt x="147" y="92"/>
                </a:cubicBezTo>
                <a:cubicBezTo>
                  <a:pt x="143" y="96"/>
                  <a:pt x="137" y="99"/>
                  <a:pt x="131" y="100"/>
                </a:cubicBezTo>
                <a:close/>
                <a:moveTo>
                  <a:pt x="114" y="81"/>
                </a:moveTo>
                <a:cubicBezTo>
                  <a:pt x="114" y="81"/>
                  <a:pt x="114" y="81"/>
                  <a:pt x="114" y="81"/>
                </a:cubicBezTo>
                <a:cubicBezTo>
                  <a:pt x="114" y="81"/>
                  <a:pt x="114" y="81"/>
                  <a:pt x="114" y="81"/>
                </a:cubicBezTo>
                <a:cubicBezTo>
                  <a:pt x="120" y="88"/>
                  <a:pt x="131" y="88"/>
                  <a:pt x="137" y="82"/>
                </a:cubicBezTo>
                <a:cubicBezTo>
                  <a:pt x="138" y="81"/>
                  <a:pt x="138" y="81"/>
                  <a:pt x="138" y="81"/>
                </a:cubicBezTo>
                <a:cubicBezTo>
                  <a:pt x="141" y="78"/>
                  <a:pt x="142" y="74"/>
                  <a:pt x="142" y="70"/>
                </a:cubicBezTo>
                <a:cubicBezTo>
                  <a:pt x="142" y="65"/>
                  <a:pt x="141" y="61"/>
                  <a:pt x="138" y="58"/>
                </a:cubicBezTo>
                <a:cubicBezTo>
                  <a:pt x="131" y="51"/>
                  <a:pt x="120" y="51"/>
                  <a:pt x="114" y="58"/>
                </a:cubicBezTo>
                <a:cubicBezTo>
                  <a:pt x="108" y="64"/>
                  <a:pt x="108" y="74"/>
                  <a:pt x="114" y="81"/>
                </a:cubicBezTo>
                <a:close/>
                <a:moveTo>
                  <a:pt x="90" y="58"/>
                </a:moveTo>
                <a:cubicBezTo>
                  <a:pt x="90" y="58"/>
                  <a:pt x="90" y="58"/>
                  <a:pt x="90" y="58"/>
                </a:cubicBezTo>
                <a:cubicBezTo>
                  <a:pt x="90" y="58"/>
                  <a:pt x="90" y="58"/>
                  <a:pt x="90" y="58"/>
                </a:cubicBezTo>
                <a:cubicBezTo>
                  <a:pt x="84" y="51"/>
                  <a:pt x="73" y="51"/>
                  <a:pt x="67" y="58"/>
                </a:cubicBezTo>
                <a:cubicBezTo>
                  <a:pt x="67" y="58"/>
                  <a:pt x="67" y="58"/>
                  <a:pt x="67" y="58"/>
                </a:cubicBezTo>
                <a:cubicBezTo>
                  <a:pt x="60" y="64"/>
                  <a:pt x="60" y="75"/>
                  <a:pt x="67" y="81"/>
                </a:cubicBezTo>
                <a:cubicBezTo>
                  <a:pt x="73" y="88"/>
                  <a:pt x="84" y="88"/>
                  <a:pt x="90" y="81"/>
                </a:cubicBezTo>
                <a:cubicBezTo>
                  <a:pt x="97" y="75"/>
                  <a:pt x="97" y="65"/>
                  <a:pt x="90" y="58"/>
                </a:cubicBezTo>
                <a:close/>
                <a:moveTo>
                  <a:pt x="43" y="58"/>
                </a:moveTo>
                <a:cubicBezTo>
                  <a:pt x="43" y="58"/>
                  <a:pt x="43" y="58"/>
                  <a:pt x="43" y="58"/>
                </a:cubicBezTo>
                <a:cubicBezTo>
                  <a:pt x="36" y="52"/>
                  <a:pt x="26" y="51"/>
                  <a:pt x="20" y="58"/>
                </a:cubicBezTo>
                <a:cubicBezTo>
                  <a:pt x="19" y="58"/>
                  <a:pt x="19" y="58"/>
                  <a:pt x="19" y="58"/>
                </a:cubicBezTo>
                <a:cubicBezTo>
                  <a:pt x="16" y="61"/>
                  <a:pt x="14" y="65"/>
                  <a:pt x="14" y="70"/>
                </a:cubicBezTo>
                <a:cubicBezTo>
                  <a:pt x="14" y="74"/>
                  <a:pt x="16" y="78"/>
                  <a:pt x="19" y="81"/>
                </a:cubicBezTo>
                <a:cubicBezTo>
                  <a:pt x="26" y="88"/>
                  <a:pt x="36" y="88"/>
                  <a:pt x="43" y="81"/>
                </a:cubicBezTo>
                <a:cubicBezTo>
                  <a:pt x="49" y="75"/>
                  <a:pt x="49" y="64"/>
                  <a:pt x="43" y="58"/>
                </a:cubicBezTo>
                <a:close/>
                <a:moveTo>
                  <a:pt x="85" y="137"/>
                </a:moveTo>
                <a:cubicBezTo>
                  <a:pt x="85" y="137"/>
                  <a:pt x="85" y="137"/>
                  <a:pt x="85" y="137"/>
                </a:cubicBezTo>
                <a:cubicBezTo>
                  <a:pt x="83" y="136"/>
                  <a:pt x="81" y="136"/>
                  <a:pt x="78" y="136"/>
                </a:cubicBezTo>
                <a:cubicBezTo>
                  <a:pt x="76" y="136"/>
                  <a:pt x="74" y="136"/>
                  <a:pt x="72" y="137"/>
                </a:cubicBezTo>
                <a:cubicBezTo>
                  <a:pt x="72" y="137"/>
                  <a:pt x="72" y="137"/>
                  <a:pt x="72" y="137"/>
                </a:cubicBezTo>
                <a:cubicBezTo>
                  <a:pt x="70" y="138"/>
                  <a:pt x="68" y="139"/>
                  <a:pt x="67" y="141"/>
                </a:cubicBezTo>
                <a:cubicBezTo>
                  <a:pt x="67" y="141"/>
                  <a:pt x="67" y="141"/>
                  <a:pt x="67" y="141"/>
                </a:cubicBezTo>
                <a:cubicBezTo>
                  <a:pt x="65" y="142"/>
                  <a:pt x="64" y="144"/>
                  <a:pt x="63" y="146"/>
                </a:cubicBezTo>
                <a:cubicBezTo>
                  <a:pt x="63" y="146"/>
                  <a:pt x="63" y="146"/>
                  <a:pt x="63" y="146"/>
                </a:cubicBezTo>
                <a:cubicBezTo>
                  <a:pt x="62" y="148"/>
                  <a:pt x="62" y="150"/>
                  <a:pt x="62" y="153"/>
                </a:cubicBezTo>
                <a:cubicBezTo>
                  <a:pt x="62" y="155"/>
                  <a:pt x="62" y="157"/>
                  <a:pt x="63" y="159"/>
                </a:cubicBezTo>
                <a:cubicBezTo>
                  <a:pt x="63" y="159"/>
                  <a:pt x="63" y="159"/>
                  <a:pt x="63" y="159"/>
                </a:cubicBezTo>
                <a:cubicBezTo>
                  <a:pt x="64" y="161"/>
                  <a:pt x="65" y="163"/>
                  <a:pt x="66" y="164"/>
                </a:cubicBezTo>
                <a:cubicBezTo>
                  <a:pt x="67" y="164"/>
                  <a:pt x="67" y="164"/>
                  <a:pt x="67" y="164"/>
                </a:cubicBezTo>
                <a:cubicBezTo>
                  <a:pt x="68" y="166"/>
                  <a:pt x="70" y="167"/>
                  <a:pt x="72" y="168"/>
                </a:cubicBezTo>
                <a:cubicBezTo>
                  <a:pt x="81" y="172"/>
                  <a:pt x="90" y="167"/>
                  <a:pt x="94" y="159"/>
                </a:cubicBezTo>
                <a:cubicBezTo>
                  <a:pt x="95" y="157"/>
                  <a:pt x="95" y="155"/>
                  <a:pt x="95" y="153"/>
                </a:cubicBezTo>
                <a:cubicBezTo>
                  <a:pt x="95" y="150"/>
                  <a:pt x="95" y="148"/>
                  <a:pt x="94" y="146"/>
                </a:cubicBezTo>
                <a:cubicBezTo>
                  <a:pt x="93" y="144"/>
                  <a:pt x="92" y="142"/>
                  <a:pt x="90" y="141"/>
                </a:cubicBezTo>
                <a:cubicBezTo>
                  <a:pt x="89" y="139"/>
                  <a:pt x="87" y="138"/>
                  <a:pt x="85" y="137"/>
                </a:cubicBezTo>
                <a:close/>
                <a:moveTo>
                  <a:pt x="90" y="123"/>
                </a:moveTo>
                <a:cubicBezTo>
                  <a:pt x="90" y="123"/>
                  <a:pt x="90" y="123"/>
                  <a:pt x="90" y="123"/>
                </a:cubicBezTo>
                <a:cubicBezTo>
                  <a:pt x="92" y="124"/>
                  <a:pt x="94" y="126"/>
                  <a:pt x="96" y="127"/>
                </a:cubicBezTo>
                <a:cubicBezTo>
                  <a:pt x="98" y="127"/>
                  <a:pt x="100" y="128"/>
                  <a:pt x="102" y="128"/>
                </a:cubicBezTo>
                <a:cubicBezTo>
                  <a:pt x="104" y="128"/>
                  <a:pt x="106" y="127"/>
                  <a:pt x="108" y="127"/>
                </a:cubicBezTo>
                <a:cubicBezTo>
                  <a:pt x="108" y="127"/>
                  <a:pt x="108" y="127"/>
                  <a:pt x="108" y="127"/>
                </a:cubicBezTo>
                <a:cubicBezTo>
                  <a:pt x="113" y="125"/>
                  <a:pt x="116" y="122"/>
                  <a:pt x="118" y="117"/>
                </a:cubicBezTo>
                <a:cubicBezTo>
                  <a:pt x="118" y="117"/>
                  <a:pt x="118" y="117"/>
                  <a:pt x="118" y="117"/>
                </a:cubicBezTo>
                <a:cubicBezTo>
                  <a:pt x="118" y="116"/>
                  <a:pt x="119" y="113"/>
                  <a:pt x="119" y="111"/>
                </a:cubicBezTo>
                <a:cubicBezTo>
                  <a:pt x="119" y="109"/>
                  <a:pt x="118" y="107"/>
                  <a:pt x="118" y="105"/>
                </a:cubicBezTo>
                <a:cubicBezTo>
                  <a:pt x="118" y="105"/>
                  <a:pt x="118" y="105"/>
                  <a:pt x="118" y="105"/>
                </a:cubicBezTo>
                <a:cubicBezTo>
                  <a:pt x="117" y="103"/>
                  <a:pt x="115" y="101"/>
                  <a:pt x="114" y="99"/>
                </a:cubicBezTo>
                <a:cubicBezTo>
                  <a:pt x="114" y="99"/>
                  <a:pt x="114" y="99"/>
                  <a:pt x="114" y="99"/>
                </a:cubicBezTo>
                <a:cubicBezTo>
                  <a:pt x="112" y="98"/>
                  <a:pt x="111" y="97"/>
                  <a:pt x="108" y="96"/>
                </a:cubicBezTo>
                <a:cubicBezTo>
                  <a:pt x="107" y="95"/>
                  <a:pt x="104" y="95"/>
                  <a:pt x="102" y="95"/>
                </a:cubicBezTo>
                <a:cubicBezTo>
                  <a:pt x="100" y="95"/>
                  <a:pt x="98" y="95"/>
                  <a:pt x="96" y="96"/>
                </a:cubicBezTo>
                <a:cubicBezTo>
                  <a:pt x="96" y="96"/>
                  <a:pt x="96" y="96"/>
                  <a:pt x="96" y="96"/>
                </a:cubicBezTo>
                <a:cubicBezTo>
                  <a:pt x="94" y="97"/>
                  <a:pt x="92" y="98"/>
                  <a:pt x="90" y="99"/>
                </a:cubicBezTo>
                <a:cubicBezTo>
                  <a:pt x="89" y="101"/>
                  <a:pt x="88" y="103"/>
                  <a:pt x="87" y="105"/>
                </a:cubicBezTo>
                <a:cubicBezTo>
                  <a:pt x="87" y="105"/>
                  <a:pt x="87" y="105"/>
                  <a:pt x="87" y="105"/>
                </a:cubicBezTo>
                <a:cubicBezTo>
                  <a:pt x="84" y="111"/>
                  <a:pt x="86" y="118"/>
                  <a:pt x="90" y="123"/>
                </a:cubicBezTo>
                <a:close/>
                <a:moveTo>
                  <a:pt x="70" y="105"/>
                </a:moveTo>
                <a:cubicBezTo>
                  <a:pt x="70" y="105"/>
                  <a:pt x="70" y="105"/>
                  <a:pt x="70" y="105"/>
                </a:cubicBezTo>
                <a:cubicBezTo>
                  <a:pt x="70" y="105"/>
                  <a:pt x="70" y="105"/>
                  <a:pt x="70" y="105"/>
                </a:cubicBezTo>
                <a:cubicBezTo>
                  <a:pt x="69" y="103"/>
                  <a:pt x="68" y="101"/>
                  <a:pt x="67" y="99"/>
                </a:cubicBezTo>
                <a:cubicBezTo>
                  <a:pt x="67" y="99"/>
                  <a:pt x="67" y="99"/>
                  <a:pt x="67" y="99"/>
                </a:cubicBezTo>
                <a:cubicBezTo>
                  <a:pt x="65" y="98"/>
                  <a:pt x="63" y="97"/>
                  <a:pt x="61" y="96"/>
                </a:cubicBezTo>
                <a:cubicBezTo>
                  <a:pt x="59" y="95"/>
                  <a:pt x="57" y="95"/>
                  <a:pt x="55" y="95"/>
                </a:cubicBezTo>
                <a:cubicBezTo>
                  <a:pt x="50" y="95"/>
                  <a:pt x="46" y="96"/>
                  <a:pt x="43" y="99"/>
                </a:cubicBezTo>
                <a:cubicBezTo>
                  <a:pt x="41" y="101"/>
                  <a:pt x="40" y="103"/>
                  <a:pt x="39" y="105"/>
                </a:cubicBezTo>
                <a:cubicBezTo>
                  <a:pt x="39" y="105"/>
                  <a:pt x="39" y="105"/>
                  <a:pt x="39" y="105"/>
                </a:cubicBezTo>
                <a:cubicBezTo>
                  <a:pt x="39" y="107"/>
                  <a:pt x="38" y="109"/>
                  <a:pt x="38" y="111"/>
                </a:cubicBezTo>
                <a:cubicBezTo>
                  <a:pt x="38" y="113"/>
                  <a:pt x="39" y="115"/>
                  <a:pt x="39" y="117"/>
                </a:cubicBezTo>
                <a:cubicBezTo>
                  <a:pt x="39" y="117"/>
                  <a:pt x="39" y="117"/>
                  <a:pt x="39" y="117"/>
                </a:cubicBezTo>
                <a:cubicBezTo>
                  <a:pt x="40" y="119"/>
                  <a:pt x="41" y="121"/>
                  <a:pt x="43" y="123"/>
                </a:cubicBezTo>
                <a:cubicBezTo>
                  <a:pt x="45" y="124"/>
                  <a:pt x="46" y="126"/>
                  <a:pt x="48" y="127"/>
                </a:cubicBezTo>
                <a:cubicBezTo>
                  <a:pt x="48" y="127"/>
                  <a:pt x="48" y="127"/>
                  <a:pt x="48" y="127"/>
                </a:cubicBezTo>
                <a:cubicBezTo>
                  <a:pt x="50" y="127"/>
                  <a:pt x="52" y="128"/>
                  <a:pt x="55" y="128"/>
                </a:cubicBezTo>
                <a:cubicBezTo>
                  <a:pt x="59" y="128"/>
                  <a:pt x="63" y="126"/>
                  <a:pt x="66" y="123"/>
                </a:cubicBezTo>
                <a:cubicBezTo>
                  <a:pt x="67" y="123"/>
                  <a:pt x="67" y="123"/>
                  <a:pt x="67" y="123"/>
                </a:cubicBezTo>
                <a:cubicBezTo>
                  <a:pt x="71" y="118"/>
                  <a:pt x="73" y="111"/>
                  <a:pt x="70" y="105"/>
                </a:cubicBezTo>
                <a:close/>
              </a:path>
            </a:pathLst>
          </a:custGeom>
          <a:solidFill>
            <a:srgbClr val="6C8B6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77"/>
          <p:cNvSpPr>
            <a:spLocks noEditPoints="1"/>
          </p:cNvSpPr>
          <p:nvPr/>
        </p:nvSpPr>
        <p:spPr bwMode="auto">
          <a:xfrm>
            <a:off x="9882121" y="3331688"/>
            <a:ext cx="541255" cy="566238"/>
          </a:xfrm>
          <a:custGeom>
            <a:avLst/>
            <a:gdLst>
              <a:gd name="T0" fmla="*/ 149 w 175"/>
              <a:gd name="T1" fmla="*/ 99 h 183"/>
              <a:gd name="T2" fmla="*/ 144 w 175"/>
              <a:gd name="T3" fmla="*/ 103 h 183"/>
              <a:gd name="T4" fmla="*/ 131 w 175"/>
              <a:gd name="T5" fmla="*/ 138 h 183"/>
              <a:gd name="T6" fmla="*/ 107 w 175"/>
              <a:gd name="T7" fmla="*/ 152 h 183"/>
              <a:gd name="T8" fmla="*/ 103 w 175"/>
              <a:gd name="T9" fmla="*/ 157 h 183"/>
              <a:gd name="T10" fmla="*/ 107 w 175"/>
              <a:gd name="T11" fmla="*/ 161 h 183"/>
              <a:gd name="T12" fmla="*/ 138 w 175"/>
              <a:gd name="T13" fmla="*/ 143 h 183"/>
              <a:gd name="T14" fmla="*/ 153 w 175"/>
              <a:gd name="T15" fmla="*/ 103 h 183"/>
              <a:gd name="T16" fmla="*/ 149 w 175"/>
              <a:gd name="T17" fmla="*/ 99 h 183"/>
              <a:gd name="T18" fmla="*/ 158 w 175"/>
              <a:gd name="T19" fmla="*/ 55 h 183"/>
              <a:gd name="T20" fmla="*/ 158 w 175"/>
              <a:gd name="T21" fmla="*/ 55 h 183"/>
              <a:gd name="T22" fmla="*/ 114 w 175"/>
              <a:gd name="T23" fmla="*/ 35 h 183"/>
              <a:gd name="T24" fmla="*/ 97 w 175"/>
              <a:gd name="T25" fmla="*/ 38 h 183"/>
              <a:gd name="T26" fmla="*/ 105 w 175"/>
              <a:gd name="T27" fmla="*/ 25 h 183"/>
              <a:gd name="T28" fmla="*/ 131 w 175"/>
              <a:gd name="T29" fmla="*/ 14 h 183"/>
              <a:gd name="T30" fmla="*/ 138 w 175"/>
              <a:gd name="T31" fmla="*/ 7 h 183"/>
              <a:gd name="T32" fmla="*/ 131 w 175"/>
              <a:gd name="T33" fmla="*/ 0 h 183"/>
              <a:gd name="T34" fmla="*/ 95 w 175"/>
              <a:gd name="T35" fmla="*/ 15 h 183"/>
              <a:gd name="T36" fmla="*/ 82 w 175"/>
              <a:gd name="T37" fmla="*/ 40 h 183"/>
              <a:gd name="T38" fmla="*/ 61 w 175"/>
              <a:gd name="T39" fmla="*/ 35 h 183"/>
              <a:gd name="T40" fmla="*/ 17 w 175"/>
              <a:gd name="T41" fmla="*/ 55 h 183"/>
              <a:gd name="T42" fmla="*/ 0 w 175"/>
              <a:gd name="T43" fmla="*/ 103 h 183"/>
              <a:gd name="T44" fmla="*/ 21 w 175"/>
              <a:gd name="T45" fmla="*/ 158 h 183"/>
              <a:gd name="T46" fmla="*/ 68 w 175"/>
              <a:gd name="T47" fmla="*/ 183 h 183"/>
              <a:gd name="T48" fmla="*/ 80 w 175"/>
              <a:gd name="T49" fmla="*/ 182 h 183"/>
              <a:gd name="T50" fmla="*/ 88 w 175"/>
              <a:gd name="T51" fmla="*/ 179 h 183"/>
              <a:gd name="T52" fmla="*/ 95 w 175"/>
              <a:gd name="T53" fmla="*/ 182 h 183"/>
              <a:gd name="T54" fmla="*/ 95 w 175"/>
              <a:gd name="T55" fmla="*/ 182 h 183"/>
              <a:gd name="T56" fmla="*/ 107 w 175"/>
              <a:gd name="T57" fmla="*/ 183 h 183"/>
              <a:gd name="T58" fmla="*/ 155 w 175"/>
              <a:gd name="T59" fmla="*/ 158 h 183"/>
              <a:gd name="T60" fmla="*/ 175 w 175"/>
              <a:gd name="T61" fmla="*/ 103 h 183"/>
              <a:gd name="T62" fmla="*/ 158 w 175"/>
              <a:gd name="T63" fmla="*/ 55 h 183"/>
              <a:gd name="T64" fmla="*/ 144 w 175"/>
              <a:gd name="T65" fmla="*/ 149 h 183"/>
              <a:gd name="T66" fmla="*/ 144 w 175"/>
              <a:gd name="T67" fmla="*/ 149 h 183"/>
              <a:gd name="T68" fmla="*/ 107 w 175"/>
              <a:gd name="T69" fmla="*/ 169 h 183"/>
              <a:gd name="T70" fmla="*/ 99 w 175"/>
              <a:gd name="T71" fmla="*/ 168 h 183"/>
              <a:gd name="T72" fmla="*/ 99 w 175"/>
              <a:gd name="T73" fmla="*/ 168 h 183"/>
              <a:gd name="T74" fmla="*/ 91 w 175"/>
              <a:gd name="T75" fmla="*/ 165 h 183"/>
              <a:gd name="T76" fmla="*/ 84 w 175"/>
              <a:gd name="T77" fmla="*/ 165 h 183"/>
              <a:gd name="T78" fmla="*/ 76 w 175"/>
              <a:gd name="T79" fmla="*/ 168 h 183"/>
              <a:gd name="T80" fmla="*/ 68 w 175"/>
              <a:gd name="T81" fmla="*/ 169 h 183"/>
              <a:gd name="T82" fmla="*/ 31 w 175"/>
              <a:gd name="T83" fmla="*/ 149 h 183"/>
              <a:gd name="T84" fmla="*/ 14 w 175"/>
              <a:gd name="T85" fmla="*/ 103 h 183"/>
              <a:gd name="T86" fmla="*/ 27 w 175"/>
              <a:gd name="T87" fmla="*/ 64 h 183"/>
              <a:gd name="T88" fmla="*/ 61 w 175"/>
              <a:gd name="T89" fmla="*/ 49 h 183"/>
              <a:gd name="T90" fmla="*/ 83 w 175"/>
              <a:gd name="T91" fmla="*/ 56 h 183"/>
              <a:gd name="T92" fmla="*/ 88 w 175"/>
              <a:gd name="T93" fmla="*/ 58 h 183"/>
              <a:gd name="T94" fmla="*/ 92 w 175"/>
              <a:gd name="T95" fmla="*/ 56 h 183"/>
              <a:gd name="T96" fmla="*/ 114 w 175"/>
              <a:gd name="T97" fmla="*/ 49 h 183"/>
              <a:gd name="T98" fmla="*/ 148 w 175"/>
              <a:gd name="T99" fmla="*/ 64 h 183"/>
              <a:gd name="T100" fmla="*/ 161 w 175"/>
              <a:gd name="T101" fmla="*/ 103 h 183"/>
              <a:gd name="T102" fmla="*/ 144 w 175"/>
              <a:gd name="T103" fmla="*/ 149 h 183"/>
              <a:gd name="T104" fmla="*/ 61 w 175"/>
              <a:gd name="T105" fmla="*/ 58 h 183"/>
              <a:gd name="T106" fmla="*/ 61 w 175"/>
              <a:gd name="T107" fmla="*/ 58 h 183"/>
              <a:gd name="T108" fmla="*/ 33 w 175"/>
              <a:gd name="T109" fmla="*/ 70 h 183"/>
              <a:gd name="T110" fmla="*/ 22 w 175"/>
              <a:gd name="T111" fmla="*/ 103 h 183"/>
              <a:gd name="T112" fmla="*/ 27 w 175"/>
              <a:gd name="T113" fmla="*/ 107 h 183"/>
              <a:gd name="T114" fmla="*/ 31 w 175"/>
              <a:gd name="T115" fmla="*/ 103 h 183"/>
              <a:gd name="T116" fmla="*/ 39 w 175"/>
              <a:gd name="T117" fmla="*/ 76 h 183"/>
              <a:gd name="T118" fmla="*/ 61 w 175"/>
              <a:gd name="T119" fmla="*/ 66 h 183"/>
              <a:gd name="T120" fmla="*/ 65 w 175"/>
              <a:gd name="T121" fmla="*/ 62 h 183"/>
              <a:gd name="T122" fmla="*/ 61 w 175"/>
              <a:gd name="T123" fmla="*/ 58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" h="183">
                <a:moveTo>
                  <a:pt x="149" y="99"/>
                </a:moveTo>
                <a:cubicBezTo>
                  <a:pt x="146" y="99"/>
                  <a:pt x="144" y="100"/>
                  <a:pt x="144" y="103"/>
                </a:cubicBezTo>
                <a:cubicBezTo>
                  <a:pt x="144" y="113"/>
                  <a:pt x="139" y="127"/>
                  <a:pt x="131" y="138"/>
                </a:cubicBezTo>
                <a:cubicBezTo>
                  <a:pt x="125" y="146"/>
                  <a:pt x="116" y="152"/>
                  <a:pt x="107" y="152"/>
                </a:cubicBezTo>
                <a:cubicBezTo>
                  <a:pt x="105" y="152"/>
                  <a:pt x="103" y="154"/>
                  <a:pt x="103" y="157"/>
                </a:cubicBezTo>
                <a:cubicBezTo>
                  <a:pt x="103" y="159"/>
                  <a:pt x="105" y="161"/>
                  <a:pt x="107" y="161"/>
                </a:cubicBezTo>
                <a:cubicBezTo>
                  <a:pt x="119" y="161"/>
                  <a:pt x="130" y="153"/>
                  <a:pt x="138" y="143"/>
                </a:cubicBezTo>
                <a:cubicBezTo>
                  <a:pt x="147" y="131"/>
                  <a:pt x="153" y="115"/>
                  <a:pt x="153" y="103"/>
                </a:cubicBezTo>
                <a:cubicBezTo>
                  <a:pt x="153" y="100"/>
                  <a:pt x="151" y="99"/>
                  <a:pt x="149" y="99"/>
                </a:cubicBezTo>
                <a:close/>
                <a:moveTo>
                  <a:pt x="158" y="55"/>
                </a:moveTo>
                <a:cubicBezTo>
                  <a:pt x="158" y="55"/>
                  <a:pt x="158" y="55"/>
                  <a:pt x="158" y="55"/>
                </a:cubicBezTo>
                <a:cubicBezTo>
                  <a:pt x="147" y="42"/>
                  <a:pt x="131" y="35"/>
                  <a:pt x="114" y="35"/>
                </a:cubicBezTo>
                <a:cubicBezTo>
                  <a:pt x="108" y="35"/>
                  <a:pt x="102" y="36"/>
                  <a:pt x="97" y="38"/>
                </a:cubicBezTo>
                <a:cubicBezTo>
                  <a:pt x="99" y="33"/>
                  <a:pt x="102" y="29"/>
                  <a:pt x="105" y="25"/>
                </a:cubicBezTo>
                <a:cubicBezTo>
                  <a:pt x="112" y="18"/>
                  <a:pt x="121" y="14"/>
                  <a:pt x="131" y="14"/>
                </a:cubicBezTo>
                <a:cubicBezTo>
                  <a:pt x="135" y="14"/>
                  <a:pt x="138" y="11"/>
                  <a:pt x="138" y="7"/>
                </a:cubicBezTo>
                <a:cubicBezTo>
                  <a:pt x="138" y="3"/>
                  <a:pt x="135" y="0"/>
                  <a:pt x="131" y="0"/>
                </a:cubicBezTo>
                <a:cubicBezTo>
                  <a:pt x="117" y="0"/>
                  <a:pt x="105" y="6"/>
                  <a:pt x="95" y="15"/>
                </a:cubicBezTo>
                <a:cubicBezTo>
                  <a:pt x="89" y="22"/>
                  <a:pt x="84" y="30"/>
                  <a:pt x="82" y="40"/>
                </a:cubicBezTo>
                <a:cubicBezTo>
                  <a:pt x="75" y="37"/>
                  <a:pt x="68" y="35"/>
                  <a:pt x="61" y="35"/>
                </a:cubicBezTo>
                <a:cubicBezTo>
                  <a:pt x="44" y="35"/>
                  <a:pt x="28" y="42"/>
                  <a:pt x="17" y="55"/>
                </a:cubicBezTo>
                <a:cubicBezTo>
                  <a:pt x="6" y="67"/>
                  <a:pt x="0" y="83"/>
                  <a:pt x="0" y="103"/>
                </a:cubicBezTo>
                <a:cubicBezTo>
                  <a:pt x="0" y="123"/>
                  <a:pt x="8" y="143"/>
                  <a:pt x="21" y="158"/>
                </a:cubicBezTo>
                <a:cubicBezTo>
                  <a:pt x="33" y="173"/>
                  <a:pt x="51" y="183"/>
                  <a:pt x="68" y="183"/>
                </a:cubicBezTo>
                <a:cubicBezTo>
                  <a:pt x="72" y="183"/>
                  <a:pt x="76" y="183"/>
                  <a:pt x="80" y="182"/>
                </a:cubicBezTo>
                <a:cubicBezTo>
                  <a:pt x="83" y="181"/>
                  <a:pt x="85" y="180"/>
                  <a:pt x="88" y="179"/>
                </a:cubicBezTo>
                <a:cubicBezTo>
                  <a:pt x="90" y="180"/>
                  <a:pt x="92" y="181"/>
                  <a:pt x="95" y="182"/>
                </a:cubicBezTo>
                <a:cubicBezTo>
                  <a:pt x="95" y="182"/>
                  <a:pt x="95" y="182"/>
                  <a:pt x="95" y="182"/>
                </a:cubicBezTo>
                <a:cubicBezTo>
                  <a:pt x="99" y="183"/>
                  <a:pt x="103" y="183"/>
                  <a:pt x="107" y="183"/>
                </a:cubicBezTo>
                <a:cubicBezTo>
                  <a:pt x="124" y="183"/>
                  <a:pt x="142" y="173"/>
                  <a:pt x="155" y="158"/>
                </a:cubicBezTo>
                <a:cubicBezTo>
                  <a:pt x="167" y="143"/>
                  <a:pt x="175" y="123"/>
                  <a:pt x="175" y="103"/>
                </a:cubicBezTo>
                <a:cubicBezTo>
                  <a:pt x="175" y="83"/>
                  <a:pt x="169" y="67"/>
                  <a:pt x="158" y="55"/>
                </a:cubicBezTo>
                <a:close/>
                <a:moveTo>
                  <a:pt x="144" y="149"/>
                </a:moveTo>
                <a:cubicBezTo>
                  <a:pt x="144" y="149"/>
                  <a:pt x="144" y="149"/>
                  <a:pt x="144" y="149"/>
                </a:cubicBezTo>
                <a:cubicBezTo>
                  <a:pt x="134" y="161"/>
                  <a:pt x="120" y="169"/>
                  <a:pt x="107" y="169"/>
                </a:cubicBezTo>
                <a:cubicBezTo>
                  <a:pt x="104" y="169"/>
                  <a:pt x="101" y="169"/>
                  <a:pt x="99" y="168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6" y="168"/>
                  <a:pt x="93" y="166"/>
                  <a:pt x="91" y="165"/>
                </a:cubicBezTo>
                <a:cubicBezTo>
                  <a:pt x="89" y="164"/>
                  <a:pt x="86" y="164"/>
                  <a:pt x="84" y="165"/>
                </a:cubicBezTo>
                <a:cubicBezTo>
                  <a:pt x="82" y="166"/>
                  <a:pt x="79" y="168"/>
                  <a:pt x="76" y="168"/>
                </a:cubicBezTo>
                <a:cubicBezTo>
                  <a:pt x="74" y="169"/>
                  <a:pt x="71" y="169"/>
                  <a:pt x="68" y="169"/>
                </a:cubicBezTo>
                <a:cubicBezTo>
                  <a:pt x="55" y="169"/>
                  <a:pt x="42" y="161"/>
                  <a:pt x="31" y="149"/>
                </a:cubicBezTo>
                <a:cubicBezTo>
                  <a:pt x="21" y="136"/>
                  <a:pt x="14" y="119"/>
                  <a:pt x="14" y="103"/>
                </a:cubicBezTo>
                <a:cubicBezTo>
                  <a:pt x="14" y="87"/>
                  <a:pt x="19" y="73"/>
                  <a:pt x="27" y="64"/>
                </a:cubicBezTo>
                <a:cubicBezTo>
                  <a:pt x="36" y="55"/>
                  <a:pt x="48" y="49"/>
                  <a:pt x="61" y="49"/>
                </a:cubicBezTo>
                <a:cubicBezTo>
                  <a:pt x="69" y="49"/>
                  <a:pt x="77" y="52"/>
                  <a:pt x="83" y="56"/>
                </a:cubicBezTo>
                <a:cubicBezTo>
                  <a:pt x="84" y="57"/>
                  <a:pt x="86" y="58"/>
                  <a:pt x="88" y="58"/>
                </a:cubicBezTo>
                <a:cubicBezTo>
                  <a:pt x="89" y="58"/>
                  <a:pt x="91" y="57"/>
                  <a:pt x="92" y="56"/>
                </a:cubicBezTo>
                <a:cubicBezTo>
                  <a:pt x="98" y="52"/>
                  <a:pt x="106" y="49"/>
                  <a:pt x="114" y="49"/>
                </a:cubicBezTo>
                <a:cubicBezTo>
                  <a:pt x="127" y="49"/>
                  <a:pt x="139" y="55"/>
                  <a:pt x="148" y="64"/>
                </a:cubicBezTo>
                <a:cubicBezTo>
                  <a:pt x="156" y="73"/>
                  <a:pt x="161" y="87"/>
                  <a:pt x="161" y="103"/>
                </a:cubicBezTo>
                <a:cubicBezTo>
                  <a:pt x="161" y="119"/>
                  <a:pt x="154" y="136"/>
                  <a:pt x="144" y="149"/>
                </a:cubicBezTo>
                <a:close/>
                <a:moveTo>
                  <a:pt x="61" y="58"/>
                </a:moveTo>
                <a:cubicBezTo>
                  <a:pt x="61" y="58"/>
                  <a:pt x="61" y="58"/>
                  <a:pt x="61" y="58"/>
                </a:cubicBezTo>
                <a:cubicBezTo>
                  <a:pt x="49" y="58"/>
                  <a:pt x="40" y="63"/>
                  <a:pt x="33" y="70"/>
                </a:cubicBezTo>
                <a:cubicBezTo>
                  <a:pt x="26" y="79"/>
                  <a:pt x="22" y="91"/>
                  <a:pt x="22" y="103"/>
                </a:cubicBezTo>
                <a:cubicBezTo>
                  <a:pt x="22" y="105"/>
                  <a:pt x="24" y="107"/>
                  <a:pt x="27" y="107"/>
                </a:cubicBezTo>
                <a:cubicBezTo>
                  <a:pt x="29" y="107"/>
                  <a:pt x="31" y="105"/>
                  <a:pt x="31" y="103"/>
                </a:cubicBezTo>
                <a:cubicBezTo>
                  <a:pt x="31" y="92"/>
                  <a:pt x="34" y="83"/>
                  <a:pt x="39" y="76"/>
                </a:cubicBezTo>
                <a:cubicBezTo>
                  <a:pt x="44" y="70"/>
                  <a:pt x="52" y="66"/>
                  <a:pt x="61" y="66"/>
                </a:cubicBezTo>
                <a:cubicBezTo>
                  <a:pt x="64" y="66"/>
                  <a:pt x="65" y="65"/>
                  <a:pt x="65" y="62"/>
                </a:cubicBezTo>
                <a:cubicBezTo>
                  <a:pt x="65" y="60"/>
                  <a:pt x="64" y="58"/>
                  <a:pt x="61" y="58"/>
                </a:cubicBezTo>
                <a:close/>
              </a:path>
            </a:pathLst>
          </a:custGeom>
          <a:solidFill>
            <a:srgbClr val="6C8B6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595253" y="4270424"/>
            <a:ext cx="1479035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emplate for the rice husk designer</a:t>
            </a:r>
            <a:endParaRPr lang="zh-CN" altLang="en-US" sz="1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943624" y="4270424"/>
            <a:ext cx="1479035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emplate for the rice husk designer</a:t>
            </a:r>
            <a:endParaRPr lang="zh-CN" altLang="en-US" sz="1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358338" y="4270424"/>
            <a:ext cx="1479035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emplate for the rice husk designer</a:t>
            </a:r>
            <a:endParaRPr lang="zh-CN" altLang="en-US" sz="1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9988" y="247092"/>
            <a:ext cx="11352025" cy="6363816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t="82540" r="72075" b="2105"/>
          <a:stretch>
            <a:fillRect/>
          </a:stretch>
        </p:blipFill>
        <p:spPr>
          <a:xfrm>
            <a:off x="0" y="5210462"/>
            <a:ext cx="1617785" cy="16475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4" t="24550" b="50900"/>
          <a:stretch>
            <a:fillRect/>
          </a:stretch>
        </p:blipFill>
        <p:spPr>
          <a:xfrm>
            <a:off x="10452295" y="-1"/>
            <a:ext cx="1739705" cy="160163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17713" y="379175"/>
            <a:ext cx="3956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2039251" y="902395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17785" y="2004368"/>
            <a:ext cx="2518117" cy="3812344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836941" y="2004368"/>
            <a:ext cx="2518117" cy="3812344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056097" y="2004368"/>
            <a:ext cx="2518117" cy="3812344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/>
          <a:srcRect r="32527"/>
          <a:stretch>
            <a:fillRect/>
          </a:stretch>
        </p:blipFill>
        <p:spPr>
          <a:xfrm>
            <a:off x="1857952" y="2183200"/>
            <a:ext cx="2037782" cy="2017292"/>
          </a:xfrm>
          <a:prstGeom prst="rect">
            <a:avLst/>
          </a:prstGeom>
        </p:spPr>
      </p:pic>
      <p:pic>
        <p:nvPicPr>
          <p:cNvPr id="13" name="Picture 2" descr="Bouquet of Pink Roses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80"/>
          <a:stretch>
            <a:fillRect/>
          </a:stretch>
        </p:blipFill>
        <p:spPr bwMode="auto">
          <a:xfrm>
            <a:off x="5077108" y="2207185"/>
            <a:ext cx="2037781" cy="2017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/>
          <a:srcRect r="32892"/>
          <a:stretch>
            <a:fillRect/>
          </a:stretch>
        </p:blipFill>
        <p:spPr>
          <a:xfrm>
            <a:off x="8300380" y="2207185"/>
            <a:ext cx="2029549" cy="201729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039251" y="4403188"/>
            <a:ext cx="1688687" cy="351692"/>
          </a:xfrm>
          <a:prstGeom prst="rect">
            <a:avLst/>
          </a:prstGeom>
          <a:solidFill>
            <a:srgbClr val="2D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复古花朵</a:t>
            </a:r>
          </a:p>
        </p:txBody>
      </p:sp>
      <p:sp>
        <p:nvSpPr>
          <p:cNvPr id="15" name="矩形 14"/>
          <p:cNvSpPr/>
          <p:nvPr/>
        </p:nvSpPr>
        <p:spPr>
          <a:xfrm>
            <a:off x="1830311" y="4813797"/>
            <a:ext cx="210656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86048" y="4403188"/>
            <a:ext cx="1688687" cy="351692"/>
          </a:xfrm>
          <a:prstGeom prst="rect">
            <a:avLst/>
          </a:prstGeom>
          <a:solidFill>
            <a:srgbClr val="2D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复古花朵</a:t>
            </a:r>
          </a:p>
        </p:txBody>
      </p:sp>
      <p:sp>
        <p:nvSpPr>
          <p:cNvPr id="17" name="矩形 16"/>
          <p:cNvSpPr/>
          <p:nvPr/>
        </p:nvSpPr>
        <p:spPr>
          <a:xfrm>
            <a:off x="5077108" y="4813797"/>
            <a:ext cx="210656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451477" y="4403188"/>
            <a:ext cx="1688687" cy="351692"/>
          </a:xfrm>
          <a:prstGeom prst="rect">
            <a:avLst/>
          </a:prstGeom>
          <a:solidFill>
            <a:srgbClr val="2D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复古花朵</a:t>
            </a:r>
          </a:p>
        </p:txBody>
      </p:sp>
      <p:sp>
        <p:nvSpPr>
          <p:cNvPr id="19" name="矩形 18"/>
          <p:cNvSpPr/>
          <p:nvPr/>
        </p:nvSpPr>
        <p:spPr>
          <a:xfrm>
            <a:off x="8242537" y="4813797"/>
            <a:ext cx="210656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9988" y="247092"/>
            <a:ext cx="11352025" cy="6363816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t="82540" r="72075" b="2105"/>
          <a:stretch>
            <a:fillRect/>
          </a:stretch>
        </p:blipFill>
        <p:spPr>
          <a:xfrm>
            <a:off x="0" y="5210462"/>
            <a:ext cx="1617785" cy="16475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4" t="24550" b="50900"/>
          <a:stretch>
            <a:fillRect/>
          </a:stretch>
        </p:blipFill>
        <p:spPr>
          <a:xfrm>
            <a:off x="10452295" y="-1"/>
            <a:ext cx="1739705" cy="160163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17713" y="379175"/>
            <a:ext cx="3956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2039251" y="902395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828237" y="1783082"/>
            <a:ext cx="1311811" cy="1311811"/>
            <a:chOff x="8828237" y="2148841"/>
            <a:chExt cx="1311811" cy="1311811"/>
          </a:xfrm>
        </p:grpSpPr>
        <p:sp>
          <p:nvSpPr>
            <p:cNvPr id="13" name="菱形 12"/>
            <p:cNvSpPr/>
            <p:nvPr/>
          </p:nvSpPr>
          <p:spPr>
            <a:xfrm>
              <a:off x="8828237" y="2148841"/>
              <a:ext cx="1311811" cy="1311811"/>
            </a:xfrm>
            <a:prstGeom prst="diamond">
              <a:avLst/>
            </a:prstGeom>
            <a:solidFill>
              <a:srgbClr val="6C8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9261388" y="2567672"/>
              <a:ext cx="445508" cy="474148"/>
            </a:xfrm>
            <a:custGeom>
              <a:avLst/>
              <a:gdLst>
                <a:gd name="T0" fmla="*/ 157 w 189"/>
                <a:gd name="T1" fmla="*/ 176 h 202"/>
                <a:gd name="T2" fmla="*/ 150 w 189"/>
                <a:gd name="T3" fmla="*/ 114 h 202"/>
                <a:gd name="T4" fmla="*/ 143 w 189"/>
                <a:gd name="T5" fmla="*/ 177 h 202"/>
                <a:gd name="T6" fmla="*/ 133 w 189"/>
                <a:gd name="T7" fmla="*/ 184 h 202"/>
                <a:gd name="T8" fmla="*/ 128 w 189"/>
                <a:gd name="T9" fmla="*/ 187 h 202"/>
                <a:gd name="T10" fmla="*/ 122 w 189"/>
                <a:gd name="T11" fmla="*/ 188 h 202"/>
                <a:gd name="T12" fmla="*/ 121 w 189"/>
                <a:gd name="T13" fmla="*/ 188 h 202"/>
                <a:gd name="T14" fmla="*/ 116 w 189"/>
                <a:gd name="T15" fmla="*/ 109 h 202"/>
                <a:gd name="T16" fmla="*/ 64 w 189"/>
                <a:gd name="T17" fmla="*/ 114 h 202"/>
                <a:gd name="T18" fmla="*/ 65 w 189"/>
                <a:gd name="T19" fmla="*/ 188 h 202"/>
                <a:gd name="T20" fmla="*/ 56 w 189"/>
                <a:gd name="T21" fmla="*/ 187 h 202"/>
                <a:gd name="T22" fmla="*/ 52 w 189"/>
                <a:gd name="T23" fmla="*/ 184 h 202"/>
                <a:gd name="T24" fmla="*/ 42 w 189"/>
                <a:gd name="T25" fmla="*/ 178 h 202"/>
                <a:gd name="T26" fmla="*/ 41 w 189"/>
                <a:gd name="T27" fmla="*/ 121 h 202"/>
                <a:gd name="T28" fmla="*/ 27 w 189"/>
                <a:gd name="T29" fmla="*/ 121 h 202"/>
                <a:gd name="T30" fmla="*/ 21 w 189"/>
                <a:gd name="T31" fmla="*/ 178 h 202"/>
                <a:gd name="T32" fmla="*/ 11 w 189"/>
                <a:gd name="T33" fmla="*/ 194 h 202"/>
                <a:gd name="T34" fmla="*/ 26 w 189"/>
                <a:gd name="T35" fmla="*/ 191 h 202"/>
                <a:gd name="T36" fmla="*/ 37 w 189"/>
                <a:gd name="T37" fmla="*/ 191 h 202"/>
                <a:gd name="T38" fmla="*/ 42 w 189"/>
                <a:gd name="T39" fmla="*/ 194 h 202"/>
                <a:gd name="T40" fmla="*/ 62 w 189"/>
                <a:gd name="T41" fmla="*/ 202 h 202"/>
                <a:gd name="T42" fmla="*/ 82 w 189"/>
                <a:gd name="T43" fmla="*/ 194 h 202"/>
                <a:gd name="T44" fmla="*/ 87 w 189"/>
                <a:gd name="T45" fmla="*/ 191 h 202"/>
                <a:gd name="T46" fmla="*/ 97 w 189"/>
                <a:gd name="T47" fmla="*/ 191 h 202"/>
                <a:gd name="T48" fmla="*/ 102 w 189"/>
                <a:gd name="T49" fmla="*/ 194 h 202"/>
                <a:gd name="T50" fmla="*/ 111 w 189"/>
                <a:gd name="T51" fmla="*/ 200 h 202"/>
                <a:gd name="T52" fmla="*/ 133 w 189"/>
                <a:gd name="T53" fmla="*/ 200 h 202"/>
                <a:gd name="T54" fmla="*/ 143 w 189"/>
                <a:gd name="T55" fmla="*/ 194 h 202"/>
                <a:gd name="T56" fmla="*/ 153 w 189"/>
                <a:gd name="T57" fmla="*/ 190 h 202"/>
                <a:gd name="T58" fmla="*/ 163 w 189"/>
                <a:gd name="T59" fmla="*/ 194 h 202"/>
                <a:gd name="T60" fmla="*/ 173 w 189"/>
                <a:gd name="T61" fmla="*/ 184 h 202"/>
                <a:gd name="T62" fmla="*/ 112 w 189"/>
                <a:gd name="T63" fmla="*/ 184 h 202"/>
                <a:gd name="T64" fmla="*/ 112 w 189"/>
                <a:gd name="T65" fmla="*/ 184 h 202"/>
                <a:gd name="T66" fmla="*/ 103 w 189"/>
                <a:gd name="T67" fmla="*/ 178 h 202"/>
                <a:gd name="T68" fmla="*/ 81 w 189"/>
                <a:gd name="T69" fmla="*/ 178 h 202"/>
                <a:gd name="T70" fmla="*/ 72 w 189"/>
                <a:gd name="T71" fmla="*/ 184 h 202"/>
                <a:gd name="T72" fmla="*/ 72 w 189"/>
                <a:gd name="T73" fmla="*/ 118 h 202"/>
                <a:gd name="T74" fmla="*/ 112 w 189"/>
                <a:gd name="T75" fmla="*/ 184 h 202"/>
                <a:gd name="T76" fmla="*/ 97 w 189"/>
                <a:gd name="T77" fmla="*/ 29 h 202"/>
                <a:gd name="T78" fmla="*/ 55 w 189"/>
                <a:gd name="T79" fmla="*/ 61 h 202"/>
                <a:gd name="T80" fmla="*/ 50 w 189"/>
                <a:gd name="T81" fmla="*/ 45 h 202"/>
                <a:gd name="T82" fmla="*/ 26 w 189"/>
                <a:gd name="T83" fmla="*/ 50 h 202"/>
                <a:gd name="T84" fmla="*/ 2 w 189"/>
                <a:gd name="T85" fmla="*/ 113 h 202"/>
                <a:gd name="T86" fmla="*/ 12 w 189"/>
                <a:gd name="T87" fmla="*/ 123 h 202"/>
                <a:gd name="T88" fmla="*/ 172 w 189"/>
                <a:gd name="T89" fmla="*/ 123 h 202"/>
                <a:gd name="T90" fmla="*/ 182 w 189"/>
                <a:gd name="T91" fmla="*/ 113 h 202"/>
                <a:gd name="T92" fmla="*/ 46 w 189"/>
                <a:gd name="T93" fmla="*/ 70 h 202"/>
                <a:gd name="T94" fmla="*/ 34 w 189"/>
                <a:gd name="T95" fmla="*/ 81 h 202"/>
                <a:gd name="T96" fmla="*/ 46 w 189"/>
                <a:gd name="T97" fmla="*/ 54 h 202"/>
                <a:gd name="T98" fmla="*/ 188 w 189"/>
                <a:gd name="T99" fmla="*/ 7 h 202"/>
                <a:gd name="T100" fmla="*/ 183 w 189"/>
                <a:gd name="T101" fmla="*/ 5 h 202"/>
                <a:gd name="T102" fmla="*/ 93 w 189"/>
                <a:gd name="T103" fmla="*/ 2 h 202"/>
                <a:gd name="T104" fmla="*/ 50 w 189"/>
                <a:gd name="T105" fmla="*/ 7 h 202"/>
                <a:gd name="T106" fmla="*/ 37 w 189"/>
                <a:gd name="T107" fmla="*/ 34 h 202"/>
                <a:gd name="T108" fmla="*/ 46 w 189"/>
                <a:gd name="T109" fmla="*/ 34 h 202"/>
                <a:gd name="T110" fmla="*/ 55 w 189"/>
                <a:gd name="T111" fmla="*/ 14 h 202"/>
                <a:gd name="T112" fmla="*/ 92 w 189"/>
                <a:gd name="T113" fmla="*/ 10 h 202"/>
                <a:gd name="T114" fmla="*/ 186 w 189"/>
                <a:gd name="T115" fmla="*/ 1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9" h="202">
                  <a:moveTo>
                    <a:pt x="163" y="178"/>
                  </a:moveTo>
                  <a:cubicBezTo>
                    <a:pt x="161" y="177"/>
                    <a:pt x="159" y="176"/>
                    <a:pt x="157" y="176"/>
                  </a:cubicBezTo>
                  <a:cubicBezTo>
                    <a:pt x="157" y="121"/>
                    <a:pt x="157" y="121"/>
                    <a:pt x="157" y="121"/>
                  </a:cubicBezTo>
                  <a:cubicBezTo>
                    <a:pt x="157" y="117"/>
                    <a:pt x="154" y="114"/>
                    <a:pt x="150" y="114"/>
                  </a:cubicBezTo>
                  <a:cubicBezTo>
                    <a:pt x="146" y="114"/>
                    <a:pt x="143" y="117"/>
                    <a:pt x="143" y="121"/>
                  </a:cubicBezTo>
                  <a:cubicBezTo>
                    <a:pt x="143" y="177"/>
                    <a:pt x="143" y="177"/>
                    <a:pt x="143" y="177"/>
                  </a:cubicBezTo>
                  <a:cubicBezTo>
                    <a:pt x="143" y="177"/>
                    <a:pt x="142" y="178"/>
                    <a:pt x="142" y="178"/>
                  </a:cubicBezTo>
                  <a:cubicBezTo>
                    <a:pt x="138" y="179"/>
                    <a:pt x="136" y="181"/>
                    <a:pt x="133" y="184"/>
                  </a:cubicBezTo>
                  <a:cubicBezTo>
                    <a:pt x="133" y="184"/>
                    <a:pt x="133" y="184"/>
                    <a:pt x="133" y="184"/>
                  </a:cubicBezTo>
                  <a:cubicBezTo>
                    <a:pt x="131" y="185"/>
                    <a:pt x="130" y="187"/>
                    <a:pt x="128" y="187"/>
                  </a:cubicBezTo>
                  <a:cubicBezTo>
                    <a:pt x="128" y="187"/>
                    <a:pt x="128" y="187"/>
                    <a:pt x="128" y="187"/>
                  </a:cubicBezTo>
                  <a:cubicBezTo>
                    <a:pt x="126" y="188"/>
                    <a:pt x="124" y="188"/>
                    <a:pt x="122" y="188"/>
                  </a:cubicBezTo>
                  <a:cubicBezTo>
                    <a:pt x="121" y="188"/>
                    <a:pt x="121" y="188"/>
                    <a:pt x="120" y="188"/>
                  </a:cubicBezTo>
                  <a:cubicBezTo>
                    <a:pt x="121" y="188"/>
                    <a:pt x="121" y="188"/>
                    <a:pt x="121" y="188"/>
                  </a:cubicBezTo>
                  <a:cubicBezTo>
                    <a:pt x="121" y="114"/>
                    <a:pt x="121" y="114"/>
                    <a:pt x="121" y="114"/>
                  </a:cubicBezTo>
                  <a:cubicBezTo>
                    <a:pt x="121" y="111"/>
                    <a:pt x="119" y="109"/>
                    <a:pt x="116" y="10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6" y="109"/>
                    <a:pt x="64" y="111"/>
                    <a:pt x="64" y="114"/>
                  </a:cubicBezTo>
                  <a:cubicBezTo>
                    <a:pt x="64" y="188"/>
                    <a:pt x="64" y="188"/>
                    <a:pt x="64" y="188"/>
                  </a:cubicBezTo>
                  <a:cubicBezTo>
                    <a:pt x="65" y="188"/>
                    <a:pt x="65" y="188"/>
                    <a:pt x="65" y="188"/>
                  </a:cubicBezTo>
                  <a:cubicBezTo>
                    <a:pt x="64" y="188"/>
                    <a:pt x="63" y="188"/>
                    <a:pt x="62" y="188"/>
                  </a:cubicBezTo>
                  <a:cubicBezTo>
                    <a:pt x="60" y="188"/>
                    <a:pt x="58" y="188"/>
                    <a:pt x="56" y="187"/>
                  </a:cubicBezTo>
                  <a:cubicBezTo>
                    <a:pt x="56" y="187"/>
                    <a:pt x="56" y="187"/>
                    <a:pt x="56" y="187"/>
                  </a:cubicBezTo>
                  <a:cubicBezTo>
                    <a:pt x="55" y="187"/>
                    <a:pt x="53" y="185"/>
                    <a:pt x="52" y="184"/>
                  </a:cubicBezTo>
                  <a:cubicBezTo>
                    <a:pt x="51" y="184"/>
                    <a:pt x="51" y="184"/>
                    <a:pt x="51" y="184"/>
                  </a:cubicBezTo>
                  <a:cubicBezTo>
                    <a:pt x="49" y="181"/>
                    <a:pt x="46" y="179"/>
                    <a:pt x="42" y="178"/>
                  </a:cubicBezTo>
                  <a:cubicBezTo>
                    <a:pt x="41" y="177"/>
                    <a:pt x="41" y="177"/>
                    <a:pt x="41" y="177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17"/>
                    <a:pt x="38" y="114"/>
                    <a:pt x="34" y="114"/>
                  </a:cubicBezTo>
                  <a:cubicBezTo>
                    <a:pt x="30" y="114"/>
                    <a:pt x="27" y="117"/>
                    <a:pt x="27" y="121"/>
                  </a:cubicBezTo>
                  <a:cubicBezTo>
                    <a:pt x="27" y="176"/>
                    <a:pt x="27" y="176"/>
                    <a:pt x="27" y="176"/>
                  </a:cubicBezTo>
                  <a:cubicBezTo>
                    <a:pt x="25" y="176"/>
                    <a:pt x="23" y="177"/>
                    <a:pt x="21" y="178"/>
                  </a:cubicBezTo>
                  <a:cubicBezTo>
                    <a:pt x="17" y="179"/>
                    <a:pt x="14" y="182"/>
                    <a:pt x="12" y="184"/>
                  </a:cubicBezTo>
                  <a:cubicBezTo>
                    <a:pt x="9" y="187"/>
                    <a:pt x="9" y="191"/>
                    <a:pt x="11" y="194"/>
                  </a:cubicBezTo>
                  <a:cubicBezTo>
                    <a:pt x="14" y="197"/>
                    <a:pt x="19" y="197"/>
                    <a:pt x="22" y="194"/>
                  </a:cubicBezTo>
                  <a:cubicBezTo>
                    <a:pt x="23" y="193"/>
                    <a:pt x="24" y="192"/>
                    <a:pt x="26" y="191"/>
                  </a:cubicBezTo>
                  <a:cubicBezTo>
                    <a:pt x="28" y="190"/>
                    <a:pt x="30" y="190"/>
                    <a:pt x="32" y="190"/>
                  </a:cubicBezTo>
                  <a:cubicBezTo>
                    <a:pt x="34" y="190"/>
                    <a:pt x="35" y="190"/>
                    <a:pt x="37" y="191"/>
                  </a:cubicBezTo>
                  <a:cubicBezTo>
                    <a:pt x="39" y="192"/>
                    <a:pt x="40" y="193"/>
                    <a:pt x="42" y="194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4" y="197"/>
                    <a:pt x="48" y="199"/>
                    <a:pt x="51" y="200"/>
                  </a:cubicBezTo>
                  <a:cubicBezTo>
                    <a:pt x="54" y="202"/>
                    <a:pt x="58" y="202"/>
                    <a:pt x="62" y="202"/>
                  </a:cubicBezTo>
                  <a:cubicBezTo>
                    <a:pt x="66" y="202"/>
                    <a:pt x="69" y="202"/>
                    <a:pt x="73" y="200"/>
                  </a:cubicBezTo>
                  <a:cubicBezTo>
                    <a:pt x="76" y="199"/>
                    <a:pt x="79" y="197"/>
                    <a:pt x="82" y="194"/>
                  </a:cubicBezTo>
                  <a:cubicBezTo>
                    <a:pt x="82" y="194"/>
                    <a:pt x="82" y="194"/>
                    <a:pt x="82" y="194"/>
                  </a:cubicBezTo>
                  <a:cubicBezTo>
                    <a:pt x="84" y="193"/>
                    <a:pt x="85" y="192"/>
                    <a:pt x="87" y="191"/>
                  </a:cubicBezTo>
                  <a:cubicBezTo>
                    <a:pt x="88" y="190"/>
                    <a:pt x="90" y="190"/>
                    <a:pt x="92" y="190"/>
                  </a:cubicBezTo>
                  <a:cubicBezTo>
                    <a:pt x="94" y="190"/>
                    <a:pt x="96" y="190"/>
                    <a:pt x="97" y="191"/>
                  </a:cubicBezTo>
                  <a:cubicBezTo>
                    <a:pt x="98" y="191"/>
                    <a:pt x="98" y="191"/>
                    <a:pt x="98" y="191"/>
                  </a:cubicBezTo>
                  <a:cubicBezTo>
                    <a:pt x="99" y="192"/>
                    <a:pt x="101" y="193"/>
                    <a:pt x="102" y="194"/>
                  </a:cubicBezTo>
                  <a:cubicBezTo>
                    <a:pt x="102" y="194"/>
                    <a:pt x="102" y="194"/>
                    <a:pt x="102" y="194"/>
                  </a:cubicBezTo>
                  <a:cubicBezTo>
                    <a:pt x="105" y="197"/>
                    <a:pt x="108" y="199"/>
                    <a:pt x="111" y="200"/>
                  </a:cubicBezTo>
                  <a:cubicBezTo>
                    <a:pt x="115" y="202"/>
                    <a:pt x="119" y="202"/>
                    <a:pt x="122" y="202"/>
                  </a:cubicBezTo>
                  <a:cubicBezTo>
                    <a:pt x="126" y="202"/>
                    <a:pt x="130" y="202"/>
                    <a:pt x="133" y="200"/>
                  </a:cubicBezTo>
                  <a:cubicBezTo>
                    <a:pt x="137" y="199"/>
                    <a:pt x="140" y="197"/>
                    <a:pt x="142" y="194"/>
                  </a:cubicBezTo>
                  <a:cubicBezTo>
                    <a:pt x="143" y="194"/>
                    <a:pt x="143" y="194"/>
                    <a:pt x="143" y="194"/>
                  </a:cubicBezTo>
                  <a:cubicBezTo>
                    <a:pt x="144" y="193"/>
                    <a:pt x="145" y="192"/>
                    <a:pt x="147" y="191"/>
                  </a:cubicBezTo>
                  <a:cubicBezTo>
                    <a:pt x="149" y="190"/>
                    <a:pt x="151" y="190"/>
                    <a:pt x="153" y="190"/>
                  </a:cubicBezTo>
                  <a:cubicBezTo>
                    <a:pt x="155" y="190"/>
                    <a:pt x="156" y="190"/>
                    <a:pt x="158" y="191"/>
                  </a:cubicBezTo>
                  <a:cubicBezTo>
                    <a:pt x="160" y="192"/>
                    <a:pt x="161" y="193"/>
                    <a:pt x="163" y="194"/>
                  </a:cubicBezTo>
                  <a:cubicBezTo>
                    <a:pt x="166" y="197"/>
                    <a:pt x="170" y="197"/>
                    <a:pt x="173" y="194"/>
                  </a:cubicBezTo>
                  <a:cubicBezTo>
                    <a:pt x="175" y="191"/>
                    <a:pt x="175" y="187"/>
                    <a:pt x="173" y="184"/>
                  </a:cubicBezTo>
                  <a:cubicBezTo>
                    <a:pt x="170" y="182"/>
                    <a:pt x="167" y="179"/>
                    <a:pt x="163" y="178"/>
                  </a:cubicBezTo>
                  <a:close/>
                  <a:moveTo>
                    <a:pt x="112" y="184"/>
                  </a:moveTo>
                  <a:cubicBezTo>
                    <a:pt x="112" y="184"/>
                    <a:pt x="112" y="184"/>
                    <a:pt x="112" y="184"/>
                  </a:cubicBezTo>
                  <a:cubicBezTo>
                    <a:pt x="112" y="184"/>
                    <a:pt x="112" y="184"/>
                    <a:pt x="112" y="184"/>
                  </a:cubicBezTo>
                  <a:cubicBezTo>
                    <a:pt x="109" y="181"/>
                    <a:pt x="106" y="179"/>
                    <a:pt x="103" y="178"/>
                  </a:cubicBezTo>
                  <a:cubicBezTo>
                    <a:pt x="103" y="178"/>
                    <a:pt x="103" y="178"/>
                    <a:pt x="103" y="178"/>
                  </a:cubicBezTo>
                  <a:cubicBezTo>
                    <a:pt x="99" y="176"/>
                    <a:pt x="96" y="176"/>
                    <a:pt x="92" y="176"/>
                  </a:cubicBezTo>
                  <a:cubicBezTo>
                    <a:pt x="88" y="176"/>
                    <a:pt x="85" y="176"/>
                    <a:pt x="81" y="178"/>
                  </a:cubicBezTo>
                  <a:cubicBezTo>
                    <a:pt x="81" y="178"/>
                    <a:pt x="81" y="178"/>
                    <a:pt x="81" y="178"/>
                  </a:cubicBezTo>
                  <a:cubicBezTo>
                    <a:pt x="78" y="179"/>
                    <a:pt x="75" y="181"/>
                    <a:pt x="72" y="184"/>
                  </a:cubicBezTo>
                  <a:cubicBezTo>
                    <a:pt x="72" y="184"/>
                    <a:pt x="72" y="184"/>
                    <a:pt x="72" y="184"/>
                  </a:cubicBezTo>
                  <a:cubicBezTo>
                    <a:pt x="72" y="118"/>
                    <a:pt x="72" y="118"/>
                    <a:pt x="72" y="118"/>
                  </a:cubicBezTo>
                  <a:cubicBezTo>
                    <a:pt x="112" y="118"/>
                    <a:pt x="112" y="118"/>
                    <a:pt x="112" y="118"/>
                  </a:cubicBezTo>
                  <a:cubicBezTo>
                    <a:pt x="112" y="184"/>
                    <a:pt x="112" y="184"/>
                    <a:pt x="112" y="184"/>
                  </a:cubicBezTo>
                  <a:close/>
                  <a:moveTo>
                    <a:pt x="97" y="29"/>
                  </a:moveTo>
                  <a:cubicBezTo>
                    <a:pt x="97" y="29"/>
                    <a:pt x="97" y="29"/>
                    <a:pt x="97" y="29"/>
                  </a:cubicBezTo>
                  <a:cubicBezTo>
                    <a:pt x="94" y="26"/>
                    <a:pt x="90" y="26"/>
                    <a:pt x="87" y="29"/>
                  </a:cubicBezTo>
                  <a:cubicBezTo>
                    <a:pt x="55" y="61"/>
                    <a:pt x="55" y="61"/>
                    <a:pt x="55" y="61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5" y="47"/>
                    <a:pt x="53" y="45"/>
                    <a:pt x="5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28" y="45"/>
                    <a:pt x="26" y="47"/>
                    <a:pt x="26" y="50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0" y="116"/>
                    <a:pt x="0" y="120"/>
                    <a:pt x="2" y="123"/>
                  </a:cubicBezTo>
                  <a:cubicBezTo>
                    <a:pt x="5" y="126"/>
                    <a:pt x="10" y="126"/>
                    <a:pt x="12" y="12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172" y="123"/>
                    <a:pt x="172" y="123"/>
                    <a:pt x="172" y="123"/>
                  </a:cubicBezTo>
                  <a:cubicBezTo>
                    <a:pt x="174" y="126"/>
                    <a:pt x="179" y="126"/>
                    <a:pt x="182" y="123"/>
                  </a:cubicBezTo>
                  <a:cubicBezTo>
                    <a:pt x="184" y="120"/>
                    <a:pt x="184" y="116"/>
                    <a:pt x="182" y="113"/>
                  </a:cubicBezTo>
                  <a:cubicBezTo>
                    <a:pt x="97" y="29"/>
                    <a:pt x="97" y="29"/>
                    <a:pt x="97" y="29"/>
                  </a:cubicBezTo>
                  <a:close/>
                  <a:moveTo>
                    <a:pt x="46" y="70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70"/>
                    <a:pt x="46" y="70"/>
                    <a:pt x="46" y="70"/>
                  </a:cubicBezTo>
                  <a:close/>
                  <a:moveTo>
                    <a:pt x="188" y="7"/>
                  </a:moveTo>
                  <a:cubicBezTo>
                    <a:pt x="188" y="7"/>
                    <a:pt x="188" y="7"/>
                    <a:pt x="188" y="7"/>
                  </a:cubicBezTo>
                  <a:cubicBezTo>
                    <a:pt x="187" y="5"/>
                    <a:pt x="185" y="4"/>
                    <a:pt x="183" y="5"/>
                  </a:cubicBezTo>
                  <a:cubicBezTo>
                    <a:pt x="157" y="18"/>
                    <a:pt x="141" y="14"/>
                    <a:pt x="121" y="8"/>
                  </a:cubicBezTo>
                  <a:cubicBezTo>
                    <a:pt x="113" y="6"/>
                    <a:pt x="104" y="3"/>
                    <a:pt x="93" y="2"/>
                  </a:cubicBezTo>
                  <a:cubicBezTo>
                    <a:pt x="87" y="1"/>
                    <a:pt x="82" y="0"/>
                    <a:pt x="77" y="0"/>
                  </a:cubicBezTo>
                  <a:cubicBezTo>
                    <a:pt x="66" y="0"/>
                    <a:pt x="57" y="3"/>
                    <a:pt x="50" y="7"/>
                  </a:cubicBezTo>
                  <a:cubicBezTo>
                    <a:pt x="43" y="12"/>
                    <a:pt x="39" y="19"/>
                    <a:pt x="38" y="28"/>
                  </a:cubicBezTo>
                  <a:cubicBezTo>
                    <a:pt x="37" y="30"/>
                    <a:pt x="37" y="32"/>
                    <a:pt x="37" y="34"/>
                  </a:cubicBezTo>
                  <a:cubicBezTo>
                    <a:pt x="37" y="36"/>
                    <a:pt x="39" y="38"/>
                    <a:pt x="41" y="38"/>
                  </a:cubicBezTo>
                  <a:cubicBezTo>
                    <a:pt x="44" y="38"/>
                    <a:pt x="46" y="36"/>
                    <a:pt x="46" y="34"/>
                  </a:cubicBezTo>
                  <a:cubicBezTo>
                    <a:pt x="46" y="32"/>
                    <a:pt x="46" y="31"/>
                    <a:pt x="46" y="29"/>
                  </a:cubicBezTo>
                  <a:cubicBezTo>
                    <a:pt x="47" y="23"/>
                    <a:pt x="50" y="18"/>
                    <a:pt x="55" y="14"/>
                  </a:cubicBezTo>
                  <a:cubicBezTo>
                    <a:pt x="60" y="11"/>
                    <a:pt x="68" y="9"/>
                    <a:pt x="77" y="9"/>
                  </a:cubicBezTo>
                  <a:cubicBezTo>
                    <a:pt x="82" y="9"/>
                    <a:pt x="86" y="9"/>
                    <a:pt x="92" y="10"/>
                  </a:cubicBezTo>
                  <a:cubicBezTo>
                    <a:pt x="102" y="12"/>
                    <a:pt x="111" y="14"/>
                    <a:pt x="119" y="16"/>
                  </a:cubicBezTo>
                  <a:cubicBezTo>
                    <a:pt x="141" y="22"/>
                    <a:pt x="158" y="27"/>
                    <a:pt x="186" y="13"/>
                  </a:cubicBezTo>
                  <a:cubicBezTo>
                    <a:pt x="189" y="12"/>
                    <a:pt x="189" y="9"/>
                    <a:pt x="188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313480" y="1783082"/>
            <a:ext cx="1311811" cy="1311811"/>
            <a:chOff x="4313480" y="2148841"/>
            <a:chExt cx="1311811" cy="1311811"/>
          </a:xfrm>
        </p:grpSpPr>
        <p:sp>
          <p:nvSpPr>
            <p:cNvPr id="10" name="菱形 9"/>
            <p:cNvSpPr/>
            <p:nvPr/>
          </p:nvSpPr>
          <p:spPr>
            <a:xfrm>
              <a:off x="4313480" y="2148841"/>
              <a:ext cx="1311811" cy="1311811"/>
            </a:xfrm>
            <a:prstGeom prst="diamond">
              <a:avLst/>
            </a:prstGeom>
            <a:solidFill>
              <a:srgbClr val="6C8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10"/>
            <p:cNvSpPr>
              <a:spLocks noEditPoints="1"/>
            </p:cNvSpPr>
            <p:nvPr/>
          </p:nvSpPr>
          <p:spPr bwMode="auto">
            <a:xfrm>
              <a:off x="4754586" y="2588356"/>
              <a:ext cx="429599" cy="432780"/>
            </a:xfrm>
            <a:custGeom>
              <a:avLst/>
              <a:gdLst>
                <a:gd name="T0" fmla="*/ 7 w 183"/>
                <a:gd name="T1" fmla="*/ 0 h 183"/>
                <a:gd name="T2" fmla="*/ 183 w 183"/>
                <a:gd name="T3" fmla="*/ 7 h 183"/>
                <a:gd name="T4" fmla="*/ 183 w 183"/>
                <a:gd name="T5" fmla="*/ 176 h 183"/>
                <a:gd name="T6" fmla="*/ 176 w 183"/>
                <a:gd name="T7" fmla="*/ 183 h 183"/>
                <a:gd name="T8" fmla="*/ 0 w 183"/>
                <a:gd name="T9" fmla="*/ 176 h 183"/>
                <a:gd name="T10" fmla="*/ 0 w 183"/>
                <a:gd name="T11" fmla="*/ 7 h 183"/>
                <a:gd name="T12" fmla="*/ 44 w 183"/>
                <a:gd name="T13" fmla="*/ 102 h 183"/>
                <a:gd name="T14" fmla="*/ 49 w 183"/>
                <a:gd name="T15" fmla="*/ 90 h 183"/>
                <a:gd name="T16" fmla="*/ 61 w 183"/>
                <a:gd name="T17" fmla="*/ 84 h 183"/>
                <a:gd name="T18" fmla="*/ 79 w 183"/>
                <a:gd name="T19" fmla="*/ 102 h 183"/>
                <a:gd name="T20" fmla="*/ 35 w 183"/>
                <a:gd name="T21" fmla="*/ 144 h 183"/>
                <a:gd name="T22" fmla="*/ 83 w 183"/>
                <a:gd name="T23" fmla="*/ 148 h 183"/>
                <a:gd name="T24" fmla="*/ 83 w 183"/>
                <a:gd name="T25" fmla="*/ 139 h 183"/>
                <a:gd name="T26" fmla="*/ 61 w 183"/>
                <a:gd name="T27" fmla="*/ 130 h 183"/>
                <a:gd name="T28" fmla="*/ 80 w 183"/>
                <a:gd name="T29" fmla="*/ 84 h 183"/>
                <a:gd name="T30" fmla="*/ 43 w 183"/>
                <a:gd name="T31" fmla="*/ 83 h 183"/>
                <a:gd name="T32" fmla="*/ 35 w 183"/>
                <a:gd name="T33" fmla="*/ 102 h 183"/>
                <a:gd name="T34" fmla="*/ 44 w 183"/>
                <a:gd name="T35" fmla="*/ 102 h 183"/>
                <a:gd name="T36" fmla="*/ 143 w 183"/>
                <a:gd name="T37" fmla="*/ 76 h 183"/>
                <a:gd name="T38" fmla="*/ 107 w 183"/>
                <a:gd name="T39" fmla="*/ 79 h 183"/>
                <a:gd name="T40" fmla="*/ 104 w 183"/>
                <a:gd name="T41" fmla="*/ 104 h 183"/>
                <a:gd name="T42" fmla="*/ 106 w 183"/>
                <a:gd name="T43" fmla="*/ 105 h 183"/>
                <a:gd name="T44" fmla="*/ 122 w 183"/>
                <a:gd name="T45" fmla="*/ 105 h 183"/>
                <a:gd name="T46" fmla="*/ 134 w 183"/>
                <a:gd name="T47" fmla="*/ 110 h 183"/>
                <a:gd name="T48" fmla="*/ 134 w 183"/>
                <a:gd name="T49" fmla="*/ 134 h 183"/>
                <a:gd name="T50" fmla="*/ 109 w 183"/>
                <a:gd name="T51" fmla="*/ 134 h 183"/>
                <a:gd name="T52" fmla="*/ 100 w 183"/>
                <a:gd name="T53" fmla="*/ 118 h 183"/>
                <a:gd name="T54" fmla="*/ 103 w 183"/>
                <a:gd name="T55" fmla="*/ 140 h 183"/>
                <a:gd name="T56" fmla="*/ 140 w 183"/>
                <a:gd name="T57" fmla="*/ 140 h 183"/>
                <a:gd name="T58" fmla="*/ 140 w 183"/>
                <a:gd name="T59" fmla="*/ 104 h 183"/>
                <a:gd name="T60" fmla="*/ 111 w 183"/>
                <a:gd name="T61" fmla="*/ 96 h 183"/>
                <a:gd name="T62" fmla="*/ 143 w 183"/>
                <a:gd name="T63" fmla="*/ 84 h 183"/>
                <a:gd name="T64" fmla="*/ 143 w 183"/>
                <a:gd name="T65" fmla="*/ 76 h 183"/>
                <a:gd name="T66" fmla="*/ 14 w 183"/>
                <a:gd name="T67" fmla="*/ 47 h 183"/>
                <a:gd name="T68" fmla="*/ 169 w 183"/>
                <a:gd name="T69" fmla="*/ 14 h 183"/>
                <a:gd name="T70" fmla="*/ 155 w 183"/>
                <a:gd name="T71" fmla="*/ 24 h 183"/>
                <a:gd name="T72" fmla="*/ 141 w 183"/>
                <a:gd name="T73" fmla="*/ 24 h 183"/>
                <a:gd name="T74" fmla="*/ 117 w 183"/>
                <a:gd name="T75" fmla="*/ 14 h 183"/>
                <a:gd name="T76" fmla="*/ 110 w 183"/>
                <a:gd name="T77" fmla="*/ 31 h 183"/>
                <a:gd name="T78" fmla="*/ 103 w 183"/>
                <a:gd name="T79" fmla="*/ 14 h 183"/>
                <a:gd name="T80" fmla="*/ 80 w 183"/>
                <a:gd name="T81" fmla="*/ 24 h 183"/>
                <a:gd name="T82" fmla="*/ 66 w 183"/>
                <a:gd name="T83" fmla="*/ 24 h 183"/>
                <a:gd name="T84" fmla="*/ 42 w 183"/>
                <a:gd name="T85" fmla="*/ 14 h 183"/>
                <a:gd name="T86" fmla="*/ 35 w 183"/>
                <a:gd name="T87" fmla="*/ 31 h 183"/>
                <a:gd name="T88" fmla="*/ 28 w 183"/>
                <a:gd name="T89" fmla="*/ 14 h 183"/>
                <a:gd name="T90" fmla="*/ 14 w 183"/>
                <a:gd name="T91" fmla="*/ 47 h 183"/>
                <a:gd name="T92" fmla="*/ 169 w 183"/>
                <a:gd name="T93" fmla="*/ 55 h 183"/>
                <a:gd name="T94" fmla="*/ 14 w 183"/>
                <a:gd name="T95" fmla="*/ 169 h 183"/>
                <a:gd name="T96" fmla="*/ 169 w 183"/>
                <a:gd name="T97" fmla="*/ 5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3" h="183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80" y="0"/>
                    <a:pt x="183" y="3"/>
                    <a:pt x="183" y="7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176"/>
                    <a:pt x="183" y="176"/>
                    <a:pt x="183" y="176"/>
                  </a:cubicBezTo>
                  <a:cubicBezTo>
                    <a:pt x="183" y="180"/>
                    <a:pt x="180" y="183"/>
                    <a:pt x="176" y="183"/>
                  </a:cubicBezTo>
                  <a:cubicBezTo>
                    <a:pt x="176" y="183"/>
                    <a:pt x="176" y="183"/>
                    <a:pt x="176" y="183"/>
                  </a:cubicBezTo>
                  <a:cubicBezTo>
                    <a:pt x="7" y="183"/>
                    <a:pt x="7" y="183"/>
                    <a:pt x="7" y="183"/>
                  </a:cubicBezTo>
                  <a:cubicBezTo>
                    <a:pt x="3" y="183"/>
                    <a:pt x="0" y="180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lose/>
                  <a:moveTo>
                    <a:pt x="44" y="102"/>
                  </a:moveTo>
                  <a:cubicBezTo>
                    <a:pt x="44" y="102"/>
                    <a:pt x="44" y="102"/>
                    <a:pt x="44" y="102"/>
                  </a:cubicBezTo>
                  <a:cubicBezTo>
                    <a:pt x="44" y="97"/>
                    <a:pt x="46" y="93"/>
                    <a:pt x="49" y="90"/>
                  </a:cubicBezTo>
                  <a:cubicBezTo>
                    <a:pt x="49" y="89"/>
                    <a:pt x="49" y="89"/>
                    <a:pt x="49" y="89"/>
                  </a:cubicBezTo>
                  <a:cubicBezTo>
                    <a:pt x="52" y="86"/>
                    <a:pt x="57" y="84"/>
                    <a:pt x="61" y="84"/>
                  </a:cubicBezTo>
                  <a:cubicBezTo>
                    <a:pt x="66" y="84"/>
                    <a:pt x="71" y="86"/>
                    <a:pt x="74" y="90"/>
                  </a:cubicBezTo>
                  <a:cubicBezTo>
                    <a:pt x="77" y="93"/>
                    <a:pt x="79" y="97"/>
                    <a:pt x="79" y="102"/>
                  </a:cubicBezTo>
                  <a:cubicBezTo>
                    <a:pt x="79" y="113"/>
                    <a:pt x="68" y="118"/>
                    <a:pt x="58" y="122"/>
                  </a:cubicBezTo>
                  <a:cubicBezTo>
                    <a:pt x="46" y="127"/>
                    <a:pt x="35" y="132"/>
                    <a:pt x="35" y="144"/>
                  </a:cubicBezTo>
                  <a:cubicBezTo>
                    <a:pt x="36" y="146"/>
                    <a:pt x="37" y="148"/>
                    <a:pt x="40" y="148"/>
                  </a:cubicBezTo>
                  <a:cubicBezTo>
                    <a:pt x="83" y="148"/>
                    <a:pt x="83" y="148"/>
                    <a:pt x="83" y="148"/>
                  </a:cubicBezTo>
                  <a:cubicBezTo>
                    <a:pt x="86" y="148"/>
                    <a:pt x="87" y="146"/>
                    <a:pt x="87" y="144"/>
                  </a:cubicBezTo>
                  <a:cubicBezTo>
                    <a:pt x="87" y="141"/>
                    <a:pt x="86" y="139"/>
                    <a:pt x="83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8" y="136"/>
                    <a:pt x="54" y="133"/>
                    <a:pt x="61" y="130"/>
                  </a:cubicBezTo>
                  <a:cubicBezTo>
                    <a:pt x="74" y="124"/>
                    <a:pt x="87" y="118"/>
                    <a:pt x="87" y="102"/>
                  </a:cubicBezTo>
                  <a:cubicBezTo>
                    <a:pt x="87" y="95"/>
                    <a:pt x="85" y="88"/>
                    <a:pt x="80" y="84"/>
                  </a:cubicBezTo>
                  <a:cubicBezTo>
                    <a:pt x="75" y="79"/>
                    <a:pt x="69" y="76"/>
                    <a:pt x="61" y="76"/>
                  </a:cubicBezTo>
                  <a:cubicBezTo>
                    <a:pt x="54" y="76"/>
                    <a:pt x="48" y="79"/>
                    <a:pt x="43" y="83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38" y="88"/>
                    <a:pt x="35" y="95"/>
                    <a:pt x="35" y="102"/>
                  </a:cubicBezTo>
                  <a:cubicBezTo>
                    <a:pt x="35" y="104"/>
                    <a:pt x="37" y="106"/>
                    <a:pt x="40" y="106"/>
                  </a:cubicBezTo>
                  <a:cubicBezTo>
                    <a:pt x="42" y="106"/>
                    <a:pt x="44" y="104"/>
                    <a:pt x="44" y="102"/>
                  </a:cubicBezTo>
                  <a:close/>
                  <a:moveTo>
                    <a:pt x="143" y="76"/>
                  </a:moveTo>
                  <a:cubicBezTo>
                    <a:pt x="143" y="76"/>
                    <a:pt x="143" y="76"/>
                    <a:pt x="143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09" y="76"/>
                    <a:pt x="108" y="77"/>
                    <a:pt x="107" y="79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1" y="101"/>
                    <a:pt x="102" y="104"/>
                    <a:pt x="104" y="104"/>
                  </a:cubicBezTo>
                  <a:cubicBezTo>
                    <a:pt x="105" y="104"/>
                    <a:pt x="105" y="104"/>
                    <a:pt x="106" y="105"/>
                  </a:cubicBezTo>
                  <a:cubicBezTo>
                    <a:pt x="106" y="105"/>
                    <a:pt x="106" y="105"/>
                    <a:pt x="106" y="105"/>
                  </a:cubicBezTo>
                  <a:cubicBezTo>
                    <a:pt x="122" y="104"/>
                    <a:pt x="122" y="104"/>
                    <a:pt x="122" y="104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6" y="105"/>
                    <a:pt x="131" y="106"/>
                    <a:pt x="134" y="110"/>
                  </a:cubicBezTo>
                  <a:cubicBezTo>
                    <a:pt x="134" y="110"/>
                    <a:pt x="134" y="110"/>
                    <a:pt x="134" y="110"/>
                  </a:cubicBezTo>
                  <a:cubicBezTo>
                    <a:pt x="137" y="113"/>
                    <a:pt x="139" y="117"/>
                    <a:pt x="139" y="122"/>
                  </a:cubicBezTo>
                  <a:cubicBezTo>
                    <a:pt x="139" y="127"/>
                    <a:pt x="137" y="131"/>
                    <a:pt x="134" y="134"/>
                  </a:cubicBezTo>
                  <a:cubicBezTo>
                    <a:pt x="131" y="137"/>
                    <a:pt x="126" y="139"/>
                    <a:pt x="122" y="139"/>
                  </a:cubicBezTo>
                  <a:cubicBezTo>
                    <a:pt x="117" y="139"/>
                    <a:pt x="112" y="137"/>
                    <a:pt x="109" y="134"/>
                  </a:cubicBezTo>
                  <a:cubicBezTo>
                    <a:pt x="106" y="131"/>
                    <a:pt x="104" y="127"/>
                    <a:pt x="104" y="122"/>
                  </a:cubicBezTo>
                  <a:cubicBezTo>
                    <a:pt x="104" y="120"/>
                    <a:pt x="102" y="118"/>
                    <a:pt x="100" y="118"/>
                  </a:cubicBezTo>
                  <a:cubicBezTo>
                    <a:pt x="98" y="118"/>
                    <a:pt x="96" y="120"/>
                    <a:pt x="96" y="122"/>
                  </a:cubicBezTo>
                  <a:cubicBezTo>
                    <a:pt x="96" y="129"/>
                    <a:pt x="99" y="136"/>
                    <a:pt x="103" y="140"/>
                  </a:cubicBezTo>
                  <a:cubicBezTo>
                    <a:pt x="108" y="145"/>
                    <a:pt x="114" y="148"/>
                    <a:pt x="122" y="148"/>
                  </a:cubicBezTo>
                  <a:cubicBezTo>
                    <a:pt x="129" y="148"/>
                    <a:pt x="135" y="145"/>
                    <a:pt x="140" y="140"/>
                  </a:cubicBezTo>
                  <a:cubicBezTo>
                    <a:pt x="145" y="136"/>
                    <a:pt x="148" y="129"/>
                    <a:pt x="148" y="122"/>
                  </a:cubicBezTo>
                  <a:cubicBezTo>
                    <a:pt x="148" y="115"/>
                    <a:pt x="145" y="108"/>
                    <a:pt x="140" y="104"/>
                  </a:cubicBezTo>
                  <a:cubicBezTo>
                    <a:pt x="135" y="99"/>
                    <a:pt x="129" y="96"/>
                    <a:pt x="122" y="96"/>
                  </a:cubicBezTo>
                  <a:cubicBezTo>
                    <a:pt x="111" y="96"/>
                    <a:pt x="111" y="96"/>
                    <a:pt x="111" y="96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43" y="84"/>
                    <a:pt x="143" y="84"/>
                    <a:pt x="143" y="84"/>
                  </a:cubicBezTo>
                  <a:cubicBezTo>
                    <a:pt x="146" y="84"/>
                    <a:pt x="148" y="83"/>
                    <a:pt x="148" y="80"/>
                  </a:cubicBezTo>
                  <a:cubicBezTo>
                    <a:pt x="148" y="78"/>
                    <a:pt x="146" y="76"/>
                    <a:pt x="143" y="76"/>
                  </a:cubicBezTo>
                  <a:close/>
                  <a:moveTo>
                    <a:pt x="14" y="47"/>
                  </a:moveTo>
                  <a:cubicBezTo>
                    <a:pt x="14" y="47"/>
                    <a:pt x="14" y="47"/>
                    <a:pt x="14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55" y="14"/>
                    <a:pt x="155" y="14"/>
                    <a:pt x="155" y="14"/>
                  </a:cubicBezTo>
                  <a:cubicBezTo>
                    <a:pt x="155" y="24"/>
                    <a:pt x="155" y="24"/>
                    <a:pt x="155" y="24"/>
                  </a:cubicBezTo>
                  <a:cubicBezTo>
                    <a:pt x="155" y="28"/>
                    <a:pt x="152" y="31"/>
                    <a:pt x="148" y="31"/>
                  </a:cubicBezTo>
                  <a:cubicBezTo>
                    <a:pt x="144" y="31"/>
                    <a:pt x="141" y="28"/>
                    <a:pt x="141" y="24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28"/>
                    <a:pt x="114" y="31"/>
                    <a:pt x="110" y="31"/>
                  </a:cubicBezTo>
                  <a:cubicBezTo>
                    <a:pt x="107" y="31"/>
                    <a:pt x="103" y="28"/>
                    <a:pt x="103" y="24"/>
                  </a:cubicBezTo>
                  <a:cubicBezTo>
                    <a:pt x="103" y="14"/>
                    <a:pt x="103" y="14"/>
                    <a:pt x="103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0" y="28"/>
                    <a:pt x="77" y="31"/>
                    <a:pt x="73" y="31"/>
                  </a:cubicBezTo>
                  <a:cubicBezTo>
                    <a:pt x="69" y="31"/>
                    <a:pt x="66" y="28"/>
                    <a:pt x="66" y="2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8"/>
                    <a:pt x="39" y="31"/>
                    <a:pt x="35" y="31"/>
                  </a:cubicBezTo>
                  <a:cubicBezTo>
                    <a:pt x="31" y="31"/>
                    <a:pt x="28" y="28"/>
                    <a:pt x="28" y="2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47"/>
                    <a:pt x="14" y="47"/>
                    <a:pt x="14" y="47"/>
                  </a:cubicBezTo>
                  <a:close/>
                  <a:moveTo>
                    <a:pt x="169" y="55"/>
                  </a:moveTo>
                  <a:cubicBezTo>
                    <a:pt x="169" y="55"/>
                    <a:pt x="169" y="55"/>
                    <a:pt x="169" y="55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4" y="169"/>
                    <a:pt x="14" y="169"/>
                    <a:pt x="14" y="169"/>
                  </a:cubicBezTo>
                  <a:cubicBezTo>
                    <a:pt x="169" y="169"/>
                    <a:pt x="169" y="169"/>
                    <a:pt x="169" y="169"/>
                  </a:cubicBezTo>
                  <a:cubicBezTo>
                    <a:pt x="169" y="55"/>
                    <a:pt x="169" y="55"/>
                    <a:pt x="169" y="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056101" y="1783082"/>
            <a:ext cx="1311811" cy="1311811"/>
            <a:chOff x="2056102" y="2148841"/>
            <a:chExt cx="1311811" cy="1311811"/>
          </a:xfrm>
        </p:grpSpPr>
        <p:sp>
          <p:nvSpPr>
            <p:cNvPr id="5" name="菱形 4"/>
            <p:cNvSpPr/>
            <p:nvPr/>
          </p:nvSpPr>
          <p:spPr>
            <a:xfrm>
              <a:off x="2056102" y="2148841"/>
              <a:ext cx="1311811" cy="1311811"/>
            </a:xfrm>
            <a:prstGeom prst="diamond">
              <a:avLst/>
            </a:prstGeom>
            <a:solidFill>
              <a:srgbClr val="2D3A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12"/>
            <p:cNvSpPr>
              <a:spLocks noEditPoints="1"/>
            </p:cNvSpPr>
            <p:nvPr/>
          </p:nvSpPr>
          <p:spPr bwMode="auto">
            <a:xfrm>
              <a:off x="2524257" y="2589948"/>
              <a:ext cx="375500" cy="429597"/>
            </a:xfrm>
            <a:custGeom>
              <a:avLst/>
              <a:gdLst>
                <a:gd name="T0" fmla="*/ 39 w 160"/>
                <a:gd name="T1" fmla="*/ 102 h 183"/>
                <a:gd name="T2" fmla="*/ 39 w 160"/>
                <a:gd name="T3" fmla="*/ 111 h 183"/>
                <a:gd name="T4" fmla="*/ 52 w 160"/>
                <a:gd name="T5" fmla="*/ 106 h 183"/>
                <a:gd name="T6" fmla="*/ 121 w 160"/>
                <a:gd name="T7" fmla="*/ 132 h 183"/>
                <a:gd name="T8" fmla="*/ 67 w 160"/>
                <a:gd name="T9" fmla="*/ 132 h 183"/>
                <a:gd name="T10" fmla="*/ 67 w 160"/>
                <a:gd name="T11" fmla="*/ 140 h 183"/>
                <a:gd name="T12" fmla="*/ 125 w 160"/>
                <a:gd name="T13" fmla="*/ 136 h 183"/>
                <a:gd name="T14" fmla="*/ 48 w 160"/>
                <a:gd name="T15" fmla="*/ 72 h 183"/>
                <a:gd name="T16" fmla="*/ 39 w 160"/>
                <a:gd name="T17" fmla="*/ 72 h 183"/>
                <a:gd name="T18" fmla="*/ 39 w 160"/>
                <a:gd name="T19" fmla="*/ 81 h 183"/>
                <a:gd name="T20" fmla="*/ 52 w 160"/>
                <a:gd name="T21" fmla="*/ 77 h 183"/>
                <a:gd name="T22" fmla="*/ 158 w 160"/>
                <a:gd name="T23" fmla="*/ 53 h 183"/>
                <a:gd name="T24" fmla="*/ 107 w 160"/>
                <a:gd name="T25" fmla="*/ 2 h 183"/>
                <a:gd name="T26" fmla="*/ 18 w 160"/>
                <a:gd name="T27" fmla="*/ 0 h 183"/>
                <a:gd name="T28" fmla="*/ 0 w 160"/>
                <a:gd name="T29" fmla="*/ 19 h 183"/>
                <a:gd name="T30" fmla="*/ 5 w 160"/>
                <a:gd name="T31" fmla="*/ 178 h 183"/>
                <a:gd name="T32" fmla="*/ 18 w 160"/>
                <a:gd name="T33" fmla="*/ 183 h 183"/>
                <a:gd name="T34" fmla="*/ 154 w 160"/>
                <a:gd name="T35" fmla="*/ 178 h 183"/>
                <a:gd name="T36" fmla="*/ 155 w 160"/>
                <a:gd name="T37" fmla="*/ 178 h 183"/>
                <a:gd name="T38" fmla="*/ 160 w 160"/>
                <a:gd name="T39" fmla="*/ 58 h 183"/>
                <a:gd name="T40" fmla="*/ 106 w 160"/>
                <a:gd name="T41" fmla="*/ 21 h 183"/>
                <a:gd name="T42" fmla="*/ 139 w 160"/>
                <a:gd name="T43" fmla="*/ 54 h 183"/>
                <a:gd name="T44" fmla="*/ 109 w 160"/>
                <a:gd name="T45" fmla="*/ 52 h 183"/>
                <a:gd name="T46" fmla="*/ 106 w 160"/>
                <a:gd name="T47" fmla="*/ 46 h 183"/>
                <a:gd name="T48" fmla="*/ 146 w 160"/>
                <a:gd name="T49" fmla="*/ 165 h 183"/>
                <a:gd name="T50" fmla="*/ 145 w 160"/>
                <a:gd name="T51" fmla="*/ 168 h 183"/>
                <a:gd name="T52" fmla="*/ 141 w 160"/>
                <a:gd name="T53" fmla="*/ 169 h 183"/>
                <a:gd name="T54" fmla="*/ 15 w 160"/>
                <a:gd name="T55" fmla="*/ 168 h 183"/>
                <a:gd name="T56" fmla="*/ 14 w 160"/>
                <a:gd name="T57" fmla="*/ 165 h 183"/>
                <a:gd name="T58" fmla="*/ 15 w 160"/>
                <a:gd name="T59" fmla="*/ 16 h 183"/>
                <a:gd name="T60" fmla="*/ 98 w 160"/>
                <a:gd name="T61" fmla="*/ 14 h 183"/>
                <a:gd name="T62" fmla="*/ 102 w 160"/>
                <a:gd name="T63" fmla="*/ 57 h 183"/>
                <a:gd name="T64" fmla="*/ 114 w 160"/>
                <a:gd name="T65" fmla="*/ 62 h 183"/>
                <a:gd name="T66" fmla="*/ 146 w 160"/>
                <a:gd name="T67" fmla="*/ 165 h 183"/>
                <a:gd name="T68" fmla="*/ 63 w 160"/>
                <a:gd name="T69" fmla="*/ 77 h 183"/>
                <a:gd name="T70" fmla="*/ 121 w 160"/>
                <a:gd name="T71" fmla="*/ 81 h 183"/>
                <a:gd name="T72" fmla="*/ 121 w 160"/>
                <a:gd name="T73" fmla="*/ 72 h 183"/>
                <a:gd name="T74" fmla="*/ 63 w 160"/>
                <a:gd name="T75" fmla="*/ 77 h 183"/>
                <a:gd name="T76" fmla="*/ 121 w 160"/>
                <a:gd name="T77" fmla="*/ 102 h 183"/>
                <a:gd name="T78" fmla="*/ 63 w 160"/>
                <a:gd name="T79" fmla="*/ 106 h 183"/>
                <a:gd name="T80" fmla="*/ 121 w 160"/>
                <a:gd name="T81" fmla="*/ 111 h 183"/>
                <a:gd name="T82" fmla="*/ 121 w 160"/>
                <a:gd name="T83" fmla="*/ 102 h 183"/>
                <a:gd name="T84" fmla="*/ 48 w 160"/>
                <a:gd name="T85" fmla="*/ 132 h 183"/>
                <a:gd name="T86" fmla="*/ 35 w 160"/>
                <a:gd name="T87" fmla="*/ 136 h 183"/>
                <a:gd name="T88" fmla="*/ 48 w 160"/>
                <a:gd name="T89" fmla="*/ 140 h 183"/>
                <a:gd name="T90" fmla="*/ 48 w 160"/>
                <a:gd name="T91" fmla="*/ 13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0" h="183">
                  <a:moveTo>
                    <a:pt x="48" y="102"/>
                  </a:moveTo>
                  <a:cubicBezTo>
                    <a:pt x="39" y="102"/>
                    <a:pt x="39" y="102"/>
                    <a:pt x="39" y="102"/>
                  </a:cubicBezTo>
                  <a:cubicBezTo>
                    <a:pt x="37" y="102"/>
                    <a:pt x="35" y="104"/>
                    <a:pt x="35" y="106"/>
                  </a:cubicBezTo>
                  <a:cubicBezTo>
                    <a:pt x="35" y="109"/>
                    <a:pt x="37" y="111"/>
                    <a:pt x="39" y="111"/>
                  </a:cubicBezTo>
                  <a:cubicBezTo>
                    <a:pt x="48" y="111"/>
                    <a:pt x="48" y="111"/>
                    <a:pt x="48" y="111"/>
                  </a:cubicBezTo>
                  <a:cubicBezTo>
                    <a:pt x="50" y="111"/>
                    <a:pt x="52" y="109"/>
                    <a:pt x="52" y="106"/>
                  </a:cubicBezTo>
                  <a:cubicBezTo>
                    <a:pt x="52" y="104"/>
                    <a:pt x="50" y="102"/>
                    <a:pt x="48" y="102"/>
                  </a:cubicBezTo>
                  <a:close/>
                  <a:moveTo>
                    <a:pt x="121" y="132"/>
                  </a:moveTo>
                  <a:cubicBezTo>
                    <a:pt x="121" y="132"/>
                    <a:pt x="121" y="132"/>
                    <a:pt x="121" y="132"/>
                  </a:cubicBezTo>
                  <a:cubicBezTo>
                    <a:pt x="67" y="132"/>
                    <a:pt x="67" y="132"/>
                    <a:pt x="67" y="132"/>
                  </a:cubicBezTo>
                  <a:cubicBezTo>
                    <a:pt x="65" y="132"/>
                    <a:pt x="63" y="134"/>
                    <a:pt x="63" y="136"/>
                  </a:cubicBezTo>
                  <a:cubicBezTo>
                    <a:pt x="63" y="139"/>
                    <a:pt x="65" y="140"/>
                    <a:pt x="67" y="140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23" y="140"/>
                    <a:pt x="125" y="139"/>
                    <a:pt x="125" y="136"/>
                  </a:cubicBezTo>
                  <a:cubicBezTo>
                    <a:pt x="125" y="134"/>
                    <a:pt x="123" y="132"/>
                    <a:pt x="121" y="132"/>
                  </a:cubicBezTo>
                  <a:close/>
                  <a:moveTo>
                    <a:pt x="48" y="72"/>
                  </a:moveTo>
                  <a:cubicBezTo>
                    <a:pt x="48" y="72"/>
                    <a:pt x="48" y="72"/>
                    <a:pt x="48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37" y="72"/>
                    <a:pt x="35" y="74"/>
                    <a:pt x="35" y="77"/>
                  </a:cubicBezTo>
                  <a:cubicBezTo>
                    <a:pt x="35" y="79"/>
                    <a:pt x="37" y="81"/>
                    <a:pt x="39" y="81"/>
                  </a:cubicBezTo>
                  <a:cubicBezTo>
                    <a:pt x="48" y="81"/>
                    <a:pt x="48" y="81"/>
                    <a:pt x="48" y="81"/>
                  </a:cubicBezTo>
                  <a:cubicBezTo>
                    <a:pt x="50" y="81"/>
                    <a:pt x="52" y="79"/>
                    <a:pt x="52" y="77"/>
                  </a:cubicBezTo>
                  <a:cubicBezTo>
                    <a:pt x="52" y="74"/>
                    <a:pt x="50" y="72"/>
                    <a:pt x="48" y="72"/>
                  </a:cubicBezTo>
                  <a:close/>
                  <a:moveTo>
                    <a:pt x="158" y="53"/>
                  </a:moveTo>
                  <a:cubicBezTo>
                    <a:pt x="158" y="53"/>
                    <a:pt x="158" y="53"/>
                    <a:pt x="158" y="53"/>
                  </a:cubicBezTo>
                  <a:cubicBezTo>
                    <a:pt x="107" y="2"/>
                    <a:pt x="107" y="2"/>
                    <a:pt x="107" y="2"/>
                  </a:cubicBezTo>
                  <a:cubicBezTo>
                    <a:pt x="106" y="1"/>
                    <a:pt x="104" y="0"/>
                    <a:pt x="10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3" y="0"/>
                    <a:pt x="9" y="2"/>
                    <a:pt x="5" y="6"/>
                  </a:cubicBezTo>
                  <a:cubicBezTo>
                    <a:pt x="2" y="9"/>
                    <a:pt x="0" y="14"/>
                    <a:pt x="0" y="19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70"/>
                    <a:pt x="2" y="175"/>
                    <a:pt x="5" y="178"/>
                  </a:cubicBezTo>
                  <a:cubicBezTo>
                    <a:pt x="5" y="178"/>
                    <a:pt x="5" y="178"/>
                    <a:pt x="5" y="178"/>
                  </a:cubicBezTo>
                  <a:cubicBezTo>
                    <a:pt x="9" y="181"/>
                    <a:pt x="13" y="183"/>
                    <a:pt x="18" y="183"/>
                  </a:cubicBezTo>
                  <a:cubicBezTo>
                    <a:pt x="141" y="183"/>
                    <a:pt x="141" y="183"/>
                    <a:pt x="141" y="183"/>
                  </a:cubicBezTo>
                  <a:cubicBezTo>
                    <a:pt x="146" y="183"/>
                    <a:pt x="151" y="181"/>
                    <a:pt x="154" y="178"/>
                  </a:cubicBezTo>
                  <a:cubicBezTo>
                    <a:pt x="155" y="178"/>
                    <a:pt x="155" y="178"/>
                    <a:pt x="155" y="178"/>
                  </a:cubicBezTo>
                  <a:cubicBezTo>
                    <a:pt x="155" y="178"/>
                    <a:pt x="155" y="178"/>
                    <a:pt x="155" y="178"/>
                  </a:cubicBezTo>
                  <a:cubicBezTo>
                    <a:pt x="158" y="175"/>
                    <a:pt x="160" y="170"/>
                    <a:pt x="160" y="165"/>
                  </a:cubicBezTo>
                  <a:cubicBezTo>
                    <a:pt x="160" y="58"/>
                    <a:pt x="160" y="58"/>
                    <a:pt x="160" y="58"/>
                  </a:cubicBezTo>
                  <a:cubicBezTo>
                    <a:pt x="160" y="56"/>
                    <a:pt x="159" y="55"/>
                    <a:pt x="158" y="53"/>
                  </a:cubicBezTo>
                  <a:close/>
                  <a:moveTo>
                    <a:pt x="106" y="21"/>
                  </a:moveTo>
                  <a:cubicBezTo>
                    <a:pt x="106" y="21"/>
                    <a:pt x="106" y="21"/>
                    <a:pt x="106" y="21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14" y="54"/>
                    <a:pt x="114" y="54"/>
                    <a:pt x="114" y="54"/>
                  </a:cubicBezTo>
                  <a:cubicBezTo>
                    <a:pt x="112" y="54"/>
                    <a:pt x="110" y="53"/>
                    <a:pt x="109" y="52"/>
                  </a:cubicBezTo>
                  <a:cubicBezTo>
                    <a:pt x="108" y="52"/>
                    <a:pt x="108" y="52"/>
                    <a:pt x="108" y="52"/>
                  </a:cubicBezTo>
                  <a:cubicBezTo>
                    <a:pt x="107" y="50"/>
                    <a:pt x="106" y="48"/>
                    <a:pt x="106" y="46"/>
                  </a:cubicBezTo>
                  <a:cubicBezTo>
                    <a:pt x="106" y="21"/>
                    <a:pt x="106" y="21"/>
                    <a:pt x="106" y="21"/>
                  </a:cubicBezTo>
                  <a:close/>
                  <a:moveTo>
                    <a:pt x="146" y="165"/>
                  </a:moveTo>
                  <a:cubicBezTo>
                    <a:pt x="146" y="165"/>
                    <a:pt x="146" y="165"/>
                    <a:pt x="146" y="165"/>
                  </a:cubicBezTo>
                  <a:cubicBezTo>
                    <a:pt x="146" y="166"/>
                    <a:pt x="145" y="167"/>
                    <a:pt x="145" y="168"/>
                  </a:cubicBezTo>
                  <a:cubicBezTo>
                    <a:pt x="145" y="168"/>
                    <a:pt x="145" y="168"/>
                    <a:pt x="145" y="168"/>
                  </a:cubicBezTo>
                  <a:cubicBezTo>
                    <a:pt x="144" y="169"/>
                    <a:pt x="142" y="169"/>
                    <a:pt x="141" y="169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9"/>
                    <a:pt x="16" y="169"/>
                    <a:pt x="15" y="168"/>
                  </a:cubicBezTo>
                  <a:cubicBezTo>
                    <a:pt x="15" y="168"/>
                    <a:pt x="15" y="168"/>
                    <a:pt x="15" y="168"/>
                  </a:cubicBezTo>
                  <a:cubicBezTo>
                    <a:pt x="14" y="167"/>
                    <a:pt x="14" y="166"/>
                    <a:pt x="14" y="165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8"/>
                    <a:pt x="14" y="17"/>
                    <a:pt x="15" y="16"/>
                  </a:cubicBezTo>
                  <a:cubicBezTo>
                    <a:pt x="16" y="15"/>
                    <a:pt x="17" y="14"/>
                    <a:pt x="18" y="14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8" y="51"/>
                    <a:pt x="100" y="55"/>
                    <a:pt x="102" y="57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5" y="61"/>
                    <a:pt x="109" y="62"/>
                    <a:pt x="114" y="62"/>
                  </a:cubicBezTo>
                  <a:cubicBezTo>
                    <a:pt x="146" y="62"/>
                    <a:pt x="146" y="62"/>
                    <a:pt x="146" y="62"/>
                  </a:cubicBezTo>
                  <a:cubicBezTo>
                    <a:pt x="146" y="165"/>
                    <a:pt x="146" y="165"/>
                    <a:pt x="146" y="165"/>
                  </a:cubicBezTo>
                  <a:close/>
                  <a:moveTo>
                    <a:pt x="63" y="77"/>
                  </a:moveTo>
                  <a:cubicBezTo>
                    <a:pt x="63" y="77"/>
                    <a:pt x="63" y="77"/>
                    <a:pt x="63" y="77"/>
                  </a:cubicBezTo>
                  <a:cubicBezTo>
                    <a:pt x="63" y="79"/>
                    <a:pt x="65" y="81"/>
                    <a:pt x="67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3" y="81"/>
                    <a:pt x="125" y="79"/>
                    <a:pt x="125" y="77"/>
                  </a:cubicBezTo>
                  <a:cubicBezTo>
                    <a:pt x="125" y="74"/>
                    <a:pt x="123" y="72"/>
                    <a:pt x="121" y="72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5" y="72"/>
                    <a:pt x="63" y="74"/>
                    <a:pt x="63" y="77"/>
                  </a:cubicBezTo>
                  <a:close/>
                  <a:moveTo>
                    <a:pt x="121" y="102"/>
                  </a:moveTo>
                  <a:cubicBezTo>
                    <a:pt x="121" y="102"/>
                    <a:pt x="121" y="102"/>
                    <a:pt x="121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5" y="102"/>
                    <a:pt x="63" y="104"/>
                    <a:pt x="63" y="106"/>
                  </a:cubicBezTo>
                  <a:cubicBezTo>
                    <a:pt x="63" y="109"/>
                    <a:pt x="65" y="111"/>
                    <a:pt x="67" y="111"/>
                  </a:cubicBezTo>
                  <a:cubicBezTo>
                    <a:pt x="121" y="111"/>
                    <a:pt x="121" y="111"/>
                    <a:pt x="121" y="111"/>
                  </a:cubicBezTo>
                  <a:cubicBezTo>
                    <a:pt x="123" y="111"/>
                    <a:pt x="125" y="109"/>
                    <a:pt x="125" y="106"/>
                  </a:cubicBezTo>
                  <a:cubicBezTo>
                    <a:pt x="125" y="104"/>
                    <a:pt x="123" y="102"/>
                    <a:pt x="121" y="102"/>
                  </a:cubicBezTo>
                  <a:close/>
                  <a:moveTo>
                    <a:pt x="48" y="132"/>
                  </a:moveTo>
                  <a:cubicBezTo>
                    <a:pt x="48" y="132"/>
                    <a:pt x="48" y="132"/>
                    <a:pt x="48" y="132"/>
                  </a:cubicBezTo>
                  <a:cubicBezTo>
                    <a:pt x="39" y="132"/>
                    <a:pt x="39" y="132"/>
                    <a:pt x="39" y="132"/>
                  </a:cubicBezTo>
                  <a:cubicBezTo>
                    <a:pt x="37" y="132"/>
                    <a:pt x="35" y="134"/>
                    <a:pt x="35" y="136"/>
                  </a:cubicBezTo>
                  <a:cubicBezTo>
                    <a:pt x="35" y="139"/>
                    <a:pt x="37" y="140"/>
                    <a:pt x="39" y="140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52" y="139"/>
                    <a:pt x="52" y="136"/>
                  </a:cubicBezTo>
                  <a:cubicBezTo>
                    <a:pt x="52" y="134"/>
                    <a:pt x="50" y="132"/>
                    <a:pt x="48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70858" y="1783082"/>
            <a:ext cx="1311811" cy="1311811"/>
            <a:chOff x="6570858" y="2148841"/>
            <a:chExt cx="1311811" cy="1311811"/>
          </a:xfrm>
        </p:grpSpPr>
        <p:sp>
          <p:nvSpPr>
            <p:cNvPr id="11" name="菱形 10"/>
            <p:cNvSpPr/>
            <p:nvPr/>
          </p:nvSpPr>
          <p:spPr>
            <a:xfrm>
              <a:off x="6570858" y="2148841"/>
              <a:ext cx="1311811" cy="1311811"/>
            </a:xfrm>
            <a:prstGeom prst="diamond">
              <a:avLst/>
            </a:prstGeom>
            <a:solidFill>
              <a:srgbClr val="2D3A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Freeform 37"/>
            <p:cNvSpPr>
              <a:spLocks noEditPoints="1"/>
            </p:cNvSpPr>
            <p:nvPr/>
          </p:nvSpPr>
          <p:spPr bwMode="auto">
            <a:xfrm>
              <a:off x="7008782" y="2621769"/>
              <a:ext cx="435963" cy="365955"/>
            </a:xfrm>
            <a:custGeom>
              <a:avLst/>
              <a:gdLst>
                <a:gd name="T0" fmla="*/ 175 w 184"/>
                <a:gd name="T1" fmla="*/ 9 h 156"/>
                <a:gd name="T2" fmla="*/ 133 w 184"/>
                <a:gd name="T3" fmla="*/ 9 h 156"/>
                <a:gd name="T4" fmla="*/ 116 w 184"/>
                <a:gd name="T5" fmla="*/ 14 h 156"/>
                <a:gd name="T6" fmla="*/ 70 w 184"/>
                <a:gd name="T7" fmla="*/ 14 h 156"/>
                <a:gd name="T8" fmla="*/ 51 w 184"/>
                <a:gd name="T9" fmla="*/ 9 h 156"/>
                <a:gd name="T10" fmla="*/ 9 w 184"/>
                <a:gd name="T11" fmla="*/ 9 h 156"/>
                <a:gd name="T12" fmla="*/ 0 w 184"/>
                <a:gd name="T13" fmla="*/ 30 h 156"/>
                <a:gd name="T14" fmla="*/ 9 w 184"/>
                <a:gd name="T15" fmla="*/ 51 h 156"/>
                <a:gd name="T16" fmla="*/ 19 w 184"/>
                <a:gd name="T17" fmla="*/ 83 h 156"/>
                <a:gd name="T18" fmla="*/ 144 w 184"/>
                <a:gd name="T19" fmla="*/ 135 h 156"/>
                <a:gd name="T20" fmla="*/ 161 w 184"/>
                <a:gd name="T21" fmla="*/ 59 h 156"/>
                <a:gd name="T22" fmla="*/ 175 w 184"/>
                <a:gd name="T23" fmla="*/ 51 h 156"/>
                <a:gd name="T24" fmla="*/ 92 w 184"/>
                <a:gd name="T25" fmla="*/ 142 h 156"/>
                <a:gd name="T26" fmla="*/ 70 w 184"/>
                <a:gd name="T27" fmla="*/ 113 h 156"/>
                <a:gd name="T28" fmla="*/ 108 w 184"/>
                <a:gd name="T29" fmla="*/ 118 h 156"/>
                <a:gd name="T30" fmla="*/ 92 w 184"/>
                <a:gd name="T31" fmla="*/ 142 h 156"/>
                <a:gd name="T32" fmla="*/ 80 w 184"/>
                <a:gd name="T33" fmla="*/ 102 h 156"/>
                <a:gd name="T34" fmla="*/ 107 w 184"/>
                <a:gd name="T35" fmla="*/ 106 h 156"/>
                <a:gd name="T36" fmla="*/ 80 w 184"/>
                <a:gd name="T37" fmla="*/ 111 h 156"/>
                <a:gd name="T38" fmla="*/ 165 w 184"/>
                <a:gd name="T39" fmla="*/ 41 h 156"/>
                <a:gd name="T40" fmla="*/ 153 w 184"/>
                <a:gd name="T41" fmla="*/ 46 h 156"/>
                <a:gd name="T42" fmla="*/ 144 w 184"/>
                <a:gd name="T43" fmla="*/ 56 h 156"/>
                <a:gd name="T44" fmla="*/ 151 w 184"/>
                <a:gd name="T45" fmla="*/ 83 h 156"/>
                <a:gd name="T46" fmla="*/ 129 w 184"/>
                <a:gd name="T47" fmla="*/ 126 h 156"/>
                <a:gd name="T48" fmla="*/ 108 w 184"/>
                <a:gd name="T49" fmla="*/ 94 h 156"/>
                <a:gd name="T50" fmla="*/ 69 w 184"/>
                <a:gd name="T51" fmla="*/ 104 h 156"/>
                <a:gd name="T52" fmla="*/ 55 w 184"/>
                <a:gd name="T53" fmla="*/ 130 h 156"/>
                <a:gd name="T54" fmla="*/ 35 w 184"/>
                <a:gd name="T55" fmla="*/ 69 h 156"/>
                <a:gd name="T56" fmla="*/ 33 w 184"/>
                <a:gd name="T57" fmla="*/ 46 h 156"/>
                <a:gd name="T58" fmla="*/ 30 w 184"/>
                <a:gd name="T59" fmla="*/ 46 h 156"/>
                <a:gd name="T60" fmla="*/ 19 w 184"/>
                <a:gd name="T61" fmla="*/ 19 h 156"/>
                <a:gd name="T62" fmla="*/ 46 w 184"/>
                <a:gd name="T63" fmla="*/ 30 h 156"/>
                <a:gd name="T64" fmla="*/ 57 w 184"/>
                <a:gd name="T65" fmla="*/ 36 h 156"/>
                <a:gd name="T66" fmla="*/ 92 w 184"/>
                <a:gd name="T67" fmla="*/ 25 h 156"/>
                <a:gd name="T68" fmla="*/ 127 w 184"/>
                <a:gd name="T69" fmla="*/ 36 h 156"/>
                <a:gd name="T70" fmla="*/ 138 w 184"/>
                <a:gd name="T71" fmla="*/ 30 h 156"/>
                <a:gd name="T72" fmla="*/ 165 w 184"/>
                <a:gd name="T73" fmla="*/ 19 h 156"/>
                <a:gd name="T74" fmla="*/ 65 w 184"/>
                <a:gd name="T75" fmla="*/ 59 h 156"/>
                <a:gd name="T76" fmla="*/ 65 w 184"/>
                <a:gd name="T77" fmla="*/ 92 h 156"/>
                <a:gd name="T78" fmla="*/ 65 w 184"/>
                <a:gd name="T79" fmla="*/ 84 h 156"/>
                <a:gd name="T80" fmla="*/ 65 w 184"/>
                <a:gd name="T81" fmla="*/ 68 h 156"/>
                <a:gd name="T82" fmla="*/ 119 w 184"/>
                <a:gd name="T83" fmla="*/ 59 h 156"/>
                <a:gd name="T84" fmla="*/ 119 w 184"/>
                <a:gd name="T85" fmla="*/ 92 h 156"/>
                <a:gd name="T86" fmla="*/ 119 w 184"/>
                <a:gd name="T87" fmla="*/ 84 h 156"/>
                <a:gd name="T88" fmla="*/ 119 w 184"/>
                <a:gd name="T89" fmla="*/ 6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4" h="156">
                  <a:moveTo>
                    <a:pt x="175" y="9"/>
                  </a:moveTo>
                  <a:cubicBezTo>
                    <a:pt x="175" y="9"/>
                    <a:pt x="175" y="9"/>
                    <a:pt x="175" y="9"/>
                  </a:cubicBezTo>
                  <a:cubicBezTo>
                    <a:pt x="175" y="9"/>
                    <a:pt x="175" y="9"/>
                    <a:pt x="175" y="9"/>
                  </a:cubicBezTo>
                  <a:cubicBezTo>
                    <a:pt x="170" y="4"/>
                    <a:pt x="162" y="0"/>
                    <a:pt x="154" y="0"/>
                  </a:cubicBezTo>
                  <a:cubicBezTo>
                    <a:pt x="146" y="0"/>
                    <a:pt x="139" y="4"/>
                    <a:pt x="133" y="9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0" y="12"/>
                    <a:pt x="128" y="15"/>
                    <a:pt x="126" y="19"/>
                  </a:cubicBezTo>
                  <a:cubicBezTo>
                    <a:pt x="123" y="17"/>
                    <a:pt x="119" y="16"/>
                    <a:pt x="116" y="14"/>
                  </a:cubicBezTo>
                  <a:cubicBezTo>
                    <a:pt x="115" y="14"/>
                    <a:pt x="115" y="14"/>
                    <a:pt x="115" y="14"/>
                  </a:cubicBezTo>
                  <a:cubicBezTo>
                    <a:pt x="108" y="12"/>
                    <a:pt x="100" y="10"/>
                    <a:pt x="92" y="10"/>
                  </a:cubicBezTo>
                  <a:cubicBezTo>
                    <a:pt x="84" y="10"/>
                    <a:pt x="77" y="12"/>
                    <a:pt x="70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5" y="16"/>
                    <a:pt x="61" y="17"/>
                    <a:pt x="58" y="19"/>
                  </a:cubicBezTo>
                  <a:cubicBezTo>
                    <a:pt x="56" y="15"/>
                    <a:pt x="54" y="12"/>
                    <a:pt x="51" y="9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46" y="4"/>
                    <a:pt x="38" y="0"/>
                    <a:pt x="30" y="0"/>
                  </a:cubicBezTo>
                  <a:cubicBezTo>
                    <a:pt x="22" y="0"/>
                    <a:pt x="15" y="4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4" y="14"/>
                    <a:pt x="0" y="22"/>
                    <a:pt x="0" y="30"/>
                  </a:cubicBezTo>
                  <a:cubicBezTo>
                    <a:pt x="0" y="38"/>
                    <a:pt x="4" y="46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13" y="55"/>
                    <a:pt x="18" y="58"/>
                    <a:pt x="23" y="59"/>
                  </a:cubicBezTo>
                  <a:cubicBezTo>
                    <a:pt x="22" y="61"/>
                    <a:pt x="22" y="63"/>
                    <a:pt x="21" y="66"/>
                  </a:cubicBezTo>
                  <a:cubicBezTo>
                    <a:pt x="20" y="71"/>
                    <a:pt x="19" y="77"/>
                    <a:pt x="19" y="83"/>
                  </a:cubicBezTo>
                  <a:cubicBezTo>
                    <a:pt x="19" y="104"/>
                    <a:pt x="27" y="122"/>
                    <a:pt x="40" y="135"/>
                  </a:cubicBezTo>
                  <a:cubicBezTo>
                    <a:pt x="54" y="148"/>
                    <a:pt x="72" y="156"/>
                    <a:pt x="92" y="156"/>
                  </a:cubicBezTo>
                  <a:cubicBezTo>
                    <a:pt x="112" y="156"/>
                    <a:pt x="130" y="148"/>
                    <a:pt x="144" y="135"/>
                  </a:cubicBezTo>
                  <a:cubicBezTo>
                    <a:pt x="157" y="122"/>
                    <a:pt x="165" y="104"/>
                    <a:pt x="165" y="83"/>
                  </a:cubicBezTo>
                  <a:cubicBezTo>
                    <a:pt x="165" y="77"/>
                    <a:pt x="164" y="71"/>
                    <a:pt x="163" y="66"/>
                  </a:cubicBezTo>
                  <a:cubicBezTo>
                    <a:pt x="162" y="63"/>
                    <a:pt x="162" y="61"/>
                    <a:pt x="161" y="59"/>
                  </a:cubicBezTo>
                  <a:cubicBezTo>
                    <a:pt x="166" y="58"/>
                    <a:pt x="171" y="55"/>
                    <a:pt x="175" y="51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80" y="46"/>
                    <a:pt x="184" y="38"/>
                    <a:pt x="184" y="30"/>
                  </a:cubicBezTo>
                  <a:cubicBezTo>
                    <a:pt x="184" y="22"/>
                    <a:pt x="180" y="15"/>
                    <a:pt x="175" y="9"/>
                  </a:cubicBezTo>
                  <a:close/>
                  <a:moveTo>
                    <a:pt x="92" y="142"/>
                  </a:moveTo>
                  <a:cubicBezTo>
                    <a:pt x="92" y="142"/>
                    <a:pt x="92" y="142"/>
                    <a:pt x="92" y="142"/>
                  </a:cubicBezTo>
                  <a:cubicBezTo>
                    <a:pt x="81" y="142"/>
                    <a:pt x="63" y="140"/>
                    <a:pt x="63" y="126"/>
                  </a:cubicBezTo>
                  <a:cubicBezTo>
                    <a:pt x="63" y="121"/>
                    <a:pt x="66" y="116"/>
                    <a:pt x="70" y="113"/>
                  </a:cubicBezTo>
                  <a:cubicBezTo>
                    <a:pt x="72" y="115"/>
                    <a:pt x="74" y="117"/>
                    <a:pt x="76" y="118"/>
                  </a:cubicBezTo>
                  <a:cubicBezTo>
                    <a:pt x="80" y="121"/>
                    <a:pt x="86" y="122"/>
                    <a:pt x="92" y="122"/>
                  </a:cubicBezTo>
                  <a:cubicBezTo>
                    <a:pt x="98" y="122"/>
                    <a:pt x="104" y="121"/>
                    <a:pt x="108" y="118"/>
                  </a:cubicBezTo>
                  <a:cubicBezTo>
                    <a:pt x="110" y="117"/>
                    <a:pt x="112" y="115"/>
                    <a:pt x="114" y="113"/>
                  </a:cubicBezTo>
                  <a:cubicBezTo>
                    <a:pt x="118" y="116"/>
                    <a:pt x="121" y="121"/>
                    <a:pt x="121" y="126"/>
                  </a:cubicBezTo>
                  <a:cubicBezTo>
                    <a:pt x="121" y="140"/>
                    <a:pt x="103" y="142"/>
                    <a:pt x="92" y="142"/>
                  </a:cubicBezTo>
                  <a:close/>
                  <a:moveTo>
                    <a:pt x="77" y="106"/>
                  </a:moveTo>
                  <a:cubicBezTo>
                    <a:pt x="77" y="106"/>
                    <a:pt x="77" y="106"/>
                    <a:pt x="77" y="106"/>
                  </a:cubicBezTo>
                  <a:cubicBezTo>
                    <a:pt x="77" y="105"/>
                    <a:pt x="78" y="103"/>
                    <a:pt x="80" y="102"/>
                  </a:cubicBezTo>
                  <a:cubicBezTo>
                    <a:pt x="83" y="100"/>
                    <a:pt x="87" y="99"/>
                    <a:pt x="92" y="99"/>
                  </a:cubicBezTo>
                  <a:cubicBezTo>
                    <a:pt x="97" y="99"/>
                    <a:pt x="101" y="100"/>
                    <a:pt x="104" y="102"/>
                  </a:cubicBezTo>
                  <a:cubicBezTo>
                    <a:pt x="106" y="103"/>
                    <a:pt x="107" y="105"/>
                    <a:pt x="107" y="106"/>
                  </a:cubicBezTo>
                  <a:cubicBezTo>
                    <a:pt x="107" y="108"/>
                    <a:pt x="106" y="110"/>
                    <a:pt x="104" y="111"/>
                  </a:cubicBezTo>
                  <a:cubicBezTo>
                    <a:pt x="101" y="113"/>
                    <a:pt x="97" y="114"/>
                    <a:pt x="92" y="114"/>
                  </a:cubicBezTo>
                  <a:cubicBezTo>
                    <a:pt x="87" y="114"/>
                    <a:pt x="83" y="113"/>
                    <a:pt x="80" y="111"/>
                  </a:cubicBezTo>
                  <a:cubicBezTo>
                    <a:pt x="78" y="110"/>
                    <a:pt x="77" y="108"/>
                    <a:pt x="77" y="106"/>
                  </a:cubicBezTo>
                  <a:close/>
                  <a:moveTo>
                    <a:pt x="165" y="41"/>
                  </a:moveTo>
                  <a:cubicBezTo>
                    <a:pt x="165" y="41"/>
                    <a:pt x="165" y="41"/>
                    <a:pt x="165" y="41"/>
                  </a:cubicBezTo>
                  <a:cubicBezTo>
                    <a:pt x="162" y="44"/>
                    <a:pt x="158" y="46"/>
                    <a:pt x="154" y="46"/>
                  </a:cubicBezTo>
                  <a:cubicBezTo>
                    <a:pt x="153" y="46"/>
                    <a:pt x="153" y="46"/>
                    <a:pt x="153" y="46"/>
                  </a:cubicBezTo>
                  <a:cubicBezTo>
                    <a:pt x="153" y="46"/>
                    <a:pt x="153" y="46"/>
                    <a:pt x="153" y="46"/>
                  </a:cubicBezTo>
                  <a:cubicBezTo>
                    <a:pt x="152" y="46"/>
                    <a:pt x="152" y="46"/>
                    <a:pt x="151" y="45"/>
                  </a:cubicBezTo>
                  <a:cubicBezTo>
                    <a:pt x="147" y="45"/>
                    <a:pt x="144" y="47"/>
                    <a:pt x="143" y="51"/>
                  </a:cubicBezTo>
                  <a:cubicBezTo>
                    <a:pt x="143" y="53"/>
                    <a:pt x="143" y="54"/>
                    <a:pt x="144" y="56"/>
                  </a:cubicBezTo>
                  <a:cubicBezTo>
                    <a:pt x="144" y="56"/>
                    <a:pt x="144" y="56"/>
                    <a:pt x="144" y="56"/>
                  </a:cubicBezTo>
                  <a:cubicBezTo>
                    <a:pt x="146" y="60"/>
                    <a:pt x="148" y="64"/>
                    <a:pt x="149" y="69"/>
                  </a:cubicBezTo>
                  <a:cubicBezTo>
                    <a:pt x="150" y="74"/>
                    <a:pt x="151" y="78"/>
                    <a:pt x="151" y="83"/>
                  </a:cubicBezTo>
                  <a:cubicBezTo>
                    <a:pt x="151" y="100"/>
                    <a:pt x="144" y="114"/>
                    <a:pt x="134" y="125"/>
                  </a:cubicBezTo>
                  <a:cubicBezTo>
                    <a:pt x="132" y="127"/>
                    <a:pt x="130" y="128"/>
                    <a:pt x="129" y="130"/>
                  </a:cubicBezTo>
                  <a:cubicBezTo>
                    <a:pt x="129" y="128"/>
                    <a:pt x="129" y="127"/>
                    <a:pt x="129" y="126"/>
                  </a:cubicBezTo>
                  <a:cubicBezTo>
                    <a:pt x="129" y="118"/>
                    <a:pt x="125" y="110"/>
                    <a:pt x="118" y="105"/>
                  </a:cubicBezTo>
                  <a:cubicBezTo>
                    <a:pt x="117" y="105"/>
                    <a:pt x="116" y="104"/>
                    <a:pt x="115" y="104"/>
                  </a:cubicBezTo>
                  <a:cubicBezTo>
                    <a:pt x="115" y="100"/>
                    <a:pt x="112" y="97"/>
                    <a:pt x="108" y="94"/>
                  </a:cubicBezTo>
                  <a:cubicBezTo>
                    <a:pt x="104" y="92"/>
                    <a:pt x="98" y="90"/>
                    <a:pt x="92" y="90"/>
                  </a:cubicBezTo>
                  <a:cubicBezTo>
                    <a:pt x="86" y="90"/>
                    <a:pt x="80" y="92"/>
                    <a:pt x="76" y="94"/>
                  </a:cubicBezTo>
                  <a:cubicBezTo>
                    <a:pt x="72" y="97"/>
                    <a:pt x="69" y="100"/>
                    <a:pt x="69" y="104"/>
                  </a:cubicBezTo>
                  <a:cubicBezTo>
                    <a:pt x="68" y="104"/>
                    <a:pt x="67" y="105"/>
                    <a:pt x="66" y="105"/>
                  </a:cubicBezTo>
                  <a:cubicBezTo>
                    <a:pt x="59" y="110"/>
                    <a:pt x="55" y="118"/>
                    <a:pt x="55" y="126"/>
                  </a:cubicBezTo>
                  <a:cubicBezTo>
                    <a:pt x="55" y="127"/>
                    <a:pt x="55" y="128"/>
                    <a:pt x="55" y="130"/>
                  </a:cubicBezTo>
                  <a:cubicBezTo>
                    <a:pt x="54" y="128"/>
                    <a:pt x="52" y="127"/>
                    <a:pt x="50" y="125"/>
                  </a:cubicBezTo>
                  <a:cubicBezTo>
                    <a:pt x="40" y="114"/>
                    <a:pt x="33" y="100"/>
                    <a:pt x="33" y="83"/>
                  </a:cubicBezTo>
                  <a:cubicBezTo>
                    <a:pt x="33" y="78"/>
                    <a:pt x="34" y="74"/>
                    <a:pt x="35" y="69"/>
                  </a:cubicBezTo>
                  <a:cubicBezTo>
                    <a:pt x="36" y="64"/>
                    <a:pt x="38" y="60"/>
                    <a:pt x="40" y="56"/>
                  </a:cubicBezTo>
                  <a:cubicBezTo>
                    <a:pt x="42" y="52"/>
                    <a:pt x="41" y="48"/>
                    <a:pt x="37" y="46"/>
                  </a:cubicBezTo>
                  <a:cubicBezTo>
                    <a:pt x="36" y="45"/>
                    <a:pt x="34" y="45"/>
                    <a:pt x="33" y="46"/>
                  </a:cubicBezTo>
                  <a:cubicBezTo>
                    <a:pt x="32" y="46"/>
                    <a:pt x="32" y="46"/>
                    <a:pt x="31" y="46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6" y="46"/>
                    <a:pt x="22" y="44"/>
                    <a:pt x="19" y="41"/>
                  </a:cubicBezTo>
                  <a:cubicBezTo>
                    <a:pt x="16" y="38"/>
                    <a:pt x="14" y="34"/>
                    <a:pt x="14" y="30"/>
                  </a:cubicBezTo>
                  <a:cubicBezTo>
                    <a:pt x="14" y="26"/>
                    <a:pt x="16" y="22"/>
                    <a:pt x="19" y="19"/>
                  </a:cubicBezTo>
                  <a:cubicBezTo>
                    <a:pt x="22" y="16"/>
                    <a:pt x="26" y="15"/>
                    <a:pt x="30" y="15"/>
                  </a:cubicBezTo>
                  <a:cubicBezTo>
                    <a:pt x="34" y="15"/>
                    <a:pt x="38" y="16"/>
                    <a:pt x="41" y="19"/>
                  </a:cubicBezTo>
                  <a:cubicBezTo>
                    <a:pt x="44" y="22"/>
                    <a:pt x="46" y="26"/>
                    <a:pt x="46" y="30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4"/>
                    <a:pt x="49" y="38"/>
                    <a:pt x="53" y="38"/>
                  </a:cubicBezTo>
                  <a:cubicBezTo>
                    <a:pt x="54" y="38"/>
                    <a:pt x="56" y="37"/>
                    <a:pt x="57" y="36"/>
                  </a:cubicBezTo>
                  <a:cubicBezTo>
                    <a:pt x="62" y="33"/>
                    <a:pt x="67" y="30"/>
                    <a:pt x="73" y="28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80" y="26"/>
                    <a:pt x="86" y="25"/>
                    <a:pt x="92" y="25"/>
                  </a:cubicBezTo>
                  <a:cubicBezTo>
                    <a:pt x="98" y="25"/>
                    <a:pt x="105" y="26"/>
                    <a:pt x="111" y="28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17" y="30"/>
                    <a:pt x="122" y="33"/>
                    <a:pt x="127" y="36"/>
                  </a:cubicBezTo>
                  <a:cubicBezTo>
                    <a:pt x="130" y="39"/>
                    <a:pt x="135" y="38"/>
                    <a:pt x="137" y="35"/>
                  </a:cubicBezTo>
                  <a:cubicBezTo>
                    <a:pt x="138" y="33"/>
                    <a:pt x="139" y="32"/>
                    <a:pt x="138" y="30"/>
                  </a:cubicBezTo>
                  <a:cubicBezTo>
                    <a:pt x="138" y="30"/>
                    <a:pt x="138" y="30"/>
                    <a:pt x="138" y="30"/>
                  </a:cubicBezTo>
                  <a:cubicBezTo>
                    <a:pt x="138" y="26"/>
                    <a:pt x="140" y="22"/>
                    <a:pt x="143" y="19"/>
                  </a:cubicBezTo>
                  <a:cubicBezTo>
                    <a:pt x="146" y="16"/>
                    <a:pt x="150" y="15"/>
                    <a:pt x="154" y="15"/>
                  </a:cubicBezTo>
                  <a:cubicBezTo>
                    <a:pt x="158" y="15"/>
                    <a:pt x="162" y="16"/>
                    <a:pt x="165" y="19"/>
                  </a:cubicBezTo>
                  <a:cubicBezTo>
                    <a:pt x="168" y="22"/>
                    <a:pt x="170" y="26"/>
                    <a:pt x="170" y="30"/>
                  </a:cubicBezTo>
                  <a:cubicBezTo>
                    <a:pt x="170" y="34"/>
                    <a:pt x="168" y="38"/>
                    <a:pt x="165" y="41"/>
                  </a:cubicBezTo>
                  <a:close/>
                  <a:moveTo>
                    <a:pt x="65" y="59"/>
                  </a:moveTo>
                  <a:cubicBezTo>
                    <a:pt x="65" y="59"/>
                    <a:pt x="65" y="59"/>
                    <a:pt x="65" y="59"/>
                  </a:cubicBezTo>
                  <a:cubicBezTo>
                    <a:pt x="56" y="59"/>
                    <a:pt x="48" y="67"/>
                    <a:pt x="48" y="76"/>
                  </a:cubicBezTo>
                  <a:cubicBezTo>
                    <a:pt x="48" y="85"/>
                    <a:pt x="56" y="92"/>
                    <a:pt x="65" y="92"/>
                  </a:cubicBezTo>
                  <a:cubicBezTo>
                    <a:pt x="74" y="92"/>
                    <a:pt x="81" y="85"/>
                    <a:pt x="81" y="76"/>
                  </a:cubicBezTo>
                  <a:cubicBezTo>
                    <a:pt x="81" y="67"/>
                    <a:pt x="74" y="59"/>
                    <a:pt x="65" y="59"/>
                  </a:cubicBezTo>
                  <a:close/>
                  <a:moveTo>
                    <a:pt x="65" y="84"/>
                  </a:moveTo>
                  <a:cubicBezTo>
                    <a:pt x="65" y="84"/>
                    <a:pt x="65" y="84"/>
                    <a:pt x="65" y="84"/>
                  </a:cubicBezTo>
                  <a:cubicBezTo>
                    <a:pt x="60" y="84"/>
                    <a:pt x="57" y="80"/>
                    <a:pt x="57" y="76"/>
                  </a:cubicBezTo>
                  <a:cubicBezTo>
                    <a:pt x="57" y="71"/>
                    <a:pt x="60" y="68"/>
                    <a:pt x="65" y="68"/>
                  </a:cubicBezTo>
                  <a:cubicBezTo>
                    <a:pt x="69" y="68"/>
                    <a:pt x="73" y="71"/>
                    <a:pt x="73" y="76"/>
                  </a:cubicBezTo>
                  <a:cubicBezTo>
                    <a:pt x="73" y="80"/>
                    <a:pt x="69" y="84"/>
                    <a:pt x="65" y="84"/>
                  </a:cubicBezTo>
                  <a:close/>
                  <a:moveTo>
                    <a:pt x="119" y="59"/>
                  </a:moveTo>
                  <a:cubicBezTo>
                    <a:pt x="119" y="59"/>
                    <a:pt x="119" y="59"/>
                    <a:pt x="119" y="59"/>
                  </a:cubicBezTo>
                  <a:cubicBezTo>
                    <a:pt x="110" y="59"/>
                    <a:pt x="103" y="67"/>
                    <a:pt x="103" y="76"/>
                  </a:cubicBezTo>
                  <a:cubicBezTo>
                    <a:pt x="103" y="85"/>
                    <a:pt x="110" y="92"/>
                    <a:pt x="119" y="92"/>
                  </a:cubicBezTo>
                  <a:cubicBezTo>
                    <a:pt x="128" y="92"/>
                    <a:pt x="136" y="85"/>
                    <a:pt x="136" y="76"/>
                  </a:cubicBezTo>
                  <a:cubicBezTo>
                    <a:pt x="136" y="67"/>
                    <a:pt x="128" y="59"/>
                    <a:pt x="119" y="59"/>
                  </a:cubicBezTo>
                  <a:close/>
                  <a:moveTo>
                    <a:pt x="119" y="84"/>
                  </a:moveTo>
                  <a:cubicBezTo>
                    <a:pt x="119" y="84"/>
                    <a:pt x="119" y="84"/>
                    <a:pt x="119" y="84"/>
                  </a:cubicBezTo>
                  <a:cubicBezTo>
                    <a:pt x="115" y="84"/>
                    <a:pt x="111" y="80"/>
                    <a:pt x="111" y="76"/>
                  </a:cubicBezTo>
                  <a:cubicBezTo>
                    <a:pt x="111" y="71"/>
                    <a:pt x="115" y="68"/>
                    <a:pt x="119" y="68"/>
                  </a:cubicBezTo>
                  <a:cubicBezTo>
                    <a:pt x="124" y="68"/>
                    <a:pt x="127" y="71"/>
                    <a:pt x="127" y="76"/>
                  </a:cubicBezTo>
                  <a:cubicBezTo>
                    <a:pt x="127" y="80"/>
                    <a:pt x="124" y="84"/>
                    <a:pt x="119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958218" y="3132684"/>
            <a:ext cx="1507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1658723" y="3594349"/>
            <a:ext cx="2106566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185278" y="3132684"/>
            <a:ext cx="1507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6C8B6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输入标题</a:t>
            </a:r>
          </a:p>
        </p:txBody>
      </p:sp>
      <p:sp>
        <p:nvSpPr>
          <p:cNvPr id="27" name="矩形 26"/>
          <p:cNvSpPr/>
          <p:nvPr/>
        </p:nvSpPr>
        <p:spPr>
          <a:xfrm>
            <a:off x="3885783" y="3594349"/>
            <a:ext cx="2106566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rgbClr val="6C8B6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</a:t>
            </a:r>
            <a:endParaRPr lang="zh-CN" altLang="en-US" sz="1400" dirty="0">
              <a:solidFill>
                <a:srgbClr val="6C8B6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461815" y="3132684"/>
            <a:ext cx="1507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6162320" y="3594349"/>
            <a:ext cx="2106566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738352" y="3132684"/>
            <a:ext cx="1507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6C8B6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输入标题</a:t>
            </a:r>
          </a:p>
        </p:txBody>
      </p:sp>
      <p:sp>
        <p:nvSpPr>
          <p:cNvPr id="31" name="矩形 30"/>
          <p:cNvSpPr/>
          <p:nvPr/>
        </p:nvSpPr>
        <p:spPr>
          <a:xfrm>
            <a:off x="8438857" y="3594349"/>
            <a:ext cx="2106566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rgbClr val="6C8B6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</a:t>
            </a:r>
            <a:endParaRPr lang="zh-CN" altLang="en-US" sz="1400" dirty="0">
              <a:solidFill>
                <a:srgbClr val="6C8B6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056102" y="4103518"/>
            <a:ext cx="1311811" cy="1311811"/>
            <a:chOff x="2056102" y="4356736"/>
            <a:chExt cx="1311811" cy="1311811"/>
          </a:xfrm>
        </p:grpSpPr>
        <p:sp>
          <p:nvSpPr>
            <p:cNvPr id="18" name="菱形 17"/>
            <p:cNvSpPr/>
            <p:nvPr/>
          </p:nvSpPr>
          <p:spPr>
            <a:xfrm>
              <a:off x="2056102" y="4356736"/>
              <a:ext cx="1311811" cy="1311811"/>
            </a:xfrm>
            <a:prstGeom prst="diamond">
              <a:avLst/>
            </a:prstGeom>
            <a:solidFill>
              <a:srgbClr val="6C8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Freeform 8"/>
            <p:cNvSpPr>
              <a:spLocks noEditPoints="1"/>
            </p:cNvSpPr>
            <p:nvPr/>
          </p:nvSpPr>
          <p:spPr bwMode="auto">
            <a:xfrm>
              <a:off x="2469506" y="4854870"/>
              <a:ext cx="485002" cy="315543"/>
            </a:xfrm>
            <a:custGeom>
              <a:avLst/>
              <a:gdLst>
                <a:gd name="T0" fmla="*/ 27 w 224"/>
                <a:gd name="T1" fmla="*/ 0 h 146"/>
                <a:gd name="T2" fmla="*/ 27 w 224"/>
                <a:gd name="T3" fmla="*/ 0 h 146"/>
                <a:gd name="T4" fmla="*/ 196 w 224"/>
                <a:gd name="T5" fmla="*/ 0 h 146"/>
                <a:gd name="T6" fmla="*/ 203 w 224"/>
                <a:gd name="T7" fmla="*/ 7 h 146"/>
                <a:gd name="T8" fmla="*/ 203 w 224"/>
                <a:gd name="T9" fmla="*/ 7 h 146"/>
                <a:gd name="T10" fmla="*/ 203 w 224"/>
                <a:gd name="T11" fmla="*/ 119 h 146"/>
                <a:gd name="T12" fmla="*/ 196 w 224"/>
                <a:gd name="T13" fmla="*/ 126 h 146"/>
                <a:gd name="T14" fmla="*/ 196 w 224"/>
                <a:gd name="T15" fmla="*/ 126 h 146"/>
                <a:gd name="T16" fmla="*/ 27 w 224"/>
                <a:gd name="T17" fmla="*/ 126 h 146"/>
                <a:gd name="T18" fmla="*/ 20 w 224"/>
                <a:gd name="T19" fmla="*/ 119 h 146"/>
                <a:gd name="T20" fmla="*/ 20 w 224"/>
                <a:gd name="T21" fmla="*/ 119 h 146"/>
                <a:gd name="T22" fmla="*/ 20 w 224"/>
                <a:gd name="T23" fmla="*/ 7 h 146"/>
                <a:gd name="T24" fmla="*/ 27 w 224"/>
                <a:gd name="T25" fmla="*/ 0 h 146"/>
                <a:gd name="T26" fmla="*/ 7 w 224"/>
                <a:gd name="T27" fmla="*/ 146 h 146"/>
                <a:gd name="T28" fmla="*/ 7 w 224"/>
                <a:gd name="T29" fmla="*/ 146 h 146"/>
                <a:gd name="T30" fmla="*/ 0 w 224"/>
                <a:gd name="T31" fmla="*/ 139 h 146"/>
                <a:gd name="T32" fmla="*/ 7 w 224"/>
                <a:gd name="T33" fmla="*/ 132 h 146"/>
                <a:gd name="T34" fmla="*/ 217 w 224"/>
                <a:gd name="T35" fmla="*/ 132 h 146"/>
                <a:gd name="T36" fmla="*/ 224 w 224"/>
                <a:gd name="T37" fmla="*/ 139 h 146"/>
                <a:gd name="T38" fmla="*/ 217 w 224"/>
                <a:gd name="T39" fmla="*/ 146 h 146"/>
                <a:gd name="T40" fmla="*/ 7 w 224"/>
                <a:gd name="T41" fmla="*/ 146 h 146"/>
                <a:gd name="T42" fmla="*/ 189 w 224"/>
                <a:gd name="T43" fmla="*/ 14 h 146"/>
                <a:gd name="T44" fmla="*/ 189 w 224"/>
                <a:gd name="T45" fmla="*/ 14 h 146"/>
                <a:gd name="T46" fmla="*/ 34 w 224"/>
                <a:gd name="T47" fmla="*/ 14 h 146"/>
                <a:gd name="T48" fmla="*/ 34 w 224"/>
                <a:gd name="T49" fmla="*/ 112 h 146"/>
                <a:gd name="T50" fmla="*/ 189 w 224"/>
                <a:gd name="T51" fmla="*/ 112 h 146"/>
                <a:gd name="T52" fmla="*/ 189 w 224"/>
                <a:gd name="T53" fmla="*/ 1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4" h="146"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96" y="0"/>
                    <a:pt x="196" y="0"/>
                    <a:pt x="196" y="0"/>
                  </a:cubicBezTo>
                  <a:cubicBezTo>
                    <a:pt x="200" y="0"/>
                    <a:pt x="203" y="3"/>
                    <a:pt x="203" y="7"/>
                  </a:cubicBezTo>
                  <a:cubicBezTo>
                    <a:pt x="203" y="7"/>
                    <a:pt x="203" y="7"/>
                    <a:pt x="203" y="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23"/>
                    <a:pt x="200" y="126"/>
                    <a:pt x="196" y="126"/>
                  </a:cubicBezTo>
                  <a:cubicBezTo>
                    <a:pt x="196" y="126"/>
                    <a:pt x="196" y="126"/>
                    <a:pt x="196" y="126"/>
                  </a:cubicBezTo>
                  <a:cubicBezTo>
                    <a:pt x="27" y="126"/>
                    <a:pt x="27" y="126"/>
                    <a:pt x="27" y="126"/>
                  </a:cubicBezTo>
                  <a:cubicBezTo>
                    <a:pt x="23" y="126"/>
                    <a:pt x="20" y="123"/>
                    <a:pt x="20" y="11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3"/>
                    <a:pt x="23" y="0"/>
                    <a:pt x="27" y="0"/>
                  </a:cubicBezTo>
                  <a:close/>
                  <a:moveTo>
                    <a:pt x="7" y="146"/>
                  </a:moveTo>
                  <a:cubicBezTo>
                    <a:pt x="7" y="146"/>
                    <a:pt x="7" y="146"/>
                    <a:pt x="7" y="146"/>
                  </a:cubicBezTo>
                  <a:cubicBezTo>
                    <a:pt x="3" y="146"/>
                    <a:pt x="0" y="143"/>
                    <a:pt x="0" y="139"/>
                  </a:cubicBezTo>
                  <a:cubicBezTo>
                    <a:pt x="0" y="135"/>
                    <a:pt x="3" y="132"/>
                    <a:pt x="7" y="132"/>
                  </a:cubicBezTo>
                  <a:cubicBezTo>
                    <a:pt x="217" y="132"/>
                    <a:pt x="217" y="132"/>
                    <a:pt x="217" y="132"/>
                  </a:cubicBezTo>
                  <a:cubicBezTo>
                    <a:pt x="221" y="132"/>
                    <a:pt x="224" y="135"/>
                    <a:pt x="224" y="139"/>
                  </a:cubicBezTo>
                  <a:cubicBezTo>
                    <a:pt x="224" y="143"/>
                    <a:pt x="221" y="146"/>
                    <a:pt x="217" y="146"/>
                  </a:cubicBezTo>
                  <a:cubicBezTo>
                    <a:pt x="7" y="146"/>
                    <a:pt x="7" y="146"/>
                    <a:pt x="7" y="146"/>
                  </a:cubicBezTo>
                  <a:close/>
                  <a:moveTo>
                    <a:pt x="189" y="14"/>
                  </a:moveTo>
                  <a:cubicBezTo>
                    <a:pt x="189" y="14"/>
                    <a:pt x="189" y="14"/>
                    <a:pt x="189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12"/>
                    <a:pt x="34" y="112"/>
                    <a:pt x="34" y="112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4"/>
                    <a:pt x="189" y="14"/>
                    <a:pt x="189" y="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828237" y="4103518"/>
            <a:ext cx="1311811" cy="1311811"/>
            <a:chOff x="8828237" y="4356736"/>
            <a:chExt cx="1311811" cy="1311811"/>
          </a:xfrm>
        </p:grpSpPr>
        <p:sp>
          <p:nvSpPr>
            <p:cNvPr id="21" name="菱形 20"/>
            <p:cNvSpPr/>
            <p:nvPr/>
          </p:nvSpPr>
          <p:spPr>
            <a:xfrm>
              <a:off x="8828237" y="4356736"/>
              <a:ext cx="1311811" cy="1311811"/>
            </a:xfrm>
            <a:prstGeom prst="diamond">
              <a:avLst/>
            </a:prstGeom>
            <a:solidFill>
              <a:srgbClr val="2D3A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Freeform 46"/>
            <p:cNvSpPr>
              <a:spLocks noEditPoints="1"/>
            </p:cNvSpPr>
            <p:nvPr/>
          </p:nvSpPr>
          <p:spPr bwMode="auto">
            <a:xfrm>
              <a:off x="9302997" y="4813965"/>
              <a:ext cx="362291" cy="397352"/>
            </a:xfrm>
            <a:custGeom>
              <a:avLst/>
              <a:gdLst>
                <a:gd name="T0" fmla="*/ 68 w 167"/>
                <a:gd name="T1" fmla="*/ 89 h 184"/>
                <a:gd name="T2" fmla="*/ 68 w 167"/>
                <a:gd name="T3" fmla="*/ 85 h 184"/>
                <a:gd name="T4" fmla="*/ 73 w 167"/>
                <a:gd name="T5" fmla="*/ 81 h 184"/>
                <a:gd name="T6" fmla="*/ 79 w 167"/>
                <a:gd name="T7" fmla="*/ 81 h 184"/>
                <a:gd name="T8" fmla="*/ 91 w 167"/>
                <a:gd name="T9" fmla="*/ 81 h 184"/>
                <a:gd name="T10" fmla="*/ 97 w 167"/>
                <a:gd name="T11" fmla="*/ 82 h 184"/>
                <a:gd name="T12" fmla="*/ 102 w 167"/>
                <a:gd name="T13" fmla="*/ 89 h 184"/>
                <a:gd name="T14" fmla="*/ 103 w 167"/>
                <a:gd name="T15" fmla="*/ 76 h 184"/>
                <a:gd name="T16" fmla="*/ 88 w 167"/>
                <a:gd name="T17" fmla="*/ 72 h 184"/>
                <a:gd name="T18" fmla="*/ 83 w 167"/>
                <a:gd name="T19" fmla="*/ 64 h 184"/>
                <a:gd name="T20" fmla="*/ 79 w 167"/>
                <a:gd name="T21" fmla="*/ 72 h 184"/>
                <a:gd name="T22" fmla="*/ 64 w 167"/>
                <a:gd name="T23" fmla="*/ 76 h 184"/>
                <a:gd name="T24" fmla="*/ 60 w 167"/>
                <a:gd name="T25" fmla="*/ 89 h 184"/>
                <a:gd name="T26" fmla="*/ 60 w 167"/>
                <a:gd name="T27" fmla="*/ 94 h 184"/>
                <a:gd name="T28" fmla="*/ 60 w 167"/>
                <a:gd name="T29" fmla="*/ 99 h 184"/>
                <a:gd name="T30" fmla="*/ 72 w 167"/>
                <a:gd name="T31" fmla="*/ 112 h 184"/>
                <a:gd name="T32" fmla="*/ 76 w 167"/>
                <a:gd name="T33" fmla="*/ 112 h 184"/>
                <a:gd name="T34" fmla="*/ 88 w 167"/>
                <a:gd name="T35" fmla="*/ 112 h 184"/>
                <a:gd name="T36" fmla="*/ 94 w 167"/>
                <a:gd name="T37" fmla="*/ 112 h 184"/>
                <a:gd name="T38" fmla="*/ 98 w 167"/>
                <a:gd name="T39" fmla="*/ 116 h 184"/>
                <a:gd name="T40" fmla="*/ 97 w 167"/>
                <a:gd name="T41" fmla="*/ 133 h 184"/>
                <a:gd name="T42" fmla="*/ 93 w 167"/>
                <a:gd name="T43" fmla="*/ 134 h 184"/>
                <a:gd name="T44" fmla="*/ 79 w 167"/>
                <a:gd name="T45" fmla="*/ 134 h 184"/>
                <a:gd name="T46" fmla="*/ 73 w 167"/>
                <a:gd name="T47" fmla="*/ 134 h 184"/>
                <a:gd name="T48" fmla="*/ 68 w 167"/>
                <a:gd name="T49" fmla="*/ 130 h 184"/>
                <a:gd name="T50" fmla="*/ 60 w 167"/>
                <a:gd name="T51" fmla="*/ 130 h 184"/>
                <a:gd name="T52" fmla="*/ 73 w 167"/>
                <a:gd name="T53" fmla="*/ 143 h 184"/>
                <a:gd name="T54" fmla="*/ 79 w 167"/>
                <a:gd name="T55" fmla="*/ 146 h 184"/>
                <a:gd name="T56" fmla="*/ 88 w 167"/>
                <a:gd name="T57" fmla="*/ 146 h 184"/>
                <a:gd name="T58" fmla="*/ 94 w 167"/>
                <a:gd name="T59" fmla="*/ 143 h 184"/>
                <a:gd name="T60" fmla="*/ 107 w 167"/>
                <a:gd name="T61" fmla="*/ 130 h 184"/>
                <a:gd name="T62" fmla="*/ 107 w 167"/>
                <a:gd name="T63" fmla="*/ 120 h 184"/>
                <a:gd name="T64" fmla="*/ 103 w 167"/>
                <a:gd name="T65" fmla="*/ 107 h 184"/>
                <a:gd name="T66" fmla="*/ 94 w 167"/>
                <a:gd name="T67" fmla="*/ 103 h 184"/>
                <a:gd name="T68" fmla="*/ 88 w 167"/>
                <a:gd name="T69" fmla="*/ 103 h 184"/>
                <a:gd name="T70" fmla="*/ 76 w 167"/>
                <a:gd name="T71" fmla="*/ 103 h 184"/>
                <a:gd name="T72" fmla="*/ 70 w 167"/>
                <a:gd name="T73" fmla="*/ 102 h 184"/>
                <a:gd name="T74" fmla="*/ 68 w 167"/>
                <a:gd name="T75" fmla="*/ 95 h 184"/>
                <a:gd name="T76" fmla="*/ 165 w 167"/>
                <a:gd name="T77" fmla="*/ 172 h 184"/>
                <a:gd name="T78" fmla="*/ 156 w 167"/>
                <a:gd name="T79" fmla="*/ 153 h 184"/>
                <a:gd name="T80" fmla="*/ 152 w 167"/>
                <a:gd name="T81" fmla="*/ 98 h 184"/>
                <a:gd name="T82" fmla="*/ 109 w 167"/>
                <a:gd name="T83" fmla="*/ 35 h 184"/>
                <a:gd name="T84" fmla="*/ 117 w 167"/>
                <a:gd name="T85" fmla="*/ 12 h 184"/>
                <a:gd name="T86" fmla="*/ 112 w 167"/>
                <a:gd name="T87" fmla="*/ 0 h 184"/>
                <a:gd name="T88" fmla="*/ 50 w 167"/>
                <a:gd name="T89" fmla="*/ 2 h 184"/>
                <a:gd name="T90" fmla="*/ 69 w 167"/>
                <a:gd name="T91" fmla="*/ 32 h 184"/>
                <a:gd name="T92" fmla="*/ 35 w 167"/>
                <a:gd name="T93" fmla="*/ 50 h 184"/>
                <a:gd name="T94" fmla="*/ 15 w 167"/>
                <a:gd name="T95" fmla="*/ 98 h 184"/>
                <a:gd name="T96" fmla="*/ 11 w 167"/>
                <a:gd name="T97" fmla="*/ 153 h 184"/>
                <a:gd name="T98" fmla="*/ 0 w 167"/>
                <a:gd name="T99" fmla="*/ 177 h 184"/>
                <a:gd name="T100" fmla="*/ 159 w 167"/>
                <a:gd name="T101" fmla="*/ 184 h 184"/>
                <a:gd name="T102" fmla="*/ 164 w 167"/>
                <a:gd name="T103" fmla="*/ 182 h 184"/>
                <a:gd name="T104" fmla="*/ 95 w 167"/>
                <a:gd name="T105" fmla="*/ 14 h 184"/>
                <a:gd name="T106" fmla="*/ 83 w 167"/>
                <a:gd name="T107" fmla="*/ 26 h 184"/>
                <a:gd name="T108" fmla="*/ 95 w 167"/>
                <a:gd name="T109" fmla="*/ 14 h 184"/>
                <a:gd name="T110" fmla="*/ 20 w 167"/>
                <a:gd name="T111" fmla="*/ 169 h 184"/>
                <a:gd name="T112" fmla="*/ 29 w 167"/>
                <a:gd name="T113" fmla="*/ 132 h 184"/>
                <a:gd name="T114" fmla="*/ 33 w 167"/>
                <a:gd name="T115" fmla="*/ 78 h 184"/>
                <a:gd name="T116" fmla="*/ 63 w 167"/>
                <a:gd name="T117" fmla="*/ 48 h 184"/>
                <a:gd name="T118" fmla="*/ 83 w 167"/>
                <a:gd name="T119" fmla="*/ 44 h 184"/>
                <a:gd name="T120" fmla="*/ 122 w 167"/>
                <a:gd name="T121" fmla="*/ 60 h 184"/>
                <a:gd name="T122" fmla="*/ 137 w 167"/>
                <a:gd name="T123" fmla="*/ 132 h 184"/>
                <a:gd name="T124" fmla="*/ 147 w 167"/>
                <a:gd name="T125" fmla="*/ 16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7" h="184">
                  <a:moveTo>
                    <a:pt x="68" y="94"/>
                  </a:moveTo>
                  <a:cubicBezTo>
                    <a:pt x="68" y="89"/>
                    <a:pt x="68" y="89"/>
                    <a:pt x="68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85"/>
                    <a:pt x="68" y="85"/>
                    <a:pt x="68" y="85"/>
                  </a:cubicBezTo>
                  <a:cubicBezTo>
                    <a:pt x="68" y="84"/>
                    <a:pt x="69" y="83"/>
                    <a:pt x="70" y="82"/>
                  </a:cubicBezTo>
                  <a:cubicBezTo>
                    <a:pt x="71" y="81"/>
                    <a:pt x="72" y="81"/>
                    <a:pt x="73" y="81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91" y="81"/>
                    <a:pt x="91" y="81"/>
                    <a:pt x="91" y="81"/>
                  </a:cubicBezTo>
                  <a:cubicBezTo>
                    <a:pt x="94" y="81"/>
                    <a:pt x="94" y="81"/>
                    <a:pt x="94" y="81"/>
                  </a:cubicBezTo>
                  <a:cubicBezTo>
                    <a:pt x="95" y="81"/>
                    <a:pt x="96" y="81"/>
                    <a:pt x="97" y="82"/>
                  </a:cubicBezTo>
                  <a:cubicBezTo>
                    <a:pt x="98" y="83"/>
                    <a:pt x="98" y="84"/>
                    <a:pt x="98" y="85"/>
                  </a:cubicBezTo>
                  <a:cubicBezTo>
                    <a:pt x="98" y="87"/>
                    <a:pt x="100" y="89"/>
                    <a:pt x="102" y="89"/>
                  </a:cubicBezTo>
                  <a:cubicBezTo>
                    <a:pt x="105" y="89"/>
                    <a:pt x="107" y="87"/>
                    <a:pt x="107" y="85"/>
                  </a:cubicBezTo>
                  <a:cubicBezTo>
                    <a:pt x="107" y="81"/>
                    <a:pt x="105" y="78"/>
                    <a:pt x="103" y="76"/>
                  </a:cubicBezTo>
                  <a:cubicBezTo>
                    <a:pt x="101" y="74"/>
                    <a:pt x="97" y="72"/>
                    <a:pt x="94" y="72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88" y="66"/>
                    <a:pt x="86" y="64"/>
                    <a:pt x="83" y="64"/>
                  </a:cubicBezTo>
                  <a:cubicBezTo>
                    <a:pt x="81" y="64"/>
                    <a:pt x="79" y="66"/>
                    <a:pt x="79" y="68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3" y="72"/>
                    <a:pt x="73" y="72"/>
                    <a:pt x="73" y="72"/>
                  </a:cubicBezTo>
                  <a:cubicBezTo>
                    <a:pt x="69" y="72"/>
                    <a:pt x="66" y="74"/>
                    <a:pt x="64" y="76"/>
                  </a:cubicBezTo>
                  <a:cubicBezTo>
                    <a:pt x="61" y="78"/>
                    <a:pt x="60" y="81"/>
                    <a:pt x="60" y="85"/>
                  </a:cubicBezTo>
                  <a:cubicBezTo>
                    <a:pt x="60" y="89"/>
                    <a:pt x="60" y="89"/>
                    <a:pt x="60" y="89"/>
                  </a:cubicBezTo>
                  <a:cubicBezTo>
                    <a:pt x="60" y="89"/>
                    <a:pt x="60" y="89"/>
                    <a:pt x="60" y="89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102"/>
                    <a:pt x="61" y="106"/>
                    <a:pt x="64" y="108"/>
                  </a:cubicBezTo>
                  <a:cubicBezTo>
                    <a:pt x="66" y="110"/>
                    <a:pt x="69" y="112"/>
                    <a:pt x="72" y="112"/>
                  </a:cubicBezTo>
                  <a:cubicBezTo>
                    <a:pt x="73" y="112"/>
                    <a:pt x="73" y="112"/>
                    <a:pt x="73" y="112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9" y="112"/>
                    <a:pt x="79" y="112"/>
                    <a:pt x="79" y="112"/>
                  </a:cubicBezTo>
                  <a:cubicBezTo>
                    <a:pt x="88" y="112"/>
                    <a:pt x="88" y="112"/>
                    <a:pt x="88" y="112"/>
                  </a:cubicBezTo>
                  <a:cubicBezTo>
                    <a:pt x="93" y="112"/>
                    <a:pt x="93" y="112"/>
                    <a:pt x="93" y="112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5" y="112"/>
                    <a:pt x="96" y="112"/>
                    <a:pt x="97" y="113"/>
                  </a:cubicBezTo>
                  <a:cubicBezTo>
                    <a:pt x="98" y="114"/>
                    <a:pt x="98" y="115"/>
                    <a:pt x="98" y="116"/>
                  </a:cubicBezTo>
                  <a:cubicBezTo>
                    <a:pt x="98" y="121"/>
                    <a:pt x="98" y="125"/>
                    <a:pt x="98" y="130"/>
                  </a:cubicBezTo>
                  <a:cubicBezTo>
                    <a:pt x="98" y="131"/>
                    <a:pt x="98" y="132"/>
                    <a:pt x="97" y="133"/>
                  </a:cubicBezTo>
                  <a:cubicBezTo>
                    <a:pt x="96" y="134"/>
                    <a:pt x="95" y="134"/>
                    <a:pt x="94" y="134"/>
                  </a:cubicBezTo>
                  <a:cubicBezTo>
                    <a:pt x="93" y="134"/>
                    <a:pt x="93" y="134"/>
                    <a:pt x="93" y="134"/>
                  </a:cubicBezTo>
                  <a:cubicBezTo>
                    <a:pt x="88" y="134"/>
                    <a:pt x="88" y="134"/>
                    <a:pt x="88" y="134"/>
                  </a:cubicBezTo>
                  <a:cubicBezTo>
                    <a:pt x="79" y="134"/>
                    <a:pt x="79" y="134"/>
                    <a:pt x="79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3" y="134"/>
                    <a:pt x="73" y="134"/>
                    <a:pt x="73" y="134"/>
                  </a:cubicBezTo>
                  <a:cubicBezTo>
                    <a:pt x="72" y="134"/>
                    <a:pt x="71" y="134"/>
                    <a:pt x="70" y="133"/>
                  </a:cubicBezTo>
                  <a:cubicBezTo>
                    <a:pt x="69" y="132"/>
                    <a:pt x="68" y="131"/>
                    <a:pt x="68" y="130"/>
                  </a:cubicBezTo>
                  <a:cubicBezTo>
                    <a:pt x="68" y="127"/>
                    <a:pt x="67" y="126"/>
                    <a:pt x="64" y="126"/>
                  </a:cubicBezTo>
                  <a:cubicBezTo>
                    <a:pt x="62" y="126"/>
                    <a:pt x="60" y="127"/>
                    <a:pt x="60" y="130"/>
                  </a:cubicBezTo>
                  <a:cubicBezTo>
                    <a:pt x="60" y="133"/>
                    <a:pt x="61" y="137"/>
                    <a:pt x="64" y="139"/>
                  </a:cubicBezTo>
                  <a:cubicBezTo>
                    <a:pt x="66" y="141"/>
                    <a:pt x="69" y="143"/>
                    <a:pt x="73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9" y="146"/>
                    <a:pt x="79" y="146"/>
                    <a:pt x="79" y="146"/>
                  </a:cubicBezTo>
                  <a:cubicBezTo>
                    <a:pt x="79" y="149"/>
                    <a:pt x="81" y="151"/>
                    <a:pt x="83" y="151"/>
                  </a:cubicBezTo>
                  <a:cubicBezTo>
                    <a:pt x="86" y="151"/>
                    <a:pt x="88" y="149"/>
                    <a:pt x="88" y="146"/>
                  </a:cubicBezTo>
                  <a:cubicBezTo>
                    <a:pt x="88" y="143"/>
                    <a:pt x="88" y="143"/>
                    <a:pt x="88" y="143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97" y="143"/>
                    <a:pt x="101" y="141"/>
                    <a:pt x="103" y="139"/>
                  </a:cubicBezTo>
                  <a:cubicBezTo>
                    <a:pt x="105" y="137"/>
                    <a:pt x="107" y="133"/>
                    <a:pt x="107" y="130"/>
                  </a:cubicBezTo>
                  <a:cubicBezTo>
                    <a:pt x="107" y="120"/>
                    <a:pt x="107" y="120"/>
                    <a:pt x="107" y="120"/>
                  </a:cubicBezTo>
                  <a:cubicBezTo>
                    <a:pt x="107" y="120"/>
                    <a:pt x="107" y="120"/>
                    <a:pt x="107" y="120"/>
                  </a:cubicBezTo>
                  <a:cubicBezTo>
                    <a:pt x="107" y="116"/>
                    <a:pt x="107" y="116"/>
                    <a:pt x="107" y="116"/>
                  </a:cubicBezTo>
                  <a:cubicBezTo>
                    <a:pt x="107" y="113"/>
                    <a:pt x="105" y="109"/>
                    <a:pt x="103" y="107"/>
                  </a:cubicBezTo>
                  <a:cubicBezTo>
                    <a:pt x="101" y="105"/>
                    <a:pt x="98" y="103"/>
                    <a:pt x="94" y="103"/>
                  </a:cubicBezTo>
                  <a:cubicBezTo>
                    <a:pt x="94" y="103"/>
                    <a:pt x="94" y="103"/>
                    <a:pt x="94" y="103"/>
                  </a:cubicBezTo>
                  <a:cubicBezTo>
                    <a:pt x="91" y="103"/>
                    <a:pt x="91" y="103"/>
                    <a:pt x="91" y="103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2" y="103"/>
                    <a:pt x="71" y="103"/>
                    <a:pt x="70" y="102"/>
                  </a:cubicBezTo>
                  <a:cubicBezTo>
                    <a:pt x="69" y="101"/>
                    <a:pt x="68" y="100"/>
                    <a:pt x="68" y="99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68" y="94"/>
                    <a:pt x="68" y="94"/>
                    <a:pt x="68" y="94"/>
                  </a:cubicBezTo>
                  <a:close/>
                  <a:moveTo>
                    <a:pt x="165" y="172"/>
                  </a:moveTo>
                  <a:cubicBezTo>
                    <a:pt x="165" y="172"/>
                    <a:pt x="165" y="172"/>
                    <a:pt x="165" y="172"/>
                  </a:cubicBezTo>
                  <a:cubicBezTo>
                    <a:pt x="161" y="168"/>
                    <a:pt x="158" y="161"/>
                    <a:pt x="156" y="153"/>
                  </a:cubicBezTo>
                  <a:cubicBezTo>
                    <a:pt x="153" y="146"/>
                    <a:pt x="152" y="138"/>
                    <a:pt x="152" y="132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2" y="79"/>
                    <a:pt x="144" y="62"/>
                    <a:pt x="132" y="50"/>
                  </a:cubicBezTo>
                  <a:cubicBezTo>
                    <a:pt x="125" y="43"/>
                    <a:pt x="117" y="39"/>
                    <a:pt x="109" y="35"/>
                  </a:cubicBezTo>
                  <a:cubicBezTo>
                    <a:pt x="106" y="34"/>
                    <a:pt x="102" y="32"/>
                    <a:pt x="98" y="32"/>
                  </a:cubicBezTo>
                  <a:cubicBezTo>
                    <a:pt x="117" y="12"/>
                    <a:pt x="117" y="12"/>
                    <a:pt x="117" y="12"/>
                  </a:cubicBezTo>
                  <a:cubicBezTo>
                    <a:pt x="118" y="11"/>
                    <a:pt x="119" y="9"/>
                    <a:pt x="119" y="7"/>
                  </a:cubicBezTo>
                  <a:cubicBezTo>
                    <a:pt x="119" y="3"/>
                    <a:pt x="116" y="0"/>
                    <a:pt x="112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1" y="1"/>
                    <a:pt x="50" y="2"/>
                  </a:cubicBezTo>
                  <a:cubicBezTo>
                    <a:pt x="47" y="5"/>
                    <a:pt x="47" y="10"/>
                    <a:pt x="50" y="12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5" y="32"/>
                    <a:pt x="61" y="34"/>
                    <a:pt x="57" y="35"/>
                  </a:cubicBezTo>
                  <a:cubicBezTo>
                    <a:pt x="49" y="39"/>
                    <a:pt x="42" y="43"/>
                    <a:pt x="35" y="50"/>
                  </a:cubicBezTo>
                  <a:cubicBezTo>
                    <a:pt x="29" y="56"/>
                    <a:pt x="24" y="64"/>
                    <a:pt x="20" y="72"/>
                  </a:cubicBezTo>
                  <a:cubicBezTo>
                    <a:pt x="17" y="80"/>
                    <a:pt x="15" y="89"/>
                    <a:pt x="15" y="98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5" y="138"/>
                    <a:pt x="14" y="146"/>
                    <a:pt x="11" y="153"/>
                  </a:cubicBezTo>
                  <a:cubicBezTo>
                    <a:pt x="9" y="161"/>
                    <a:pt x="5" y="168"/>
                    <a:pt x="2" y="172"/>
                  </a:cubicBezTo>
                  <a:cubicBezTo>
                    <a:pt x="1" y="173"/>
                    <a:pt x="0" y="175"/>
                    <a:pt x="0" y="177"/>
                  </a:cubicBezTo>
                  <a:cubicBezTo>
                    <a:pt x="0" y="180"/>
                    <a:pt x="4" y="184"/>
                    <a:pt x="7" y="184"/>
                  </a:cubicBezTo>
                  <a:cubicBezTo>
                    <a:pt x="159" y="184"/>
                    <a:pt x="159" y="184"/>
                    <a:pt x="159" y="184"/>
                  </a:cubicBezTo>
                  <a:cubicBezTo>
                    <a:pt x="159" y="184"/>
                    <a:pt x="159" y="184"/>
                    <a:pt x="159" y="184"/>
                  </a:cubicBezTo>
                  <a:cubicBezTo>
                    <a:pt x="161" y="184"/>
                    <a:pt x="162" y="183"/>
                    <a:pt x="164" y="182"/>
                  </a:cubicBezTo>
                  <a:cubicBezTo>
                    <a:pt x="167" y="180"/>
                    <a:pt x="167" y="175"/>
                    <a:pt x="165" y="172"/>
                  </a:cubicBezTo>
                  <a:close/>
                  <a:moveTo>
                    <a:pt x="95" y="14"/>
                  </a:moveTo>
                  <a:cubicBezTo>
                    <a:pt x="95" y="14"/>
                    <a:pt x="95" y="14"/>
                    <a:pt x="95" y="14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95" y="14"/>
                    <a:pt x="95" y="14"/>
                    <a:pt x="95" y="14"/>
                  </a:cubicBezTo>
                  <a:close/>
                  <a:moveTo>
                    <a:pt x="20" y="169"/>
                  </a:moveTo>
                  <a:cubicBezTo>
                    <a:pt x="20" y="169"/>
                    <a:pt x="20" y="169"/>
                    <a:pt x="20" y="169"/>
                  </a:cubicBezTo>
                  <a:cubicBezTo>
                    <a:pt x="22" y="166"/>
                    <a:pt x="23" y="162"/>
                    <a:pt x="25" y="158"/>
                  </a:cubicBezTo>
                  <a:cubicBezTo>
                    <a:pt x="27" y="149"/>
                    <a:pt x="29" y="140"/>
                    <a:pt x="29" y="132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29" y="91"/>
                    <a:pt x="31" y="84"/>
                    <a:pt x="33" y="78"/>
                  </a:cubicBezTo>
                  <a:cubicBezTo>
                    <a:pt x="36" y="71"/>
                    <a:pt x="40" y="65"/>
                    <a:pt x="45" y="60"/>
                  </a:cubicBezTo>
                  <a:cubicBezTo>
                    <a:pt x="50" y="55"/>
                    <a:pt x="56" y="51"/>
                    <a:pt x="63" y="48"/>
                  </a:cubicBezTo>
                  <a:cubicBezTo>
                    <a:pt x="69" y="46"/>
                    <a:pt x="76" y="44"/>
                    <a:pt x="83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90" y="44"/>
                    <a:pt x="97" y="46"/>
                    <a:pt x="104" y="48"/>
                  </a:cubicBezTo>
                  <a:cubicBezTo>
                    <a:pt x="110" y="51"/>
                    <a:pt x="116" y="55"/>
                    <a:pt x="122" y="60"/>
                  </a:cubicBezTo>
                  <a:cubicBezTo>
                    <a:pt x="131" y="70"/>
                    <a:pt x="137" y="83"/>
                    <a:pt x="137" y="98"/>
                  </a:cubicBezTo>
                  <a:cubicBezTo>
                    <a:pt x="137" y="132"/>
                    <a:pt x="137" y="132"/>
                    <a:pt x="137" y="132"/>
                  </a:cubicBezTo>
                  <a:cubicBezTo>
                    <a:pt x="137" y="140"/>
                    <a:pt x="139" y="149"/>
                    <a:pt x="142" y="158"/>
                  </a:cubicBezTo>
                  <a:cubicBezTo>
                    <a:pt x="143" y="162"/>
                    <a:pt x="145" y="166"/>
                    <a:pt x="147" y="169"/>
                  </a:cubicBezTo>
                  <a:cubicBezTo>
                    <a:pt x="20" y="169"/>
                    <a:pt x="20" y="169"/>
                    <a:pt x="20" y="1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570858" y="4103518"/>
            <a:ext cx="1311811" cy="1311811"/>
            <a:chOff x="6570858" y="4356736"/>
            <a:chExt cx="1311811" cy="1311811"/>
          </a:xfrm>
        </p:grpSpPr>
        <p:sp>
          <p:nvSpPr>
            <p:cNvPr id="20" name="菱形 19"/>
            <p:cNvSpPr/>
            <p:nvPr/>
          </p:nvSpPr>
          <p:spPr>
            <a:xfrm>
              <a:off x="6570858" y="4356736"/>
              <a:ext cx="1311811" cy="1311811"/>
            </a:xfrm>
            <a:prstGeom prst="diamond">
              <a:avLst/>
            </a:prstGeom>
            <a:solidFill>
              <a:srgbClr val="6C8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Freeform 76"/>
            <p:cNvSpPr>
              <a:spLocks noEditPoints="1"/>
            </p:cNvSpPr>
            <p:nvPr/>
          </p:nvSpPr>
          <p:spPr bwMode="auto">
            <a:xfrm>
              <a:off x="7057304" y="4813965"/>
              <a:ext cx="338918" cy="397352"/>
            </a:xfrm>
            <a:custGeom>
              <a:avLst/>
              <a:gdLst>
                <a:gd name="T0" fmla="*/ 124 w 157"/>
                <a:gd name="T1" fmla="*/ 133 h 183"/>
                <a:gd name="T2" fmla="*/ 114 w 157"/>
                <a:gd name="T3" fmla="*/ 140 h 183"/>
                <a:gd name="T4" fmla="*/ 107 w 157"/>
                <a:gd name="T5" fmla="*/ 164 h 183"/>
                <a:gd name="T6" fmla="*/ 78 w 157"/>
                <a:gd name="T7" fmla="*/ 183 h 183"/>
                <a:gd name="T8" fmla="*/ 50 w 157"/>
                <a:gd name="T9" fmla="*/ 164 h 183"/>
                <a:gd name="T10" fmla="*/ 43 w 157"/>
                <a:gd name="T11" fmla="*/ 140 h 183"/>
                <a:gd name="T12" fmla="*/ 33 w 157"/>
                <a:gd name="T13" fmla="*/ 133 h 183"/>
                <a:gd name="T14" fmla="*/ 24 w 157"/>
                <a:gd name="T15" fmla="*/ 111 h 183"/>
                <a:gd name="T16" fmla="*/ 0 w 157"/>
                <a:gd name="T17" fmla="*/ 70 h 183"/>
                <a:gd name="T18" fmla="*/ 31 w 157"/>
                <a:gd name="T19" fmla="*/ 39 h 183"/>
                <a:gd name="T20" fmla="*/ 55 w 157"/>
                <a:gd name="T21" fmla="*/ 50 h 183"/>
                <a:gd name="T22" fmla="*/ 86 w 157"/>
                <a:gd name="T23" fmla="*/ 13 h 183"/>
                <a:gd name="T24" fmla="*/ 117 w 157"/>
                <a:gd name="T25" fmla="*/ 14 h 183"/>
                <a:gd name="T26" fmla="*/ 87 w 157"/>
                <a:gd name="T27" fmla="*/ 40 h 183"/>
                <a:gd name="T28" fmla="*/ 126 w 157"/>
                <a:gd name="T29" fmla="*/ 39 h 183"/>
                <a:gd name="T30" fmla="*/ 148 w 157"/>
                <a:gd name="T31" fmla="*/ 91 h 183"/>
                <a:gd name="T32" fmla="*/ 114 w 157"/>
                <a:gd name="T33" fmla="*/ 81 h 183"/>
                <a:gd name="T34" fmla="*/ 137 w 157"/>
                <a:gd name="T35" fmla="*/ 82 h 183"/>
                <a:gd name="T36" fmla="*/ 138 w 157"/>
                <a:gd name="T37" fmla="*/ 58 h 183"/>
                <a:gd name="T38" fmla="*/ 90 w 157"/>
                <a:gd name="T39" fmla="*/ 58 h 183"/>
                <a:gd name="T40" fmla="*/ 67 w 157"/>
                <a:gd name="T41" fmla="*/ 58 h 183"/>
                <a:gd name="T42" fmla="*/ 90 w 157"/>
                <a:gd name="T43" fmla="*/ 81 h 183"/>
                <a:gd name="T44" fmla="*/ 43 w 157"/>
                <a:gd name="T45" fmla="*/ 58 h 183"/>
                <a:gd name="T46" fmla="*/ 14 w 157"/>
                <a:gd name="T47" fmla="*/ 70 h 183"/>
                <a:gd name="T48" fmla="*/ 43 w 157"/>
                <a:gd name="T49" fmla="*/ 58 h 183"/>
                <a:gd name="T50" fmla="*/ 78 w 157"/>
                <a:gd name="T51" fmla="*/ 136 h 183"/>
                <a:gd name="T52" fmla="*/ 67 w 157"/>
                <a:gd name="T53" fmla="*/ 141 h 183"/>
                <a:gd name="T54" fmla="*/ 63 w 157"/>
                <a:gd name="T55" fmla="*/ 146 h 183"/>
                <a:gd name="T56" fmla="*/ 63 w 157"/>
                <a:gd name="T57" fmla="*/ 159 h 183"/>
                <a:gd name="T58" fmla="*/ 72 w 157"/>
                <a:gd name="T59" fmla="*/ 168 h 183"/>
                <a:gd name="T60" fmla="*/ 94 w 157"/>
                <a:gd name="T61" fmla="*/ 146 h 183"/>
                <a:gd name="T62" fmla="*/ 90 w 157"/>
                <a:gd name="T63" fmla="*/ 123 h 183"/>
                <a:gd name="T64" fmla="*/ 102 w 157"/>
                <a:gd name="T65" fmla="*/ 128 h 183"/>
                <a:gd name="T66" fmla="*/ 118 w 157"/>
                <a:gd name="T67" fmla="*/ 117 h 183"/>
                <a:gd name="T68" fmla="*/ 118 w 157"/>
                <a:gd name="T69" fmla="*/ 105 h 183"/>
                <a:gd name="T70" fmla="*/ 114 w 157"/>
                <a:gd name="T71" fmla="*/ 99 h 183"/>
                <a:gd name="T72" fmla="*/ 96 w 157"/>
                <a:gd name="T73" fmla="*/ 96 h 183"/>
                <a:gd name="T74" fmla="*/ 87 w 157"/>
                <a:gd name="T75" fmla="*/ 105 h 183"/>
                <a:gd name="T76" fmla="*/ 70 w 157"/>
                <a:gd name="T77" fmla="*/ 105 h 183"/>
                <a:gd name="T78" fmla="*/ 67 w 157"/>
                <a:gd name="T79" fmla="*/ 99 h 183"/>
                <a:gd name="T80" fmla="*/ 55 w 157"/>
                <a:gd name="T81" fmla="*/ 95 h 183"/>
                <a:gd name="T82" fmla="*/ 39 w 157"/>
                <a:gd name="T83" fmla="*/ 105 h 183"/>
                <a:gd name="T84" fmla="*/ 39 w 157"/>
                <a:gd name="T85" fmla="*/ 117 h 183"/>
                <a:gd name="T86" fmla="*/ 48 w 157"/>
                <a:gd name="T87" fmla="*/ 127 h 183"/>
                <a:gd name="T88" fmla="*/ 67 w 157"/>
                <a:gd name="T89" fmla="*/ 12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7" h="183">
                  <a:moveTo>
                    <a:pt x="131" y="100"/>
                  </a:moveTo>
                  <a:cubicBezTo>
                    <a:pt x="132" y="104"/>
                    <a:pt x="133" y="107"/>
                    <a:pt x="133" y="111"/>
                  </a:cubicBezTo>
                  <a:cubicBezTo>
                    <a:pt x="133" y="119"/>
                    <a:pt x="130" y="127"/>
                    <a:pt x="124" y="133"/>
                  </a:cubicBezTo>
                  <a:cubicBezTo>
                    <a:pt x="124" y="133"/>
                    <a:pt x="124" y="133"/>
                    <a:pt x="124" y="133"/>
                  </a:cubicBezTo>
                  <a:cubicBezTo>
                    <a:pt x="121" y="136"/>
                    <a:pt x="118" y="138"/>
                    <a:pt x="114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2" y="140"/>
                    <a:pt x="109" y="141"/>
                    <a:pt x="107" y="142"/>
                  </a:cubicBezTo>
                  <a:cubicBezTo>
                    <a:pt x="108" y="145"/>
                    <a:pt x="109" y="149"/>
                    <a:pt x="109" y="153"/>
                  </a:cubicBezTo>
                  <a:cubicBezTo>
                    <a:pt x="109" y="157"/>
                    <a:pt x="108" y="161"/>
                    <a:pt x="107" y="164"/>
                  </a:cubicBezTo>
                  <a:cubicBezTo>
                    <a:pt x="104" y="172"/>
                    <a:pt x="98" y="178"/>
                    <a:pt x="90" y="181"/>
                  </a:cubicBezTo>
                  <a:cubicBezTo>
                    <a:pt x="90" y="181"/>
                    <a:pt x="90" y="181"/>
                    <a:pt x="90" y="181"/>
                  </a:cubicBezTo>
                  <a:cubicBezTo>
                    <a:pt x="86" y="183"/>
                    <a:pt x="82" y="183"/>
                    <a:pt x="78" y="183"/>
                  </a:cubicBezTo>
                  <a:cubicBezTo>
                    <a:pt x="74" y="183"/>
                    <a:pt x="70" y="183"/>
                    <a:pt x="67" y="181"/>
                  </a:cubicBezTo>
                  <a:cubicBezTo>
                    <a:pt x="59" y="178"/>
                    <a:pt x="53" y="172"/>
                    <a:pt x="50" y="164"/>
                  </a:cubicBezTo>
                  <a:cubicBezTo>
                    <a:pt x="50" y="164"/>
                    <a:pt x="50" y="164"/>
                    <a:pt x="50" y="164"/>
                  </a:cubicBezTo>
                  <a:cubicBezTo>
                    <a:pt x="48" y="161"/>
                    <a:pt x="48" y="157"/>
                    <a:pt x="48" y="153"/>
                  </a:cubicBezTo>
                  <a:cubicBezTo>
                    <a:pt x="48" y="149"/>
                    <a:pt x="48" y="145"/>
                    <a:pt x="50" y="142"/>
                  </a:cubicBezTo>
                  <a:cubicBezTo>
                    <a:pt x="47" y="141"/>
                    <a:pt x="45" y="140"/>
                    <a:pt x="43" y="140"/>
                  </a:cubicBezTo>
                  <a:cubicBezTo>
                    <a:pt x="43" y="140"/>
                    <a:pt x="43" y="140"/>
                    <a:pt x="43" y="140"/>
                  </a:cubicBezTo>
                  <a:cubicBezTo>
                    <a:pt x="43" y="140"/>
                    <a:pt x="43" y="140"/>
                    <a:pt x="43" y="140"/>
                  </a:cubicBezTo>
                  <a:cubicBezTo>
                    <a:pt x="39" y="138"/>
                    <a:pt x="36" y="136"/>
                    <a:pt x="33" y="133"/>
                  </a:cubicBezTo>
                  <a:cubicBezTo>
                    <a:pt x="30" y="130"/>
                    <a:pt x="28" y="127"/>
                    <a:pt x="26" y="123"/>
                  </a:cubicBezTo>
                  <a:cubicBezTo>
                    <a:pt x="26" y="123"/>
                    <a:pt x="26" y="123"/>
                    <a:pt x="26" y="123"/>
                  </a:cubicBezTo>
                  <a:cubicBezTo>
                    <a:pt x="25" y="119"/>
                    <a:pt x="24" y="115"/>
                    <a:pt x="24" y="111"/>
                  </a:cubicBezTo>
                  <a:cubicBezTo>
                    <a:pt x="24" y="107"/>
                    <a:pt x="25" y="103"/>
                    <a:pt x="26" y="100"/>
                  </a:cubicBezTo>
                  <a:cubicBezTo>
                    <a:pt x="20" y="99"/>
                    <a:pt x="14" y="96"/>
                    <a:pt x="9" y="91"/>
                  </a:cubicBezTo>
                  <a:cubicBezTo>
                    <a:pt x="4" y="86"/>
                    <a:pt x="0" y="78"/>
                    <a:pt x="0" y="70"/>
                  </a:cubicBezTo>
                  <a:cubicBezTo>
                    <a:pt x="0" y="61"/>
                    <a:pt x="4" y="53"/>
                    <a:pt x="9" y="48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5" y="42"/>
                    <a:pt x="23" y="39"/>
                    <a:pt x="31" y="39"/>
                  </a:cubicBezTo>
                  <a:cubicBezTo>
                    <a:pt x="40" y="39"/>
                    <a:pt x="47" y="42"/>
                    <a:pt x="53" y="48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49"/>
                    <a:pt x="54" y="49"/>
                    <a:pt x="55" y="50"/>
                  </a:cubicBezTo>
                  <a:cubicBezTo>
                    <a:pt x="59" y="45"/>
                    <a:pt x="66" y="41"/>
                    <a:pt x="73" y="39"/>
                  </a:cubicBezTo>
                  <a:cubicBezTo>
                    <a:pt x="74" y="29"/>
                    <a:pt x="78" y="20"/>
                    <a:pt x="85" y="13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94" y="5"/>
                    <a:pt x="105" y="0"/>
                    <a:pt x="117" y="0"/>
                  </a:cubicBezTo>
                  <a:cubicBezTo>
                    <a:pt x="121" y="0"/>
                    <a:pt x="124" y="3"/>
                    <a:pt x="124" y="7"/>
                  </a:cubicBezTo>
                  <a:cubicBezTo>
                    <a:pt x="124" y="11"/>
                    <a:pt x="121" y="14"/>
                    <a:pt x="117" y="14"/>
                  </a:cubicBezTo>
                  <a:cubicBezTo>
                    <a:pt x="108" y="14"/>
                    <a:pt x="101" y="17"/>
                    <a:pt x="95" y="23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1" y="28"/>
                    <a:pt x="88" y="33"/>
                    <a:pt x="87" y="40"/>
                  </a:cubicBezTo>
                  <a:cubicBezTo>
                    <a:pt x="93" y="42"/>
                    <a:pt x="98" y="45"/>
                    <a:pt x="102" y="50"/>
                  </a:cubicBezTo>
                  <a:cubicBezTo>
                    <a:pt x="103" y="49"/>
                    <a:pt x="103" y="49"/>
                    <a:pt x="104" y="48"/>
                  </a:cubicBezTo>
                  <a:cubicBezTo>
                    <a:pt x="110" y="42"/>
                    <a:pt x="117" y="39"/>
                    <a:pt x="126" y="39"/>
                  </a:cubicBezTo>
                  <a:cubicBezTo>
                    <a:pt x="134" y="39"/>
                    <a:pt x="142" y="42"/>
                    <a:pt x="148" y="48"/>
                  </a:cubicBezTo>
                  <a:cubicBezTo>
                    <a:pt x="153" y="53"/>
                    <a:pt x="157" y="61"/>
                    <a:pt x="157" y="70"/>
                  </a:cubicBezTo>
                  <a:cubicBezTo>
                    <a:pt x="157" y="78"/>
                    <a:pt x="153" y="86"/>
                    <a:pt x="148" y="91"/>
                  </a:cubicBezTo>
                  <a:cubicBezTo>
                    <a:pt x="147" y="92"/>
                    <a:pt x="147" y="92"/>
                    <a:pt x="147" y="92"/>
                  </a:cubicBezTo>
                  <a:cubicBezTo>
                    <a:pt x="143" y="96"/>
                    <a:pt x="137" y="99"/>
                    <a:pt x="131" y="100"/>
                  </a:cubicBezTo>
                  <a:close/>
                  <a:moveTo>
                    <a:pt x="114" y="81"/>
                  </a:moveTo>
                  <a:cubicBezTo>
                    <a:pt x="114" y="81"/>
                    <a:pt x="114" y="81"/>
                    <a:pt x="114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20" y="88"/>
                    <a:pt x="131" y="88"/>
                    <a:pt x="137" y="82"/>
                  </a:cubicBezTo>
                  <a:cubicBezTo>
                    <a:pt x="138" y="81"/>
                    <a:pt x="138" y="81"/>
                    <a:pt x="138" y="81"/>
                  </a:cubicBezTo>
                  <a:cubicBezTo>
                    <a:pt x="141" y="78"/>
                    <a:pt x="142" y="74"/>
                    <a:pt x="142" y="70"/>
                  </a:cubicBezTo>
                  <a:cubicBezTo>
                    <a:pt x="142" y="65"/>
                    <a:pt x="141" y="61"/>
                    <a:pt x="138" y="58"/>
                  </a:cubicBezTo>
                  <a:cubicBezTo>
                    <a:pt x="131" y="51"/>
                    <a:pt x="120" y="51"/>
                    <a:pt x="114" y="58"/>
                  </a:cubicBezTo>
                  <a:cubicBezTo>
                    <a:pt x="108" y="64"/>
                    <a:pt x="108" y="74"/>
                    <a:pt x="114" y="81"/>
                  </a:cubicBezTo>
                  <a:close/>
                  <a:moveTo>
                    <a:pt x="90" y="58"/>
                  </a:moveTo>
                  <a:cubicBezTo>
                    <a:pt x="90" y="58"/>
                    <a:pt x="90" y="58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84" y="51"/>
                    <a:pt x="73" y="51"/>
                    <a:pt x="67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60" y="64"/>
                    <a:pt x="60" y="75"/>
                    <a:pt x="67" y="81"/>
                  </a:cubicBezTo>
                  <a:cubicBezTo>
                    <a:pt x="73" y="88"/>
                    <a:pt x="84" y="88"/>
                    <a:pt x="90" y="81"/>
                  </a:cubicBezTo>
                  <a:cubicBezTo>
                    <a:pt x="97" y="75"/>
                    <a:pt x="97" y="65"/>
                    <a:pt x="90" y="58"/>
                  </a:cubicBezTo>
                  <a:close/>
                  <a:moveTo>
                    <a:pt x="43" y="58"/>
                  </a:moveTo>
                  <a:cubicBezTo>
                    <a:pt x="43" y="58"/>
                    <a:pt x="43" y="58"/>
                    <a:pt x="43" y="58"/>
                  </a:cubicBezTo>
                  <a:cubicBezTo>
                    <a:pt x="36" y="52"/>
                    <a:pt x="26" y="51"/>
                    <a:pt x="20" y="5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6" y="61"/>
                    <a:pt x="14" y="65"/>
                    <a:pt x="14" y="70"/>
                  </a:cubicBezTo>
                  <a:cubicBezTo>
                    <a:pt x="14" y="74"/>
                    <a:pt x="16" y="78"/>
                    <a:pt x="19" y="81"/>
                  </a:cubicBezTo>
                  <a:cubicBezTo>
                    <a:pt x="26" y="88"/>
                    <a:pt x="36" y="88"/>
                    <a:pt x="43" y="81"/>
                  </a:cubicBezTo>
                  <a:cubicBezTo>
                    <a:pt x="49" y="75"/>
                    <a:pt x="49" y="64"/>
                    <a:pt x="43" y="58"/>
                  </a:cubicBezTo>
                  <a:close/>
                  <a:moveTo>
                    <a:pt x="85" y="137"/>
                  </a:moveTo>
                  <a:cubicBezTo>
                    <a:pt x="85" y="137"/>
                    <a:pt x="85" y="137"/>
                    <a:pt x="85" y="137"/>
                  </a:cubicBezTo>
                  <a:cubicBezTo>
                    <a:pt x="83" y="136"/>
                    <a:pt x="81" y="136"/>
                    <a:pt x="78" y="136"/>
                  </a:cubicBezTo>
                  <a:cubicBezTo>
                    <a:pt x="76" y="136"/>
                    <a:pt x="74" y="136"/>
                    <a:pt x="72" y="137"/>
                  </a:cubicBezTo>
                  <a:cubicBezTo>
                    <a:pt x="72" y="137"/>
                    <a:pt x="72" y="137"/>
                    <a:pt x="72" y="137"/>
                  </a:cubicBezTo>
                  <a:cubicBezTo>
                    <a:pt x="70" y="138"/>
                    <a:pt x="68" y="139"/>
                    <a:pt x="67" y="141"/>
                  </a:cubicBezTo>
                  <a:cubicBezTo>
                    <a:pt x="67" y="141"/>
                    <a:pt x="67" y="141"/>
                    <a:pt x="67" y="141"/>
                  </a:cubicBezTo>
                  <a:cubicBezTo>
                    <a:pt x="65" y="142"/>
                    <a:pt x="64" y="144"/>
                    <a:pt x="63" y="146"/>
                  </a:cubicBezTo>
                  <a:cubicBezTo>
                    <a:pt x="63" y="146"/>
                    <a:pt x="63" y="146"/>
                    <a:pt x="63" y="146"/>
                  </a:cubicBezTo>
                  <a:cubicBezTo>
                    <a:pt x="62" y="148"/>
                    <a:pt x="62" y="150"/>
                    <a:pt x="62" y="153"/>
                  </a:cubicBezTo>
                  <a:cubicBezTo>
                    <a:pt x="62" y="155"/>
                    <a:pt x="62" y="157"/>
                    <a:pt x="63" y="159"/>
                  </a:cubicBezTo>
                  <a:cubicBezTo>
                    <a:pt x="63" y="159"/>
                    <a:pt x="63" y="159"/>
                    <a:pt x="63" y="159"/>
                  </a:cubicBezTo>
                  <a:cubicBezTo>
                    <a:pt x="64" y="161"/>
                    <a:pt x="65" y="163"/>
                    <a:pt x="66" y="164"/>
                  </a:cubicBezTo>
                  <a:cubicBezTo>
                    <a:pt x="67" y="164"/>
                    <a:pt x="67" y="164"/>
                    <a:pt x="67" y="164"/>
                  </a:cubicBezTo>
                  <a:cubicBezTo>
                    <a:pt x="68" y="166"/>
                    <a:pt x="70" y="167"/>
                    <a:pt x="72" y="168"/>
                  </a:cubicBezTo>
                  <a:cubicBezTo>
                    <a:pt x="81" y="172"/>
                    <a:pt x="90" y="167"/>
                    <a:pt x="94" y="159"/>
                  </a:cubicBezTo>
                  <a:cubicBezTo>
                    <a:pt x="95" y="157"/>
                    <a:pt x="95" y="155"/>
                    <a:pt x="95" y="153"/>
                  </a:cubicBezTo>
                  <a:cubicBezTo>
                    <a:pt x="95" y="150"/>
                    <a:pt x="95" y="148"/>
                    <a:pt x="94" y="146"/>
                  </a:cubicBezTo>
                  <a:cubicBezTo>
                    <a:pt x="93" y="144"/>
                    <a:pt x="92" y="142"/>
                    <a:pt x="90" y="141"/>
                  </a:cubicBezTo>
                  <a:cubicBezTo>
                    <a:pt x="89" y="139"/>
                    <a:pt x="87" y="138"/>
                    <a:pt x="85" y="137"/>
                  </a:cubicBezTo>
                  <a:close/>
                  <a:moveTo>
                    <a:pt x="90" y="123"/>
                  </a:moveTo>
                  <a:cubicBezTo>
                    <a:pt x="90" y="123"/>
                    <a:pt x="90" y="123"/>
                    <a:pt x="90" y="123"/>
                  </a:cubicBezTo>
                  <a:cubicBezTo>
                    <a:pt x="92" y="124"/>
                    <a:pt x="94" y="126"/>
                    <a:pt x="96" y="127"/>
                  </a:cubicBezTo>
                  <a:cubicBezTo>
                    <a:pt x="98" y="127"/>
                    <a:pt x="100" y="128"/>
                    <a:pt x="102" y="128"/>
                  </a:cubicBezTo>
                  <a:cubicBezTo>
                    <a:pt x="104" y="128"/>
                    <a:pt x="106" y="127"/>
                    <a:pt x="108" y="127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13" y="125"/>
                    <a:pt x="116" y="122"/>
                    <a:pt x="118" y="117"/>
                  </a:cubicBezTo>
                  <a:cubicBezTo>
                    <a:pt x="118" y="117"/>
                    <a:pt x="118" y="117"/>
                    <a:pt x="118" y="117"/>
                  </a:cubicBezTo>
                  <a:cubicBezTo>
                    <a:pt x="118" y="116"/>
                    <a:pt x="119" y="113"/>
                    <a:pt x="119" y="111"/>
                  </a:cubicBezTo>
                  <a:cubicBezTo>
                    <a:pt x="119" y="109"/>
                    <a:pt x="118" y="107"/>
                    <a:pt x="118" y="105"/>
                  </a:cubicBezTo>
                  <a:cubicBezTo>
                    <a:pt x="118" y="105"/>
                    <a:pt x="118" y="105"/>
                    <a:pt x="118" y="105"/>
                  </a:cubicBezTo>
                  <a:cubicBezTo>
                    <a:pt x="117" y="103"/>
                    <a:pt x="115" y="101"/>
                    <a:pt x="114" y="99"/>
                  </a:cubicBezTo>
                  <a:cubicBezTo>
                    <a:pt x="114" y="99"/>
                    <a:pt x="114" y="99"/>
                    <a:pt x="114" y="99"/>
                  </a:cubicBezTo>
                  <a:cubicBezTo>
                    <a:pt x="112" y="98"/>
                    <a:pt x="111" y="97"/>
                    <a:pt x="108" y="96"/>
                  </a:cubicBezTo>
                  <a:cubicBezTo>
                    <a:pt x="107" y="95"/>
                    <a:pt x="104" y="95"/>
                    <a:pt x="102" y="95"/>
                  </a:cubicBezTo>
                  <a:cubicBezTo>
                    <a:pt x="100" y="95"/>
                    <a:pt x="98" y="95"/>
                    <a:pt x="96" y="96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94" y="97"/>
                    <a:pt x="92" y="98"/>
                    <a:pt x="90" y="99"/>
                  </a:cubicBezTo>
                  <a:cubicBezTo>
                    <a:pt x="89" y="101"/>
                    <a:pt x="88" y="103"/>
                    <a:pt x="87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4" y="111"/>
                    <a:pt x="86" y="118"/>
                    <a:pt x="90" y="123"/>
                  </a:cubicBezTo>
                  <a:close/>
                  <a:moveTo>
                    <a:pt x="70" y="105"/>
                  </a:moveTo>
                  <a:cubicBezTo>
                    <a:pt x="70" y="105"/>
                    <a:pt x="70" y="105"/>
                    <a:pt x="70" y="105"/>
                  </a:cubicBezTo>
                  <a:cubicBezTo>
                    <a:pt x="70" y="105"/>
                    <a:pt x="70" y="105"/>
                    <a:pt x="70" y="105"/>
                  </a:cubicBezTo>
                  <a:cubicBezTo>
                    <a:pt x="69" y="103"/>
                    <a:pt x="68" y="101"/>
                    <a:pt x="67" y="99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65" y="98"/>
                    <a:pt x="63" y="97"/>
                    <a:pt x="61" y="96"/>
                  </a:cubicBezTo>
                  <a:cubicBezTo>
                    <a:pt x="59" y="95"/>
                    <a:pt x="57" y="95"/>
                    <a:pt x="55" y="95"/>
                  </a:cubicBezTo>
                  <a:cubicBezTo>
                    <a:pt x="50" y="95"/>
                    <a:pt x="46" y="96"/>
                    <a:pt x="43" y="99"/>
                  </a:cubicBezTo>
                  <a:cubicBezTo>
                    <a:pt x="41" y="101"/>
                    <a:pt x="40" y="103"/>
                    <a:pt x="39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39" y="107"/>
                    <a:pt x="38" y="109"/>
                    <a:pt x="38" y="111"/>
                  </a:cubicBezTo>
                  <a:cubicBezTo>
                    <a:pt x="38" y="113"/>
                    <a:pt x="39" y="115"/>
                    <a:pt x="39" y="117"/>
                  </a:cubicBezTo>
                  <a:cubicBezTo>
                    <a:pt x="39" y="117"/>
                    <a:pt x="39" y="117"/>
                    <a:pt x="39" y="117"/>
                  </a:cubicBezTo>
                  <a:cubicBezTo>
                    <a:pt x="40" y="119"/>
                    <a:pt x="41" y="121"/>
                    <a:pt x="43" y="123"/>
                  </a:cubicBezTo>
                  <a:cubicBezTo>
                    <a:pt x="45" y="124"/>
                    <a:pt x="46" y="126"/>
                    <a:pt x="48" y="127"/>
                  </a:cubicBezTo>
                  <a:cubicBezTo>
                    <a:pt x="48" y="127"/>
                    <a:pt x="48" y="127"/>
                    <a:pt x="48" y="127"/>
                  </a:cubicBezTo>
                  <a:cubicBezTo>
                    <a:pt x="50" y="127"/>
                    <a:pt x="52" y="128"/>
                    <a:pt x="55" y="128"/>
                  </a:cubicBezTo>
                  <a:cubicBezTo>
                    <a:pt x="59" y="128"/>
                    <a:pt x="63" y="126"/>
                    <a:pt x="66" y="123"/>
                  </a:cubicBezTo>
                  <a:cubicBezTo>
                    <a:pt x="67" y="123"/>
                    <a:pt x="67" y="123"/>
                    <a:pt x="67" y="123"/>
                  </a:cubicBezTo>
                  <a:cubicBezTo>
                    <a:pt x="71" y="118"/>
                    <a:pt x="73" y="111"/>
                    <a:pt x="70" y="1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313480" y="4103518"/>
            <a:ext cx="1311811" cy="1311811"/>
            <a:chOff x="4313480" y="4356736"/>
            <a:chExt cx="1311811" cy="1311811"/>
          </a:xfrm>
        </p:grpSpPr>
        <p:sp>
          <p:nvSpPr>
            <p:cNvPr id="19" name="菱形 18"/>
            <p:cNvSpPr/>
            <p:nvPr/>
          </p:nvSpPr>
          <p:spPr>
            <a:xfrm>
              <a:off x="4313480" y="4356736"/>
              <a:ext cx="1311811" cy="1311811"/>
            </a:xfrm>
            <a:prstGeom prst="diamond">
              <a:avLst/>
            </a:prstGeom>
            <a:solidFill>
              <a:srgbClr val="2D3A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Freeform 77"/>
            <p:cNvSpPr>
              <a:spLocks noEditPoints="1"/>
            </p:cNvSpPr>
            <p:nvPr/>
          </p:nvSpPr>
          <p:spPr bwMode="auto">
            <a:xfrm>
              <a:off x="4779475" y="4813965"/>
              <a:ext cx="379820" cy="397352"/>
            </a:xfrm>
            <a:custGeom>
              <a:avLst/>
              <a:gdLst>
                <a:gd name="T0" fmla="*/ 149 w 175"/>
                <a:gd name="T1" fmla="*/ 99 h 183"/>
                <a:gd name="T2" fmla="*/ 144 w 175"/>
                <a:gd name="T3" fmla="*/ 103 h 183"/>
                <a:gd name="T4" fmla="*/ 131 w 175"/>
                <a:gd name="T5" fmla="*/ 138 h 183"/>
                <a:gd name="T6" fmla="*/ 107 w 175"/>
                <a:gd name="T7" fmla="*/ 152 h 183"/>
                <a:gd name="T8" fmla="*/ 103 w 175"/>
                <a:gd name="T9" fmla="*/ 157 h 183"/>
                <a:gd name="T10" fmla="*/ 107 w 175"/>
                <a:gd name="T11" fmla="*/ 161 h 183"/>
                <a:gd name="T12" fmla="*/ 138 w 175"/>
                <a:gd name="T13" fmla="*/ 143 h 183"/>
                <a:gd name="T14" fmla="*/ 153 w 175"/>
                <a:gd name="T15" fmla="*/ 103 h 183"/>
                <a:gd name="T16" fmla="*/ 149 w 175"/>
                <a:gd name="T17" fmla="*/ 99 h 183"/>
                <a:gd name="T18" fmla="*/ 158 w 175"/>
                <a:gd name="T19" fmla="*/ 55 h 183"/>
                <a:gd name="T20" fmla="*/ 158 w 175"/>
                <a:gd name="T21" fmla="*/ 55 h 183"/>
                <a:gd name="T22" fmla="*/ 114 w 175"/>
                <a:gd name="T23" fmla="*/ 35 h 183"/>
                <a:gd name="T24" fmla="*/ 97 w 175"/>
                <a:gd name="T25" fmla="*/ 38 h 183"/>
                <a:gd name="T26" fmla="*/ 105 w 175"/>
                <a:gd name="T27" fmla="*/ 25 h 183"/>
                <a:gd name="T28" fmla="*/ 131 w 175"/>
                <a:gd name="T29" fmla="*/ 14 h 183"/>
                <a:gd name="T30" fmla="*/ 138 w 175"/>
                <a:gd name="T31" fmla="*/ 7 h 183"/>
                <a:gd name="T32" fmla="*/ 131 w 175"/>
                <a:gd name="T33" fmla="*/ 0 h 183"/>
                <a:gd name="T34" fmla="*/ 95 w 175"/>
                <a:gd name="T35" fmla="*/ 15 h 183"/>
                <a:gd name="T36" fmla="*/ 82 w 175"/>
                <a:gd name="T37" fmla="*/ 40 h 183"/>
                <a:gd name="T38" fmla="*/ 61 w 175"/>
                <a:gd name="T39" fmla="*/ 35 h 183"/>
                <a:gd name="T40" fmla="*/ 17 w 175"/>
                <a:gd name="T41" fmla="*/ 55 h 183"/>
                <a:gd name="T42" fmla="*/ 0 w 175"/>
                <a:gd name="T43" fmla="*/ 103 h 183"/>
                <a:gd name="T44" fmla="*/ 21 w 175"/>
                <a:gd name="T45" fmla="*/ 158 h 183"/>
                <a:gd name="T46" fmla="*/ 68 w 175"/>
                <a:gd name="T47" fmla="*/ 183 h 183"/>
                <a:gd name="T48" fmla="*/ 80 w 175"/>
                <a:gd name="T49" fmla="*/ 182 h 183"/>
                <a:gd name="T50" fmla="*/ 88 w 175"/>
                <a:gd name="T51" fmla="*/ 179 h 183"/>
                <a:gd name="T52" fmla="*/ 95 w 175"/>
                <a:gd name="T53" fmla="*/ 182 h 183"/>
                <a:gd name="T54" fmla="*/ 95 w 175"/>
                <a:gd name="T55" fmla="*/ 182 h 183"/>
                <a:gd name="T56" fmla="*/ 107 w 175"/>
                <a:gd name="T57" fmla="*/ 183 h 183"/>
                <a:gd name="T58" fmla="*/ 155 w 175"/>
                <a:gd name="T59" fmla="*/ 158 h 183"/>
                <a:gd name="T60" fmla="*/ 175 w 175"/>
                <a:gd name="T61" fmla="*/ 103 h 183"/>
                <a:gd name="T62" fmla="*/ 158 w 175"/>
                <a:gd name="T63" fmla="*/ 55 h 183"/>
                <a:gd name="T64" fmla="*/ 144 w 175"/>
                <a:gd name="T65" fmla="*/ 149 h 183"/>
                <a:gd name="T66" fmla="*/ 144 w 175"/>
                <a:gd name="T67" fmla="*/ 149 h 183"/>
                <a:gd name="T68" fmla="*/ 107 w 175"/>
                <a:gd name="T69" fmla="*/ 169 h 183"/>
                <a:gd name="T70" fmla="*/ 99 w 175"/>
                <a:gd name="T71" fmla="*/ 168 h 183"/>
                <a:gd name="T72" fmla="*/ 99 w 175"/>
                <a:gd name="T73" fmla="*/ 168 h 183"/>
                <a:gd name="T74" fmla="*/ 91 w 175"/>
                <a:gd name="T75" fmla="*/ 165 h 183"/>
                <a:gd name="T76" fmla="*/ 84 w 175"/>
                <a:gd name="T77" fmla="*/ 165 h 183"/>
                <a:gd name="T78" fmla="*/ 76 w 175"/>
                <a:gd name="T79" fmla="*/ 168 h 183"/>
                <a:gd name="T80" fmla="*/ 68 w 175"/>
                <a:gd name="T81" fmla="*/ 169 h 183"/>
                <a:gd name="T82" fmla="*/ 31 w 175"/>
                <a:gd name="T83" fmla="*/ 149 h 183"/>
                <a:gd name="T84" fmla="*/ 14 w 175"/>
                <a:gd name="T85" fmla="*/ 103 h 183"/>
                <a:gd name="T86" fmla="*/ 27 w 175"/>
                <a:gd name="T87" fmla="*/ 64 h 183"/>
                <a:gd name="T88" fmla="*/ 61 w 175"/>
                <a:gd name="T89" fmla="*/ 49 h 183"/>
                <a:gd name="T90" fmla="*/ 83 w 175"/>
                <a:gd name="T91" fmla="*/ 56 h 183"/>
                <a:gd name="T92" fmla="*/ 88 w 175"/>
                <a:gd name="T93" fmla="*/ 58 h 183"/>
                <a:gd name="T94" fmla="*/ 92 w 175"/>
                <a:gd name="T95" fmla="*/ 56 h 183"/>
                <a:gd name="T96" fmla="*/ 114 w 175"/>
                <a:gd name="T97" fmla="*/ 49 h 183"/>
                <a:gd name="T98" fmla="*/ 148 w 175"/>
                <a:gd name="T99" fmla="*/ 64 h 183"/>
                <a:gd name="T100" fmla="*/ 161 w 175"/>
                <a:gd name="T101" fmla="*/ 103 h 183"/>
                <a:gd name="T102" fmla="*/ 144 w 175"/>
                <a:gd name="T103" fmla="*/ 149 h 183"/>
                <a:gd name="T104" fmla="*/ 61 w 175"/>
                <a:gd name="T105" fmla="*/ 58 h 183"/>
                <a:gd name="T106" fmla="*/ 61 w 175"/>
                <a:gd name="T107" fmla="*/ 58 h 183"/>
                <a:gd name="T108" fmla="*/ 33 w 175"/>
                <a:gd name="T109" fmla="*/ 70 h 183"/>
                <a:gd name="T110" fmla="*/ 22 w 175"/>
                <a:gd name="T111" fmla="*/ 103 h 183"/>
                <a:gd name="T112" fmla="*/ 27 w 175"/>
                <a:gd name="T113" fmla="*/ 107 h 183"/>
                <a:gd name="T114" fmla="*/ 31 w 175"/>
                <a:gd name="T115" fmla="*/ 103 h 183"/>
                <a:gd name="T116" fmla="*/ 39 w 175"/>
                <a:gd name="T117" fmla="*/ 76 h 183"/>
                <a:gd name="T118" fmla="*/ 61 w 175"/>
                <a:gd name="T119" fmla="*/ 66 h 183"/>
                <a:gd name="T120" fmla="*/ 65 w 175"/>
                <a:gd name="T121" fmla="*/ 62 h 183"/>
                <a:gd name="T122" fmla="*/ 61 w 175"/>
                <a:gd name="T123" fmla="*/ 5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" h="183">
                  <a:moveTo>
                    <a:pt x="149" y="99"/>
                  </a:moveTo>
                  <a:cubicBezTo>
                    <a:pt x="146" y="99"/>
                    <a:pt x="144" y="100"/>
                    <a:pt x="144" y="103"/>
                  </a:cubicBezTo>
                  <a:cubicBezTo>
                    <a:pt x="144" y="113"/>
                    <a:pt x="139" y="127"/>
                    <a:pt x="131" y="138"/>
                  </a:cubicBezTo>
                  <a:cubicBezTo>
                    <a:pt x="125" y="146"/>
                    <a:pt x="116" y="152"/>
                    <a:pt x="107" y="152"/>
                  </a:cubicBezTo>
                  <a:cubicBezTo>
                    <a:pt x="105" y="152"/>
                    <a:pt x="103" y="154"/>
                    <a:pt x="103" y="157"/>
                  </a:cubicBezTo>
                  <a:cubicBezTo>
                    <a:pt x="103" y="159"/>
                    <a:pt x="105" y="161"/>
                    <a:pt x="107" y="161"/>
                  </a:cubicBezTo>
                  <a:cubicBezTo>
                    <a:pt x="119" y="161"/>
                    <a:pt x="130" y="153"/>
                    <a:pt x="138" y="143"/>
                  </a:cubicBezTo>
                  <a:cubicBezTo>
                    <a:pt x="147" y="131"/>
                    <a:pt x="153" y="115"/>
                    <a:pt x="153" y="103"/>
                  </a:cubicBezTo>
                  <a:cubicBezTo>
                    <a:pt x="153" y="100"/>
                    <a:pt x="151" y="99"/>
                    <a:pt x="149" y="99"/>
                  </a:cubicBezTo>
                  <a:close/>
                  <a:moveTo>
                    <a:pt x="158" y="55"/>
                  </a:moveTo>
                  <a:cubicBezTo>
                    <a:pt x="158" y="55"/>
                    <a:pt x="158" y="55"/>
                    <a:pt x="158" y="55"/>
                  </a:cubicBezTo>
                  <a:cubicBezTo>
                    <a:pt x="147" y="42"/>
                    <a:pt x="131" y="35"/>
                    <a:pt x="114" y="35"/>
                  </a:cubicBezTo>
                  <a:cubicBezTo>
                    <a:pt x="108" y="35"/>
                    <a:pt x="102" y="36"/>
                    <a:pt x="97" y="38"/>
                  </a:cubicBezTo>
                  <a:cubicBezTo>
                    <a:pt x="99" y="33"/>
                    <a:pt x="102" y="29"/>
                    <a:pt x="105" y="25"/>
                  </a:cubicBezTo>
                  <a:cubicBezTo>
                    <a:pt x="112" y="18"/>
                    <a:pt x="121" y="14"/>
                    <a:pt x="131" y="14"/>
                  </a:cubicBezTo>
                  <a:cubicBezTo>
                    <a:pt x="135" y="14"/>
                    <a:pt x="138" y="11"/>
                    <a:pt x="138" y="7"/>
                  </a:cubicBezTo>
                  <a:cubicBezTo>
                    <a:pt x="138" y="3"/>
                    <a:pt x="135" y="0"/>
                    <a:pt x="131" y="0"/>
                  </a:cubicBezTo>
                  <a:cubicBezTo>
                    <a:pt x="117" y="0"/>
                    <a:pt x="105" y="6"/>
                    <a:pt x="95" y="15"/>
                  </a:cubicBezTo>
                  <a:cubicBezTo>
                    <a:pt x="89" y="22"/>
                    <a:pt x="84" y="30"/>
                    <a:pt x="82" y="40"/>
                  </a:cubicBezTo>
                  <a:cubicBezTo>
                    <a:pt x="75" y="37"/>
                    <a:pt x="68" y="35"/>
                    <a:pt x="61" y="35"/>
                  </a:cubicBezTo>
                  <a:cubicBezTo>
                    <a:pt x="44" y="35"/>
                    <a:pt x="28" y="42"/>
                    <a:pt x="17" y="55"/>
                  </a:cubicBezTo>
                  <a:cubicBezTo>
                    <a:pt x="6" y="67"/>
                    <a:pt x="0" y="83"/>
                    <a:pt x="0" y="103"/>
                  </a:cubicBezTo>
                  <a:cubicBezTo>
                    <a:pt x="0" y="123"/>
                    <a:pt x="8" y="143"/>
                    <a:pt x="21" y="158"/>
                  </a:cubicBezTo>
                  <a:cubicBezTo>
                    <a:pt x="33" y="173"/>
                    <a:pt x="51" y="183"/>
                    <a:pt x="68" y="183"/>
                  </a:cubicBezTo>
                  <a:cubicBezTo>
                    <a:pt x="72" y="183"/>
                    <a:pt x="76" y="183"/>
                    <a:pt x="80" y="182"/>
                  </a:cubicBezTo>
                  <a:cubicBezTo>
                    <a:pt x="83" y="181"/>
                    <a:pt x="85" y="180"/>
                    <a:pt x="88" y="179"/>
                  </a:cubicBezTo>
                  <a:cubicBezTo>
                    <a:pt x="90" y="180"/>
                    <a:pt x="92" y="181"/>
                    <a:pt x="95" y="182"/>
                  </a:cubicBezTo>
                  <a:cubicBezTo>
                    <a:pt x="95" y="182"/>
                    <a:pt x="95" y="182"/>
                    <a:pt x="95" y="182"/>
                  </a:cubicBezTo>
                  <a:cubicBezTo>
                    <a:pt x="99" y="183"/>
                    <a:pt x="103" y="183"/>
                    <a:pt x="107" y="183"/>
                  </a:cubicBezTo>
                  <a:cubicBezTo>
                    <a:pt x="124" y="183"/>
                    <a:pt x="142" y="173"/>
                    <a:pt x="155" y="158"/>
                  </a:cubicBezTo>
                  <a:cubicBezTo>
                    <a:pt x="167" y="143"/>
                    <a:pt x="175" y="123"/>
                    <a:pt x="175" y="103"/>
                  </a:cubicBezTo>
                  <a:cubicBezTo>
                    <a:pt x="175" y="83"/>
                    <a:pt x="169" y="67"/>
                    <a:pt x="158" y="55"/>
                  </a:cubicBezTo>
                  <a:close/>
                  <a:moveTo>
                    <a:pt x="144" y="149"/>
                  </a:moveTo>
                  <a:cubicBezTo>
                    <a:pt x="144" y="149"/>
                    <a:pt x="144" y="149"/>
                    <a:pt x="144" y="149"/>
                  </a:cubicBezTo>
                  <a:cubicBezTo>
                    <a:pt x="134" y="161"/>
                    <a:pt x="120" y="169"/>
                    <a:pt x="107" y="169"/>
                  </a:cubicBezTo>
                  <a:cubicBezTo>
                    <a:pt x="104" y="169"/>
                    <a:pt x="101" y="169"/>
                    <a:pt x="99" y="168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6" y="168"/>
                    <a:pt x="93" y="166"/>
                    <a:pt x="91" y="165"/>
                  </a:cubicBezTo>
                  <a:cubicBezTo>
                    <a:pt x="89" y="164"/>
                    <a:pt x="86" y="164"/>
                    <a:pt x="84" y="165"/>
                  </a:cubicBezTo>
                  <a:cubicBezTo>
                    <a:pt x="82" y="166"/>
                    <a:pt x="79" y="168"/>
                    <a:pt x="76" y="168"/>
                  </a:cubicBezTo>
                  <a:cubicBezTo>
                    <a:pt x="74" y="169"/>
                    <a:pt x="71" y="169"/>
                    <a:pt x="68" y="169"/>
                  </a:cubicBezTo>
                  <a:cubicBezTo>
                    <a:pt x="55" y="169"/>
                    <a:pt x="42" y="161"/>
                    <a:pt x="31" y="149"/>
                  </a:cubicBezTo>
                  <a:cubicBezTo>
                    <a:pt x="21" y="136"/>
                    <a:pt x="14" y="119"/>
                    <a:pt x="14" y="103"/>
                  </a:cubicBezTo>
                  <a:cubicBezTo>
                    <a:pt x="14" y="87"/>
                    <a:pt x="19" y="73"/>
                    <a:pt x="27" y="64"/>
                  </a:cubicBezTo>
                  <a:cubicBezTo>
                    <a:pt x="36" y="55"/>
                    <a:pt x="48" y="49"/>
                    <a:pt x="61" y="49"/>
                  </a:cubicBezTo>
                  <a:cubicBezTo>
                    <a:pt x="69" y="49"/>
                    <a:pt x="77" y="52"/>
                    <a:pt x="83" y="56"/>
                  </a:cubicBezTo>
                  <a:cubicBezTo>
                    <a:pt x="84" y="57"/>
                    <a:pt x="86" y="58"/>
                    <a:pt x="88" y="58"/>
                  </a:cubicBezTo>
                  <a:cubicBezTo>
                    <a:pt x="89" y="58"/>
                    <a:pt x="91" y="57"/>
                    <a:pt x="92" y="56"/>
                  </a:cubicBezTo>
                  <a:cubicBezTo>
                    <a:pt x="98" y="52"/>
                    <a:pt x="106" y="49"/>
                    <a:pt x="114" y="49"/>
                  </a:cubicBezTo>
                  <a:cubicBezTo>
                    <a:pt x="127" y="49"/>
                    <a:pt x="139" y="55"/>
                    <a:pt x="148" y="64"/>
                  </a:cubicBezTo>
                  <a:cubicBezTo>
                    <a:pt x="156" y="73"/>
                    <a:pt x="161" y="87"/>
                    <a:pt x="161" y="103"/>
                  </a:cubicBezTo>
                  <a:cubicBezTo>
                    <a:pt x="161" y="119"/>
                    <a:pt x="154" y="136"/>
                    <a:pt x="144" y="149"/>
                  </a:cubicBezTo>
                  <a:close/>
                  <a:moveTo>
                    <a:pt x="61" y="58"/>
                  </a:moveTo>
                  <a:cubicBezTo>
                    <a:pt x="61" y="58"/>
                    <a:pt x="61" y="58"/>
                    <a:pt x="61" y="58"/>
                  </a:cubicBezTo>
                  <a:cubicBezTo>
                    <a:pt x="49" y="58"/>
                    <a:pt x="40" y="63"/>
                    <a:pt x="33" y="70"/>
                  </a:cubicBezTo>
                  <a:cubicBezTo>
                    <a:pt x="26" y="79"/>
                    <a:pt x="22" y="91"/>
                    <a:pt x="22" y="103"/>
                  </a:cubicBezTo>
                  <a:cubicBezTo>
                    <a:pt x="22" y="105"/>
                    <a:pt x="24" y="107"/>
                    <a:pt x="27" y="107"/>
                  </a:cubicBezTo>
                  <a:cubicBezTo>
                    <a:pt x="29" y="107"/>
                    <a:pt x="31" y="105"/>
                    <a:pt x="31" y="103"/>
                  </a:cubicBezTo>
                  <a:cubicBezTo>
                    <a:pt x="31" y="92"/>
                    <a:pt x="34" y="83"/>
                    <a:pt x="39" y="76"/>
                  </a:cubicBezTo>
                  <a:cubicBezTo>
                    <a:pt x="44" y="70"/>
                    <a:pt x="52" y="66"/>
                    <a:pt x="61" y="66"/>
                  </a:cubicBezTo>
                  <a:cubicBezTo>
                    <a:pt x="64" y="66"/>
                    <a:pt x="65" y="65"/>
                    <a:pt x="65" y="62"/>
                  </a:cubicBezTo>
                  <a:cubicBezTo>
                    <a:pt x="65" y="60"/>
                    <a:pt x="64" y="58"/>
                    <a:pt x="61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1958218" y="5411462"/>
            <a:ext cx="1507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6C8B6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输入标题</a:t>
            </a:r>
          </a:p>
        </p:txBody>
      </p:sp>
      <p:sp>
        <p:nvSpPr>
          <p:cNvPr id="41" name="矩形 40"/>
          <p:cNvSpPr/>
          <p:nvPr/>
        </p:nvSpPr>
        <p:spPr>
          <a:xfrm>
            <a:off x="1658723" y="5873127"/>
            <a:ext cx="2106566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rgbClr val="6C8B6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</a:t>
            </a:r>
            <a:endParaRPr lang="zh-CN" altLang="en-US" sz="1400" dirty="0">
              <a:solidFill>
                <a:srgbClr val="6C8B6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185278" y="5479675"/>
            <a:ext cx="1507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输入标题</a:t>
            </a:r>
          </a:p>
        </p:txBody>
      </p:sp>
      <p:sp>
        <p:nvSpPr>
          <p:cNvPr id="43" name="矩形 42"/>
          <p:cNvSpPr/>
          <p:nvPr/>
        </p:nvSpPr>
        <p:spPr>
          <a:xfrm>
            <a:off x="3885783" y="5899138"/>
            <a:ext cx="2106566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461815" y="5479675"/>
            <a:ext cx="1507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6C8B6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输入标题</a:t>
            </a:r>
          </a:p>
        </p:txBody>
      </p:sp>
      <p:sp>
        <p:nvSpPr>
          <p:cNvPr id="45" name="矩形 44"/>
          <p:cNvSpPr/>
          <p:nvPr/>
        </p:nvSpPr>
        <p:spPr>
          <a:xfrm>
            <a:off x="6162320" y="5899138"/>
            <a:ext cx="2106566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rgbClr val="6C8B6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</a:t>
            </a:r>
            <a:endParaRPr lang="zh-CN" altLang="en-US" sz="1400" dirty="0">
              <a:solidFill>
                <a:srgbClr val="6C8B6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738352" y="5464079"/>
            <a:ext cx="1507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输入标题</a:t>
            </a:r>
          </a:p>
        </p:txBody>
      </p:sp>
      <p:sp>
        <p:nvSpPr>
          <p:cNvPr id="47" name="矩形 46"/>
          <p:cNvSpPr/>
          <p:nvPr/>
        </p:nvSpPr>
        <p:spPr>
          <a:xfrm>
            <a:off x="8438857" y="5883542"/>
            <a:ext cx="2106566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88393" y="459014"/>
            <a:ext cx="10615213" cy="5939972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t="82540" r="72075" b="2105"/>
          <a:stretch>
            <a:fillRect/>
          </a:stretch>
        </p:blipFill>
        <p:spPr>
          <a:xfrm>
            <a:off x="0" y="4212160"/>
            <a:ext cx="2598057" cy="264584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4" t="24550" b="50900"/>
          <a:stretch>
            <a:fillRect/>
          </a:stretch>
        </p:blipFill>
        <p:spPr>
          <a:xfrm>
            <a:off x="9405257" y="-1"/>
            <a:ext cx="2786743" cy="2565573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5005754" y="1674055"/>
            <a:ext cx="2180493" cy="2180493"/>
          </a:xfrm>
          <a:prstGeom prst="ellipse">
            <a:avLst/>
          </a:prstGeom>
          <a:solidFill>
            <a:srgbClr val="6C8B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>
                <a:latin typeface="华文中宋" panose="02010600040101010101" pitchFamily="2" charset="-122"/>
                <a:ea typeface="华文中宋" panose="02010600040101010101" pitchFamily="2" charset="-122"/>
              </a:rPr>
              <a:t>02</a:t>
            </a:r>
            <a:endParaRPr lang="zh-CN" altLang="en-US" sz="72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79131" y="3978686"/>
            <a:ext cx="4433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rgbClr val="6C8B6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240827" y="4625017"/>
            <a:ext cx="5710346" cy="369332"/>
            <a:chOff x="3348111" y="4625017"/>
            <a:chExt cx="5710346" cy="369332"/>
          </a:xfrm>
        </p:grpSpPr>
        <p:sp>
          <p:nvSpPr>
            <p:cNvPr id="11" name="文本框 10"/>
            <p:cNvSpPr txBox="1"/>
            <p:nvPr/>
          </p:nvSpPr>
          <p:spPr>
            <a:xfrm>
              <a:off x="5073598" y="4625017"/>
              <a:ext cx="22593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dirty="0">
                  <a:solidFill>
                    <a:srgbClr val="6C8B6C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偏执于演示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3348111" y="4809683"/>
              <a:ext cx="1491175" cy="0"/>
            </a:xfrm>
            <a:prstGeom prst="line">
              <a:avLst/>
            </a:prstGeom>
            <a:ln>
              <a:solidFill>
                <a:srgbClr val="6C8B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567282" y="4809683"/>
              <a:ext cx="1491175" cy="0"/>
            </a:xfrm>
            <a:prstGeom prst="line">
              <a:avLst/>
            </a:prstGeom>
            <a:ln>
              <a:solidFill>
                <a:srgbClr val="6C8B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矩形 18"/>
          <p:cNvSpPr/>
          <p:nvPr/>
        </p:nvSpPr>
        <p:spPr>
          <a:xfrm>
            <a:off x="4527453" y="3248517"/>
            <a:ext cx="3137095" cy="388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005754" y="3220767"/>
            <a:ext cx="2180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rgbClr val="6C8B6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PART TWO</a:t>
            </a:r>
            <a:endParaRPr lang="zh-CN" altLang="en-US" sz="2400" dirty="0">
              <a:solidFill>
                <a:srgbClr val="6C8B6C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9988" y="247092"/>
            <a:ext cx="11352025" cy="6363816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t="82540" r="72075" b="2105"/>
          <a:stretch>
            <a:fillRect/>
          </a:stretch>
        </p:blipFill>
        <p:spPr>
          <a:xfrm>
            <a:off x="0" y="5210462"/>
            <a:ext cx="1617785" cy="16475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4" t="24550" b="50900"/>
          <a:stretch>
            <a:fillRect/>
          </a:stretch>
        </p:blipFill>
        <p:spPr>
          <a:xfrm>
            <a:off x="10452295" y="-1"/>
            <a:ext cx="1739705" cy="160163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17713" y="379175"/>
            <a:ext cx="3956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2039251" y="902395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4056" y="1823271"/>
            <a:ext cx="11323889" cy="2447778"/>
          </a:xfrm>
          <a:prstGeom prst="rect">
            <a:avLst/>
          </a:prstGeom>
          <a:solidFill>
            <a:srgbClr val="2D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504597" y="2118491"/>
            <a:ext cx="3182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复古的花鸟韵味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5617699" y="2771335"/>
            <a:ext cx="95660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/>
          <p:cNvSpPr/>
          <p:nvPr/>
        </p:nvSpPr>
        <p:spPr>
          <a:xfrm>
            <a:off x="1905891" y="3201848"/>
            <a:ext cx="1538908" cy="15389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186328" y="3201848"/>
            <a:ext cx="1538908" cy="15389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466765" y="3201848"/>
            <a:ext cx="1538908" cy="15389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747202" y="3201848"/>
            <a:ext cx="1538908" cy="15389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8"/>
          <p:cNvSpPr>
            <a:spLocks noEditPoints="1"/>
          </p:cNvSpPr>
          <p:nvPr/>
        </p:nvSpPr>
        <p:spPr bwMode="auto">
          <a:xfrm>
            <a:off x="2342038" y="3754452"/>
            <a:ext cx="666614" cy="433700"/>
          </a:xfrm>
          <a:custGeom>
            <a:avLst/>
            <a:gdLst>
              <a:gd name="T0" fmla="*/ 27 w 224"/>
              <a:gd name="T1" fmla="*/ 0 h 146"/>
              <a:gd name="T2" fmla="*/ 27 w 224"/>
              <a:gd name="T3" fmla="*/ 0 h 146"/>
              <a:gd name="T4" fmla="*/ 196 w 224"/>
              <a:gd name="T5" fmla="*/ 0 h 146"/>
              <a:gd name="T6" fmla="*/ 203 w 224"/>
              <a:gd name="T7" fmla="*/ 7 h 146"/>
              <a:gd name="T8" fmla="*/ 203 w 224"/>
              <a:gd name="T9" fmla="*/ 7 h 146"/>
              <a:gd name="T10" fmla="*/ 203 w 224"/>
              <a:gd name="T11" fmla="*/ 119 h 146"/>
              <a:gd name="T12" fmla="*/ 196 w 224"/>
              <a:gd name="T13" fmla="*/ 126 h 146"/>
              <a:gd name="T14" fmla="*/ 196 w 224"/>
              <a:gd name="T15" fmla="*/ 126 h 146"/>
              <a:gd name="T16" fmla="*/ 27 w 224"/>
              <a:gd name="T17" fmla="*/ 126 h 146"/>
              <a:gd name="T18" fmla="*/ 20 w 224"/>
              <a:gd name="T19" fmla="*/ 119 h 146"/>
              <a:gd name="T20" fmla="*/ 20 w 224"/>
              <a:gd name="T21" fmla="*/ 119 h 146"/>
              <a:gd name="T22" fmla="*/ 20 w 224"/>
              <a:gd name="T23" fmla="*/ 7 h 146"/>
              <a:gd name="T24" fmla="*/ 27 w 224"/>
              <a:gd name="T25" fmla="*/ 0 h 146"/>
              <a:gd name="T26" fmla="*/ 7 w 224"/>
              <a:gd name="T27" fmla="*/ 146 h 146"/>
              <a:gd name="T28" fmla="*/ 7 w 224"/>
              <a:gd name="T29" fmla="*/ 146 h 146"/>
              <a:gd name="T30" fmla="*/ 0 w 224"/>
              <a:gd name="T31" fmla="*/ 139 h 146"/>
              <a:gd name="T32" fmla="*/ 7 w 224"/>
              <a:gd name="T33" fmla="*/ 132 h 146"/>
              <a:gd name="T34" fmla="*/ 217 w 224"/>
              <a:gd name="T35" fmla="*/ 132 h 146"/>
              <a:gd name="T36" fmla="*/ 224 w 224"/>
              <a:gd name="T37" fmla="*/ 139 h 146"/>
              <a:gd name="T38" fmla="*/ 217 w 224"/>
              <a:gd name="T39" fmla="*/ 146 h 146"/>
              <a:gd name="T40" fmla="*/ 7 w 224"/>
              <a:gd name="T41" fmla="*/ 146 h 146"/>
              <a:gd name="T42" fmla="*/ 189 w 224"/>
              <a:gd name="T43" fmla="*/ 14 h 146"/>
              <a:gd name="T44" fmla="*/ 189 w 224"/>
              <a:gd name="T45" fmla="*/ 14 h 146"/>
              <a:gd name="T46" fmla="*/ 34 w 224"/>
              <a:gd name="T47" fmla="*/ 14 h 146"/>
              <a:gd name="T48" fmla="*/ 34 w 224"/>
              <a:gd name="T49" fmla="*/ 112 h 146"/>
              <a:gd name="T50" fmla="*/ 189 w 224"/>
              <a:gd name="T51" fmla="*/ 112 h 146"/>
              <a:gd name="T52" fmla="*/ 189 w 224"/>
              <a:gd name="T53" fmla="*/ 14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24" h="146">
                <a:moveTo>
                  <a:pt x="27" y="0"/>
                </a:moveTo>
                <a:cubicBezTo>
                  <a:pt x="27" y="0"/>
                  <a:pt x="27" y="0"/>
                  <a:pt x="27" y="0"/>
                </a:cubicBezTo>
                <a:cubicBezTo>
                  <a:pt x="196" y="0"/>
                  <a:pt x="196" y="0"/>
                  <a:pt x="196" y="0"/>
                </a:cubicBezTo>
                <a:cubicBezTo>
                  <a:pt x="200" y="0"/>
                  <a:pt x="203" y="3"/>
                  <a:pt x="203" y="7"/>
                </a:cubicBezTo>
                <a:cubicBezTo>
                  <a:pt x="203" y="7"/>
                  <a:pt x="203" y="7"/>
                  <a:pt x="203" y="7"/>
                </a:cubicBezTo>
                <a:cubicBezTo>
                  <a:pt x="203" y="119"/>
                  <a:pt x="203" y="119"/>
                  <a:pt x="203" y="119"/>
                </a:cubicBezTo>
                <a:cubicBezTo>
                  <a:pt x="203" y="123"/>
                  <a:pt x="200" y="126"/>
                  <a:pt x="196" y="126"/>
                </a:cubicBezTo>
                <a:cubicBezTo>
                  <a:pt x="196" y="126"/>
                  <a:pt x="196" y="126"/>
                  <a:pt x="196" y="126"/>
                </a:cubicBezTo>
                <a:cubicBezTo>
                  <a:pt x="27" y="126"/>
                  <a:pt x="27" y="126"/>
                  <a:pt x="27" y="126"/>
                </a:cubicBezTo>
                <a:cubicBezTo>
                  <a:pt x="23" y="126"/>
                  <a:pt x="20" y="123"/>
                  <a:pt x="20" y="119"/>
                </a:cubicBezTo>
                <a:cubicBezTo>
                  <a:pt x="20" y="119"/>
                  <a:pt x="20" y="119"/>
                  <a:pt x="20" y="119"/>
                </a:cubicBezTo>
                <a:cubicBezTo>
                  <a:pt x="20" y="7"/>
                  <a:pt x="20" y="7"/>
                  <a:pt x="20" y="7"/>
                </a:cubicBezTo>
                <a:cubicBezTo>
                  <a:pt x="20" y="3"/>
                  <a:pt x="23" y="0"/>
                  <a:pt x="27" y="0"/>
                </a:cubicBezTo>
                <a:close/>
                <a:moveTo>
                  <a:pt x="7" y="146"/>
                </a:moveTo>
                <a:cubicBezTo>
                  <a:pt x="7" y="146"/>
                  <a:pt x="7" y="146"/>
                  <a:pt x="7" y="146"/>
                </a:cubicBezTo>
                <a:cubicBezTo>
                  <a:pt x="3" y="146"/>
                  <a:pt x="0" y="143"/>
                  <a:pt x="0" y="139"/>
                </a:cubicBezTo>
                <a:cubicBezTo>
                  <a:pt x="0" y="135"/>
                  <a:pt x="3" y="132"/>
                  <a:pt x="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21" y="132"/>
                  <a:pt x="224" y="135"/>
                  <a:pt x="224" y="139"/>
                </a:cubicBezTo>
                <a:cubicBezTo>
                  <a:pt x="224" y="143"/>
                  <a:pt x="221" y="146"/>
                  <a:pt x="217" y="146"/>
                </a:cubicBezTo>
                <a:cubicBezTo>
                  <a:pt x="7" y="146"/>
                  <a:pt x="7" y="146"/>
                  <a:pt x="7" y="146"/>
                </a:cubicBezTo>
                <a:close/>
                <a:moveTo>
                  <a:pt x="189" y="14"/>
                </a:moveTo>
                <a:cubicBezTo>
                  <a:pt x="189" y="14"/>
                  <a:pt x="189" y="14"/>
                  <a:pt x="189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12"/>
                  <a:pt x="34" y="112"/>
                  <a:pt x="34" y="112"/>
                </a:cubicBezTo>
                <a:cubicBezTo>
                  <a:pt x="189" y="112"/>
                  <a:pt x="189" y="112"/>
                  <a:pt x="189" y="112"/>
                </a:cubicBezTo>
                <a:cubicBezTo>
                  <a:pt x="189" y="14"/>
                  <a:pt x="189" y="14"/>
                  <a:pt x="189" y="14"/>
                </a:cubicBezTo>
                <a:close/>
              </a:path>
            </a:pathLst>
          </a:custGeom>
          <a:solidFill>
            <a:srgbClr val="2D3A4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46"/>
          <p:cNvSpPr>
            <a:spLocks noEditPoints="1"/>
          </p:cNvSpPr>
          <p:nvPr/>
        </p:nvSpPr>
        <p:spPr bwMode="auto">
          <a:xfrm>
            <a:off x="9267680" y="3698231"/>
            <a:ext cx="497953" cy="546143"/>
          </a:xfrm>
          <a:custGeom>
            <a:avLst/>
            <a:gdLst>
              <a:gd name="T0" fmla="*/ 68 w 167"/>
              <a:gd name="T1" fmla="*/ 89 h 184"/>
              <a:gd name="T2" fmla="*/ 68 w 167"/>
              <a:gd name="T3" fmla="*/ 85 h 184"/>
              <a:gd name="T4" fmla="*/ 73 w 167"/>
              <a:gd name="T5" fmla="*/ 81 h 184"/>
              <a:gd name="T6" fmla="*/ 79 w 167"/>
              <a:gd name="T7" fmla="*/ 81 h 184"/>
              <a:gd name="T8" fmla="*/ 91 w 167"/>
              <a:gd name="T9" fmla="*/ 81 h 184"/>
              <a:gd name="T10" fmla="*/ 97 w 167"/>
              <a:gd name="T11" fmla="*/ 82 h 184"/>
              <a:gd name="T12" fmla="*/ 102 w 167"/>
              <a:gd name="T13" fmla="*/ 89 h 184"/>
              <a:gd name="T14" fmla="*/ 103 w 167"/>
              <a:gd name="T15" fmla="*/ 76 h 184"/>
              <a:gd name="T16" fmla="*/ 88 w 167"/>
              <a:gd name="T17" fmla="*/ 72 h 184"/>
              <a:gd name="T18" fmla="*/ 83 w 167"/>
              <a:gd name="T19" fmla="*/ 64 h 184"/>
              <a:gd name="T20" fmla="*/ 79 w 167"/>
              <a:gd name="T21" fmla="*/ 72 h 184"/>
              <a:gd name="T22" fmla="*/ 64 w 167"/>
              <a:gd name="T23" fmla="*/ 76 h 184"/>
              <a:gd name="T24" fmla="*/ 60 w 167"/>
              <a:gd name="T25" fmla="*/ 89 h 184"/>
              <a:gd name="T26" fmla="*/ 60 w 167"/>
              <a:gd name="T27" fmla="*/ 94 h 184"/>
              <a:gd name="T28" fmla="*/ 60 w 167"/>
              <a:gd name="T29" fmla="*/ 99 h 184"/>
              <a:gd name="T30" fmla="*/ 72 w 167"/>
              <a:gd name="T31" fmla="*/ 112 h 184"/>
              <a:gd name="T32" fmla="*/ 76 w 167"/>
              <a:gd name="T33" fmla="*/ 112 h 184"/>
              <a:gd name="T34" fmla="*/ 88 w 167"/>
              <a:gd name="T35" fmla="*/ 112 h 184"/>
              <a:gd name="T36" fmla="*/ 94 w 167"/>
              <a:gd name="T37" fmla="*/ 112 h 184"/>
              <a:gd name="T38" fmla="*/ 98 w 167"/>
              <a:gd name="T39" fmla="*/ 116 h 184"/>
              <a:gd name="T40" fmla="*/ 97 w 167"/>
              <a:gd name="T41" fmla="*/ 133 h 184"/>
              <a:gd name="T42" fmla="*/ 93 w 167"/>
              <a:gd name="T43" fmla="*/ 134 h 184"/>
              <a:gd name="T44" fmla="*/ 79 w 167"/>
              <a:gd name="T45" fmla="*/ 134 h 184"/>
              <a:gd name="T46" fmla="*/ 73 w 167"/>
              <a:gd name="T47" fmla="*/ 134 h 184"/>
              <a:gd name="T48" fmla="*/ 68 w 167"/>
              <a:gd name="T49" fmla="*/ 130 h 184"/>
              <a:gd name="T50" fmla="*/ 60 w 167"/>
              <a:gd name="T51" fmla="*/ 130 h 184"/>
              <a:gd name="T52" fmla="*/ 73 w 167"/>
              <a:gd name="T53" fmla="*/ 143 h 184"/>
              <a:gd name="T54" fmla="*/ 79 w 167"/>
              <a:gd name="T55" fmla="*/ 146 h 184"/>
              <a:gd name="T56" fmla="*/ 88 w 167"/>
              <a:gd name="T57" fmla="*/ 146 h 184"/>
              <a:gd name="T58" fmla="*/ 94 w 167"/>
              <a:gd name="T59" fmla="*/ 143 h 184"/>
              <a:gd name="T60" fmla="*/ 107 w 167"/>
              <a:gd name="T61" fmla="*/ 130 h 184"/>
              <a:gd name="T62" fmla="*/ 107 w 167"/>
              <a:gd name="T63" fmla="*/ 120 h 184"/>
              <a:gd name="T64" fmla="*/ 103 w 167"/>
              <a:gd name="T65" fmla="*/ 107 h 184"/>
              <a:gd name="T66" fmla="*/ 94 w 167"/>
              <a:gd name="T67" fmla="*/ 103 h 184"/>
              <a:gd name="T68" fmla="*/ 88 w 167"/>
              <a:gd name="T69" fmla="*/ 103 h 184"/>
              <a:gd name="T70" fmla="*/ 76 w 167"/>
              <a:gd name="T71" fmla="*/ 103 h 184"/>
              <a:gd name="T72" fmla="*/ 70 w 167"/>
              <a:gd name="T73" fmla="*/ 102 h 184"/>
              <a:gd name="T74" fmla="*/ 68 w 167"/>
              <a:gd name="T75" fmla="*/ 95 h 184"/>
              <a:gd name="T76" fmla="*/ 165 w 167"/>
              <a:gd name="T77" fmla="*/ 172 h 184"/>
              <a:gd name="T78" fmla="*/ 156 w 167"/>
              <a:gd name="T79" fmla="*/ 153 h 184"/>
              <a:gd name="T80" fmla="*/ 152 w 167"/>
              <a:gd name="T81" fmla="*/ 98 h 184"/>
              <a:gd name="T82" fmla="*/ 109 w 167"/>
              <a:gd name="T83" fmla="*/ 35 h 184"/>
              <a:gd name="T84" fmla="*/ 117 w 167"/>
              <a:gd name="T85" fmla="*/ 12 h 184"/>
              <a:gd name="T86" fmla="*/ 112 w 167"/>
              <a:gd name="T87" fmla="*/ 0 h 184"/>
              <a:gd name="T88" fmla="*/ 50 w 167"/>
              <a:gd name="T89" fmla="*/ 2 h 184"/>
              <a:gd name="T90" fmla="*/ 69 w 167"/>
              <a:gd name="T91" fmla="*/ 32 h 184"/>
              <a:gd name="T92" fmla="*/ 35 w 167"/>
              <a:gd name="T93" fmla="*/ 50 h 184"/>
              <a:gd name="T94" fmla="*/ 15 w 167"/>
              <a:gd name="T95" fmla="*/ 98 h 184"/>
              <a:gd name="T96" fmla="*/ 11 w 167"/>
              <a:gd name="T97" fmla="*/ 153 h 184"/>
              <a:gd name="T98" fmla="*/ 0 w 167"/>
              <a:gd name="T99" fmla="*/ 177 h 184"/>
              <a:gd name="T100" fmla="*/ 159 w 167"/>
              <a:gd name="T101" fmla="*/ 184 h 184"/>
              <a:gd name="T102" fmla="*/ 164 w 167"/>
              <a:gd name="T103" fmla="*/ 182 h 184"/>
              <a:gd name="T104" fmla="*/ 95 w 167"/>
              <a:gd name="T105" fmla="*/ 14 h 184"/>
              <a:gd name="T106" fmla="*/ 83 w 167"/>
              <a:gd name="T107" fmla="*/ 26 h 184"/>
              <a:gd name="T108" fmla="*/ 95 w 167"/>
              <a:gd name="T109" fmla="*/ 14 h 184"/>
              <a:gd name="T110" fmla="*/ 20 w 167"/>
              <a:gd name="T111" fmla="*/ 169 h 184"/>
              <a:gd name="T112" fmla="*/ 29 w 167"/>
              <a:gd name="T113" fmla="*/ 132 h 184"/>
              <a:gd name="T114" fmla="*/ 33 w 167"/>
              <a:gd name="T115" fmla="*/ 78 h 184"/>
              <a:gd name="T116" fmla="*/ 63 w 167"/>
              <a:gd name="T117" fmla="*/ 48 h 184"/>
              <a:gd name="T118" fmla="*/ 83 w 167"/>
              <a:gd name="T119" fmla="*/ 44 h 184"/>
              <a:gd name="T120" fmla="*/ 122 w 167"/>
              <a:gd name="T121" fmla="*/ 60 h 184"/>
              <a:gd name="T122" fmla="*/ 137 w 167"/>
              <a:gd name="T123" fmla="*/ 132 h 184"/>
              <a:gd name="T124" fmla="*/ 147 w 167"/>
              <a:gd name="T125" fmla="*/ 169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7" h="184">
                <a:moveTo>
                  <a:pt x="68" y="94"/>
                </a:moveTo>
                <a:cubicBezTo>
                  <a:pt x="68" y="89"/>
                  <a:pt x="68" y="89"/>
                  <a:pt x="68" y="89"/>
                </a:cubicBezTo>
                <a:cubicBezTo>
                  <a:pt x="68" y="89"/>
                  <a:pt x="68" y="89"/>
                  <a:pt x="68" y="89"/>
                </a:cubicBezTo>
                <a:cubicBezTo>
                  <a:pt x="68" y="85"/>
                  <a:pt x="68" y="85"/>
                  <a:pt x="68" y="85"/>
                </a:cubicBezTo>
                <a:cubicBezTo>
                  <a:pt x="68" y="84"/>
                  <a:pt x="69" y="83"/>
                  <a:pt x="70" y="82"/>
                </a:cubicBezTo>
                <a:cubicBezTo>
                  <a:pt x="71" y="81"/>
                  <a:pt x="72" y="81"/>
                  <a:pt x="73" y="81"/>
                </a:cubicBezTo>
                <a:cubicBezTo>
                  <a:pt x="76" y="81"/>
                  <a:pt x="76" y="81"/>
                  <a:pt x="76" y="81"/>
                </a:cubicBezTo>
                <a:cubicBezTo>
                  <a:pt x="79" y="81"/>
                  <a:pt x="79" y="81"/>
                  <a:pt x="79" y="81"/>
                </a:cubicBezTo>
                <a:cubicBezTo>
                  <a:pt x="88" y="81"/>
                  <a:pt x="88" y="81"/>
                  <a:pt x="88" y="81"/>
                </a:cubicBezTo>
                <a:cubicBezTo>
                  <a:pt x="91" y="81"/>
                  <a:pt x="91" y="81"/>
                  <a:pt x="91" y="81"/>
                </a:cubicBezTo>
                <a:cubicBezTo>
                  <a:pt x="94" y="81"/>
                  <a:pt x="94" y="81"/>
                  <a:pt x="94" y="81"/>
                </a:cubicBezTo>
                <a:cubicBezTo>
                  <a:pt x="95" y="81"/>
                  <a:pt x="96" y="81"/>
                  <a:pt x="97" y="82"/>
                </a:cubicBezTo>
                <a:cubicBezTo>
                  <a:pt x="98" y="83"/>
                  <a:pt x="98" y="84"/>
                  <a:pt x="98" y="85"/>
                </a:cubicBezTo>
                <a:cubicBezTo>
                  <a:pt x="98" y="87"/>
                  <a:pt x="100" y="89"/>
                  <a:pt x="102" y="89"/>
                </a:cubicBezTo>
                <a:cubicBezTo>
                  <a:pt x="105" y="89"/>
                  <a:pt x="107" y="87"/>
                  <a:pt x="107" y="85"/>
                </a:cubicBezTo>
                <a:cubicBezTo>
                  <a:pt x="107" y="81"/>
                  <a:pt x="105" y="78"/>
                  <a:pt x="103" y="76"/>
                </a:cubicBezTo>
                <a:cubicBezTo>
                  <a:pt x="101" y="74"/>
                  <a:pt x="97" y="72"/>
                  <a:pt x="94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6"/>
                  <a:pt x="86" y="64"/>
                  <a:pt x="83" y="64"/>
                </a:cubicBezTo>
                <a:cubicBezTo>
                  <a:pt x="81" y="64"/>
                  <a:pt x="79" y="66"/>
                  <a:pt x="79" y="68"/>
                </a:cubicBezTo>
                <a:cubicBezTo>
                  <a:pt x="79" y="72"/>
                  <a:pt x="79" y="72"/>
                  <a:pt x="79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69" y="72"/>
                  <a:pt x="66" y="74"/>
                  <a:pt x="64" y="76"/>
                </a:cubicBezTo>
                <a:cubicBezTo>
                  <a:pt x="61" y="78"/>
                  <a:pt x="60" y="81"/>
                  <a:pt x="60" y="85"/>
                </a:cubicBezTo>
                <a:cubicBezTo>
                  <a:pt x="60" y="89"/>
                  <a:pt x="60" y="89"/>
                  <a:pt x="60" y="89"/>
                </a:cubicBezTo>
                <a:cubicBezTo>
                  <a:pt x="60" y="89"/>
                  <a:pt x="60" y="89"/>
                  <a:pt x="60" y="89"/>
                </a:cubicBezTo>
                <a:cubicBezTo>
                  <a:pt x="60" y="94"/>
                  <a:pt x="60" y="94"/>
                  <a:pt x="60" y="94"/>
                </a:cubicBezTo>
                <a:cubicBezTo>
                  <a:pt x="60" y="95"/>
                  <a:pt x="60" y="95"/>
                  <a:pt x="60" y="95"/>
                </a:cubicBezTo>
                <a:cubicBezTo>
                  <a:pt x="60" y="99"/>
                  <a:pt x="60" y="99"/>
                  <a:pt x="60" y="99"/>
                </a:cubicBezTo>
                <a:cubicBezTo>
                  <a:pt x="60" y="102"/>
                  <a:pt x="61" y="106"/>
                  <a:pt x="64" y="108"/>
                </a:cubicBezTo>
                <a:cubicBezTo>
                  <a:pt x="66" y="110"/>
                  <a:pt x="69" y="112"/>
                  <a:pt x="72" y="112"/>
                </a:cubicBezTo>
                <a:cubicBezTo>
                  <a:pt x="73" y="112"/>
                  <a:pt x="73" y="112"/>
                  <a:pt x="73" y="112"/>
                </a:cubicBezTo>
                <a:cubicBezTo>
                  <a:pt x="76" y="112"/>
                  <a:pt x="76" y="112"/>
                  <a:pt x="76" y="112"/>
                </a:cubicBezTo>
                <a:cubicBezTo>
                  <a:pt x="79" y="112"/>
                  <a:pt x="79" y="112"/>
                  <a:pt x="79" y="112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3" y="112"/>
                  <a:pt x="93" y="112"/>
                  <a:pt x="93" y="112"/>
                </a:cubicBezTo>
                <a:cubicBezTo>
                  <a:pt x="94" y="112"/>
                  <a:pt x="94" y="112"/>
                  <a:pt x="94" y="112"/>
                </a:cubicBezTo>
                <a:cubicBezTo>
                  <a:pt x="95" y="112"/>
                  <a:pt x="96" y="112"/>
                  <a:pt x="97" y="113"/>
                </a:cubicBezTo>
                <a:cubicBezTo>
                  <a:pt x="98" y="114"/>
                  <a:pt x="98" y="115"/>
                  <a:pt x="98" y="116"/>
                </a:cubicBezTo>
                <a:cubicBezTo>
                  <a:pt x="98" y="121"/>
                  <a:pt x="98" y="125"/>
                  <a:pt x="98" y="130"/>
                </a:cubicBezTo>
                <a:cubicBezTo>
                  <a:pt x="98" y="131"/>
                  <a:pt x="98" y="132"/>
                  <a:pt x="97" y="133"/>
                </a:cubicBezTo>
                <a:cubicBezTo>
                  <a:pt x="96" y="134"/>
                  <a:pt x="95" y="134"/>
                  <a:pt x="94" y="134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88" y="134"/>
                  <a:pt x="88" y="134"/>
                  <a:pt x="88" y="134"/>
                </a:cubicBezTo>
                <a:cubicBezTo>
                  <a:pt x="79" y="134"/>
                  <a:pt x="79" y="134"/>
                  <a:pt x="79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3" y="134"/>
                  <a:pt x="73" y="134"/>
                  <a:pt x="73" y="134"/>
                </a:cubicBezTo>
                <a:cubicBezTo>
                  <a:pt x="72" y="134"/>
                  <a:pt x="71" y="134"/>
                  <a:pt x="70" y="133"/>
                </a:cubicBezTo>
                <a:cubicBezTo>
                  <a:pt x="69" y="132"/>
                  <a:pt x="68" y="131"/>
                  <a:pt x="68" y="130"/>
                </a:cubicBezTo>
                <a:cubicBezTo>
                  <a:pt x="68" y="127"/>
                  <a:pt x="67" y="126"/>
                  <a:pt x="64" y="126"/>
                </a:cubicBezTo>
                <a:cubicBezTo>
                  <a:pt x="62" y="126"/>
                  <a:pt x="60" y="127"/>
                  <a:pt x="60" y="130"/>
                </a:cubicBezTo>
                <a:cubicBezTo>
                  <a:pt x="60" y="133"/>
                  <a:pt x="61" y="137"/>
                  <a:pt x="64" y="139"/>
                </a:cubicBezTo>
                <a:cubicBezTo>
                  <a:pt x="66" y="141"/>
                  <a:pt x="69" y="143"/>
                  <a:pt x="73" y="143"/>
                </a:cubicBezTo>
                <a:cubicBezTo>
                  <a:pt x="79" y="143"/>
                  <a:pt x="79" y="143"/>
                  <a:pt x="79" y="143"/>
                </a:cubicBezTo>
                <a:cubicBezTo>
                  <a:pt x="79" y="146"/>
                  <a:pt x="79" y="146"/>
                  <a:pt x="79" y="146"/>
                </a:cubicBezTo>
                <a:cubicBezTo>
                  <a:pt x="79" y="149"/>
                  <a:pt x="81" y="151"/>
                  <a:pt x="83" y="151"/>
                </a:cubicBezTo>
                <a:cubicBezTo>
                  <a:pt x="86" y="151"/>
                  <a:pt x="88" y="149"/>
                  <a:pt x="88" y="146"/>
                </a:cubicBezTo>
                <a:cubicBezTo>
                  <a:pt x="88" y="143"/>
                  <a:pt x="88" y="143"/>
                  <a:pt x="88" y="143"/>
                </a:cubicBezTo>
                <a:cubicBezTo>
                  <a:pt x="94" y="143"/>
                  <a:pt x="94" y="143"/>
                  <a:pt x="94" y="143"/>
                </a:cubicBezTo>
                <a:cubicBezTo>
                  <a:pt x="97" y="143"/>
                  <a:pt x="101" y="141"/>
                  <a:pt x="103" y="139"/>
                </a:cubicBezTo>
                <a:cubicBezTo>
                  <a:pt x="105" y="137"/>
                  <a:pt x="107" y="133"/>
                  <a:pt x="107" y="130"/>
                </a:cubicBezTo>
                <a:cubicBezTo>
                  <a:pt x="107" y="120"/>
                  <a:pt x="107" y="120"/>
                  <a:pt x="107" y="120"/>
                </a:cubicBezTo>
                <a:cubicBezTo>
                  <a:pt x="107" y="120"/>
                  <a:pt x="107" y="120"/>
                  <a:pt x="107" y="120"/>
                </a:cubicBezTo>
                <a:cubicBezTo>
                  <a:pt x="107" y="116"/>
                  <a:pt x="107" y="116"/>
                  <a:pt x="107" y="116"/>
                </a:cubicBezTo>
                <a:cubicBezTo>
                  <a:pt x="107" y="113"/>
                  <a:pt x="105" y="109"/>
                  <a:pt x="103" y="107"/>
                </a:cubicBezTo>
                <a:cubicBezTo>
                  <a:pt x="101" y="105"/>
                  <a:pt x="98" y="103"/>
                  <a:pt x="94" y="103"/>
                </a:cubicBezTo>
                <a:cubicBezTo>
                  <a:pt x="94" y="103"/>
                  <a:pt x="94" y="103"/>
                  <a:pt x="94" y="103"/>
                </a:cubicBezTo>
                <a:cubicBezTo>
                  <a:pt x="91" y="103"/>
                  <a:pt x="91" y="103"/>
                  <a:pt x="91" y="103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9" y="103"/>
                  <a:pt x="79" y="103"/>
                  <a:pt x="79" y="103"/>
                </a:cubicBezTo>
                <a:cubicBezTo>
                  <a:pt x="76" y="103"/>
                  <a:pt x="76" y="103"/>
                  <a:pt x="76" y="103"/>
                </a:cubicBezTo>
                <a:cubicBezTo>
                  <a:pt x="73" y="103"/>
                  <a:pt x="73" y="103"/>
                  <a:pt x="73" y="103"/>
                </a:cubicBezTo>
                <a:cubicBezTo>
                  <a:pt x="72" y="103"/>
                  <a:pt x="71" y="103"/>
                  <a:pt x="70" y="102"/>
                </a:cubicBezTo>
                <a:cubicBezTo>
                  <a:pt x="69" y="101"/>
                  <a:pt x="68" y="100"/>
                  <a:pt x="68" y="99"/>
                </a:cubicBezTo>
                <a:cubicBezTo>
                  <a:pt x="68" y="95"/>
                  <a:pt x="68" y="95"/>
                  <a:pt x="68" y="95"/>
                </a:cubicBezTo>
                <a:cubicBezTo>
                  <a:pt x="68" y="94"/>
                  <a:pt x="68" y="94"/>
                  <a:pt x="68" y="94"/>
                </a:cubicBezTo>
                <a:close/>
                <a:moveTo>
                  <a:pt x="165" y="172"/>
                </a:moveTo>
                <a:cubicBezTo>
                  <a:pt x="165" y="172"/>
                  <a:pt x="165" y="172"/>
                  <a:pt x="165" y="172"/>
                </a:cubicBezTo>
                <a:cubicBezTo>
                  <a:pt x="161" y="168"/>
                  <a:pt x="158" y="161"/>
                  <a:pt x="156" y="153"/>
                </a:cubicBezTo>
                <a:cubicBezTo>
                  <a:pt x="153" y="146"/>
                  <a:pt x="152" y="138"/>
                  <a:pt x="152" y="132"/>
                </a:cubicBezTo>
                <a:cubicBezTo>
                  <a:pt x="152" y="98"/>
                  <a:pt x="152" y="98"/>
                  <a:pt x="152" y="98"/>
                </a:cubicBezTo>
                <a:cubicBezTo>
                  <a:pt x="152" y="79"/>
                  <a:pt x="144" y="62"/>
                  <a:pt x="132" y="50"/>
                </a:cubicBezTo>
                <a:cubicBezTo>
                  <a:pt x="125" y="43"/>
                  <a:pt x="117" y="39"/>
                  <a:pt x="109" y="35"/>
                </a:cubicBezTo>
                <a:cubicBezTo>
                  <a:pt x="106" y="34"/>
                  <a:pt x="102" y="32"/>
                  <a:pt x="98" y="32"/>
                </a:cubicBezTo>
                <a:cubicBezTo>
                  <a:pt x="117" y="12"/>
                  <a:pt x="117" y="12"/>
                  <a:pt x="117" y="12"/>
                </a:cubicBezTo>
                <a:cubicBezTo>
                  <a:pt x="118" y="11"/>
                  <a:pt x="119" y="9"/>
                  <a:pt x="119" y="7"/>
                </a:cubicBezTo>
                <a:cubicBezTo>
                  <a:pt x="119" y="3"/>
                  <a:pt x="116" y="0"/>
                  <a:pt x="112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1" y="1"/>
                  <a:pt x="50" y="2"/>
                </a:cubicBezTo>
                <a:cubicBezTo>
                  <a:pt x="47" y="5"/>
                  <a:pt x="47" y="10"/>
                  <a:pt x="50" y="12"/>
                </a:cubicBezTo>
                <a:cubicBezTo>
                  <a:pt x="69" y="32"/>
                  <a:pt x="69" y="32"/>
                  <a:pt x="69" y="32"/>
                </a:cubicBezTo>
                <a:cubicBezTo>
                  <a:pt x="65" y="32"/>
                  <a:pt x="61" y="34"/>
                  <a:pt x="57" y="35"/>
                </a:cubicBezTo>
                <a:cubicBezTo>
                  <a:pt x="49" y="39"/>
                  <a:pt x="42" y="43"/>
                  <a:pt x="35" y="50"/>
                </a:cubicBezTo>
                <a:cubicBezTo>
                  <a:pt x="29" y="56"/>
                  <a:pt x="24" y="64"/>
                  <a:pt x="20" y="72"/>
                </a:cubicBezTo>
                <a:cubicBezTo>
                  <a:pt x="17" y="80"/>
                  <a:pt x="15" y="89"/>
                  <a:pt x="15" y="98"/>
                </a:cubicBezTo>
                <a:cubicBezTo>
                  <a:pt x="15" y="132"/>
                  <a:pt x="15" y="132"/>
                  <a:pt x="15" y="132"/>
                </a:cubicBezTo>
                <a:cubicBezTo>
                  <a:pt x="15" y="138"/>
                  <a:pt x="14" y="146"/>
                  <a:pt x="11" y="153"/>
                </a:cubicBezTo>
                <a:cubicBezTo>
                  <a:pt x="9" y="161"/>
                  <a:pt x="5" y="168"/>
                  <a:pt x="2" y="172"/>
                </a:cubicBezTo>
                <a:cubicBezTo>
                  <a:pt x="1" y="173"/>
                  <a:pt x="0" y="175"/>
                  <a:pt x="0" y="177"/>
                </a:cubicBezTo>
                <a:cubicBezTo>
                  <a:pt x="0" y="180"/>
                  <a:pt x="4" y="184"/>
                  <a:pt x="7" y="184"/>
                </a:cubicBezTo>
                <a:cubicBezTo>
                  <a:pt x="159" y="184"/>
                  <a:pt x="159" y="184"/>
                  <a:pt x="159" y="184"/>
                </a:cubicBezTo>
                <a:cubicBezTo>
                  <a:pt x="159" y="184"/>
                  <a:pt x="159" y="184"/>
                  <a:pt x="159" y="184"/>
                </a:cubicBezTo>
                <a:cubicBezTo>
                  <a:pt x="161" y="184"/>
                  <a:pt x="162" y="183"/>
                  <a:pt x="164" y="182"/>
                </a:cubicBezTo>
                <a:cubicBezTo>
                  <a:pt x="167" y="180"/>
                  <a:pt x="167" y="175"/>
                  <a:pt x="165" y="172"/>
                </a:cubicBezTo>
                <a:close/>
                <a:moveTo>
                  <a:pt x="95" y="14"/>
                </a:moveTo>
                <a:cubicBezTo>
                  <a:pt x="95" y="14"/>
                  <a:pt x="95" y="14"/>
                  <a:pt x="95" y="14"/>
                </a:cubicBezTo>
                <a:cubicBezTo>
                  <a:pt x="83" y="26"/>
                  <a:pt x="83" y="26"/>
                  <a:pt x="83" y="26"/>
                </a:cubicBezTo>
                <a:cubicBezTo>
                  <a:pt x="72" y="14"/>
                  <a:pt x="72" y="14"/>
                  <a:pt x="72" y="14"/>
                </a:cubicBezTo>
                <a:cubicBezTo>
                  <a:pt x="95" y="14"/>
                  <a:pt x="95" y="14"/>
                  <a:pt x="95" y="14"/>
                </a:cubicBezTo>
                <a:close/>
                <a:moveTo>
                  <a:pt x="20" y="169"/>
                </a:moveTo>
                <a:cubicBezTo>
                  <a:pt x="20" y="169"/>
                  <a:pt x="20" y="169"/>
                  <a:pt x="20" y="169"/>
                </a:cubicBezTo>
                <a:cubicBezTo>
                  <a:pt x="22" y="166"/>
                  <a:pt x="23" y="162"/>
                  <a:pt x="25" y="158"/>
                </a:cubicBezTo>
                <a:cubicBezTo>
                  <a:pt x="27" y="149"/>
                  <a:pt x="29" y="140"/>
                  <a:pt x="29" y="132"/>
                </a:cubicBezTo>
                <a:cubicBezTo>
                  <a:pt x="29" y="98"/>
                  <a:pt x="29" y="98"/>
                  <a:pt x="29" y="98"/>
                </a:cubicBezTo>
                <a:cubicBezTo>
                  <a:pt x="29" y="91"/>
                  <a:pt x="31" y="84"/>
                  <a:pt x="33" y="78"/>
                </a:cubicBezTo>
                <a:cubicBezTo>
                  <a:pt x="36" y="71"/>
                  <a:pt x="40" y="65"/>
                  <a:pt x="45" y="60"/>
                </a:cubicBezTo>
                <a:cubicBezTo>
                  <a:pt x="50" y="55"/>
                  <a:pt x="56" y="51"/>
                  <a:pt x="63" y="48"/>
                </a:cubicBezTo>
                <a:cubicBezTo>
                  <a:pt x="69" y="46"/>
                  <a:pt x="76" y="44"/>
                  <a:pt x="83" y="44"/>
                </a:cubicBezTo>
                <a:cubicBezTo>
                  <a:pt x="83" y="44"/>
                  <a:pt x="83" y="44"/>
                  <a:pt x="83" y="44"/>
                </a:cubicBezTo>
                <a:cubicBezTo>
                  <a:pt x="90" y="44"/>
                  <a:pt x="97" y="46"/>
                  <a:pt x="104" y="48"/>
                </a:cubicBezTo>
                <a:cubicBezTo>
                  <a:pt x="110" y="51"/>
                  <a:pt x="116" y="55"/>
                  <a:pt x="122" y="60"/>
                </a:cubicBezTo>
                <a:cubicBezTo>
                  <a:pt x="131" y="70"/>
                  <a:pt x="137" y="83"/>
                  <a:pt x="137" y="98"/>
                </a:cubicBezTo>
                <a:cubicBezTo>
                  <a:pt x="137" y="132"/>
                  <a:pt x="137" y="132"/>
                  <a:pt x="137" y="132"/>
                </a:cubicBezTo>
                <a:cubicBezTo>
                  <a:pt x="137" y="140"/>
                  <a:pt x="139" y="149"/>
                  <a:pt x="142" y="158"/>
                </a:cubicBezTo>
                <a:cubicBezTo>
                  <a:pt x="143" y="162"/>
                  <a:pt x="145" y="166"/>
                  <a:pt x="147" y="169"/>
                </a:cubicBezTo>
                <a:cubicBezTo>
                  <a:pt x="20" y="169"/>
                  <a:pt x="20" y="169"/>
                  <a:pt x="20" y="169"/>
                </a:cubicBezTo>
                <a:close/>
              </a:path>
            </a:pathLst>
          </a:custGeom>
          <a:solidFill>
            <a:srgbClr val="2D3A4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76"/>
          <p:cNvSpPr>
            <a:spLocks noEditPoints="1"/>
          </p:cNvSpPr>
          <p:nvPr/>
        </p:nvSpPr>
        <p:spPr bwMode="auto">
          <a:xfrm>
            <a:off x="7003305" y="3698231"/>
            <a:ext cx="465828" cy="546143"/>
          </a:xfrm>
          <a:custGeom>
            <a:avLst/>
            <a:gdLst>
              <a:gd name="T0" fmla="*/ 124 w 157"/>
              <a:gd name="T1" fmla="*/ 133 h 183"/>
              <a:gd name="T2" fmla="*/ 114 w 157"/>
              <a:gd name="T3" fmla="*/ 140 h 183"/>
              <a:gd name="T4" fmla="*/ 107 w 157"/>
              <a:gd name="T5" fmla="*/ 164 h 183"/>
              <a:gd name="T6" fmla="*/ 78 w 157"/>
              <a:gd name="T7" fmla="*/ 183 h 183"/>
              <a:gd name="T8" fmla="*/ 50 w 157"/>
              <a:gd name="T9" fmla="*/ 164 h 183"/>
              <a:gd name="T10" fmla="*/ 43 w 157"/>
              <a:gd name="T11" fmla="*/ 140 h 183"/>
              <a:gd name="T12" fmla="*/ 33 w 157"/>
              <a:gd name="T13" fmla="*/ 133 h 183"/>
              <a:gd name="T14" fmla="*/ 24 w 157"/>
              <a:gd name="T15" fmla="*/ 111 h 183"/>
              <a:gd name="T16" fmla="*/ 0 w 157"/>
              <a:gd name="T17" fmla="*/ 70 h 183"/>
              <a:gd name="T18" fmla="*/ 31 w 157"/>
              <a:gd name="T19" fmla="*/ 39 h 183"/>
              <a:gd name="T20" fmla="*/ 55 w 157"/>
              <a:gd name="T21" fmla="*/ 50 h 183"/>
              <a:gd name="T22" fmla="*/ 86 w 157"/>
              <a:gd name="T23" fmla="*/ 13 h 183"/>
              <a:gd name="T24" fmla="*/ 117 w 157"/>
              <a:gd name="T25" fmla="*/ 14 h 183"/>
              <a:gd name="T26" fmla="*/ 87 w 157"/>
              <a:gd name="T27" fmla="*/ 40 h 183"/>
              <a:gd name="T28" fmla="*/ 126 w 157"/>
              <a:gd name="T29" fmla="*/ 39 h 183"/>
              <a:gd name="T30" fmla="*/ 148 w 157"/>
              <a:gd name="T31" fmla="*/ 91 h 183"/>
              <a:gd name="T32" fmla="*/ 114 w 157"/>
              <a:gd name="T33" fmla="*/ 81 h 183"/>
              <a:gd name="T34" fmla="*/ 137 w 157"/>
              <a:gd name="T35" fmla="*/ 82 h 183"/>
              <a:gd name="T36" fmla="*/ 138 w 157"/>
              <a:gd name="T37" fmla="*/ 58 h 183"/>
              <a:gd name="T38" fmla="*/ 90 w 157"/>
              <a:gd name="T39" fmla="*/ 58 h 183"/>
              <a:gd name="T40" fmla="*/ 67 w 157"/>
              <a:gd name="T41" fmla="*/ 58 h 183"/>
              <a:gd name="T42" fmla="*/ 90 w 157"/>
              <a:gd name="T43" fmla="*/ 81 h 183"/>
              <a:gd name="T44" fmla="*/ 43 w 157"/>
              <a:gd name="T45" fmla="*/ 58 h 183"/>
              <a:gd name="T46" fmla="*/ 14 w 157"/>
              <a:gd name="T47" fmla="*/ 70 h 183"/>
              <a:gd name="T48" fmla="*/ 43 w 157"/>
              <a:gd name="T49" fmla="*/ 58 h 183"/>
              <a:gd name="T50" fmla="*/ 78 w 157"/>
              <a:gd name="T51" fmla="*/ 136 h 183"/>
              <a:gd name="T52" fmla="*/ 67 w 157"/>
              <a:gd name="T53" fmla="*/ 141 h 183"/>
              <a:gd name="T54" fmla="*/ 63 w 157"/>
              <a:gd name="T55" fmla="*/ 146 h 183"/>
              <a:gd name="T56" fmla="*/ 63 w 157"/>
              <a:gd name="T57" fmla="*/ 159 h 183"/>
              <a:gd name="T58" fmla="*/ 72 w 157"/>
              <a:gd name="T59" fmla="*/ 168 h 183"/>
              <a:gd name="T60" fmla="*/ 94 w 157"/>
              <a:gd name="T61" fmla="*/ 146 h 183"/>
              <a:gd name="T62" fmla="*/ 90 w 157"/>
              <a:gd name="T63" fmla="*/ 123 h 183"/>
              <a:gd name="T64" fmla="*/ 102 w 157"/>
              <a:gd name="T65" fmla="*/ 128 h 183"/>
              <a:gd name="T66" fmla="*/ 118 w 157"/>
              <a:gd name="T67" fmla="*/ 117 h 183"/>
              <a:gd name="T68" fmla="*/ 118 w 157"/>
              <a:gd name="T69" fmla="*/ 105 h 183"/>
              <a:gd name="T70" fmla="*/ 114 w 157"/>
              <a:gd name="T71" fmla="*/ 99 h 183"/>
              <a:gd name="T72" fmla="*/ 96 w 157"/>
              <a:gd name="T73" fmla="*/ 96 h 183"/>
              <a:gd name="T74" fmla="*/ 87 w 157"/>
              <a:gd name="T75" fmla="*/ 105 h 183"/>
              <a:gd name="T76" fmla="*/ 70 w 157"/>
              <a:gd name="T77" fmla="*/ 105 h 183"/>
              <a:gd name="T78" fmla="*/ 67 w 157"/>
              <a:gd name="T79" fmla="*/ 99 h 183"/>
              <a:gd name="T80" fmla="*/ 55 w 157"/>
              <a:gd name="T81" fmla="*/ 95 h 183"/>
              <a:gd name="T82" fmla="*/ 39 w 157"/>
              <a:gd name="T83" fmla="*/ 105 h 183"/>
              <a:gd name="T84" fmla="*/ 39 w 157"/>
              <a:gd name="T85" fmla="*/ 117 h 183"/>
              <a:gd name="T86" fmla="*/ 48 w 157"/>
              <a:gd name="T87" fmla="*/ 127 h 183"/>
              <a:gd name="T88" fmla="*/ 67 w 157"/>
              <a:gd name="T89" fmla="*/ 12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7" h="183">
                <a:moveTo>
                  <a:pt x="131" y="100"/>
                </a:moveTo>
                <a:cubicBezTo>
                  <a:pt x="132" y="104"/>
                  <a:pt x="133" y="107"/>
                  <a:pt x="133" y="111"/>
                </a:cubicBezTo>
                <a:cubicBezTo>
                  <a:pt x="133" y="119"/>
                  <a:pt x="130" y="127"/>
                  <a:pt x="124" y="133"/>
                </a:cubicBezTo>
                <a:cubicBezTo>
                  <a:pt x="124" y="133"/>
                  <a:pt x="124" y="133"/>
                  <a:pt x="124" y="133"/>
                </a:cubicBezTo>
                <a:cubicBezTo>
                  <a:pt x="121" y="136"/>
                  <a:pt x="118" y="138"/>
                  <a:pt x="114" y="140"/>
                </a:cubicBezTo>
                <a:cubicBezTo>
                  <a:pt x="114" y="140"/>
                  <a:pt x="114" y="140"/>
                  <a:pt x="114" y="140"/>
                </a:cubicBezTo>
                <a:cubicBezTo>
                  <a:pt x="112" y="140"/>
                  <a:pt x="109" y="141"/>
                  <a:pt x="107" y="142"/>
                </a:cubicBezTo>
                <a:cubicBezTo>
                  <a:pt x="108" y="145"/>
                  <a:pt x="109" y="149"/>
                  <a:pt x="109" y="153"/>
                </a:cubicBezTo>
                <a:cubicBezTo>
                  <a:pt x="109" y="157"/>
                  <a:pt x="108" y="161"/>
                  <a:pt x="107" y="164"/>
                </a:cubicBezTo>
                <a:cubicBezTo>
                  <a:pt x="104" y="172"/>
                  <a:pt x="98" y="178"/>
                  <a:pt x="90" y="181"/>
                </a:cubicBezTo>
                <a:cubicBezTo>
                  <a:pt x="90" y="181"/>
                  <a:pt x="90" y="181"/>
                  <a:pt x="90" y="181"/>
                </a:cubicBezTo>
                <a:cubicBezTo>
                  <a:pt x="86" y="183"/>
                  <a:pt x="82" y="183"/>
                  <a:pt x="78" y="183"/>
                </a:cubicBezTo>
                <a:cubicBezTo>
                  <a:pt x="74" y="183"/>
                  <a:pt x="70" y="183"/>
                  <a:pt x="67" y="181"/>
                </a:cubicBezTo>
                <a:cubicBezTo>
                  <a:pt x="59" y="178"/>
                  <a:pt x="53" y="172"/>
                  <a:pt x="50" y="164"/>
                </a:cubicBezTo>
                <a:cubicBezTo>
                  <a:pt x="50" y="164"/>
                  <a:pt x="50" y="164"/>
                  <a:pt x="50" y="164"/>
                </a:cubicBezTo>
                <a:cubicBezTo>
                  <a:pt x="48" y="161"/>
                  <a:pt x="48" y="157"/>
                  <a:pt x="48" y="153"/>
                </a:cubicBezTo>
                <a:cubicBezTo>
                  <a:pt x="48" y="149"/>
                  <a:pt x="48" y="145"/>
                  <a:pt x="50" y="142"/>
                </a:cubicBezTo>
                <a:cubicBezTo>
                  <a:pt x="47" y="141"/>
                  <a:pt x="45" y="140"/>
                  <a:pt x="43" y="140"/>
                </a:cubicBezTo>
                <a:cubicBezTo>
                  <a:pt x="43" y="140"/>
                  <a:pt x="43" y="140"/>
                  <a:pt x="43" y="140"/>
                </a:cubicBezTo>
                <a:cubicBezTo>
                  <a:pt x="43" y="140"/>
                  <a:pt x="43" y="140"/>
                  <a:pt x="43" y="140"/>
                </a:cubicBezTo>
                <a:cubicBezTo>
                  <a:pt x="39" y="138"/>
                  <a:pt x="36" y="136"/>
                  <a:pt x="33" y="133"/>
                </a:cubicBezTo>
                <a:cubicBezTo>
                  <a:pt x="30" y="130"/>
                  <a:pt x="28" y="127"/>
                  <a:pt x="26" y="123"/>
                </a:cubicBezTo>
                <a:cubicBezTo>
                  <a:pt x="26" y="123"/>
                  <a:pt x="26" y="123"/>
                  <a:pt x="26" y="123"/>
                </a:cubicBezTo>
                <a:cubicBezTo>
                  <a:pt x="25" y="119"/>
                  <a:pt x="24" y="115"/>
                  <a:pt x="24" y="111"/>
                </a:cubicBezTo>
                <a:cubicBezTo>
                  <a:pt x="24" y="107"/>
                  <a:pt x="25" y="103"/>
                  <a:pt x="26" y="100"/>
                </a:cubicBezTo>
                <a:cubicBezTo>
                  <a:pt x="20" y="99"/>
                  <a:pt x="14" y="96"/>
                  <a:pt x="9" y="91"/>
                </a:cubicBezTo>
                <a:cubicBezTo>
                  <a:pt x="4" y="86"/>
                  <a:pt x="0" y="78"/>
                  <a:pt x="0" y="70"/>
                </a:cubicBezTo>
                <a:cubicBezTo>
                  <a:pt x="0" y="61"/>
                  <a:pt x="4" y="53"/>
                  <a:pt x="9" y="48"/>
                </a:cubicBezTo>
                <a:cubicBezTo>
                  <a:pt x="10" y="47"/>
                  <a:pt x="10" y="47"/>
                  <a:pt x="10" y="47"/>
                </a:cubicBezTo>
                <a:cubicBezTo>
                  <a:pt x="15" y="42"/>
                  <a:pt x="23" y="39"/>
                  <a:pt x="31" y="39"/>
                </a:cubicBezTo>
                <a:cubicBezTo>
                  <a:pt x="40" y="39"/>
                  <a:pt x="47" y="42"/>
                  <a:pt x="53" y="48"/>
                </a:cubicBezTo>
                <a:cubicBezTo>
                  <a:pt x="53" y="48"/>
                  <a:pt x="53" y="48"/>
                  <a:pt x="53" y="48"/>
                </a:cubicBezTo>
                <a:cubicBezTo>
                  <a:pt x="53" y="49"/>
                  <a:pt x="54" y="49"/>
                  <a:pt x="55" y="50"/>
                </a:cubicBezTo>
                <a:cubicBezTo>
                  <a:pt x="59" y="45"/>
                  <a:pt x="66" y="41"/>
                  <a:pt x="73" y="39"/>
                </a:cubicBezTo>
                <a:cubicBezTo>
                  <a:pt x="74" y="29"/>
                  <a:pt x="78" y="20"/>
                  <a:pt x="85" y="13"/>
                </a:cubicBezTo>
                <a:cubicBezTo>
                  <a:pt x="86" y="13"/>
                  <a:pt x="86" y="13"/>
                  <a:pt x="86" y="13"/>
                </a:cubicBezTo>
                <a:cubicBezTo>
                  <a:pt x="94" y="5"/>
                  <a:pt x="105" y="0"/>
                  <a:pt x="117" y="0"/>
                </a:cubicBezTo>
                <a:cubicBezTo>
                  <a:pt x="121" y="0"/>
                  <a:pt x="124" y="3"/>
                  <a:pt x="124" y="7"/>
                </a:cubicBezTo>
                <a:cubicBezTo>
                  <a:pt x="124" y="11"/>
                  <a:pt x="121" y="14"/>
                  <a:pt x="117" y="14"/>
                </a:cubicBezTo>
                <a:cubicBezTo>
                  <a:pt x="108" y="14"/>
                  <a:pt x="101" y="17"/>
                  <a:pt x="95" y="23"/>
                </a:cubicBezTo>
                <a:cubicBezTo>
                  <a:pt x="95" y="23"/>
                  <a:pt x="95" y="23"/>
                  <a:pt x="95" y="23"/>
                </a:cubicBezTo>
                <a:cubicBezTo>
                  <a:pt x="91" y="28"/>
                  <a:pt x="88" y="33"/>
                  <a:pt x="87" y="40"/>
                </a:cubicBezTo>
                <a:cubicBezTo>
                  <a:pt x="93" y="42"/>
                  <a:pt x="98" y="45"/>
                  <a:pt x="102" y="50"/>
                </a:cubicBezTo>
                <a:cubicBezTo>
                  <a:pt x="103" y="49"/>
                  <a:pt x="103" y="49"/>
                  <a:pt x="104" y="48"/>
                </a:cubicBezTo>
                <a:cubicBezTo>
                  <a:pt x="110" y="42"/>
                  <a:pt x="117" y="39"/>
                  <a:pt x="126" y="39"/>
                </a:cubicBezTo>
                <a:cubicBezTo>
                  <a:pt x="134" y="39"/>
                  <a:pt x="142" y="42"/>
                  <a:pt x="148" y="48"/>
                </a:cubicBezTo>
                <a:cubicBezTo>
                  <a:pt x="153" y="53"/>
                  <a:pt x="157" y="61"/>
                  <a:pt x="157" y="70"/>
                </a:cubicBezTo>
                <a:cubicBezTo>
                  <a:pt x="157" y="78"/>
                  <a:pt x="153" y="86"/>
                  <a:pt x="148" y="91"/>
                </a:cubicBezTo>
                <a:cubicBezTo>
                  <a:pt x="147" y="92"/>
                  <a:pt x="147" y="92"/>
                  <a:pt x="147" y="92"/>
                </a:cubicBezTo>
                <a:cubicBezTo>
                  <a:pt x="143" y="96"/>
                  <a:pt x="137" y="99"/>
                  <a:pt x="131" y="100"/>
                </a:cubicBezTo>
                <a:close/>
                <a:moveTo>
                  <a:pt x="114" y="81"/>
                </a:moveTo>
                <a:cubicBezTo>
                  <a:pt x="114" y="81"/>
                  <a:pt x="114" y="81"/>
                  <a:pt x="114" y="81"/>
                </a:cubicBezTo>
                <a:cubicBezTo>
                  <a:pt x="114" y="81"/>
                  <a:pt x="114" y="81"/>
                  <a:pt x="114" y="81"/>
                </a:cubicBezTo>
                <a:cubicBezTo>
                  <a:pt x="120" y="88"/>
                  <a:pt x="131" y="88"/>
                  <a:pt x="137" y="82"/>
                </a:cubicBezTo>
                <a:cubicBezTo>
                  <a:pt x="138" y="81"/>
                  <a:pt x="138" y="81"/>
                  <a:pt x="138" y="81"/>
                </a:cubicBezTo>
                <a:cubicBezTo>
                  <a:pt x="141" y="78"/>
                  <a:pt x="142" y="74"/>
                  <a:pt x="142" y="70"/>
                </a:cubicBezTo>
                <a:cubicBezTo>
                  <a:pt x="142" y="65"/>
                  <a:pt x="141" y="61"/>
                  <a:pt x="138" y="58"/>
                </a:cubicBezTo>
                <a:cubicBezTo>
                  <a:pt x="131" y="51"/>
                  <a:pt x="120" y="51"/>
                  <a:pt x="114" y="58"/>
                </a:cubicBezTo>
                <a:cubicBezTo>
                  <a:pt x="108" y="64"/>
                  <a:pt x="108" y="74"/>
                  <a:pt x="114" y="81"/>
                </a:cubicBezTo>
                <a:close/>
                <a:moveTo>
                  <a:pt x="90" y="58"/>
                </a:moveTo>
                <a:cubicBezTo>
                  <a:pt x="90" y="58"/>
                  <a:pt x="90" y="58"/>
                  <a:pt x="90" y="58"/>
                </a:cubicBezTo>
                <a:cubicBezTo>
                  <a:pt x="90" y="58"/>
                  <a:pt x="90" y="58"/>
                  <a:pt x="90" y="58"/>
                </a:cubicBezTo>
                <a:cubicBezTo>
                  <a:pt x="84" y="51"/>
                  <a:pt x="73" y="51"/>
                  <a:pt x="67" y="58"/>
                </a:cubicBezTo>
                <a:cubicBezTo>
                  <a:pt x="67" y="58"/>
                  <a:pt x="67" y="58"/>
                  <a:pt x="67" y="58"/>
                </a:cubicBezTo>
                <a:cubicBezTo>
                  <a:pt x="60" y="64"/>
                  <a:pt x="60" y="75"/>
                  <a:pt x="67" y="81"/>
                </a:cubicBezTo>
                <a:cubicBezTo>
                  <a:pt x="73" y="88"/>
                  <a:pt x="84" y="88"/>
                  <a:pt x="90" y="81"/>
                </a:cubicBezTo>
                <a:cubicBezTo>
                  <a:pt x="97" y="75"/>
                  <a:pt x="97" y="65"/>
                  <a:pt x="90" y="58"/>
                </a:cubicBezTo>
                <a:close/>
                <a:moveTo>
                  <a:pt x="43" y="58"/>
                </a:moveTo>
                <a:cubicBezTo>
                  <a:pt x="43" y="58"/>
                  <a:pt x="43" y="58"/>
                  <a:pt x="43" y="58"/>
                </a:cubicBezTo>
                <a:cubicBezTo>
                  <a:pt x="36" y="52"/>
                  <a:pt x="26" y="51"/>
                  <a:pt x="20" y="58"/>
                </a:cubicBezTo>
                <a:cubicBezTo>
                  <a:pt x="19" y="58"/>
                  <a:pt x="19" y="58"/>
                  <a:pt x="19" y="58"/>
                </a:cubicBezTo>
                <a:cubicBezTo>
                  <a:pt x="16" y="61"/>
                  <a:pt x="14" y="65"/>
                  <a:pt x="14" y="70"/>
                </a:cubicBezTo>
                <a:cubicBezTo>
                  <a:pt x="14" y="74"/>
                  <a:pt x="16" y="78"/>
                  <a:pt x="19" y="81"/>
                </a:cubicBezTo>
                <a:cubicBezTo>
                  <a:pt x="26" y="88"/>
                  <a:pt x="36" y="88"/>
                  <a:pt x="43" y="81"/>
                </a:cubicBezTo>
                <a:cubicBezTo>
                  <a:pt x="49" y="75"/>
                  <a:pt x="49" y="64"/>
                  <a:pt x="43" y="58"/>
                </a:cubicBezTo>
                <a:close/>
                <a:moveTo>
                  <a:pt x="85" y="137"/>
                </a:moveTo>
                <a:cubicBezTo>
                  <a:pt x="85" y="137"/>
                  <a:pt x="85" y="137"/>
                  <a:pt x="85" y="137"/>
                </a:cubicBezTo>
                <a:cubicBezTo>
                  <a:pt x="83" y="136"/>
                  <a:pt x="81" y="136"/>
                  <a:pt x="78" y="136"/>
                </a:cubicBezTo>
                <a:cubicBezTo>
                  <a:pt x="76" y="136"/>
                  <a:pt x="74" y="136"/>
                  <a:pt x="72" y="137"/>
                </a:cubicBezTo>
                <a:cubicBezTo>
                  <a:pt x="72" y="137"/>
                  <a:pt x="72" y="137"/>
                  <a:pt x="72" y="137"/>
                </a:cubicBezTo>
                <a:cubicBezTo>
                  <a:pt x="70" y="138"/>
                  <a:pt x="68" y="139"/>
                  <a:pt x="67" y="141"/>
                </a:cubicBezTo>
                <a:cubicBezTo>
                  <a:pt x="67" y="141"/>
                  <a:pt x="67" y="141"/>
                  <a:pt x="67" y="141"/>
                </a:cubicBezTo>
                <a:cubicBezTo>
                  <a:pt x="65" y="142"/>
                  <a:pt x="64" y="144"/>
                  <a:pt x="63" y="146"/>
                </a:cubicBezTo>
                <a:cubicBezTo>
                  <a:pt x="63" y="146"/>
                  <a:pt x="63" y="146"/>
                  <a:pt x="63" y="146"/>
                </a:cubicBezTo>
                <a:cubicBezTo>
                  <a:pt x="62" y="148"/>
                  <a:pt x="62" y="150"/>
                  <a:pt x="62" y="153"/>
                </a:cubicBezTo>
                <a:cubicBezTo>
                  <a:pt x="62" y="155"/>
                  <a:pt x="62" y="157"/>
                  <a:pt x="63" y="159"/>
                </a:cubicBezTo>
                <a:cubicBezTo>
                  <a:pt x="63" y="159"/>
                  <a:pt x="63" y="159"/>
                  <a:pt x="63" y="159"/>
                </a:cubicBezTo>
                <a:cubicBezTo>
                  <a:pt x="64" y="161"/>
                  <a:pt x="65" y="163"/>
                  <a:pt x="66" y="164"/>
                </a:cubicBezTo>
                <a:cubicBezTo>
                  <a:pt x="67" y="164"/>
                  <a:pt x="67" y="164"/>
                  <a:pt x="67" y="164"/>
                </a:cubicBezTo>
                <a:cubicBezTo>
                  <a:pt x="68" y="166"/>
                  <a:pt x="70" y="167"/>
                  <a:pt x="72" y="168"/>
                </a:cubicBezTo>
                <a:cubicBezTo>
                  <a:pt x="81" y="172"/>
                  <a:pt x="90" y="167"/>
                  <a:pt x="94" y="159"/>
                </a:cubicBezTo>
                <a:cubicBezTo>
                  <a:pt x="95" y="157"/>
                  <a:pt x="95" y="155"/>
                  <a:pt x="95" y="153"/>
                </a:cubicBezTo>
                <a:cubicBezTo>
                  <a:pt x="95" y="150"/>
                  <a:pt x="95" y="148"/>
                  <a:pt x="94" y="146"/>
                </a:cubicBezTo>
                <a:cubicBezTo>
                  <a:pt x="93" y="144"/>
                  <a:pt x="92" y="142"/>
                  <a:pt x="90" y="141"/>
                </a:cubicBezTo>
                <a:cubicBezTo>
                  <a:pt x="89" y="139"/>
                  <a:pt x="87" y="138"/>
                  <a:pt x="85" y="137"/>
                </a:cubicBezTo>
                <a:close/>
                <a:moveTo>
                  <a:pt x="90" y="123"/>
                </a:moveTo>
                <a:cubicBezTo>
                  <a:pt x="90" y="123"/>
                  <a:pt x="90" y="123"/>
                  <a:pt x="90" y="123"/>
                </a:cubicBezTo>
                <a:cubicBezTo>
                  <a:pt x="92" y="124"/>
                  <a:pt x="94" y="126"/>
                  <a:pt x="96" y="127"/>
                </a:cubicBezTo>
                <a:cubicBezTo>
                  <a:pt x="98" y="127"/>
                  <a:pt x="100" y="128"/>
                  <a:pt x="102" y="128"/>
                </a:cubicBezTo>
                <a:cubicBezTo>
                  <a:pt x="104" y="128"/>
                  <a:pt x="106" y="127"/>
                  <a:pt x="108" y="127"/>
                </a:cubicBezTo>
                <a:cubicBezTo>
                  <a:pt x="108" y="127"/>
                  <a:pt x="108" y="127"/>
                  <a:pt x="108" y="127"/>
                </a:cubicBezTo>
                <a:cubicBezTo>
                  <a:pt x="113" y="125"/>
                  <a:pt x="116" y="122"/>
                  <a:pt x="118" y="117"/>
                </a:cubicBezTo>
                <a:cubicBezTo>
                  <a:pt x="118" y="117"/>
                  <a:pt x="118" y="117"/>
                  <a:pt x="118" y="117"/>
                </a:cubicBezTo>
                <a:cubicBezTo>
                  <a:pt x="118" y="116"/>
                  <a:pt x="119" y="113"/>
                  <a:pt x="119" y="111"/>
                </a:cubicBezTo>
                <a:cubicBezTo>
                  <a:pt x="119" y="109"/>
                  <a:pt x="118" y="107"/>
                  <a:pt x="118" y="105"/>
                </a:cubicBezTo>
                <a:cubicBezTo>
                  <a:pt x="118" y="105"/>
                  <a:pt x="118" y="105"/>
                  <a:pt x="118" y="105"/>
                </a:cubicBezTo>
                <a:cubicBezTo>
                  <a:pt x="117" y="103"/>
                  <a:pt x="115" y="101"/>
                  <a:pt x="114" y="99"/>
                </a:cubicBezTo>
                <a:cubicBezTo>
                  <a:pt x="114" y="99"/>
                  <a:pt x="114" y="99"/>
                  <a:pt x="114" y="99"/>
                </a:cubicBezTo>
                <a:cubicBezTo>
                  <a:pt x="112" y="98"/>
                  <a:pt x="111" y="97"/>
                  <a:pt x="108" y="96"/>
                </a:cubicBezTo>
                <a:cubicBezTo>
                  <a:pt x="107" y="95"/>
                  <a:pt x="104" y="95"/>
                  <a:pt x="102" y="95"/>
                </a:cubicBezTo>
                <a:cubicBezTo>
                  <a:pt x="100" y="95"/>
                  <a:pt x="98" y="95"/>
                  <a:pt x="96" y="96"/>
                </a:cubicBezTo>
                <a:cubicBezTo>
                  <a:pt x="96" y="96"/>
                  <a:pt x="96" y="96"/>
                  <a:pt x="96" y="96"/>
                </a:cubicBezTo>
                <a:cubicBezTo>
                  <a:pt x="94" y="97"/>
                  <a:pt x="92" y="98"/>
                  <a:pt x="90" y="99"/>
                </a:cubicBezTo>
                <a:cubicBezTo>
                  <a:pt x="89" y="101"/>
                  <a:pt x="88" y="103"/>
                  <a:pt x="87" y="105"/>
                </a:cubicBezTo>
                <a:cubicBezTo>
                  <a:pt x="87" y="105"/>
                  <a:pt x="87" y="105"/>
                  <a:pt x="87" y="105"/>
                </a:cubicBezTo>
                <a:cubicBezTo>
                  <a:pt x="84" y="111"/>
                  <a:pt x="86" y="118"/>
                  <a:pt x="90" y="123"/>
                </a:cubicBezTo>
                <a:close/>
                <a:moveTo>
                  <a:pt x="70" y="105"/>
                </a:moveTo>
                <a:cubicBezTo>
                  <a:pt x="70" y="105"/>
                  <a:pt x="70" y="105"/>
                  <a:pt x="70" y="105"/>
                </a:cubicBezTo>
                <a:cubicBezTo>
                  <a:pt x="70" y="105"/>
                  <a:pt x="70" y="105"/>
                  <a:pt x="70" y="105"/>
                </a:cubicBezTo>
                <a:cubicBezTo>
                  <a:pt x="69" y="103"/>
                  <a:pt x="68" y="101"/>
                  <a:pt x="67" y="99"/>
                </a:cubicBezTo>
                <a:cubicBezTo>
                  <a:pt x="67" y="99"/>
                  <a:pt x="67" y="99"/>
                  <a:pt x="67" y="99"/>
                </a:cubicBezTo>
                <a:cubicBezTo>
                  <a:pt x="65" y="98"/>
                  <a:pt x="63" y="97"/>
                  <a:pt x="61" y="96"/>
                </a:cubicBezTo>
                <a:cubicBezTo>
                  <a:pt x="59" y="95"/>
                  <a:pt x="57" y="95"/>
                  <a:pt x="55" y="95"/>
                </a:cubicBezTo>
                <a:cubicBezTo>
                  <a:pt x="50" y="95"/>
                  <a:pt x="46" y="96"/>
                  <a:pt x="43" y="99"/>
                </a:cubicBezTo>
                <a:cubicBezTo>
                  <a:pt x="41" y="101"/>
                  <a:pt x="40" y="103"/>
                  <a:pt x="39" y="105"/>
                </a:cubicBezTo>
                <a:cubicBezTo>
                  <a:pt x="39" y="105"/>
                  <a:pt x="39" y="105"/>
                  <a:pt x="39" y="105"/>
                </a:cubicBezTo>
                <a:cubicBezTo>
                  <a:pt x="39" y="107"/>
                  <a:pt x="38" y="109"/>
                  <a:pt x="38" y="111"/>
                </a:cubicBezTo>
                <a:cubicBezTo>
                  <a:pt x="38" y="113"/>
                  <a:pt x="39" y="115"/>
                  <a:pt x="39" y="117"/>
                </a:cubicBezTo>
                <a:cubicBezTo>
                  <a:pt x="39" y="117"/>
                  <a:pt x="39" y="117"/>
                  <a:pt x="39" y="117"/>
                </a:cubicBezTo>
                <a:cubicBezTo>
                  <a:pt x="40" y="119"/>
                  <a:pt x="41" y="121"/>
                  <a:pt x="43" y="123"/>
                </a:cubicBezTo>
                <a:cubicBezTo>
                  <a:pt x="45" y="124"/>
                  <a:pt x="46" y="126"/>
                  <a:pt x="48" y="127"/>
                </a:cubicBezTo>
                <a:cubicBezTo>
                  <a:pt x="48" y="127"/>
                  <a:pt x="48" y="127"/>
                  <a:pt x="48" y="127"/>
                </a:cubicBezTo>
                <a:cubicBezTo>
                  <a:pt x="50" y="127"/>
                  <a:pt x="52" y="128"/>
                  <a:pt x="55" y="128"/>
                </a:cubicBezTo>
                <a:cubicBezTo>
                  <a:pt x="59" y="128"/>
                  <a:pt x="63" y="126"/>
                  <a:pt x="66" y="123"/>
                </a:cubicBezTo>
                <a:cubicBezTo>
                  <a:pt x="67" y="123"/>
                  <a:pt x="67" y="123"/>
                  <a:pt x="67" y="123"/>
                </a:cubicBezTo>
                <a:cubicBezTo>
                  <a:pt x="71" y="118"/>
                  <a:pt x="73" y="111"/>
                  <a:pt x="70" y="105"/>
                </a:cubicBezTo>
                <a:close/>
              </a:path>
            </a:pathLst>
          </a:custGeom>
          <a:solidFill>
            <a:srgbClr val="2D3A4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77"/>
          <p:cNvSpPr>
            <a:spLocks noEditPoints="1"/>
          </p:cNvSpPr>
          <p:nvPr/>
        </p:nvSpPr>
        <p:spPr bwMode="auto">
          <a:xfrm>
            <a:off x="4694759" y="3698231"/>
            <a:ext cx="522047" cy="546143"/>
          </a:xfrm>
          <a:custGeom>
            <a:avLst/>
            <a:gdLst>
              <a:gd name="T0" fmla="*/ 149 w 175"/>
              <a:gd name="T1" fmla="*/ 99 h 183"/>
              <a:gd name="T2" fmla="*/ 144 w 175"/>
              <a:gd name="T3" fmla="*/ 103 h 183"/>
              <a:gd name="T4" fmla="*/ 131 w 175"/>
              <a:gd name="T5" fmla="*/ 138 h 183"/>
              <a:gd name="T6" fmla="*/ 107 w 175"/>
              <a:gd name="T7" fmla="*/ 152 h 183"/>
              <a:gd name="T8" fmla="*/ 103 w 175"/>
              <a:gd name="T9" fmla="*/ 157 h 183"/>
              <a:gd name="T10" fmla="*/ 107 w 175"/>
              <a:gd name="T11" fmla="*/ 161 h 183"/>
              <a:gd name="T12" fmla="*/ 138 w 175"/>
              <a:gd name="T13" fmla="*/ 143 h 183"/>
              <a:gd name="T14" fmla="*/ 153 w 175"/>
              <a:gd name="T15" fmla="*/ 103 h 183"/>
              <a:gd name="T16" fmla="*/ 149 w 175"/>
              <a:gd name="T17" fmla="*/ 99 h 183"/>
              <a:gd name="T18" fmla="*/ 158 w 175"/>
              <a:gd name="T19" fmla="*/ 55 h 183"/>
              <a:gd name="T20" fmla="*/ 158 w 175"/>
              <a:gd name="T21" fmla="*/ 55 h 183"/>
              <a:gd name="T22" fmla="*/ 114 w 175"/>
              <a:gd name="T23" fmla="*/ 35 h 183"/>
              <a:gd name="T24" fmla="*/ 97 w 175"/>
              <a:gd name="T25" fmla="*/ 38 h 183"/>
              <a:gd name="T26" fmla="*/ 105 w 175"/>
              <a:gd name="T27" fmla="*/ 25 h 183"/>
              <a:gd name="T28" fmla="*/ 131 w 175"/>
              <a:gd name="T29" fmla="*/ 14 h 183"/>
              <a:gd name="T30" fmla="*/ 138 w 175"/>
              <a:gd name="T31" fmla="*/ 7 h 183"/>
              <a:gd name="T32" fmla="*/ 131 w 175"/>
              <a:gd name="T33" fmla="*/ 0 h 183"/>
              <a:gd name="T34" fmla="*/ 95 w 175"/>
              <a:gd name="T35" fmla="*/ 15 h 183"/>
              <a:gd name="T36" fmla="*/ 82 w 175"/>
              <a:gd name="T37" fmla="*/ 40 h 183"/>
              <a:gd name="T38" fmla="*/ 61 w 175"/>
              <a:gd name="T39" fmla="*/ 35 h 183"/>
              <a:gd name="T40" fmla="*/ 17 w 175"/>
              <a:gd name="T41" fmla="*/ 55 h 183"/>
              <a:gd name="T42" fmla="*/ 0 w 175"/>
              <a:gd name="T43" fmla="*/ 103 h 183"/>
              <a:gd name="T44" fmla="*/ 21 w 175"/>
              <a:gd name="T45" fmla="*/ 158 h 183"/>
              <a:gd name="T46" fmla="*/ 68 w 175"/>
              <a:gd name="T47" fmla="*/ 183 h 183"/>
              <a:gd name="T48" fmla="*/ 80 w 175"/>
              <a:gd name="T49" fmla="*/ 182 h 183"/>
              <a:gd name="T50" fmla="*/ 88 w 175"/>
              <a:gd name="T51" fmla="*/ 179 h 183"/>
              <a:gd name="T52" fmla="*/ 95 w 175"/>
              <a:gd name="T53" fmla="*/ 182 h 183"/>
              <a:gd name="T54" fmla="*/ 95 w 175"/>
              <a:gd name="T55" fmla="*/ 182 h 183"/>
              <a:gd name="T56" fmla="*/ 107 w 175"/>
              <a:gd name="T57" fmla="*/ 183 h 183"/>
              <a:gd name="T58" fmla="*/ 155 w 175"/>
              <a:gd name="T59" fmla="*/ 158 h 183"/>
              <a:gd name="T60" fmla="*/ 175 w 175"/>
              <a:gd name="T61" fmla="*/ 103 h 183"/>
              <a:gd name="T62" fmla="*/ 158 w 175"/>
              <a:gd name="T63" fmla="*/ 55 h 183"/>
              <a:gd name="T64" fmla="*/ 144 w 175"/>
              <a:gd name="T65" fmla="*/ 149 h 183"/>
              <a:gd name="T66" fmla="*/ 144 w 175"/>
              <a:gd name="T67" fmla="*/ 149 h 183"/>
              <a:gd name="T68" fmla="*/ 107 w 175"/>
              <a:gd name="T69" fmla="*/ 169 h 183"/>
              <a:gd name="T70" fmla="*/ 99 w 175"/>
              <a:gd name="T71" fmla="*/ 168 h 183"/>
              <a:gd name="T72" fmla="*/ 99 w 175"/>
              <a:gd name="T73" fmla="*/ 168 h 183"/>
              <a:gd name="T74" fmla="*/ 91 w 175"/>
              <a:gd name="T75" fmla="*/ 165 h 183"/>
              <a:gd name="T76" fmla="*/ 84 w 175"/>
              <a:gd name="T77" fmla="*/ 165 h 183"/>
              <a:gd name="T78" fmla="*/ 76 w 175"/>
              <a:gd name="T79" fmla="*/ 168 h 183"/>
              <a:gd name="T80" fmla="*/ 68 w 175"/>
              <a:gd name="T81" fmla="*/ 169 h 183"/>
              <a:gd name="T82" fmla="*/ 31 w 175"/>
              <a:gd name="T83" fmla="*/ 149 h 183"/>
              <a:gd name="T84" fmla="*/ 14 w 175"/>
              <a:gd name="T85" fmla="*/ 103 h 183"/>
              <a:gd name="T86" fmla="*/ 27 w 175"/>
              <a:gd name="T87" fmla="*/ 64 h 183"/>
              <a:gd name="T88" fmla="*/ 61 w 175"/>
              <a:gd name="T89" fmla="*/ 49 h 183"/>
              <a:gd name="T90" fmla="*/ 83 w 175"/>
              <a:gd name="T91" fmla="*/ 56 h 183"/>
              <a:gd name="T92" fmla="*/ 88 w 175"/>
              <a:gd name="T93" fmla="*/ 58 h 183"/>
              <a:gd name="T94" fmla="*/ 92 w 175"/>
              <a:gd name="T95" fmla="*/ 56 h 183"/>
              <a:gd name="T96" fmla="*/ 114 w 175"/>
              <a:gd name="T97" fmla="*/ 49 h 183"/>
              <a:gd name="T98" fmla="*/ 148 w 175"/>
              <a:gd name="T99" fmla="*/ 64 h 183"/>
              <a:gd name="T100" fmla="*/ 161 w 175"/>
              <a:gd name="T101" fmla="*/ 103 h 183"/>
              <a:gd name="T102" fmla="*/ 144 w 175"/>
              <a:gd name="T103" fmla="*/ 149 h 183"/>
              <a:gd name="T104" fmla="*/ 61 w 175"/>
              <a:gd name="T105" fmla="*/ 58 h 183"/>
              <a:gd name="T106" fmla="*/ 61 w 175"/>
              <a:gd name="T107" fmla="*/ 58 h 183"/>
              <a:gd name="T108" fmla="*/ 33 w 175"/>
              <a:gd name="T109" fmla="*/ 70 h 183"/>
              <a:gd name="T110" fmla="*/ 22 w 175"/>
              <a:gd name="T111" fmla="*/ 103 h 183"/>
              <a:gd name="T112" fmla="*/ 27 w 175"/>
              <a:gd name="T113" fmla="*/ 107 h 183"/>
              <a:gd name="T114" fmla="*/ 31 w 175"/>
              <a:gd name="T115" fmla="*/ 103 h 183"/>
              <a:gd name="T116" fmla="*/ 39 w 175"/>
              <a:gd name="T117" fmla="*/ 76 h 183"/>
              <a:gd name="T118" fmla="*/ 61 w 175"/>
              <a:gd name="T119" fmla="*/ 66 h 183"/>
              <a:gd name="T120" fmla="*/ 65 w 175"/>
              <a:gd name="T121" fmla="*/ 62 h 183"/>
              <a:gd name="T122" fmla="*/ 61 w 175"/>
              <a:gd name="T123" fmla="*/ 58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" h="183">
                <a:moveTo>
                  <a:pt x="149" y="99"/>
                </a:moveTo>
                <a:cubicBezTo>
                  <a:pt x="146" y="99"/>
                  <a:pt x="144" y="100"/>
                  <a:pt x="144" y="103"/>
                </a:cubicBezTo>
                <a:cubicBezTo>
                  <a:pt x="144" y="113"/>
                  <a:pt x="139" y="127"/>
                  <a:pt x="131" y="138"/>
                </a:cubicBezTo>
                <a:cubicBezTo>
                  <a:pt x="125" y="146"/>
                  <a:pt x="116" y="152"/>
                  <a:pt x="107" y="152"/>
                </a:cubicBezTo>
                <a:cubicBezTo>
                  <a:pt x="105" y="152"/>
                  <a:pt x="103" y="154"/>
                  <a:pt x="103" y="157"/>
                </a:cubicBezTo>
                <a:cubicBezTo>
                  <a:pt x="103" y="159"/>
                  <a:pt x="105" y="161"/>
                  <a:pt x="107" y="161"/>
                </a:cubicBezTo>
                <a:cubicBezTo>
                  <a:pt x="119" y="161"/>
                  <a:pt x="130" y="153"/>
                  <a:pt x="138" y="143"/>
                </a:cubicBezTo>
                <a:cubicBezTo>
                  <a:pt x="147" y="131"/>
                  <a:pt x="153" y="115"/>
                  <a:pt x="153" y="103"/>
                </a:cubicBezTo>
                <a:cubicBezTo>
                  <a:pt x="153" y="100"/>
                  <a:pt x="151" y="99"/>
                  <a:pt x="149" y="99"/>
                </a:cubicBezTo>
                <a:close/>
                <a:moveTo>
                  <a:pt x="158" y="55"/>
                </a:moveTo>
                <a:cubicBezTo>
                  <a:pt x="158" y="55"/>
                  <a:pt x="158" y="55"/>
                  <a:pt x="158" y="55"/>
                </a:cubicBezTo>
                <a:cubicBezTo>
                  <a:pt x="147" y="42"/>
                  <a:pt x="131" y="35"/>
                  <a:pt x="114" y="35"/>
                </a:cubicBezTo>
                <a:cubicBezTo>
                  <a:pt x="108" y="35"/>
                  <a:pt x="102" y="36"/>
                  <a:pt x="97" y="38"/>
                </a:cubicBezTo>
                <a:cubicBezTo>
                  <a:pt x="99" y="33"/>
                  <a:pt x="102" y="29"/>
                  <a:pt x="105" y="25"/>
                </a:cubicBezTo>
                <a:cubicBezTo>
                  <a:pt x="112" y="18"/>
                  <a:pt x="121" y="14"/>
                  <a:pt x="131" y="14"/>
                </a:cubicBezTo>
                <a:cubicBezTo>
                  <a:pt x="135" y="14"/>
                  <a:pt x="138" y="11"/>
                  <a:pt x="138" y="7"/>
                </a:cubicBezTo>
                <a:cubicBezTo>
                  <a:pt x="138" y="3"/>
                  <a:pt x="135" y="0"/>
                  <a:pt x="131" y="0"/>
                </a:cubicBezTo>
                <a:cubicBezTo>
                  <a:pt x="117" y="0"/>
                  <a:pt x="105" y="6"/>
                  <a:pt x="95" y="15"/>
                </a:cubicBezTo>
                <a:cubicBezTo>
                  <a:pt x="89" y="22"/>
                  <a:pt x="84" y="30"/>
                  <a:pt x="82" y="40"/>
                </a:cubicBezTo>
                <a:cubicBezTo>
                  <a:pt x="75" y="37"/>
                  <a:pt x="68" y="35"/>
                  <a:pt x="61" y="35"/>
                </a:cubicBezTo>
                <a:cubicBezTo>
                  <a:pt x="44" y="35"/>
                  <a:pt x="28" y="42"/>
                  <a:pt x="17" y="55"/>
                </a:cubicBezTo>
                <a:cubicBezTo>
                  <a:pt x="6" y="67"/>
                  <a:pt x="0" y="83"/>
                  <a:pt x="0" y="103"/>
                </a:cubicBezTo>
                <a:cubicBezTo>
                  <a:pt x="0" y="123"/>
                  <a:pt x="8" y="143"/>
                  <a:pt x="21" y="158"/>
                </a:cubicBezTo>
                <a:cubicBezTo>
                  <a:pt x="33" y="173"/>
                  <a:pt x="51" y="183"/>
                  <a:pt x="68" y="183"/>
                </a:cubicBezTo>
                <a:cubicBezTo>
                  <a:pt x="72" y="183"/>
                  <a:pt x="76" y="183"/>
                  <a:pt x="80" y="182"/>
                </a:cubicBezTo>
                <a:cubicBezTo>
                  <a:pt x="83" y="181"/>
                  <a:pt x="85" y="180"/>
                  <a:pt x="88" y="179"/>
                </a:cubicBezTo>
                <a:cubicBezTo>
                  <a:pt x="90" y="180"/>
                  <a:pt x="92" y="181"/>
                  <a:pt x="95" y="182"/>
                </a:cubicBezTo>
                <a:cubicBezTo>
                  <a:pt x="95" y="182"/>
                  <a:pt x="95" y="182"/>
                  <a:pt x="95" y="182"/>
                </a:cubicBezTo>
                <a:cubicBezTo>
                  <a:pt x="99" y="183"/>
                  <a:pt x="103" y="183"/>
                  <a:pt x="107" y="183"/>
                </a:cubicBezTo>
                <a:cubicBezTo>
                  <a:pt x="124" y="183"/>
                  <a:pt x="142" y="173"/>
                  <a:pt x="155" y="158"/>
                </a:cubicBezTo>
                <a:cubicBezTo>
                  <a:pt x="167" y="143"/>
                  <a:pt x="175" y="123"/>
                  <a:pt x="175" y="103"/>
                </a:cubicBezTo>
                <a:cubicBezTo>
                  <a:pt x="175" y="83"/>
                  <a:pt x="169" y="67"/>
                  <a:pt x="158" y="55"/>
                </a:cubicBezTo>
                <a:close/>
                <a:moveTo>
                  <a:pt x="144" y="149"/>
                </a:moveTo>
                <a:cubicBezTo>
                  <a:pt x="144" y="149"/>
                  <a:pt x="144" y="149"/>
                  <a:pt x="144" y="149"/>
                </a:cubicBezTo>
                <a:cubicBezTo>
                  <a:pt x="134" y="161"/>
                  <a:pt x="120" y="169"/>
                  <a:pt x="107" y="169"/>
                </a:cubicBezTo>
                <a:cubicBezTo>
                  <a:pt x="104" y="169"/>
                  <a:pt x="101" y="169"/>
                  <a:pt x="99" y="168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6" y="168"/>
                  <a:pt x="93" y="166"/>
                  <a:pt x="91" y="165"/>
                </a:cubicBezTo>
                <a:cubicBezTo>
                  <a:pt x="89" y="164"/>
                  <a:pt x="86" y="164"/>
                  <a:pt x="84" y="165"/>
                </a:cubicBezTo>
                <a:cubicBezTo>
                  <a:pt x="82" y="166"/>
                  <a:pt x="79" y="168"/>
                  <a:pt x="76" y="168"/>
                </a:cubicBezTo>
                <a:cubicBezTo>
                  <a:pt x="74" y="169"/>
                  <a:pt x="71" y="169"/>
                  <a:pt x="68" y="169"/>
                </a:cubicBezTo>
                <a:cubicBezTo>
                  <a:pt x="55" y="169"/>
                  <a:pt x="42" y="161"/>
                  <a:pt x="31" y="149"/>
                </a:cubicBezTo>
                <a:cubicBezTo>
                  <a:pt x="21" y="136"/>
                  <a:pt x="14" y="119"/>
                  <a:pt x="14" y="103"/>
                </a:cubicBezTo>
                <a:cubicBezTo>
                  <a:pt x="14" y="87"/>
                  <a:pt x="19" y="73"/>
                  <a:pt x="27" y="64"/>
                </a:cubicBezTo>
                <a:cubicBezTo>
                  <a:pt x="36" y="55"/>
                  <a:pt x="48" y="49"/>
                  <a:pt x="61" y="49"/>
                </a:cubicBezTo>
                <a:cubicBezTo>
                  <a:pt x="69" y="49"/>
                  <a:pt x="77" y="52"/>
                  <a:pt x="83" y="56"/>
                </a:cubicBezTo>
                <a:cubicBezTo>
                  <a:pt x="84" y="57"/>
                  <a:pt x="86" y="58"/>
                  <a:pt x="88" y="58"/>
                </a:cubicBezTo>
                <a:cubicBezTo>
                  <a:pt x="89" y="58"/>
                  <a:pt x="91" y="57"/>
                  <a:pt x="92" y="56"/>
                </a:cubicBezTo>
                <a:cubicBezTo>
                  <a:pt x="98" y="52"/>
                  <a:pt x="106" y="49"/>
                  <a:pt x="114" y="49"/>
                </a:cubicBezTo>
                <a:cubicBezTo>
                  <a:pt x="127" y="49"/>
                  <a:pt x="139" y="55"/>
                  <a:pt x="148" y="64"/>
                </a:cubicBezTo>
                <a:cubicBezTo>
                  <a:pt x="156" y="73"/>
                  <a:pt x="161" y="87"/>
                  <a:pt x="161" y="103"/>
                </a:cubicBezTo>
                <a:cubicBezTo>
                  <a:pt x="161" y="119"/>
                  <a:pt x="154" y="136"/>
                  <a:pt x="144" y="149"/>
                </a:cubicBezTo>
                <a:close/>
                <a:moveTo>
                  <a:pt x="61" y="58"/>
                </a:moveTo>
                <a:cubicBezTo>
                  <a:pt x="61" y="58"/>
                  <a:pt x="61" y="58"/>
                  <a:pt x="61" y="58"/>
                </a:cubicBezTo>
                <a:cubicBezTo>
                  <a:pt x="49" y="58"/>
                  <a:pt x="40" y="63"/>
                  <a:pt x="33" y="70"/>
                </a:cubicBezTo>
                <a:cubicBezTo>
                  <a:pt x="26" y="79"/>
                  <a:pt x="22" y="91"/>
                  <a:pt x="22" y="103"/>
                </a:cubicBezTo>
                <a:cubicBezTo>
                  <a:pt x="22" y="105"/>
                  <a:pt x="24" y="107"/>
                  <a:pt x="27" y="107"/>
                </a:cubicBezTo>
                <a:cubicBezTo>
                  <a:pt x="29" y="107"/>
                  <a:pt x="31" y="105"/>
                  <a:pt x="31" y="103"/>
                </a:cubicBezTo>
                <a:cubicBezTo>
                  <a:pt x="31" y="92"/>
                  <a:pt x="34" y="83"/>
                  <a:pt x="39" y="76"/>
                </a:cubicBezTo>
                <a:cubicBezTo>
                  <a:pt x="44" y="70"/>
                  <a:pt x="52" y="66"/>
                  <a:pt x="61" y="66"/>
                </a:cubicBezTo>
                <a:cubicBezTo>
                  <a:pt x="64" y="66"/>
                  <a:pt x="65" y="65"/>
                  <a:pt x="65" y="62"/>
                </a:cubicBezTo>
                <a:cubicBezTo>
                  <a:pt x="65" y="60"/>
                  <a:pt x="64" y="58"/>
                  <a:pt x="61" y="58"/>
                </a:cubicBezTo>
                <a:close/>
              </a:path>
            </a:pathLst>
          </a:custGeom>
          <a:solidFill>
            <a:srgbClr val="2D3A4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矩形: 圆角 20"/>
          <p:cNvSpPr/>
          <p:nvPr/>
        </p:nvSpPr>
        <p:spPr>
          <a:xfrm>
            <a:off x="2019343" y="4893217"/>
            <a:ext cx="1312003" cy="3651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2D3A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复古花朵</a:t>
            </a:r>
          </a:p>
        </p:txBody>
      </p:sp>
      <p:sp>
        <p:nvSpPr>
          <p:cNvPr id="22" name="矩形 21"/>
          <p:cNvSpPr/>
          <p:nvPr/>
        </p:nvSpPr>
        <p:spPr>
          <a:xfrm>
            <a:off x="1608184" y="5350462"/>
            <a:ext cx="210656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4312048" y="4893217"/>
            <a:ext cx="1312003" cy="3651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2D3A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复古花朵</a:t>
            </a:r>
          </a:p>
        </p:txBody>
      </p:sp>
      <p:sp>
        <p:nvSpPr>
          <p:cNvPr id="24" name="矩形 23"/>
          <p:cNvSpPr/>
          <p:nvPr/>
        </p:nvSpPr>
        <p:spPr>
          <a:xfrm>
            <a:off x="3877418" y="5350462"/>
            <a:ext cx="210656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矩形: 圆角 24"/>
          <p:cNvSpPr/>
          <p:nvPr/>
        </p:nvSpPr>
        <p:spPr>
          <a:xfrm>
            <a:off x="6604753" y="4893217"/>
            <a:ext cx="1312003" cy="3651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2D3A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复古花朵</a:t>
            </a:r>
          </a:p>
        </p:txBody>
      </p:sp>
      <p:sp>
        <p:nvSpPr>
          <p:cNvPr id="26" name="矩形 25"/>
          <p:cNvSpPr/>
          <p:nvPr/>
        </p:nvSpPr>
        <p:spPr>
          <a:xfrm>
            <a:off x="6181858" y="5350462"/>
            <a:ext cx="210656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7" name="矩形: 圆角 26"/>
          <p:cNvSpPr/>
          <p:nvPr/>
        </p:nvSpPr>
        <p:spPr>
          <a:xfrm>
            <a:off x="8897457" y="4893217"/>
            <a:ext cx="1312003" cy="3651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2D3A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复古花朵</a:t>
            </a:r>
          </a:p>
        </p:txBody>
      </p:sp>
      <p:sp>
        <p:nvSpPr>
          <p:cNvPr id="28" name="矩形 27"/>
          <p:cNvSpPr/>
          <p:nvPr/>
        </p:nvSpPr>
        <p:spPr>
          <a:xfrm>
            <a:off x="8486298" y="5350462"/>
            <a:ext cx="210656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39373" y="2728684"/>
            <a:ext cx="10513255" cy="2187222"/>
          </a:xfrm>
          <a:prstGeom prst="rect">
            <a:avLst/>
          </a:prstGeom>
          <a:solidFill>
            <a:srgbClr val="6C8B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19988" y="247092"/>
            <a:ext cx="11352025" cy="6363816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t="82540" r="72075" b="2105"/>
          <a:stretch>
            <a:fillRect/>
          </a:stretch>
        </p:blipFill>
        <p:spPr>
          <a:xfrm>
            <a:off x="0" y="5210462"/>
            <a:ext cx="1617785" cy="16475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4" t="24550" b="50900"/>
          <a:stretch>
            <a:fillRect/>
          </a:stretch>
        </p:blipFill>
        <p:spPr>
          <a:xfrm>
            <a:off x="10452295" y="-1"/>
            <a:ext cx="1739705" cy="160163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17713" y="379175"/>
            <a:ext cx="3956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2039251" y="902395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7" name="Picture 2" descr="Sunflower Field Under Blue Sunny Sk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2" y="1789925"/>
            <a:ext cx="5048836" cy="3125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2300514" y="3802741"/>
            <a:ext cx="7590972" cy="11131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620628" y="3950074"/>
            <a:ext cx="2950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蒲公英花海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5696857" y="4586513"/>
            <a:ext cx="798286" cy="0"/>
          </a:xfrm>
          <a:prstGeom prst="line">
            <a:avLst/>
          </a:prstGeom>
          <a:ln>
            <a:solidFill>
              <a:srgbClr val="2D3A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735401" y="5162999"/>
            <a:ext cx="872119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 to help your demonstration project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9988" y="247092"/>
            <a:ext cx="11352025" cy="6363816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t="82540" r="72075" b="2105"/>
          <a:stretch>
            <a:fillRect/>
          </a:stretch>
        </p:blipFill>
        <p:spPr>
          <a:xfrm>
            <a:off x="0" y="5210462"/>
            <a:ext cx="1617785" cy="16475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4" t="24550" b="50900"/>
          <a:stretch>
            <a:fillRect/>
          </a:stretch>
        </p:blipFill>
        <p:spPr>
          <a:xfrm>
            <a:off x="10452295" y="-1"/>
            <a:ext cx="1739705" cy="160163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17713" y="379175"/>
            <a:ext cx="3956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2039251" y="902395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1167422" y="1862251"/>
          <a:ext cx="9857156" cy="2576361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464289"/>
                <a:gridCol w="2464289"/>
                <a:gridCol w="2464289"/>
                <a:gridCol w="2464289"/>
              </a:tblGrid>
              <a:tr h="6066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ONE</a:t>
                      </a:r>
                      <a:endParaRPr lang="zh-CN" altLang="en-US" sz="17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3A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TWO</a:t>
                      </a:r>
                      <a:endParaRPr lang="zh-CN" altLang="en-US" sz="17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3A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THREE</a:t>
                      </a:r>
                      <a:endParaRPr lang="zh-CN" altLang="en-US" sz="17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3A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FOUR</a:t>
                      </a:r>
                      <a:endParaRPr lang="zh-CN" altLang="en-US" sz="17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3A4B"/>
                    </a:solidFill>
                  </a:tcPr>
                </a:tc>
              </a:tr>
              <a:tr h="75263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Admin</a:t>
                      </a:r>
                      <a:endParaRPr lang="zh-CN" altLang="en-US" sz="12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800,000</a:t>
                      </a:r>
                      <a:endParaRPr lang="zh-CN" altLang="en-US" sz="12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  <a:p>
                      <a:pPr algn="ctr"/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  <a:p>
                      <a:pPr algn="ctr"/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569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Admin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  <a:p>
                      <a:pPr algn="ctr"/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  <a:p>
                      <a:pPr algn="ctr"/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  <a:p>
                      <a:pPr algn="ctr"/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  <a:p>
                      <a:pPr algn="ctr"/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61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Admin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细黑" panose="02010600040101010101" pitchFamily="2" charset="-122"/>
                        <a:ea typeface="华文细黑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1735401" y="5186274"/>
            <a:ext cx="872119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 to help your demonstration project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20628" y="4521623"/>
            <a:ext cx="2950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复古风格设计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5696857" y="5102899"/>
            <a:ext cx="798286" cy="0"/>
          </a:xfrm>
          <a:prstGeom prst="line">
            <a:avLst/>
          </a:prstGeom>
          <a:ln>
            <a:solidFill>
              <a:srgbClr val="2D3A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88393" y="459014"/>
            <a:ext cx="10615213" cy="5939972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t="82540" r="72075" b="2105"/>
          <a:stretch>
            <a:fillRect/>
          </a:stretch>
        </p:blipFill>
        <p:spPr>
          <a:xfrm>
            <a:off x="0" y="4212160"/>
            <a:ext cx="2598057" cy="264584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4" t="24550" b="50900"/>
          <a:stretch>
            <a:fillRect/>
          </a:stretch>
        </p:blipFill>
        <p:spPr>
          <a:xfrm>
            <a:off x="9405257" y="-1"/>
            <a:ext cx="2786743" cy="2565573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5005754" y="1674055"/>
            <a:ext cx="2180493" cy="2180493"/>
          </a:xfrm>
          <a:prstGeom prst="ellipse">
            <a:avLst/>
          </a:prstGeom>
          <a:solidFill>
            <a:srgbClr val="2D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>
                <a:latin typeface="华文中宋" panose="02010600040101010101" pitchFamily="2" charset="-122"/>
                <a:ea typeface="华文中宋" panose="02010600040101010101" pitchFamily="2" charset="-122"/>
              </a:rPr>
              <a:t>03</a:t>
            </a:r>
            <a:endParaRPr lang="zh-CN" altLang="en-US" sz="72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79131" y="3978686"/>
            <a:ext cx="4433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240827" y="4625017"/>
            <a:ext cx="5710346" cy="369332"/>
            <a:chOff x="3348111" y="4625017"/>
            <a:chExt cx="5710346" cy="369332"/>
          </a:xfrm>
        </p:grpSpPr>
        <p:sp>
          <p:nvSpPr>
            <p:cNvPr id="11" name="文本框 10"/>
            <p:cNvSpPr txBox="1"/>
            <p:nvPr/>
          </p:nvSpPr>
          <p:spPr>
            <a:xfrm>
              <a:off x="5073598" y="4625017"/>
              <a:ext cx="22593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dirty="0">
                  <a:solidFill>
                    <a:srgbClr val="2D3A4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偏执于设计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3348111" y="4809683"/>
              <a:ext cx="1491175" cy="0"/>
            </a:xfrm>
            <a:prstGeom prst="line">
              <a:avLst/>
            </a:prstGeom>
            <a:ln>
              <a:solidFill>
                <a:srgbClr val="2D3A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567282" y="4809683"/>
              <a:ext cx="1491175" cy="0"/>
            </a:xfrm>
            <a:prstGeom prst="line">
              <a:avLst/>
            </a:prstGeom>
            <a:ln>
              <a:solidFill>
                <a:srgbClr val="2D3A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矩形 18"/>
          <p:cNvSpPr/>
          <p:nvPr/>
        </p:nvSpPr>
        <p:spPr>
          <a:xfrm>
            <a:off x="4527453" y="3248517"/>
            <a:ext cx="3137095" cy="388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005754" y="3220767"/>
            <a:ext cx="2180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PART THREE</a:t>
            </a:r>
            <a:endParaRPr lang="zh-CN" altLang="en-US" sz="2400" dirty="0">
              <a:solidFill>
                <a:srgbClr val="2D3A4B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9988" y="247092"/>
            <a:ext cx="11352025" cy="6363816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4" t="24550" b="50900"/>
          <a:stretch>
            <a:fillRect/>
          </a:stretch>
        </p:blipFill>
        <p:spPr>
          <a:xfrm>
            <a:off x="10452295" y="-1"/>
            <a:ext cx="1739705" cy="160163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17713" y="379175"/>
            <a:ext cx="3956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2039251" y="902395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94401" y="2471409"/>
            <a:ext cx="5486400" cy="3400640"/>
          </a:xfrm>
          <a:prstGeom prst="rect">
            <a:avLst/>
          </a:prstGeom>
          <a:solidFill>
            <a:srgbClr val="2D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图表 10"/>
          <p:cNvGraphicFramePr/>
          <p:nvPr/>
        </p:nvGraphicFramePr>
        <p:xfrm>
          <a:off x="6407125" y="2612137"/>
          <a:ext cx="4679883" cy="3164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等腰三角形 11"/>
          <p:cNvSpPr/>
          <p:nvPr/>
        </p:nvSpPr>
        <p:spPr>
          <a:xfrm>
            <a:off x="-1159369" y="1805688"/>
            <a:ext cx="435429" cy="185782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t="82540" r="72075" b="2105"/>
          <a:stretch>
            <a:fillRect/>
          </a:stretch>
        </p:blipFill>
        <p:spPr>
          <a:xfrm>
            <a:off x="0" y="5210462"/>
            <a:ext cx="1617785" cy="164754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446621" y="1805688"/>
            <a:ext cx="2729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柱形图模板</a:t>
            </a: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10240594" y="2034725"/>
            <a:ext cx="846414" cy="3591"/>
          </a:xfrm>
          <a:prstGeom prst="line">
            <a:avLst/>
          </a:prstGeom>
          <a:ln>
            <a:solidFill>
              <a:srgbClr val="2D3A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6535846" y="2034725"/>
            <a:ext cx="846414" cy="3591"/>
          </a:xfrm>
          <a:prstGeom prst="line">
            <a:avLst/>
          </a:prstGeom>
          <a:ln>
            <a:solidFill>
              <a:srgbClr val="2D3A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1682146" y="2242372"/>
            <a:ext cx="3412847" cy="3675474"/>
          </a:xfrm>
          <a:prstGeom prst="rect">
            <a:avLst/>
          </a:prstGeom>
          <a:noFill/>
          <a:ln w="38100">
            <a:solidFill>
              <a:srgbClr val="2D3A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/>
          <a:srcRect r="48850"/>
          <a:stretch>
            <a:fillRect/>
          </a:stretch>
        </p:blipFill>
        <p:spPr>
          <a:xfrm>
            <a:off x="2338213" y="1984157"/>
            <a:ext cx="3214508" cy="419190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9988" y="247092"/>
            <a:ext cx="11352025" cy="6363816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t="82540" r="72075" b="2105"/>
          <a:stretch>
            <a:fillRect/>
          </a:stretch>
        </p:blipFill>
        <p:spPr>
          <a:xfrm>
            <a:off x="0" y="5210462"/>
            <a:ext cx="1617785" cy="16475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4" t="24550" b="50900"/>
          <a:stretch>
            <a:fillRect/>
          </a:stretch>
        </p:blipFill>
        <p:spPr>
          <a:xfrm>
            <a:off x="10452295" y="-1"/>
            <a:ext cx="1739705" cy="160163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17713" y="379175"/>
            <a:ext cx="3956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2039251" y="902395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/>
          <a:srcRect l="16603" r="16603"/>
          <a:stretch>
            <a:fillRect/>
          </a:stretch>
        </p:blipFill>
        <p:spPr>
          <a:xfrm>
            <a:off x="1116060" y="2189696"/>
            <a:ext cx="2171692" cy="2171692"/>
          </a:xfrm>
          <a:prstGeom prst="ellipse">
            <a:avLst/>
          </a:prstGeom>
        </p:spPr>
      </p:pic>
      <p:pic>
        <p:nvPicPr>
          <p:cNvPr id="10" name="Picture 2" descr="Bouquet of Pink Roses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1" r="12471"/>
          <a:stretch>
            <a:fillRect/>
          </a:stretch>
        </p:blipFill>
        <p:spPr bwMode="auto">
          <a:xfrm>
            <a:off x="3712123" y="2189696"/>
            <a:ext cx="2171692" cy="217169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/>
          <a:srcRect l="16649" r="16649"/>
          <a:stretch>
            <a:fillRect/>
          </a:stretch>
        </p:blipFill>
        <p:spPr>
          <a:xfrm>
            <a:off x="8904248" y="2189696"/>
            <a:ext cx="2171692" cy="2171692"/>
          </a:xfrm>
          <a:prstGeom prst="ellipse">
            <a:avLst/>
          </a:prstGeom>
        </p:spPr>
      </p:pic>
      <p:pic>
        <p:nvPicPr>
          <p:cNvPr id="12" name="Picture 2" descr="Sunflower Field Under Blue Sunny Sky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3" r="19043"/>
          <a:stretch>
            <a:fillRect/>
          </a:stretch>
        </p:blipFill>
        <p:spPr bwMode="auto">
          <a:xfrm>
            <a:off x="6308186" y="2189696"/>
            <a:ext cx="2171692" cy="217169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/>
          <p:cNvSpPr txBox="1"/>
          <p:nvPr/>
        </p:nvSpPr>
        <p:spPr>
          <a:xfrm>
            <a:off x="1480681" y="4485924"/>
            <a:ext cx="1507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1181186" y="4968175"/>
            <a:ext cx="210656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52843" y="4485924"/>
            <a:ext cx="1507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3753348" y="4968175"/>
            <a:ext cx="210656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672807" y="4485924"/>
            <a:ext cx="1507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6373312" y="4968175"/>
            <a:ext cx="210656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268869" y="4485924"/>
            <a:ext cx="1507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输入标题</a:t>
            </a:r>
          </a:p>
        </p:txBody>
      </p:sp>
      <p:sp>
        <p:nvSpPr>
          <p:cNvPr id="21" name="矩形 20"/>
          <p:cNvSpPr/>
          <p:nvPr/>
        </p:nvSpPr>
        <p:spPr>
          <a:xfrm>
            <a:off x="8969374" y="4968175"/>
            <a:ext cx="2106566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9988" y="247092"/>
            <a:ext cx="11352025" cy="6363816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t="82540" r="72075" b="2105"/>
          <a:stretch>
            <a:fillRect/>
          </a:stretch>
        </p:blipFill>
        <p:spPr>
          <a:xfrm>
            <a:off x="0" y="5210462"/>
            <a:ext cx="1617785" cy="16475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4" t="24550" b="50900"/>
          <a:stretch>
            <a:fillRect/>
          </a:stretch>
        </p:blipFill>
        <p:spPr>
          <a:xfrm>
            <a:off x="10452295" y="-1"/>
            <a:ext cx="1739705" cy="160163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17713" y="379175"/>
            <a:ext cx="3956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2039251" y="902395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任意多边形: 形状 9"/>
          <p:cNvSpPr/>
          <p:nvPr/>
        </p:nvSpPr>
        <p:spPr>
          <a:xfrm>
            <a:off x="1356492" y="2236484"/>
            <a:ext cx="2799472" cy="3348111"/>
          </a:xfrm>
          <a:custGeom>
            <a:avLst/>
            <a:gdLst>
              <a:gd name="connsiteX0" fmla="*/ 1835835 w 3671668"/>
              <a:gd name="connsiteY0" fmla="*/ 0 h 3348111"/>
              <a:gd name="connsiteX1" fmla="*/ 3671668 w 3671668"/>
              <a:gd name="connsiteY1" fmla="*/ 829994 h 3348111"/>
              <a:gd name="connsiteX2" fmla="*/ 3671667 w 3671668"/>
              <a:gd name="connsiteY2" fmla="*/ 829994 h 3348111"/>
              <a:gd name="connsiteX3" fmla="*/ 3671667 w 3671668"/>
              <a:gd name="connsiteY3" fmla="*/ 3348111 h 3348111"/>
              <a:gd name="connsiteX4" fmla="*/ 0 w 3671668"/>
              <a:gd name="connsiteY4" fmla="*/ 3348111 h 3348111"/>
              <a:gd name="connsiteX5" fmla="*/ 0 w 3671668"/>
              <a:gd name="connsiteY5" fmla="*/ 829994 h 3348111"/>
              <a:gd name="connsiteX6" fmla="*/ 1 w 3671668"/>
              <a:gd name="connsiteY6" fmla="*/ 829994 h 3348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1668" h="3348111">
                <a:moveTo>
                  <a:pt x="1835835" y="0"/>
                </a:moveTo>
                <a:lnTo>
                  <a:pt x="3671668" y="829994"/>
                </a:lnTo>
                <a:lnTo>
                  <a:pt x="3671667" y="829994"/>
                </a:lnTo>
                <a:lnTo>
                  <a:pt x="3671667" y="3348111"/>
                </a:lnTo>
                <a:lnTo>
                  <a:pt x="0" y="3348111"/>
                </a:lnTo>
                <a:lnTo>
                  <a:pt x="0" y="829994"/>
                </a:lnTo>
                <a:lnTo>
                  <a:pt x="1" y="829994"/>
                </a:lnTo>
                <a:close/>
              </a:path>
            </a:pathLst>
          </a:custGeom>
          <a:solidFill>
            <a:srgbClr val="6C8B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任意多边形: 形状 10"/>
          <p:cNvSpPr/>
          <p:nvPr/>
        </p:nvSpPr>
        <p:spPr>
          <a:xfrm>
            <a:off x="4696264" y="2236484"/>
            <a:ext cx="2799472" cy="3348111"/>
          </a:xfrm>
          <a:custGeom>
            <a:avLst/>
            <a:gdLst>
              <a:gd name="connsiteX0" fmla="*/ 1835835 w 3671668"/>
              <a:gd name="connsiteY0" fmla="*/ 0 h 3348111"/>
              <a:gd name="connsiteX1" fmla="*/ 3671668 w 3671668"/>
              <a:gd name="connsiteY1" fmla="*/ 829994 h 3348111"/>
              <a:gd name="connsiteX2" fmla="*/ 3671667 w 3671668"/>
              <a:gd name="connsiteY2" fmla="*/ 829994 h 3348111"/>
              <a:gd name="connsiteX3" fmla="*/ 3671667 w 3671668"/>
              <a:gd name="connsiteY3" fmla="*/ 3348111 h 3348111"/>
              <a:gd name="connsiteX4" fmla="*/ 0 w 3671668"/>
              <a:gd name="connsiteY4" fmla="*/ 3348111 h 3348111"/>
              <a:gd name="connsiteX5" fmla="*/ 0 w 3671668"/>
              <a:gd name="connsiteY5" fmla="*/ 829994 h 3348111"/>
              <a:gd name="connsiteX6" fmla="*/ 1 w 3671668"/>
              <a:gd name="connsiteY6" fmla="*/ 829994 h 3348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1668" h="3348111">
                <a:moveTo>
                  <a:pt x="1835835" y="0"/>
                </a:moveTo>
                <a:lnTo>
                  <a:pt x="3671668" y="829994"/>
                </a:lnTo>
                <a:lnTo>
                  <a:pt x="3671667" y="829994"/>
                </a:lnTo>
                <a:lnTo>
                  <a:pt x="3671667" y="3348111"/>
                </a:lnTo>
                <a:lnTo>
                  <a:pt x="0" y="3348111"/>
                </a:lnTo>
                <a:lnTo>
                  <a:pt x="0" y="829994"/>
                </a:lnTo>
                <a:lnTo>
                  <a:pt x="1" y="829994"/>
                </a:lnTo>
                <a:close/>
              </a:path>
            </a:pathLst>
          </a:custGeom>
          <a:solidFill>
            <a:srgbClr val="2D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: 形状 11"/>
          <p:cNvSpPr/>
          <p:nvPr/>
        </p:nvSpPr>
        <p:spPr>
          <a:xfrm>
            <a:off x="8036037" y="2236484"/>
            <a:ext cx="2799472" cy="3348111"/>
          </a:xfrm>
          <a:custGeom>
            <a:avLst/>
            <a:gdLst>
              <a:gd name="connsiteX0" fmla="*/ 1835835 w 3671668"/>
              <a:gd name="connsiteY0" fmla="*/ 0 h 3348111"/>
              <a:gd name="connsiteX1" fmla="*/ 3671668 w 3671668"/>
              <a:gd name="connsiteY1" fmla="*/ 829994 h 3348111"/>
              <a:gd name="connsiteX2" fmla="*/ 3671667 w 3671668"/>
              <a:gd name="connsiteY2" fmla="*/ 829994 h 3348111"/>
              <a:gd name="connsiteX3" fmla="*/ 3671667 w 3671668"/>
              <a:gd name="connsiteY3" fmla="*/ 3348111 h 3348111"/>
              <a:gd name="connsiteX4" fmla="*/ 0 w 3671668"/>
              <a:gd name="connsiteY4" fmla="*/ 3348111 h 3348111"/>
              <a:gd name="connsiteX5" fmla="*/ 0 w 3671668"/>
              <a:gd name="connsiteY5" fmla="*/ 829994 h 3348111"/>
              <a:gd name="connsiteX6" fmla="*/ 1 w 3671668"/>
              <a:gd name="connsiteY6" fmla="*/ 829994 h 3348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1668" h="3348111">
                <a:moveTo>
                  <a:pt x="1835835" y="0"/>
                </a:moveTo>
                <a:lnTo>
                  <a:pt x="3671668" y="829994"/>
                </a:lnTo>
                <a:lnTo>
                  <a:pt x="3671667" y="829994"/>
                </a:lnTo>
                <a:lnTo>
                  <a:pt x="3671667" y="3348111"/>
                </a:lnTo>
                <a:lnTo>
                  <a:pt x="0" y="3348111"/>
                </a:lnTo>
                <a:lnTo>
                  <a:pt x="0" y="829994"/>
                </a:lnTo>
                <a:lnTo>
                  <a:pt x="1" y="829994"/>
                </a:lnTo>
                <a:close/>
              </a:path>
            </a:pathLst>
          </a:custGeom>
          <a:solidFill>
            <a:srgbClr val="6C8B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6"/>
          <p:cNvSpPr>
            <a:spLocks noEditPoints="1"/>
          </p:cNvSpPr>
          <p:nvPr/>
        </p:nvSpPr>
        <p:spPr bwMode="auto">
          <a:xfrm>
            <a:off x="2392972" y="3140988"/>
            <a:ext cx="726512" cy="617538"/>
          </a:xfrm>
          <a:custGeom>
            <a:avLst/>
            <a:gdLst>
              <a:gd name="T0" fmla="*/ 177 w 184"/>
              <a:gd name="T1" fmla="*/ 0 h 156"/>
              <a:gd name="T2" fmla="*/ 7 w 184"/>
              <a:gd name="T3" fmla="*/ 0 h 156"/>
              <a:gd name="T4" fmla="*/ 7 w 184"/>
              <a:gd name="T5" fmla="*/ 0 h 156"/>
              <a:gd name="T6" fmla="*/ 0 w 184"/>
              <a:gd name="T7" fmla="*/ 7 h 156"/>
              <a:gd name="T8" fmla="*/ 0 w 184"/>
              <a:gd name="T9" fmla="*/ 149 h 156"/>
              <a:gd name="T10" fmla="*/ 0 w 184"/>
              <a:gd name="T11" fmla="*/ 149 h 156"/>
              <a:gd name="T12" fmla="*/ 7 w 184"/>
              <a:gd name="T13" fmla="*/ 156 h 156"/>
              <a:gd name="T14" fmla="*/ 176 w 184"/>
              <a:gd name="T15" fmla="*/ 156 h 156"/>
              <a:gd name="T16" fmla="*/ 177 w 184"/>
              <a:gd name="T17" fmla="*/ 156 h 156"/>
              <a:gd name="T18" fmla="*/ 184 w 184"/>
              <a:gd name="T19" fmla="*/ 149 h 156"/>
              <a:gd name="T20" fmla="*/ 184 w 184"/>
              <a:gd name="T21" fmla="*/ 7 h 156"/>
              <a:gd name="T22" fmla="*/ 184 w 184"/>
              <a:gd name="T23" fmla="*/ 7 h 156"/>
              <a:gd name="T24" fmla="*/ 177 w 184"/>
              <a:gd name="T25" fmla="*/ 0 h 156"/>
              <a:gd name="T26" fmla="*/ 169 w 184"/>
              <a:gd name="T27" fmla="*/ 142 h 156"/>
              <a:gd name="T28" fmla="*/ 169 w 184"/>
              <a:gd name="T29" fmla="*/ 142 h 156"/>
              <a:gd name="T30" fmla="*/ 14 w 184"/>
              <a:gd name="T31" fmla="*/ 142 h 156"/>
              <a:gd name="T32" fmla="*/ 14 w 184"/>
              <a:gd name="T33" fmla="*/ 127 h 156"/>
              <a:gd name="T34" fmla="*/ 51 w 184"/>
              <a:gd name="T35" fmla="*/ 90 h 156"/>
              <a:gd name="T36" fmla="*/ 76 w 184"/>
              <a:gd name="T37" fmla="*/ 115 h 156"/>
              <a:gd name="T38" fmla="*/ 76 w 184"/>
              <a:gd name="T39" fmla="*/ 115 h 156"/>
              <a:gd name="T40" fmla="*/ 76 w 184"/>
              <a:gd name="T41" fmla="*/ 115 h 156"/>
              <a:gd name="T42" fmla="*/ 76 w 184"/>
              <a:gd name="T43" fmla="*/ 116 h 156"/>
              <a:gd name="T44" fmla="*/ 76 w 184"/>
              <a:gd name="T45" fmla="*/ 116 h 156"/>
              <a:gd name="T46" fmla="*/ 76 w 184"/>
              <a:gd name="T47" fmla="*/ 116 h 156"/>
              <a:gd name="T48" fmla="*/ 76 w 184"/>
              <a:gd name="T49" fmla="*/ 116 h 156"/>
              <a:gd name="T50" fmla="*/ 91 w 184"/>
              <a:gd name="T51" fmla="*/ 131 h 156"/>
              <a:gd name="T52" fmla="*/ 97 w 184"/>
              <a:gd name="T53" fmla="*/ 131 h 156"/>
              <a:gd name="T54" fmla="*/ 97 w 184"/>
              <a:gd name="T55" fmla="*/ 125 h 156"/>
              <a:gd name="T56" fmla="*/ 85 w 184"/>
              <a:gd name="T57" fmla="*/ 113 h 156"/>
              <a:gd name="T58" fmla="*/ 119 w 184"/>
              <a:gd name="T59" fmla="*/ 78 h 156"/>
              <a:gd name="T60" fmla="*/ 169 w 184"/>
              <a:gd name="T61" fmla="*/ 129 h 156"/>
              <a:gd name="T62" fmla="*/ 169 w 184"/>
              <a:gd name="T63" fmla="*/ 142 h 156"/>
              <a:gd name="T64" fmla="*/ 169 w 184"/>
              <a:gd name="T65" fmla="*/ 117 h 156"/>
              <a:gd name="T66" fmla="*/ 169 w 184"/>
              <a:gd name="T67" fmla="*/ 117 h 156"/>
              <a:gd name="T68" fmla="*/ 122 w 184"/>
              <a:gd name="T69" fmla="*/ 69 h 156"/>
              <a:gd name="T70" fmla="*/ 116 w 184"/>
              <a:gd name="T71" fmla="*/ 69 h 156"/>
              <a:gd name="T72" fmla="*/ 79 w 184"/>
              <a:gd name="T73" fmla="*/ 107 h 156"/>
              <a:gd name="T74" fmla="*/ 54 w 184"/>
              <a:gd name="T75" fmla="*/ 81 h 156"/>
              <a:gd name="T76" fmla="*/ 48 w 184"/>
              <a:gd name="T77" fmla="*/ 81 h 156"/>
              <a:gd name="T78" fmla="*/ 14 w 184"/>
              <a:gd name="T79" fmla="*/ 115 h 156"/>
              <a:gd name="T80" fmla="*/ 14 w 184"/>
              <a:gd name="T81" fmla="*/ 14 h 156"/>
              <a:gd name="T82" fmla="*/ 169 w 184"/>
              <a:gd name="T83" fmla="*/ 14 h 156"/>
              <a:gd name="T84" fmla="*/ 169 w 184"/>
              <a:gd name="T85" fmla="*/ 117 h 156"/>
              <a:gd name="T86" fmla="*/ 53 w 184"/>
              <a:gd name="T87" fmla="*/ 71 h 156"/>
              <a:gd name="T88" fmla="*/ 53 w 184"/>
              <a:gd name="T89" fmla="*/ 71 h 156"/>
              <a:gd name="T90" fmla="*/ 78 w 184"/>
              <a:gd name="T91" fmla="*/ 46 h 156"/>
              <a:gd name="T92" fmla="*/ 53 w 184"/>
              <a:gd name="T93" fmla="*/ 21 h 156"/>
              <a:gd name="T94" fmla="*/ 29 w 184"/>
              <a:gd name="T95" fmla="*/ 46 h 156"/>
              <a:gd name="T96" fmla="*/ 53 w 184"/>
              <a:gd name="T97" fmla="*/ 71 h 156"/>
              <a:gd name="T98" fmla="*/ 53 w 184"/>
              <a:gd name="T99" fmla="*/ 30 h 156"/>
              <a:gd name="T100" fmla="*/ 53 w 184"/>
              <a:gd name="T101" fmla="*/ 30 h 156"/>
              <a:gd name="T102" fmla="*/ 70 w 184"/>
              <a:gd name="T103" fmla="*/ 46 h 156"/>
              <a:gd name="T104" fmla="*/ 53 w 184"/>
              <a:gd name="T105" fmla="*/ 62 h 156"/>
              <a:gd name="T106" fmla="*/ 37 w 184"/>
              <a:gd name="T107" fmla="*/ 46 h 156"/>
              <a:gd name="T108" fmla="*/ 53 w 184"/>
              <a:gd name="T109" fmla="*/ 3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4" h="156">
                <a:moveTo>
                  <a:pt x="17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53"/>
                  <a:pt x="3" y="156"/>
                  <a:pt x="7" y="156"/>
                </a:cubicBezTo>
                <a:cubicBezTo>
                  <a:pt x="176" y="156"/>
                  <a:pt x="176" y="156"/>
                  <a:pt x="176" y="156"/>
                </a:cubicBezTo>
                <a:cubicBezTo>
                  <a:pt x="177" y="156"/>
                  <a:pt x="177" y="156"/>
                  <a:pt x="177" y="156"/>
                </a:cubicBezTo>
                <a:cubicBezTo>
                  <a:pt x="180" y="156"/>
                  <a:pt x="184" y="153"/>
                  <a:pt x="184" y="149"/>
                </a:cubicBezTo>
                <a:cubicBezTo>
                  <a:pt x="184" y="7"/>
                  <a:pt x="184" y="7"/>
                  <a:pt x="184" y="7"/>
                </a:cubicBezTo>
                <a:cubicBezTo>
                  <a:pt x="184" y="7"/>
                  <a:pt x="184" y="7"/>
                  <a:pt x="184" y="7"/>
                </a:cubicBezTo>
                <a:cubicBezTo>
                  <a:pt x="184" y="3"/>
                  <a:pt x="180" y="0"/>
                  <a:pt x="177" y="0"/>
                </a:cubicBezTo>
                <a:close/>
                <a:moveTo>
                  <a:pt x="169" y="142"/>
                </a:moveTo>
                <a:cubicBezTo>
                  <a:pt x="169" y="142"/>
                  <a:pt x="169" y="142"/>
                  <a:pt x="169" y="142"/>
                </a:cubicBezTo>
                <a:cubicBezTo>
                  <a:pt x="14" y="142"/>
                  <a:pt x="14" y="142"/>
                  <a:pt x="14" y="142"/>
                </a:cubicBezTo>
                <a:cubicBezTo>
                  <a:pt x="14" y="127"/>
                  <a:pt x="14" y="127"/>
                  <a:pt x="14" y="127"/>
                </a:cubicBezTo>
                <a:cubicBezTo>
                  <a:pt x="51" y="90"/>
                  <a:pt x="51" y="90"/>
                  <a:pt x="51" y="90"/>
                </a:cubicBezTo>
                <a:cubicBezTo>
                  <a:pt x="76" y="115"/>
                  <a:pt x="76" y="115"/>
                  <a:pt x="76" y="115"/>
                </a:cubicBezTo>
                <a:cubicBezTo>
                  <a:pt x="76" y="115"/>
                  <a:pt x="76" y="115"/>
                  <a:pt x="76" y="115"/>
                </a:cubicBezTo>
                <a:cubicBezTo>
                  <a:pt x="76" y="115"/>
                  <a:pt x="76" y="115"/>
                  <a:pt x="76" y="115"/>
                </a:cubicBezTo>
                <a:cubicBezTo>
                  <a:pt x="76" y="116"/>
                  <a:pt x="76" y="116"/>
                  <a:pt x="76" y="116"/>
                </a:cubicBezTo>
                <a:cubicBezTo>
                  <a:pt x="76" y="116"/>
                  <a:pt x="76" y="116"/>
                  <a:pt x="76" y="116"/>
                </a:cubicBezTo>
                <a:cubicBezTo>
                  <a:pt x="76" y="116"/>
                  <a:pt x="76" y="116"/>
                  <a:pt x="76" y="116"/>
                </a:cubicBezTo>
                <a:cubicBezTo>
                  <a:pt x="76" y="116"/>
                  <a:pt x="76" y="116"/>
                  <a:pt x="76" y="116"/>
                </a:cubicBezTo>
                <a:cubicBezTo>
                  <a:pt x="91" y="131"/>
                  <a:pt x="91" y="131"/>
                  <a:pt x="91" y="131"/>
                </a:cubicBezTo>
                <a:cubicBezTo>
                  <a:pt x="93" y="132"/>
                  <a:pt x="95" y="132"/>
                  <a:pt x="97" y="131"/>
                </a:cubicBezTo>
                <a:cubicBezTo>
                  <a:pt x="99" y="129"/>
                  <a:pt x="99" y="126"/>
                  <a:pt x="97" y="125"/>
                </a:cubicBezTo>
                <a:cubicBezTo>
                  <a:pt x="85" y="113"/>
                  <a:pt x="85" y="113"/>
                  <a:pt x="85" y="113"/>
                </a:cubicBezTo>
                <a:cubicBezTo>
                  <a:pt x="119" y="78"/>
                  <a:pt x="119" y="78"/>
                  <a:pt x="119" y="78"/>
                </a:cubicBezTo>
                <a:cubicBezTo>
                  <a:pt x="169" y="129"/>
                  <a:pt x="169" y="129"/>
                  <a:pt x="169" y="129"/>
                </a:cubicBezTo>
                <a:cubicBezTo>
                  <a:pt x="169" y="142"/>
                  <a:pt x="169" y="142"/>
                  <a:pt x="169" y="142"/>
                </a:cubicBezTo>
                <a:close/>
                <a:moveTo>
                  <a:pt x="169" y="117"/>
                </a:moveTo>
                <a:cubicBezTo>
                  <a:pt x="169" y="117"/>
                  <a:pt x="169" y="117"/>
                  <a:pt x="169" y="117"/>
                </a:cubicBezTo>
                <a:cubicBezTo>
                  <a:pt x="122" y="69"/>
                  <a:pt x="122" y="69"/>
                  <a:pt x="122" y="69"/>
                </a:cubicBezTo>
                <a:cubicBezTo>
                  <a:pt x="120" y="68"/>
                  <a:pt x="118" y="68"/>
                  <a:pt x="116" y="69"/>
                </a:cubicBezTo>
                <a:cubicBezTo>
                  <a:pt x="79" y="107"/>
                  <a:pt x="79" y="107"/>
                  <a:pt x="79" y="107"/>
                </a:cubicBezTo>
                <a:cubicBezTo>
                  <a:pt x="54" y="81"/>
                  <a:pt x="54" y="81"/>
                  <a:pt x="54" y="81"/>
                </a:cubicBezTo>
                <a:cubicBezTo>
                  <a:pt x="52" y="80"/>
                  <a:pt x="49" y="80"/>
                  <a:pt x="48" y="81"/>
                </a:cubicBezTo>
                <a:cubicBezTo>
                  <a:pt x="14" y="115"/>
                  <a:pt x="14" y="115"/>
                  <a:pt x="14" y="115"/>
                </a:cubicBezTo>
                <a:cubicBezTo>
                  <a:pt x="14" y="14"/>
                  <a:pt x="14" y="14"/>
                  <a:pt x="14" y="14"/>
                </a:cubicBezTo>
                <a:cubicBezTo>
                  <a:pt x="169" y="14"/>
                  <a:pt x="169" y="14"/>
                  <a:pt x="169" y="14"/>
                </a:cubicBezTo>
                <a:cubicBezTo>
                  <a:pt x="169" y="117"/>
                  <a:pt x="169" y="117"/>
                  <a:pt x="169" y="117"/>
                </a:cubicBezTo>
                <a:close/>
                <a:moveTo>
                  <a:pt x="53" y="71"/>
                </a:moveTo>
                <a:cubicBezTo>
                  <a:pt x="53" y="71"/>
                  <a:pt x="53" y="71"/>
                  <a:pt x="53" y="71"/>
                </a:cubicBezTo>
                <a:cubicBezTo>
                  <a:pt x="67" y="71"/>
                  <a:pt x="78" y="59"/>
                  <a:pt x="78" y="46"/>
                </a:cubicBezTo>
                <a:cubicBezTo>
                  <a:pt x="78" y="33"/>
                  <a:pt x="67" y="21"/>
                  <a:pt x="53" y="21"/>
                </a:cubicBezTo>
                <a:cubicBezTo>
                  <a:pt x="40" y="21"/>
                  <a:pt x="29" y="33"/>
                  <a:pt x="29" y="46"/>
                </a:cubicBezTo>
                <a:cubicBezTo>
                  <a:pt x="29" y="59"/>
                  <a:pt x="40" y="71"/>
                  <a:pt x="53" y="71"/>
                </a:cubicBezTo>
                <a:close/>
                <a:moveTo>
                  <a:pt x="53" y="30"/>
                </a:moveTo>
                <a:cubicBezTo>
                  <a:pt x="53" y="30"/>
                  <a:pt x="53" y="30"/>
                  <a:pt x="53" y="30"/>
                </a:cubicBezTo>
                <a:cubicBezTo>
                  <a:pt x="62" y="30"/>
                  <a:pt x="70" y="37"/>
                  <a:pt x="70" y="46"/>
                </a:cubicBezTo>
                <a:cubicBezTo>
                  <a:pt x="70" y="55"/>
                  <a:pt x="62" y="62"/>
                  <a:pt x="53" y="62"/>
                </a:cubicBezTo>
                <a:cubicBezTo>
                  <a:pt x="45" y="62"/>
                  <a:pt x="37" y="55"/>
                  <a:pt x="37" y="46"/>
                </a:cubicBezTo>
                <a:cubicBezTo>
                  <a:pt x="37" y="37"/>
                  <a:pt x="45" y="30"/>
                  <a:pt x="53" y="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103"/>
          <p:cNvSpPr>
            <a:spLocks noEditPoints="1"/>
          </p:cNvSpPr>
          <p:nvPr/>
        </p:nvSpPr>
        <p:spPr bwMode="auto">
          <a:xfrm>
            <a:off x="9075111" y="3146179"/>
            <a:ext cx="721323" cy="607157"/>
          </a:xfrm>
          <a:custGeom>
            <a:avLst/>
            <a:gdLst>
              <a:gd name="T0" fmla="*/ 154 w 183"/>
              <a:gd name="T1" fmla="*/ 139 h 153"/>
              <a:gd name="T2" fmla="*/ 30 w 183"/>
              <a:gd name="T3" fmla="*/ 139 h 153"/>
              <a:gd name="T4" fmla="*/ 23 w 183"/>
              <a:gd name="T5" fmla="*/ 146 h 153"/>
              <a:gd name="T6" fmla="*/ 30 w 183"/>
              <a:gd name="T7" fmla="*/ 153 h 153"/>
              <a:gd name="T8" fmla="*/ 154 w 183"/>
              <a:gd name="T9" fmla="*/ 153 h 153"/>
              <a:gd name="T10" fmla="*/ 161 w 183"/>
              <a:gd name="T11" fmla="*/ 146 h 153"/>
              <a:gd name="T12" fmla="*/ 154 w 183"/>
              <a:gd name="T13" fmla="*/ 139 h 153"/>
              <a:gd name="T14" fmla="*/ 176 w 183"/>
              <a:gd name="T15" fmla="*/ 0 h 153"/>
              <a:gd name="T16" fmla="*/ 176 w 183"/>
              <a:gd name="T17" fmla="*/ 0 h 153"/>
              <a:gd name="T18" fmla="*/ 7 w 183"/>
              <a:gd name="T19" fmla="*/ 0 h 153"/>
              <a:gd name="T20" fmla="*/ 0 w 183"/>
              <a:gd name="T21" fmla="*/ 7 h 153"/>
              <a:gd name="T22" fmla="*/ 0 w 183"/>
              <a:gd name="T23" fmla="*/ 120 h 153"/>
              <a:gd name="T24" fmla="*/ 7 w 183"/>
              <a:gd name="T25" fmla="*/ 127 h 153"/>
              <a:gd name="T26" fmla="*/ 176 w 183"/>
              <a:gd name="T27" fmla="*/ 127 h 153"/>
              <a:gd name="T28" fmla="*/ 183 w 183"/>
              <a:gd name="T29" fmla="*/ 120 h 153"/>
              <a:gd name="T30" fmla="*/ 183 w 183"/>
              <a:gd name="T31" fmla="*/ 7 h 153"/>
              <a:gd name="T32" fmla="*/ 176 w 183"/>
              <a:gd name="T33" fmla="*/ 0 h 153"/>
              <a:gd name="T34" fmla="*/ 169 w 183"/>
              <a:gd name="T35" fmla="*/ 113 h 153"/>
              <a:gd name="T36" fmla="*/ 169 w 183"/>
              <a:gd name="T37" fmla="*/ 113 h 153"/>
              <a:gd name="T38" fmla="*/ 14 w 183"/>
              <a:gd name="T39" fmla="*/ 113 h 153"/>
              <a:gd name="T40" fmla="*/ 14 w 183"/>
              <a:gd name="T41" fmla="*/ 14 h 153"/>
              <a:gd name="T42" fmla="*/ 169 w 183"/>
              <a:gd name="T43" fmla="*/ 14 h 153"/>
              <a:gd name="T44" fmla="*/ 169 w 183"/>
              <a:gd name="T45" fmla="*/ 113 h 153"/>
              <a:gd name="T46" fmla="*/ 74 w 183"/>
              <a:gd name="T47" fmla="*/ 90 h 153"/>
              <a:gd name="T48" fmla="*/ 74 w 183"/>
              <a:gd name="T49" fmla="*/ 90 h 153"/>
              <a:gd name="T50" fmla="*/ 94 w 183"/>
              <a:gd name="T51" fmla="*/ 79 h 153"/>
              <a:gd name="T52" fmla="*/ 114 w 183"/>
              <a:gd name="T53" fmla="*/ 67 h 153"/>
              <a:gd name="T54" fmla="*/ 116 w 183"/>
              <a:gd name="T55" fmla="*/ 65 h 153"/>
              <a:gd name="T56" fmla="*/ 114 w 183"/>
              <a:gd name="T57" fmla="*/ 60 h 153"/>
              <a:gd name="T58" fmla="*/ 94 w 183"/>
              <a:gd name="T59" fmla="*/ 48 h 153"/>
              <a:gd name="T60" fmla="*/ 94 w 183"/>
              <a:gd name="T61" fmla="*/ 48 h 153"/>
              <a:gd name="T62" fmla="*/ 74 w 183"/>
              <a:gd name="T63" fmla="*/ 37 h 153"/>
              <a:gd name="T64" fmla="*/ 72 w 183"/>
              <a:gd name="T65" fmla="*/ 36 h 153"/>
              <a:gd name="T66" fmla="*/ 67 w 183"/>
              <a:gd name="T67" fmla="*/ 40 h 153"/>
              <a:gd name="T68" fmla="*/ 67 w 183"/>
              <a:gd name="T69" fmla="*/ 87 h 153"/>
              <a:gd name="T70" fmla="*/ 68 w 183"/>
              <a:gd name="T71" fmla="*/ 89 h 153"/>
              <a:gd name="T72" fmla="*/ 74 w 183"/>
              <a:gd name="T73" fmla="*/ 90 h 153"/>
              <a:gd name="T74" fmla="*/ 76 w 183"/>
              <a:gd name="T75" fmla="*/ 47 h 153"/>
              <a:gd name="T76" fmla="*/ 76 w 183"/>
              <a:gd name="T77" fmla="*/ 47 h 153"/>
              <a:gd name="T78" fmla="*/ 90 w 183"/>
              <a:gd name="T79" fmla="*/ 55 h 153"/>
              <a:gd name="T80" fmla="*/ 90 w 183"/>
              <a:gd name="T81" fmla="*/ 55 h 153"/>
              <a:gd name="T82" fmla="*/ 104 w 183"/>
              <a:gd name="T83" fmla="*/ 63 h 153"/>
              <a:gd name="T84" fmla="*/ 90 w 183"/>
              <a:gd name="T85" fmla="*/ 71 h 153"/>
              <a:gd name="T86" fmla="*/ 76 w 183"/>
              <a:gd name="T87" fmla="*/ 79 h 153"/>
              <a:gd name="T88" fmla="*/ 76 w 183"/>
              <a:gd name="T89" fmla="*/ 47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83" h="153">
                <a:moveTo>
                  <a:pt x="154" y="139"/>
                </a:moveTo>
                <a:cubicBezTo>
                  <a:pt x="30" y="139"/>
                  <a:pt x="30" y="139"/>
                  <a:pt x="30" y="139"/>
                </a:cubicBezTo>
                <a:cubicBezTo>
                  <a:pt x="26" y="139"/>
                  <a:pt x="23" y="142"/>
                  <a:pt x="23" y="146"/>
                </a:cubicBezTo>
                <a:cubicBezTo>
                  <a:pt x="23" y="150"/>
                  <a:pt x="26" y="153"/>
                  <a:pt x="30" y="153"/>
                </a:cubicBezTo>
                <a:cubicBezTo>
                  <a:pt x="154" y="153"/>
                  <a:pt x="154" y="153"/>
                  <a:pt x="154" y="153"/>
                </a:cubicBezTo>
                <a:cubicBezTo>
                  <a:pt x="158" y="153"/>
                  <a:pt x="161" y="150"/>
                  <a:pt x="161" y="146"/>
                </a:cubicBezTo>
                <a:cubicBezTo>
                  <a:pt x="161" y="142"/>
                  <a:pt x="158" y="139"/>
                  <a:pt x="154" y="139"/>
                </a:cubicBezTo>
                <a:close/>
                <a:moveTo>
                  <a:pt x="176" y="0"/>
                </a:moveTo>
                <a:cubicBezTo>
                  <a:pt x="176" y="0"/>
                  <a:pt x="176" y="0"/>
                  <a:pt x="176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4"/>
                  <a:pt x="3" y="127"/>
                  <a:pt x="7" y="127"/>
                </a:cubicBezTo>
                <a:cubicBezTo>
                  <a:pt x="176" y="127"/>
                  <a:pt x="176" y="127"/>
                  <a:pt x="176" y="127"/>
                </a:cubicBezTo>
                <a:cubicBezTo>
                  <a:pt x="180" y="127"/>
                  <a:pt x="183" y="124"/>
                  <a:pt x="183" y="120"/>
                </a:cubicBezTo>
                <a:cubicBezTo>
                  <a:pt x="183" y="7"/>
                  <a:pt x="183" y="7"/>
                  <a:pt x="183" y="7"/>
                </a:cubicBezTo>
                <a:cubicBezTo>
                  <a:pt x="183" y="3"/>
                  <a:pt x="180" y="0"/>
                  <a:pt x="176" y="0"/>
                </a:cubicBezTo>
                <a:close/>
                <a:moveTo>
                  <a:pt x="169" y="113"/>
                </a:moveTo>
                <a:cubicBezTo>
                  <a:pt x="169" y="113"/>
                  <a:pt x="169" y="113"/>
                  <a:pt x="169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14" y="14"/>
                  <a:pt x="14" y="14"/>
                  <a:pt x="14" y="14"/>
                </a:cubicBezTo>
                <a:cubicBezTo>
                  <a:pt x="169" y="14"/>
                  <a:pt x="169" y="14"/>
                  <a:pt x="169" y="14"/>
                </a:cubicBezTo>
                <a:cubicBezTo>
                  <a:pt x="169" y="113"/>
                  <a:pt x="169" y="113"/>
                  <a:pt x="169" y="113"/>
                </a:cubicBezTo>
                <a:close/>
                <a:moveTo>
                  <a:pt x="74" y="90"/>
                </a:moveTo>
                <a:cubicBezTo>
                  <a:pt x="74" y="90"/>
                  <a:pt x="74" y="90"/>
                  <a:pt x="74" y="90"/>
                </a:cubicBezTo>
                <a:cubicBezTo>
                  <a:pt x="94" y="79"/>
                  <a:pt x="94" y="79"/>
                  <a:pt x="94" y="79"/>
                </a:cubicBezTo>
                <a:cubicBezTo>
                  <a:pt x="114" y="67"/>
                  <a:pt x="114" y="67"/>
                  <a:pt x="114" y="67"/>
                </a:cubicBezTo>
                <a:cubicBezTo>
                  <a:pt x="115" y="67"/>
                  <a:pt x="115" y="66"/>
                  <a:pt x="116" y="65"/>
                </a:cubicBezTo>
                <a:cubicBezTo>
                  <a:pt x="117" y="63"/>
                  <a:pt x="116" y="61"/>
                  <a:pt x="114" y="60"/>
                </a:cubicBezTo>
                <a:cubicBezTo>
                  <a:pt x="94" y="48"/>
                  <a:pt x="94" y="48"/>
                  <a:pt x="94" y="48"/>
                </a:cubicBezTo>
                <a:cubicBezTo>
                  <a:pt x="94" y="48"/>
                  <a:pt x="94" y="48"/>
                  <a:pt x="94" y="48"/>
                </a:cubicBezTo>
                <a:cubicBezTo>
                  <a:pt x="74" y="37"/>
                  <a:pt x="74" y="37"/>
                  <a:pt x="74" y="37"/>
                </a:cubicBezTo>
                <a:cubicBezTo>
                  <a:pt x="73" y="36"/>
                  <a:pt x="73" y="36"/>
                  <a:pt x="72" y="36"/>
                </a:cubicBezTo>
                <a:cubicBezTo>
                  <a:pt x="69" y="36"/>
                  <a:pt x="67" y="38"/>
                  <a:pt x="67" y="40"/>
                </a:cubicBezTo>
                <a:cubicBezTo>
                  <a:pt x="67" y="87"/>
                  <a:pt x="67" y="87"/>
                  <a:pt x="67" y="87"/>
                </a:cubicBezTo>
                <a:cubicBezTo>
                  <a:pt x="67" y="87"/>
                  <a:pt x="68" y="88"/>
                  <a:pt x="68" y="89"/>
                </a:cubicBezTo>
                <a:cubicBezTo>
                  <a:pt x="69" y="91"/>
                  <a:pt x="72" y="91"/>
                  <a:pt x="74" y="90"/>
                </a:cubicBezTo>
                <a:close/>
                <a:moveTo>
                  <a:pt x="76" y="47"/>
                </a:moveTo>
                <a:cubicBezTo>
                  <a:pt x="76" y="47"/>
                  <a:pt x="76" y="47"/>
                  <a:pt x="76" y="47"/>
                </a:cubicBezTo>
                <a:cubicBezTo>
                  <a:pt x="90" y="55"/>
                  <a:pt x="90" y="55"/>
                  <a:pt x="90" y="55"/>
                </a:cubicBezTo>
                <a:cubicBezTo>
                  <a:pt x="90" y="55"/>
                  <a:pt x="90" y="55"/>
                  <a:pt x="90" y="55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90" y="71"/>
                  <a:pt x="90" y="71"/>
                  <a:pt x="90" y="71"/>
                </a:cubicBezTo>
                <a:cubicBezTo>
                  <a:pt x="76" y="79"/>
                  <a:pt x="76" y="79"/>
                  <a:pt x="76" y="79"/>
                </a:cubicBezTo>
                <a:cubicBezTo>
                  <a:pt x="76" y="47"/>
                  <a:pt x="76" y="47"/>
                  <a:pt x="76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32"/>
          <p:cNvSpPr>
            <a:spLocks noEditPoints="1"/>
          </p:cNvSpPr>
          <p:nvPr/>
        </p:nvSpPr>
        <p:spPr bwMode="auto">
          <a:xfrm>
            <a:off x="5652307" y="3161746"/>
            <a:ext cx="887386" cy="576023"/>
          </a:xfrm>
          <a:custGeom>
            <a:avLst/>
            <a:gdLst>
              <a:gd name="T0" fmla="*/ 28 w 224"/>
              <a:gd name="T1" fmla="*/ 0 h 146"/>
              <a:gd name="T2" fmla="*/ 28 w 224"/>
              <a:gd name="T3" fmla="*/ 0 h 146"/>
              <a:gd name="T4" fmla="*/ 197 w 224"/>
              <a:gd name="T5" fmla="*/ 0 h 146"/>
              <a:gd name="T6" fmla="*/ 204 w 224"/>
              <a:gd name="T7" fmla="*/ 7 h 146"/>
              <a:gd name="T8" fmla="*/ 204 w 224"/>
              <a:gd name="T9" fmla="*/ 7 h 146"/>
              <a:gd name="T10" fmla="*/ 204 w 224"/>
              <a:gd name="T11" fmla="*/ 119 h 146"/>
              <a:gd name="T12" fmla="*/ 197 w 224"/>
              <a:gd name="T13" fmla="*/ 126 h 146"/>
              <a:gd name="T14" fmla="*/ 197 w 224"/>
              <a:gd name="T15" fmla="*/ 126 h 146"/>
              <a:gd name="T16" fmla="*/ 28 w 224"/>
              <a:gd name="T17" fmla="*/ 126 h 146"/>
              <a:gd name="T18" fmla="*/ 20 w 224"/>
              <a:gd name="T19" fmla="*/ 119 h 146"/>
              <a:gd name="T20" fmla="*/ 20 w 224"/>
              <a:gd name="T21" fmla="*/ 118 h 146"/>
              <a:gd name="T22" fmla="*/ 20 w 224"/>
              <a:gd name="T23" fmla="*/ 7 h 146"/>
              <a:gd name="T24" fmla="*/ 28 w 224"/>
              <a:gd name="T25" fmla="*/ 0 h 146"/>
              <a:gd name="T26" fmla="*/ 7 w 224"/>
              <a:gd name="T27" fmla="*/ 146 h 146"/>
              <a:gd name="T28" fmla="*/ 7 w 224"/>
              <a:gd name="T29" fmla="*/ 146 h 146"/>
              <a:gd name="T30" fmla="*/ 0 w 224"/>
              <a:gd name="T31" fmla="*/ 139 h 146"/>
              <a:gd name="T32" fmla="*/ 7 w 224"/>
              <a:gd name="T33" fmla="*/ 132 h 146"/>
              <a:gd name="T34" fmla="*/ 217 w 224"/>
              <a:gd name="T35" fmla="*/ 132 h 146"/>
              <a:gd name="T36" fmla="*/ 224 w 224"/>
              <a:gd name="T37" fmla="*/ 139 h 146"/>
              <a:gd name="T38" fmla="*/ 217 w 224"/>
              <a:gd name="T39" fmla="*/ 146 h 146"/>
              <a:gd name="T40" fmla="*/ 7 w 224"/>
              <a:gd name="T41" fmla="*/ 146 h 146"/>
              <a:gd name="T42" fmla="*/ 190 w 224"/>
              <a:gd name="T43" fmla="*/ 14 h 146"/>
              <a:gd name="T44" fmla="*/ 190 w 224"/>
              <a:gd name="T45" fmla="*/ 14 h 146"/>
              <a:gd name="T46" fmla="*/ 35 w 224"/>
              <a:gd name="T47" fmla="*/ 14 h 146"/>
              <a:gd name="T48" fmla="*/ 35 w 224"/>
              <a:gd name="T49" fmla="*/ 112 h 146"/>
              <a:gd name="T50" fmla="*/ 190 w 224"/>
              <a:gd name="T51" fmla="*/ 112 h 146"/>
              <a:gd name="T52" fmla="*/ 190 w 224"/>
              <a:gd name="T53" fmla="*/ 14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24" h="146">
                <a:moveTo>
                  <a:pt x="28" y="0"/>
                </a:moveTo>
                <a:cubicBezTo>
                  <a:pt x="28" y="0"/>
                  <a:pt x="28" y="0"/>
                  <a:pt x="28" y="0"/>
                </a:cubicBezTo>
                <a:cubicBezTo>
                  <a:pt x="197" y="0"/>
                  <a:pt x="197" y="0"/>
                  <a:pt x="197" y="0"/>
                </a:cubicBezTo>
                <a:cubicBezTo>
                  <a:pt x="201" y="0"/>
                  <a:pt x="204" y="3"/>
                  <a:pt x="204" y="7"/>
                </a:cubicBezTo>
                <a:cubicBezTo>
                  <a:pt x="204" y="7"/>
                  <a:pt x="204" y="7"/>
                  <a:pt x="204" y="7"/>
                </a:cubicBezTo>
                <a:cubicBezTo>
                  <a:pt x="204" y="119"/>
                  <a:pt x="204" y="119"/>
                  <a:pt x="204" y="119"/>
                </a:cubicBezTo>
                <a:cubicBezTo>
                  <a:pt x="204" y="123"/>
                  <a:pt x="201" y="126"/>
                  <a:pt x="197" y="126"/>
                </a:cubicBezTo>
                <a:cubicBezTo>
                  <a:pt x="197" y="126"/>
                  <a:pt x="197" y="126"/>
                  <a:pt x="197" y="126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24" y="126"/>
                  <a:pt x="20" y="123"/>
                  <a:pt x="20" y="119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20" y="7"/>
                  <a:pt x="20" y="7"/>
                  <a:pt x="20" y="7"/>
                </a:cubicBezTo>
                <a:cubicBezTo>
                  <a:pt x="20" y="3"/>
                  <a:pt x="24" y="0"/>
                  <a:pt x="28" y="0"/>
                </a:cubicBezTo>
                <a:close/>
                <a:moveTo>
                  <a:pt x="7" y="146"/>
                </a:moveTo>
                <a:cubicBezTo>
                  <a:pt x="7" y="146"/>
                  <a:pt x="7" y="146"/>
                  <a:pt x="7" y="146"/>
                </a:cubicBezTo>
                <a:cubicBezTo>
                  <a:pt x="3" y="146"/>
                  <a:pt x="0" y="143"/>
                  <a:pt x="0" y="139"/>
                </a:cubicBezTo>
                <a:cubicBezTo>
                  <a:pt x="0" y="135"/>
                  <a:pt x="3" y="132"/>
                  <a:pt x="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21" y="132"/>
                  <a:pt x="224" y="135"/>
                  <a:pt x="224" y="139"/>
                </a:cubicBezTo>
                <a:cubicBezTo>
                  <a:pt x="224" y="143"/>
                  <a:pt x="221" y="146"/>
                  <a:pt x="217" y="146"/>
                </a:cubicBezTo>
                <a:cubicBezTo>
                  <a:pt x="7" y="146"/>
                  <a:pt x="7" y="146"/>
                  <a:pt x="7" y="146"/>
                </a:cubicBezTo>
                <a:close/>
                <a:moveTo>
                  <a:pt x="190" y="14"/>
                </a:moveTo>
                <a:cubicBezTo>
                  <a:pt x="190" y="14"/>
                  <a:pt x="190" y="14"/>
                  <a:pt x="190" y="14"/>
                </a:cubicBezTo>
                <a:cubicBezTo>
                  <a:pt x="35" y="14"/>
                  <a:pt x="35" y="14"/>
                  <a:pt x="35" y="14"/>
                </a:cubicBezTo>
                <a:cubicBezTo>
                  <a:pt x="35" y="112"/>
                  <a:pt x="35" y="112"/>
                  <a:pt x="35" y="112"/>
                </a:cubicBezTo>
                <a:cubicBezTo>
                  <a:pt x="190" y="112"/>
                  <a:pt x="190" y="112"/>
                  <a:pt x="190" y="112"/>
                </a:cubicBezTo>
                <a:cubicBezTo>
                  <a:pt x="190" y="14"/>
                  <a:pt x="190" y="14"/>
                  <a:pt x="190" y="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940020" y="3905922"/>
            <a:ext cx="1632417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复古花朵</a:t>
            </a:r>
          </a:p>
        </p:txBody>
      </p:sp>
      <p:sp>
        <p:nvSpPr>
          <p:cNvPr id="17" name="矩形 16"/>
          <p:cNvSpPr/>
          <p:nvPr/>
        </p:nvSpPr>
        <p:spPr>
          <a:xfrm>
            <a:off x="1595042" y="4419078"/>
            <a:ext cx="232237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</a:t>
            </a:r>
            <a:endParaRPr lang="zh-CN" altLang="en-US" sz="1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259996" y="3905922"/>
            <a:ext cx="1632417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复古花朵</a:t>
            </a:r>
          </a:p>
        </p:txBody>
      </p:sp>
      <p:sp>
        <p:nvSpPr>
          <p:cNvPr id="19" name="矩形 18"/>
          <p:cNvSpPr/>
          <p:nvPr/>
        </p:nvSpPr>
        <p:spPr>
          <a:xfrm>
            <a:off x="4915018" y="4419078"/>
            <a:ext cx="232237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</a:t>
            </a:r>
            <a:endParaRPr lang="zh-CN" altLang="en-US" sz="1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615578" y="3905922"/>
            <a:ext cx="1632417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复古花朵</a:t>
            </a:r>
          </a:p>
        </p:txBody>
      </p:sp>
      <p:sp>
        <p:nvSpPr>
          <p:cNvPr id="21" name="矩形 20"/>
          <p:cNvSpPr/>
          <p:nvPr/>
        </p:nvSpPr>
        <p:spPr>
          <a:xfrm>
            <a:off x="8270600" y="4419078"/>
            <a:ext cx="232237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</a:t>
            </a:r>
            <a:endParaRPr lang="zh-CN" altLang="en-US" sz="1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88393" y="459014"/>
            <a:ext cx="10615213" cy="5939972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t="82540" r="72075" b="2105"/>
          <a:stretch>
            <a:fillRect/>
          </a:stretch>
        </p:blipFill>
        <p:spPr>
          <a:xfrm>
            <a:off x="0" y="4212160"/>
            <a:ext cx="2598057" cy="264584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4" t="24550" b="50900"/>
          <a:stretch>
            <a:fillRect/>
          </a:stretch>
        </p:blipFill>
        <p:spPr>
          <a:xfrm>
            <a:off x="9405257" y="-1"/>
            <a:ext cx="2786743" cy="2565573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5005754" y="1674055"/>
            <a:ext cx="2180493" cy="2180493"/>
          </a:xfrm>
          <a:prstGeom prst="ellipse">
            <a:avLst/>
          </a:prstGeom>
          <a:solidFill>
            <a:srgbClr val="6C8B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>
                <a:latin typeface="华文中宋" panose="02010600040101010101" pitchFamily="2" charset="-122"/>
                <a:ea typeface="华文中宋" panose="02010600040101010101" pitchFamily="2" charset="-122"/>
              </a:rPr>
              <a:t>04</a:t>
            </a:r>
            <a:endParaRPr lang="zh-CN" altLang="en-US" sz="72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79131" y="3978686"/>
            <a:ext cx="4433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rgbClr val="6C8B6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240827" y="4625017"/>
            <a:ext cx="5710346" cy="369332"/>
            <a:chOff x="3348111" y="4625017"/>
            <a:chExt cx="5710346" cy="369332"/>
          </a:xfrm>
        </p:grpSpPr>
        <p:sp>
          <p:nvSpPr>
            <p:cNvPr id="11" name="文本框 10"/>
            <p:cNvSpPr txBox="1"/>
            <p:nvPr/>
          </p:nvSpPr>
          <p:spPr>
            <a:xfrm>
              <a:off x="5073598" y="4625017"/>
              <a:ext cx="22593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dirty="0">
                  <a:solidFill>
                    <a:srgbClr val="6C8B6C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偏执于演示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3348111" y="4809683"/>
              <a:ext cx="1491175" cy="0"/>
            </a:xfrm>
            <a:prstGeom prst="line">
              <a:avLst/>
            </a:prstGeom>
            <a:ln>
              <a:solidFill>
                <a:srgbClr val="6C8B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567282" y="4809683"/>
              <a:ext cx="1491175" cy="0"/>
            </a:xfrm>
            <a:prstGeom prst="line">
              <a:avLst/>
            </a:prstGeom>
            <a:ln>
              <a:solidFill>
                <a:srgbClr val="6C8B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矩形 18"/>
          <p:cNvSpPr/>
          <p:nvPr/>
        </p:nvSpPr>
        <p:spPr>
          <a:xfrm>
            <a:off x="4527453" y="3248517"/>
            <a:ext cx="3137095" cy="388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005754" y="3220767"/>
            <a:ext cx="2180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rgbClr val="6C8B6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PART FOUR</a:t>
            </a:r>
            <a:endParaRPr lang="zh-CN" altLang="en-US" sz="2400" dirty="0">
              <a:solidFill>
                <a:srgbClr val="6C8B6C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9988" y="247092"/>
            <a:ext cx="11352025" cy="6363816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t="82540" r="72075" b="2105"/>
          <a:stretch>
            <a:fillRect/>
          </a:stretch>
        </p:blipFill>
        <p:spPr>
          <a:xfrm>
            <a:off x="0" y="5210462"/>
            <a:ext cx="1617785" cy="16475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4" t="24550" b="50900"/>
          <a:stretch>
            <a:fillRect/>
          </a:stretch>
        </p:blipFill>
        <p:spPr>
          <a:xfrm>
            <a:off x="10452295" y="-1"/>
            <a:ext cx="1739705" cy="160163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17713" y="379175"/>
            <a:ext cx="3956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2039251" y="902395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9990" y="2238823"/>
            <a:ext cx="2725664" cy="1820577"/>
          </a:xfrm>
          <a:prstGeom prst="rect">
            <a:avLst/>
          </a:prstGeom>
        </p:spPr>
      </p:pic>
      <p:pic>
        <p:nvPicPr>
          <p:cNvPr id="10" name="Picture 2" descr="Bouquet of Pink Rose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328" y="2238823"/>
            <a:ext cx="2453472" cy="1841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124" y="2238823"/>
            <a:ext cx="2742213" cy="182911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34056" y="2228350"/>
            <a:ext cx="11323889" cy="1841521"/>
          </a:xfrm>
          <a:prstGeom prst="rect">
            <a:avLst/>
          </a:prstGeom>
          <a:solidFill>
            <a:srgbClr val="2D3A4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213527" y="2228350"/>
            <a:ext cx="3329801" cy="1831050"/>
          </a:xfrm>
          <a:prstGeom prst="rect">
            <a:avLst/>
          </a:prstGeom>
          <a:solidFill>
            <a:srgbClr val="6C8B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Picture 2" descr="Sunflower Field Under Blue Sunny Sk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664" y="2258715"/>
            <a:ext cx="2945024" cy="1823408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/>
          <p:cNvSpPr txBox="1"/>
          <p:nvPr/>
        </p:nvSpPr>
        <p:spPr>
          <a:xfrm>
            <a:off x="4662831" y="4316964"/>
            <a:ext cx="2950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蒲公英花海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5739060" y="4953403"/>
            <a:ext cx="798286" cy="0"/>
          </a:xfrm>
          <a:prstGeom prst="line">
            <a:avLst/>
          </a:prstGeom>
          <a:ln>
            <a:solidFill>
              <a:srgbClr val="2D3A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1735401" y="5186274"/>
            <a:ext cx="872119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 to help your demonstration project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9988" y="247092"/>
            <a:ext cx="11352025" cy="6363816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t="82540" r="72075" b="2105"/>
          <a:stretch>
            <a:fillRect/>
          </a:stretch>
        </p:blipFill>
        <p:spPr>
          <a:xfrm>
            <a:off x="0" y="5210462"/>
            <a:ext cx="1617785" cy="16475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4" t="24550" b="50900"/>
          <a:stretch>
            <a:fillRect/>
          </a:stretch>
        </p:blipFill>
        <p:spPr>
          <a:xfrm>
            <a:off x="10452295" y="-1"/>
            <a:ext cx="1739705" cy="160163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17713" y="379175"/>
            <a:ext cx="3956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2039251" y="902395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00664" y="2095806"/>
            <a:ext cx="2504049" cy="3714150"/>
          </a:xfrm>
          <a:prstGeom prst="rect">
            <a:avLst/>
          </a:prstGeom>
          <a:solidFill>
            <a:srgbClr val="2D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856059" y="2095806"/>
            <a:ext cx="2504049" cy="3714150"/>
          </a:xfrm>
          <a:prstGeom prst="rect">
            <a:avLst/>
          </a:prstGeom>
          <a:solidFill>
            <a:srgbClr val="6C8B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948246" y="2095806"/>
            <a:ext cx="2504049" cy="3714150"/>
          </a:xfrm>
          <a:prstGeom prst="rect">
            <a:avLst/>
          </a:prstGeom>
          <a:solidFill>
            <a:srgbClr val="2D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23158" y="2664044"/>
            <a:ext cx="12590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Arial Black" panose="020B0A04020102020204" pitchFamily="34" charset="0"/>
              </a:rPr>
              <a:t>15</a:t>
            </a:r>
            <a:endParaRPr lang="zh-CN" altLang="en-US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78553" y="2664044"/>
            <a:ext cx="12590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Arial Black" panose="020B0A04020102020204" pitchFamily="34" charset="0"/>
              </a:rPr>
              <a:t>25</a:t>
            </a:r>
            <a:endParaRPr lang="zh-CN" altLang="en-US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570740" y="2664044"/>
            <a:ext cx="12590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Arial Black" panose="020B0A04020102020204" pitchFamily="34" charset="0"/>
              </a:rPr>
              <a:t>35</a:t>
            </a:r>
            <a:endParaRPr lang="zh-CN" altLang="en-US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236480" y="3622090"/>
            <a:ext cx="1632417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复古花朵</a:t>
            </a:r>
          </a:p>
        </p:txBody>
      </p:sp>
      <p:sp>
        <p:nvSpPr>
          <p:cNvPr id="17" name="矩形 16"/>
          <p:cNvSpPr/>
          <p:nvPr/>
        </p:nvSpPr>
        <p:spPr>
          <a:xfrm>
            <a:off x="1891502" y="4234943"/>
            <a:ext cx="232237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</a:t>
            </a:r>
            <a:endParaRPr lang="zh-CN" altLang="en-US" sz="1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2166282" y="5224529"/>
            <a:ext cx="1772812" cy="337624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铅笔演示作品</a:t>
            </a:r>
          </a:p>
        </p:txBody>
      </p:sp>
      <p:sp>
        <p:nvSpPr>
          <p:cNvPr id="18" name="矩形 17"/>
          <p:cNvSpPr/>
          <p:nvPr/>
        </p:nvSpPr>
        <p:spPr>
          <a:xfrm>
            <a:off x="5291875" y="3622090"/>
            <a:ext cx="1632417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复古花朵</a:t>
            </a:r>
          </a:p>
        </p:txBody>
      </p:sp>
      <p:sp>
        <p:nvSpPr>
          <p:cNvPr id="19" name="矩形 18"/>
          <p:cNvSpPr/>
          <p:nvPr/>
        </p:nvSpPr>
        <p:spPr>
          <a:xfrm>
            <a:off x="4946897" y="4234943"/>
            <a:ext cx="232237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</a:t>
            </a:r>
            <a:endParaRPr lang="zh-CN" altLang="en-US" sz="1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5221677" y="5224529"/>
            <a:ext cx="1772812" cy="337624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铅笔演示作品</a:t>
            </a:r>
          </a:p>
        </p:txBody>
      </p:sp>
      <p:sp>
        <p:nvSpPr>
          <p:cNvPr id="21" name="矩形 20"/>
          <p:cNvSpPr/>
          <p:nvPr/>
        </p:nvSpPr>
        <p:spPr>
          <a:xfrm>
            <a:off x="8384062" y="3622090"/>
            <a:ext cx="1632417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复古花朵</a:t>
            </a:r>
          </a:p>
        </p:txBody>
      </p:sp>
      <p:sp>
        <p:nvSpPr>
          <p:cNvPr id="22" name="矩形 21"/>
          <p:cNvSpPr/>
          <p:nvPr/>
        </p:nvSpPr>
        <p:spPr>
          <a:xfrm>
            <a:off x="8039084" y="4234943"/>
            <a:ext cx="232237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</a:t>
            </a:r>
            <a:endParaRPr lang="zh-CN" altLang="en-US" sz="1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8313864" y="5224529"/>
            <a:ext cx="1772812" cy="337624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铅笔演示作品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88393" y="459014"/>
            <a:ext cx="10615213" cy="5939972"/>
          </a:xfrm>
          <a:prstGeom prst="rect">
            <a:avLst/>
          </a:prstGeom>
          <a:noFill/>
          <a:ln w="38100">
            <a:solidFill>
              <a:srgbClr val="6C8B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40" r="72074"/>
          <a:stretch>
            <a:fillRect/>
          </a:stretch>
        </p:blipFill>
        <p:spPr>
          <a:xfrm>
            <a:off x="-609600" y="4212159"/>
            <a:ext cx="3207657" cy="30086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4" b="50900"/>
          <a:stretch>
            <a:fillRect/>
          </a:stretch>
        </p:blipFill>
        <p:spPr>
          <a:xfrm>
            <a:off x="9405257" y="-2565573"/>
            <a:ext cx="2786743" cy="5131146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128157" y="2781759"/>
            <a:ext cx="79356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谢谢您的超级耐心倾听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2293257" y="3551200"/>
            <a:ext cx="7634514" cy="0"/>
          </a:xfrm>
          <a:prstGeom prst="line">
            <a:avLst/>
          </a:prstGeom>
          <a:ln>
            <a:solidFill>
              <a:srgbClr val="2D3A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2293257" y="4059200"/>
            <a:ext cx="7634514" cy="0"/>
          </a:xfrm>
          <a:prstGeom prst="line">
            <a:avLst/>
          </a:prstGeom>
          <a:ln>
            <a:solidFill>
              <a:srgbClr val="2D3A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2293257" y="3635048"/>
            <a:ext cx="7634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rgbClr val="2D3A4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WELCOME LUNAR NEW YEAR FLOWER THEME DOME TEMPLATE</a:t>
            </a:r>
            <a:endParaRPr lang="zh-CN" altLang="en-US" dirty="0">
              <a:solidFill>
                <a:srgbClr val="2D3A4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19824" y="4307260"/>
            <a:ext cx="1952352" cy="417898"/>
          </a:xfrm>
          <a:prstGeom prst="rect">
            <a:avLst/>
          </a:prstGeom>
          <a:solidFill>
            <a:srgbClr val="2D3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汇报人：</a:t>
            </a:r>
            <a:r>
              <a:rPr lang="en-US" altLang="zh-CN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xxx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036457" y="1738686"/>
            <a:ext cx="21190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2D3A4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2017</a:t>
            </a:r>
            <a:endParaRPr lang="zh-CN" altLang="en-US" sz="6000" dirty="0">
              <a:solidFill>
                <a:srgbClr val="2D3A4B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742</Words>
  <Application>Microsoft Office PowerPoint</Application>
  <PresentationFormat>自定义</PresentationFormat>
  <Paragraphs>144</Paragraphs>
  <Slides>18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Sky123.Org</cp:lastModifiedBy>
  <cp:revision>31</cp:revision>
  <dcterms:created xsi:type="dcterms:W3CDTF">2015-05-05T08:02:00Z</dcterms:created>
  <dcterms:modified xsi:type="dcterms:W3CDTF">2018-01-19T01:52:27Z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