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922767632"/>
        <c:axId val="922768176"/>
      </c:barChart>
      <c:catAx>
        <c:axId val="922767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922768176"/>
        <c:crosses val="autoZero"/>
        <c:auto val="1"/>
        <c:lblAlgn val="ctr"/>
        <c:lblOffset val="100"/>
        <c:noMultiLvlLbl val="0"/>
      </c:catAx>
      <c:valAx>
        <c:axId val="9227681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92276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2019/10/23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1024601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1444613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3742631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2856476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116731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2665676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2271775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27527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151516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3795795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979116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382326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694594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3846826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381497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2360358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4077789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3936252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1545805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2019/10/23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2019/10/23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84535" y="3578311"/>
            <a:ext cx="601799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信息化个人工作总结</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59400" y="832273"/>
            <a:ext cx="4243469"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201X</a:t>
            </a:r>
            <a:endParaRPr lang="zh-CN" altLang="en-US" sz="20000" b="1" dirty="0">
              <a:solidFill>
                <a:schemeClr val="bg1"/>
              </a:solidFill>
              <a:latin typeface="Agency FB" panose="020B0503020202020204" pitchFamily="34" charset="0"/>
            </a:endParaRPr>
          </a:p>
        </p:txBody>
      </p: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319">
                                          <p:stCondLst>
                                            <p:cond delay="0"/>
                                          </p:stCondLst>
                                        </p:cTn>
                                        <p:tgtEl>
                                          <p:spTgt spid="8"/>
                                        </p:tgtEl>
                                      </p:cBhvr>
                                    </p:animEffect>
                                    <p:anim calcmode="lin" valueType="num">
                                      <p:cBhvr>
                                        <p:cTn id="8"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13" dur="14">
                                          <p:stCondLst>
                                            <p:cond delay="357"/>
                                          </p:stCondLst>
                                        </p:cTn>
                                        <p:tgtEl>
                                          <p:spTgt spid="8"/>
                                        </p:tgtEl>
                                      </p:cBhvr>
                                      <p:to x="100000" y="60000"/>
                                    </p:animScale>
                                    <p:animScale>
                                      <p:cBhvr>
                                        <p:cTn id="14" dur="91" decel="50000">
                                          <p:stCondLst>
                                            <p:cond delay="372"/>
                                          </p:stCondLst>
                                        </p:cTn>
                                        <p:tgtEl>
                                          <p:spTgt spid="8"/>
                                        </p:tgtEl>
                                      </p:cBhvr>
                                      <p:to x="100000" y="100000"/>
                                    </p:animScale>
                                    <p:animScale>
                                      <p:cBhvr>
                                        <p:cTn id="15" dur="14">
                                          <p:stCondLst>
                                            <p:cond delay="722"/>
                                          </p:stCondLst>
                                        </p:cTn>
                                        <p:tgtEl>
                                          <p:spTgt spid="8"/>
                                        </p:tgtEl>
                                      </p:cBhvr>
                                      <p:to x="100000" y="80000"/>
                                    </p:animScale>
                                    <p:animScale>
                                      <p:cBhvr>
                                        <p:cTn id="16" dur="91" decel="50000">
                                          <p:stCondLst>
                                            <p:cond delay="736"/>
                                          </p:stCondLst>
                                        </p:cTn>
                                        <p:tgtEl>
                                          <p:spTgt spid="8"/>
                                        </p:tgtEl>
                                      </p:cBhvr>
                                      <p:to x="100000" y="100000"/>
                                    </p:animScale>
                                    <p:animScale>
                                      <p:cBhvr>
                                        <p:cTn id="17" dur="14">
                                          <p:stCondLst>
                                            <p:cond delay="903"/>
                                          </p:stCondLst>
                                        </p:cTn>
                                        <p:tgtEl>
                                          <p:spTgt spid="8"/>
                                        </p:tgtEl>
                                      </p:cBhvr>
                                      <p:to x="100000" y="90000"/>
                                    </p:animScale>
                                    <p:animScale>
                                      <p:cBhvr>
                                        <p:cTn id="18" dur="91" decel="50000">
                                          <p:stCondLst>
                                            <p:cond delay="917"/>
                                          </p:stCondLst>
                                        </p:cTn>
                                        <p:tgtEl>
                                          <p:spTgt spid="8"/>
                                        </p:tgtEl>
                                      </p:cBhvr>
                                      <p:to x="100000" y="100000"/>
                                    </p:animScale>
                                    <p:animScale>
                                      <p:cBhvr>
                                        <p:cTn id="19" dur="14">
                                          <p:stCondLst>
                                            <p:cond delay="994"/>
                                          </p:stCondLst>
                                        </p:cTn>
                                        <p:tgtEl>
                                          <p:spTgt spid="8"/>
                                        </p:tgtEl>
                                      </p:cBhvr>
                                      <p:to x="100000" y="95000"/>
                                    </p:animScale>
                                    <p:animScale>
                                      <p:cBhvr>
                                        <p:cTn id="20" dur="91" decel="50000">
                                          <p:stCondLst>
                                            <p:cond delay="1009"/>
                                          </p:stCondLst>
                                        </p:cTn>
                                        <p:tgtEl>
                                          <p:spTgt spid="8"/>
                                        </p:tgtEl>
                                      </p:cBhvr>
                                      <p:to x="100000" y="100000"/>
                                    </p:animScale>
                                  </p:childTnLst>
                                </p:cTn>
                              </p:par>
                              <p:par>
                                <p:cTn id="21" presetID="1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16" presetClass="entr" presetSubtype="37"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par>
                          <p:cTn id="28" fill="hold">
                            <p:stCondLst>
                              <p:cond delay="1100"/>
                            </p:stCondLst>
                            <p:childTnLst>
                              <p:par>
                                <p:cTn id="29" presetID="42"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1000"/>
                                        <p:tgtEl>
                                          <p:spTgt spid="68"/>
                                        </p:tgtEl>
                                      </p:cBhvr>
                                    </p:animEffect>
                                    <p:anim calcmode="lin" valueType="num">
                                      <p:cBhvr>
                                        <p:cTn id="32" dur="1000" fill="hold"/>
                                        <p:tgtEl>
                                          <p:spTgt spid="68"/>
                                        </p:tgtEl>
                                        <p:attrNameLst>
                                          <p:attrName>ppt_x</p:attrName>
                                        </p:attrNameLst>
                                      </p:cBhvr>
                                      <p:tavLst>
                                        <p:tav tm="0">
                                          <p:val>
                                            <p:strVal val="#ppt_x"/>
                                          </p:val>
                                        </p:tav>
                                        <p:tav tm="100000">
                                          <p:val>
                                            <p:strVal val="#ppt_x"/>
                                          </p:val>
                                        </p:tav>
                                      </p:tavLst>
                                    </p:anim>
                                    <p:anim calcmode="lin" valueType="num">
                                      <p:cBhvr>
                                        <p:cTn id="33" dur="1000" fill="hold"/>
                                        <p:tgtEl>
                                          <p:spTgt spid="6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1000"/>
                                        <p:tgtEl>
                                          <p:spTgt spid="63"/>
                                        </p:tgtEl>
                                      </p:cBhvr>
                                    </p:animEffect>
                                    <p:anim calcmode="lin" valueType="num">
                                      <p:cBhvr>
                                        <p:cTn id="37" dur="1000" fill="hold"/>
                                        <p:tgtEl>
                                          <p:spTgt spid="63"/>
                                        </p:tgtEl>
                                        <p:attrNameLst>
                                          <p:attrName>ppt_x</p:attrName>
                                        </p:attrNameLst>
                                      </p:cBhvr>
                                      <p:tavLst>
                                        <p:tav tm="0">
                                          <p:val>
                                            <p:strVal val="#ppt_x"/>
                                          </p:val>
                                        </p:tav>
                                        <p:tav tm="100000">
                                          <p:val>
                                            <p:strVal val="#ppt_x"/>
                                          </p:val>
                                        </p:tav>
                                      </p:tavLst>
                                    </p:anim>
                                    <p:anim calcmode="lin" valueType="num">
                                      <p:cBhvr>
                                        <p:cTn id="38" dur="1000" fill="hold"/>
                                        <p:tgtEl>
                                          <p:spTgt spid="6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1000"/>
                                        <p:tgtEl>
                                          <p:spTgt spid="67"/>
                                        </p:tgtEl>
                                      </p:cBhvr>
                                    </p:animEffect>
                                    <p:anim calcmode="lin" valueType="num">
                                      <p:cBhvr>
                                        <p:cTn id="42" dur="1000" fill="hold"/>
                                        <p:tgtEl>
                                          <p:spTgt spid="67"/>
                                        </p:tgtEl>
                                        <p:attrNameLst>
                                          <p:attrName>ppt_x</p:attrName>
                                        </p:attrNameLst>
                                      </p:cBhvr>
                                      <p:tavLst>
                                        <p:tav tm="0">
                                          <p:val>
                                            <p:strVal val="#ppt_x"/>
                                          </p:val>
                                        </p:tav>
                                        <p:tav tm="100000">
                                          <p:val>
                                            <p:strVal val="#ppt_x"/>
                                          </p:val>
                                        </p:tav>
                                      </p:tavLst>
                                    </p:anim>
                                    <p:anim calcmode="lin" valueType="num">
                                      <p:cBhvr>
                                        <p:cTn id="43" dur="1000" fill="hold"/>
                                        <p:tgtEl>
                                          <p:spTgt spid="6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1000"/>
                                        <p:tgtEl>
                                          <p:spTgt spid="62"/>
                                        </p:tgtEl>
                                      </p:cBhvr>
                                    </p:animEffect>
                                    <p:anim calcmode="lin" valueType="num">
                                      <p:cBhvr>
                                        <p:cTn id="47" dur="1000" fill="hold"/>
                                        <p:tgtEl>
                                          <p:spTgt spid="62"/>
                                        </p:tgtEl>
                                        <p:attrNameLst>
                                          <p:attrName>ppt_x</p:attrName>
                                        </p:attrNameLst>
                                      </p:cBhvr>
                                      <p:tavLst>
                                        <p:tav tm="0">
                                          <p:val>
                                            <p:strVal val="#ppt_x"/>
                                          </p:val>
                                        </p:tav>
                                        <p:tav tm="100000">
                                          <p:val>
                                            <p:strVal val="#ppt_x"/>
                                          </p:val>
                                        </p:tav>
                                      </p:tavLst>
                                    </p:anim>
                                    <p:anim calcmode="lin" valueType="num">
                                      <p:cBhvr>
                                        <p:cTn id="48" dur="1000" fill="hold"/>
                                        <p:tgtEl>
                                          <p:spTgt spid="6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1000"/>
                                        <p:tgtEl>
                                          <p:spTgt spid="57"/>
                                        </p:tgtEl>
                                      </p:cBhvr>
                                    </p:animEffect>
                                    <p:anim calcmode="lin" valueType="num">
                                      <p:cBhvr>
                                        <p:cTn id="52" dur="1000" fill="hold"/>
                                        <p:tgtEl>
                                          <p:spTgt spid="57"/>
                                        </p:tgtEl>
                                        <p:attrNameLst>
                                          <p:attrName>ppt_x</p:attrName>
                                        </p:attrNameLst>
                                      </p:cBhvr>
                                      <p:tavLst>
                                        <p:tav tm="0">
                                          <p:val>
                                            <p:strVal val="#ppt_x"/>
                                          </p:val>
                                        </p:tav>
                                        <p:tav tm="100000">
                                          <p:val>
                                            <p:strVal val="#ppt_x"/>
                                          </p:val>
                                        </p:tav>
                                      </p:tavLst>
                                    </p:anim>
                                    <p:anim calcmode="lin" valueType="num">
                                      <p:cBhvr>
                                        <p:cTn id="53" dur="1000" fill="hold"/>
                                        <p:tgtEl>
                                          <p:spTgt spid="5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1000"/>
                                        <p:tgtEl>
                                          <p:spTgt spid="64"/>
                                        </p:tgtEl>
                                      </p:cBhvr>
                                    </p:animEffect>
                                    <p:anim calcmode="lin" valueType="num">
                                      <p:cBhvr>
                                        <p:cTn id="62" dur="1000" fill="hold"/>
                                        <p:tgtEl>
                                          <p:spTgt spid="64"/>
                                        </p:tgtEl>
                                        <p:attrNameLst>
                                          <p:attrName>ppt_x</p:attrName>
                                        </p:attrNameLst>
                                      </p:cBhvr>
                                      <p:tavLst>
                                        <p:tav tm="0">
                                          <p:val>
                                            <p:strVal val="#ppt_x"/>
                                          </p:val>
                                        </p:tav>
                                        <p:tav tm="100000">
                                          <p:val>
                                            <p:strVal val="#ppt_x"/>
                                          </p:val>
                                        </p:tav>
                                      </p:tavLst>
                                    </p:anim>
                                    <p:anim calcmode="lin" valueType="num">
                                      <p:cBhvr>
                                        <p:cTn id="63" dur="1000" fill="hold"/>
                                        <p:tgtEl>
                                          <p:spTgt spid="6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1000"/>
                                        <p:tgtEl>
                                          <p:spTgt spid="66"/>
                                        </p:tgtEl>
                                      </p:cBhvr>
                                    </p:animEffect>
                                    <p:anim calcmode="lin" valueType="num">
                                      <p:cBhvr>
                                        <p:cTn id="67" dur="1000" fill="hold"/>
                                        <p:tgtEl>
                                          <p:spTgt spid="66"/>
                                        </p:tgtEl>
                                        <p:attrNameLst>
                                          <p:attrName>ppt_x</p:attrName>
                                        </p:attrNameLst>
                                      </p:cBhvr>
                                      <p:tavLst>
                                        <p:tav tm="0">
                                          <p:val>
                                            <p:strVal val="#ppt_x"/>
                                          </p:val>
                                        </p:tav>
                                        <p:tav tm="100000">
                                          <p:val>
                                            <p:strVal val="#ppt_x"/>
                                          </p:val>
                                        </p:tav>
                                      </p:tavLst>
                                    </p:anim>
                                    <p:anim calcmode="lin" valueType="num">
                                      <p:cBhvr>
                                        <p:cTn id="68" dur="1000" fill="hold"/>
                                        <p:tgtEl>
                                          <p:spTgt spid="6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fade">
                                      <p:cBhvr>
                                        <p:cTn id="71" dur="1000"/>
                                        <p:tgtEl>
                                          <p:spTgt spid="65"/>
                                        </p:tgtEl>
                                      </p:cBhvr>
                                    </p:animEffect>
                                    <p:anim calcmode="lin" valueType="num">
                                      <p:cBhvr>
                                        <p:cTn id="72" dur="1000" fill="hold"/>
                                        <p:tgtEl>
                                          <p:spTgt spid="65"/>
                                        </p:tgtEl>
                                        <p:attrNameLst>
                                          <p:attrName>ppt_x</p:attrName>
                                        </p:attrNameLst>
                                      </p:cBhvr>
                                      <p:tavLst>
                                        <p:tav tm="0">
                                          <p:val>
                                            <p:strVal val="#ppt_x"/>
                                          </p:val>
                                        </p:tav>
                                        <p:tav tm="100000">
                                          <p:val>
                                            <p:strVal val="#ppt_x"/>
                                          </p:val>
                                        </p:tav>
                                      </p:tavLst>
                                    </p:anim>
                                    <p:anim calcmode="lin" valueType="num">
                                      <p:cBhvr>
                                        <p:cTn id="73" dur="1000" fill="hold"/>
                                        <p:tgtEl>
                                          <p:spTgt spid="6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1000"/>
                                        <p:tgtEl>
                                          <p:spTgt spid="72"/>
                                        </p:tgtEl>
                                      </p:cBhvr>
                                    </p:animEffect>
                                    <p:anim calcmode="lin" valueType="num">
                                      <p:cBhvr>
                                        <p:cTn id="77" dur="1000" fill="hold"/>
                                        <p:tgtEl>
                                          <p:spTgt spid="72"/>
                                        </p:tgtEl>
                                        <p:attrNameLst>
                                          <p:attrName>ppt_x</p:attrName>
                                        </p:attrNameLst>
                                      </p:cBhvr>
                                      <p:tavLst>
                                        <p:tav tm="0">
                                          <p:val>
                                            <p:strVal val="#ppt_x"/>
                                          </p:val>
                                        </p:tav>
                                        <p:tav tm="100000">
                                          <p:val>
                                            <p:strVal val="#ppt_x"/>
                                          </p:val>
                                        </p:tav>
                                      </p:tavLst>
                                    </p:anim>
                                    <p:anim calcmode="lin" valueType="num">
                                      <p:cBhvr>
                                        <p:cTn id="78"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8"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18" name="文本框 17"/>
          <p:cNvSpPr txBox="1"/>
          <p:nvPr/>
        </p:nvSpPr>
        <p:spPr>
          <a:xfrm>
            <a:off x="3947015" y="489373"/>
            <a:ext cx="4243469"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201X</a:t>
            </a:r>
            <a:endParaRPr lang="zh-CN" altLang="en-US" sz="20000" b="1" dirty="0">
              <a:solidFill>
                <a:schemeClr val="bg1"/>
              </a:solidFill>
              <a:latin typeface="Agency FB" panose="020B0503020202020204" pitchFamily="34" charset="0"/>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1000"/>
                                        <p:tgtEl>
                                          <p:spTgt spid="35"/>
                                        </p:tgtEl>
                                      </p:cBhvr>
                                    </p:animEffect>
                                    <p:anim calcmode="lin" valueType="num">
                                      <p:cBhvr>
                                        <p:cTn id="74" dur="1000" fill="hold"/>
                                        <p:tgtEl>
                                          <p:spTgt spid="35"/>
                                        </p:tgtEl>
                                        <p:attrNameLst>
                                          <p:attrName>ppt_x</p:attrName>
                                        </p:attrNameLst>
                                      </p:cBhvr>
                                      <p:tavLst>
                                        <p:tav tm="0">
                                          <p:val>
                                            <p:strVal val="#ppt_x"/>
                                          </p:val>
                                        </p:tav>
                                        <p:tav tm="100000">
                                          <p:val>
                                            <p:strVal val="#ppt_x"/>
                                          </p:val>
                                        </p:tav>
                                      </p:tavLst>
                                    </p:anim>
                                    <p:anim calcmode="lin" valueType="num">
                                      <p:cBhvr>
                                        <p:cTn id="7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年终汇报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TotalTime>
  <Words>1296</Words>
  <Application>Microsoft Office PowerPoint</Application>
  <PresentationFormat>宽屏</PresentationFormat>
  <Paragraphs>250</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红色年终汇报总结PPT模板</dc:title>
  <cp:lastModifiedBy>faith123</cp:lastModifiedBy>
  <cp:revision>149</cp:revision>
  <dcterms:created xsi:type="dcterms:W3CDTF">2016-03-31T10:33:00Z</dcterms:created>
  <dcterms:modified xsi:type="dcterms:W3CDTF">2019-10-23T03:29:07Z</dcterms:modified>
</cp:coreProperties>
</file>