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81" r:id="rId4"/>
    <p:sldId id="282"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53"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image" Target="../media/image43.png"/><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a:noFill/>
            </a:ln>
            <a:effectLst/>
          </c:spPr>
          <c:invertIfNegative val="0"/>
          <c:pictureOptions>
            <c:pictureFormat val="stack"/>
          </c:pictureOptions>
          <c:dLbls>
            <c:dLbl>
              <c:idx val="1"/>
              <c:layout>
                <c:manualLayout>
                  <c:x val="0.0154001274451492"/>
                  <c:y val="-0.00689079286981996"/>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17966815352674"/>
                  <c:y val="-0.00344539643490995"/>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077000637225744"/>
                  <c:y val="-1.57912179051738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2800" b="1" i="0" u="none" strike="noStrike" kern="1200" baseline="0">
                    <a:solidFill>
                      <a:schemeClr val="tx1"/>
                    </a:solidFill>
                    <a:latin typeface="禹卫书法行书简体" panose="02000603000000000000" pitchFamily="2" charset="-122"/>
                    <a:ea typeface="禹卫书法行书简体" panose="02000603000000000000" pitchFamily="2"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158"/>
        <c:axId val="550967408"/>
        <c:axId val="550966848"/>
      </c:barChart>
      <c:catAx>
        <c:axId val="55096740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2800" b="0" i="0" u="none" strike="noStrike" kern="1200" baseline="0">
                <a:solidFill>
                  <a:schemeClr val="tx1"/>
                </a:solidFill>
                <a:latin typeface="禹卫书法行书简体" panose="02000603000000000000" pitchFamily="2" charset="-122"/>
                <a:ea typeface="禹卫书法行书简体" panose="02000603000000000000" pitchFamily="2" charset="-122"/>
                <a:cs typeface="+mn-cs"/>
              </a:defRPr>
            </a:pPr>
          </a:p>
        </c:txPr>
        <c:crossAx val="550966848"/>
        <c:crosses val="autoZero"/>
        <c:auto val="1"/>
        <c:lblAlgn val="ctr"/>
        <c:lblOffset val="100"/>
        <c:noMultiLvlLbl val="0"/>
      </c:catAx>
      <c:valAx>
        <c:axId val="550966848"/>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509674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333BB94-5CF4-411D-8049-E531321F612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9EEE8FE-64AF-4847-90FF-D00C0D7B0C8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33BB94-5CF4-411D-8049-E531321F612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EEE8FE-64AF-4847-90FF-D00C0D7B0C8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image" Target="../media/image11.jpeg"/><Relationship Id="rId7" Type="http://schemas.openxmlformats.org/officeDocument/2006/relationships/image" Target="../media/image10.jpeg"/><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1" Type="http://schemas.openxmlformats.org/officeDocument/2006/relationships/slideLayout" Target="../slideLayouts/slideLayout2.xml"/><Relationship Id="rId10" Type="http://schemas.openxmlformats.org/officeDocument/2006/relationships/image" Target="../media/image13.jpe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20.jpeg"/><Relationship Id="rId7" Type="http://schemas.openxmlformats.org/officeDocument/2006/relationships/image" Target="../media/image19.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1" Type="http://schemas.openxmlformats.org/officeDocument/2006/relationships/slideLayout" Target="../slideLayouts/slideLayout2.xml"/><Relationship Id="rId10" Type="http://schemas.openxmlformats.org/officeDocument/2006/relationships/image" Target="../media/image22.jpe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3.png"/><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24.png"/><Relationship Id="rId2" Type="http://schemas.openxmlformats.org/officeDocument/2006/relationships/image" Target="../media/image3.emf"/><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24.png"/><Relationship Id="rId2" Type="http://schemas.openxmlformats.org/officeDocument/2006/relationships/image" Target="../media/image3.emf"/><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24.png"/><Relationship Id="rId2" Type="http://schemas.openxmlformats.org/officeDocument/2006/relationships/image" Target="../media/image3.emf"/><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24.png"/><Relationship Id="rId2" Type="http://schemas.openxmlformats.org/officeDocument/2006/relationships/image" Target="../media/image3.emf"/><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emf"/><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3.emf"/><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3.emf"/><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1.jpeg"/><Relationship Id="rId2" Type="http://schemas.openxmlformats.org/officeDocument/2006/relationships/image" Target="../media/image3.emf"/><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5.emf"/><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emf"/><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6.png"/><Relationship Id="rId2" Type="http://schemas.openxmlformats.org/officeDocument/2006/relationships/image" Target="../media/image3.emf"/><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8.emf"/><Relationship Id="rId3" Type="http://schemas.openxmlformats.org/officeDocument/2006/relationships/image" Target="../media/image37.emf"/><Relationship Id="rId2" Type="http://schemas.openxmlformats.org/officeDocument/2006/relationships/image" Target="../media/image3.emf"/><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0.png"/><Relationship Id="rId3" Type="http://schemas.openxmlformats.org/officeDocument/2006/relationships/image" Target="../media/image39.png"/><Relationship Id="rId2" Type="http://schemas.openxmlformats.org/officeDocument/2006/relationships/image" Target="../media/image3.emf"/><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0.png"/><Relationship Id="rId2" Type="http://schemas.openxmlformats.org/officeDocument/2006/relationships/image" Target="../media/image3.emf"/><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2.png"/><Relationship Id="rId3" Type="http://schemas.openxmlformats.org/officeDocument/2006/relationships/image" Target="../media/image41.png"/><Relationship Id="rId2" Type="http://schemas.openxmlformats.org/officeDocument/2006/relationships/image" Target="../media/image3.emf"/><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4.png"/><Relationship Id="rId2" Type="http://schemas.openxmlformats.org/officeDocument/2006/relationships/image" Target="../media/image3.emf"/><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3.emf"/><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1.jpeg"/><Relationship Id="rId4" Type="http://schemas.openxmlformats.org/officeDocument/2006/relationships/image" Target="../media/image50.jpeg"/><Relationship Id="rId3" Type="http://schemas.openxmlformats.org/officeDocument/2006/relationships/image" Target="../media/image49.jpeg"/><Relationship Id="rId2" Type="http://schemas.openxmlformats.org/officeDocument/2006/relationships/image" Target="../media/image3.emf"/><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2.jpeg"/><Relationship Id="rId2" Type="http://schemas.openxmlformats.org/officeDocument/2006/relationships/image" Target="../media/image3.emf"/><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3.png"/><Relationship Id="rId2" Type="http://schemas.openxmlformats.org/officeDocument/2006/relationships/image" Target="../media/image3.emf"/><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3.emf"/><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6156325"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图片 1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021813" flipH="1">
            <a:off x="6485609" y="460697"/>
            <a:ext cx="3943760" cy="4010715"/>
          </a:xfrm>
          <a:prstGeom prst="rect">
            <a:avLst/>
          </a:prstGeom>
        </p:spPr>
      </p:pic>
      <p:sp>
        <p:nvSpPr>
          <p:cNvPr id="127" name="文本框 126"/>
          <p:cNvSpPr txBox="1"/>
          <p:nvPr/>
        </p:nvSpPr>
        <p:spPr>
          <a:xfrm>
            <a:off x="7663346" y="711245"/>
            <a:ext cx="1415772" cy="3283992"/>
          </a:xfrm>
          <a:prstGeom prst="rect">
            <a:avLst/>
          </a:prstGeom>
          <a:noFill/>
        </p:spPr>
        <p:txBody>
          <a:bodyPr vert="eaVert" wrap="square" rtlCol="0">
            <a:spAutoFit/>
          </a:bodyPr>
          <a:lstStyle/>
          <a:p>
            <a:pPr algn="ctr"/>
            <a:r>
              <a:rPr lang="zh-CN" altLang="en-US" sz="8000" smtClean="0">
                <a:latin typeface="禹卫书法行书简体" panose="02000603000000000000" pitchFamily="2" charset="-122"/>
                <a:ea typeface="禹卫书法行书简体" panose="02000603000000000000" pitchFamily="2" charset="-122"/>
              </a:rPr>
              <a:t>年终</a:t>
            </a:r>
            <a:endParaRPr lang="zh-TW" altLang="en-US" sz="8000" dirty="0">
              <a:latin typeface="禹卫书法行书简体" panose="02000603000000000000" pitchFamily="2" charset="-122"/>
              <a:ea typeface="禹卫书法行书简体" panose="02000603000000000000" pitchFamily="2" charset="-122"/>
            </a:endParaRPr>
          </a:p>
        </p:txBody>
      </p:sp>
      <p:sp>
        <p:nvSpPr>
          <p:cNvPr id="128" name="文本框 127"/>
          <p:cNvSpPr txBox="1"/>
          <p:nvPr/>
        </p:nvSpPr>
        <p:spPr>
          <a:xfrm>
            <a:off x="6550754" y="3662879"/>
            <a:ext cx="1200329" cy="1966601"/>
          </a:xfrm>
          <a:prstGeom prst="rect">
            <a:avLst/>
          </a:prstGeom>
          <a:noFill/>
        </p:spPr>
        <p:txBody>
          <a:bodyPr vert="eaVert" wrap="square" rtlCol="0">
            <a:spAutoFit/>
          </a:bodyPr>
          <a:lstStyle/>
          <a:p>
            <a:pPr algn="ctr"/>
            <a:r>
              <a:rPr lang="zh-CN" altLang="en-US" sz="6600">
                <a:latin typeface="禹卫书法行书简体" panose="02000603000000000000" pitchFamily="2" charset="-122"/>
                <a:ea typeface="禹卫书法行书简体" panose="02000603000000000000" pitchFamily="2" charset="-122"/>
              </a:rPr>
              <a:t>汇报</a:t>
            </a:r>
            <a:endParaRPr lang="zh-TW" altLang="en-US" sz="6600" dirty="0">
              <a:latin typeface="禹卫书法行书简体" panose="02000603000000000000" pitchFamily="2" charset="-122"/>
              <a:ea typeface="禹卫书法行书简体" panose="02000603000000000000" pitchFamily="2" charset="-122"/>
            </a:endParaRPr>
          </a:p>
        </p:txBody>
      </p:sp>
      <p:pic>
        <p:nvPicPr>
          <p:cNvPr id="130" name="图片 129"/>
          <p:cNvPicPr>
            <a:picLocks noChangeAspect="1"/>
          </p:cNvPicPr>
          <p:nvPr/>
        </p:nvPicPr>
        <p:blipFill rotWithShape="1">
          <a:blip r:embed="rId3">
            <a:grayscl/>
          </a:blip>
          <a:srcRect l="756" r="81575" b="75602"/>
          <a:stretch>
            <a:fillRect/>
          </a:stretch>
        </p:blipFill>
        <p:spPr>
          <a:xfrm rot="11600511" flipH="1" flipV="1">
            <a:off x="5600775" y="4443831"/>
            <a:ext cx="631126" cy="1128053"/>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131" name="图片 130"/>
          <p:cNvPicPr>
            <a:picLocks noChangeAspect="1"/>
          </p:cNvPicPr>
          <p:nvPr/>
        </p:nvPicPr>
        <p:blipFill>
          <a:blip r:embed="rId3">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132" name="图片 38"/>
          <p:cNvPicPr>
            <a:picLocks noChangeAspect="1"/>
          </p:cNvPicPr>
          <p:nvPr/>
        </p:nvPicPr>
        <p:blipFill rotWithShape="1">
          <a:blip r:embed="rId1">
            <a:extLst>
              <a:ext uri="{28A0092B-C50C-407E-A947-70E740481C1C}">
                <a14:useLocalDpi xmlns:a14="http://schemas.microsoft.com/office/drawing/2010/main" val="0"/>
              </a:ext>
            </a:extLst>
          </a:blip>
          <a:srcRect l="18193" t="62096" r="34608" b="13377"/>
          <a:stretch>
            <a:fillRect/>
          </a:stretch>
        </p:blipFill>
        <p:spPr bwMode="auto">
          <a:xfrm>
            <a:off x="7948297" y="5007857"/>
            <a:ext cx="290576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4000" b="-4000"/>
          </a:stretch>
        </a:blipFill>
        <a:effectLst/>
      </p:bgPr>
    </p:bg>
    <p:spTree>
      <p:nvGrpSpPr>
        <p:cNvPr id="1" name=""/>
        <p:cNvGrpSpPr/>
        <p:nvPr/>
      </p:nvGrpSpPr>
      <p:grpSpPr>
        <a:xfrm>
          <a:off x="0" y="0"/>
          <a:ext cx="0" cy="0"/>
          <a:chOff x="0" y="0"/>
          <a:chExt cx="0" cy="0"/>
        </a:xfrm>
      </p:grpSpPr>
      <p:sp>
        <p:nvSpPr>
          <p:cNvPr id="4" name="矩形 3"/>
          <p:cNvSpPr/>
          <p:nvPr/>
        </p:nvSpPr>
        <p:spPr>
          <a:xfrm>
            <a:off x="218364" y="137206"/>
            <a:ext cx="3708000" cy="2042244"/>
          </a:xfrm>
          <a:prstGeom prst="rect">
            <a:avLst/>
          </a:prstGeom>
          <a:blipFill dpi="0" rotWithShape="1">
            <a:blip r:embed="rId2"/>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5" name="矩形 4"/>
          <p:cNvSpPr/>
          <p:nvPr/>
        </p:nvSpPr>
        <p:spPr>
          <a:xfrm>
            <a:off x="4236466" y="2372012"/>
            <a:ext cx="3708000" cy="2127338"/>
          </a:xfrm>
          <a:prstGeom prst="rect">
            <a:avLst/>
          </a:prstGeom>
          <a:blipFill dpi="0" rotWithShape="1">
            <a:blip r:embed="rId3"/>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6" name="矩形 5"/>
          <p:cNvSpPr/>
          <p:nvPr/>
        </p:nvSpPr>
        <p:spPr>
          <a:xfrm>
            <a:off x="8242044" y="4663776"/>
            <a:ext cx="3708000" cy="2042244"/>
          </a:xfrm>
          <a:prstGeom prst="rect">
            <a:avLst/>
          </a:prstGeom>
          <a:blipFill dpi="0" rotWithShape="1">
            <a:blip r:embed="rId4"/>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7" name="矩形 6"/>
          <p:cNvSpPr/>
          <p:nvPr/>
        </p:nvSpPr>
        <p:spPr>
          <a:xfrm>
            <a:off x="8242044" y="137206"/>
            <a:ext cx="3708000" cy="2042244"/>
          </a:xfrm>
          <a:prstGeom prst="rect">
            <a:avLst/>
          </a:prstGeom>
          <a:blipFill dpi="0" rotWithShape="1">
            <a:blip r:embed="rId5"/>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8" name="矩形 7"/>
          <p:cNvSpPr/>
          <p:nvPr/>
        </p:nvSpPr>
        <p:spPr>
          <a:xfrm>
            <a:off x="218364" y="4663776"/>
            <a:ext cx="3708000" cy="2042244"/>
          </a:xfrm>
          <a:prstGeom prst="rect">
            <a:avLst/>
          </a:prstGeom>
          <a:blipFill dpi="0" rotWithShape="1">
            <a:blip r:embed="rId6"/>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9" name="矩形 8"/>
          <p:cNvSpPr/>
          <p:nvPr/>
        </p:nvSpPr>
        <p:spPr>
          <a:xfrm>
            <a:off x="8242044" y="2372012"/>
            <a:ext cx="3708000" cy="2127338"/>
          </a:xfrm>
          <a:prstGeom prst="rect">
            <a:avLst/>
          </a:prstGeom>
          <a:blipFill>
            <a:blip r:embed="rId7"/>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10" name="矩形 9"/>
          <p:cNvSpPr/>
          <p:nvPr/>
        </p:nvSpPr>
        <p:spPr>
          <a:xfrm>
            <a:off x="218364" y="2372012"/>
            <a:ext cx="3708000" cy="2127338"/>
          </a:xfrm>
          <a:prstGeom prst="rect">
            <a:avLst/>
          </a:prstGeom>
          <a:blipFill dpi="0" rotWithShape="1">
            <a:blip r:embed="rId8"/>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11" name="矩形 10"/>
          <p:cNvSpPr/>
          <p:nvPr/>
        </p:nvSpPr>
        <p:spPr>
          <a:xfrm>
            <a:off x="4236466" y="137206"/>
            <a:ext cx="3708000" cy="2042244"/>
          </a:xfrm>
          <a:prstGeom prst="rect">
            <a:avLst/>
          </a:prstGeom>
          <a:blipFill dpi="0" rotWithShape="1">
            <a:blip r:embed="rId9"/>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12" name="矩形 11"/>
          <p:cNvSpPr/>
          <p:nvPr/>
        </p:nvSpPr>
        <p:spPr>
          <a:xfrm>
            <a:off x="4236466" y="4663776"/>
            <a:ext cx="3708000" cy="2042244"/>
          </a:xfrm>
          <a:prstGeom prst="rect">
            <a:avLst/>
          </a:prstGeom>
          <a:blipFill dpi="0" rotWithShape="1">
            <a:blip r:embed="rId10"/>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4000" b="-4000"/>
          </a:stretch>
        </a:blipFill>
        <a:effectLst/>
      </p:bgPr>
    </p:bg>
    <p:spTree>
      <p:nvGrpSpPr>
        <p:cNvPr id="1" name=""/>
        <p:cNvGrpSpPr/>
        <p:nvPr/>
      </p:nvGrpSpPr>
      <p:grpSpPr>
        <a:xfrm>
          <a:off x="0" y="0"/>
          <a:ext cx="0" cy="0"/>
          <a:chOff x="0" y="0"/>
          <a:chExt cx="0" cy="0"/>
        </a:xfrm>
      </p:grpSpPr>
      <p:sp>
        <p:nvSpPr>
          <p:cNvPr id="4" name="矩形 3"/>
          <p:cNvSpPr/>
          <p:nvPr/>
        </p:nvSpPr>
        <p:spPr>
          <a:xfrm>
            <a:off x="218364" y="137206"/>
            <a:ext cx="3708000" cy="2042244"/>
          </a:xfrm>
          <a:prstGeom prst="rect">
            <a:avLst/>
          </a:prstGeom>
          <a:blipFill dpi="0" rotWithShape="1">
            <a:blip r:embed="rId2"/>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5" name="矩形 4"/>
          <p:cNvSpPr/>
          <p:nvPr/>
        </p:nvSpPr>
        <p:spPr>
          <a:xfrm>
            <a:off x="4236466" y="2372012"/>
            <a:ext cx="3708000" cy="2127338"/>
          </a:xfrm>
          <a:prstGeom prst="rect">
            <a:avLst/>
          </a:prstGeom>
          <a:blipFill dpi="0" rotWithShape="1">
            <a:blip r:embed="rId3"/>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6" name="矩形 5"/>
          <p:cNvSpPr/>
          <p:nvPr/>
        </p:nvSpPr>
        <p:spPr>
          <a:xfrm>
            <a:off x="8242044" y="4663776"/>
            <a:ext cx="3708000" cy="2042244"/>
          </a:xfrm>
          <a:prstGeom prst="rect">
            <a:avLst/>
          </a:prstGeom>
          <a:blipFill dpi="0" rotWithShape="1">
            <a:blip r:embed="rId4"/>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7" name="矩形 6"/>
          <p:cNvSpPr/>
          <p:nvPr/>
        </p:nvSpPr>
        <p:spPr>
          <a:xfrm>
            <a:off x="8242044" y="137206"/>
            <a:ext cx="3708000" cy="2042244"/>
          </a:xfrm>
          <a:prstGeom prst="rect">
            <a:avLst/>
          </a:prstGeom>
          <a:blipFill dpi="0" rotWithShape="1">
            <a:blip r:embed="rId5"/>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8" name="矩形 7"/>
          <p:cNvSpPr/>
          <p:nvPr/>
        </p:nvSpPr>
        <p:spPr>
          <a:xfrm>
            <a:off x="218364" y="4663776"/>
            <a:ext cx="3708000" cy="2042244"/>
          </a:xfrm>
          <a:prstGeom prst="rect">
            <a:avLst/>
          </a:prstGeom>
          <a:blipFill dpi="0" rotWithShape="1">
            <a:blip r:embed="rId6"/>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9" name="矩形 8"/>
          <p:cNvSpPr/>
          <p:nvPr/>
        </p:nvSpPr>
        <p:spPr>
          <a:xfrm>
            <a:off x="8242044" y="2372012"/>
            <a:ext cx="3708000" cy="2127338"/>
          </a:xfrm>
          <a:prstGeom prst="rect">
            <a:avLst/>
          </a:prstGeom>
          <a:blipFill>
            <a:blip r:embed="rId7"/>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10" name="矩形 9"/>
          <p:cNvSpPr/>
          <p:nvPr/>
        </p:nvSpPr>
        <p:spPr>
          <a:xfrm>
            <a:off x="218364" y="2372012"/>
            <a:ext cx="3708000" cy="2127338"/>
          </a:xfrm>
          <a:prstGeom prst="rect">
            <a:avLst/>
          </a:prstGeom>
          <a:blipFill dpi="0" rotWithShape="1">
            <a:blip r:embed="rId8"/>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11" name="矩形 10"/>
          <p:cNvSpPr/>
          <p:nvPr/>
        </p:nvSpPr>
        <p:spPr>
          <a:xfrm>
            <a:off x="4236466" y="137206"/>
            <a:ext cx="3708000" cy="2042244"/>
          </a:xfrm>
          <a:prstGeom prst="rect">
            <a:avLst/>
          </a:prstGeom>
          <a:blipFill dpi="0" rotWithShape="1">
            <a:blip r:embed="rId9"/>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
        <p:nvSpPr>
          <p:cNvPr id="12" name="矩形 11"/>
          <p:cNvSpPr/>
          <p:nvPr/>
        </p:nvSpPr>
        <p:spPr>
          <a:xfrm>
            <a:off x="4236466" y="4663776"/>
            <a:ext cx="3708000" cy="2042244"/>
          </a:xfrm>
          <a:prstGeom prst="rect">
            <a:avLst/>
          </a:prstGeom>
          <a:blipFill dpi="0" rotWithShape="1">
            <a:blip r:embed="rId10"/>
            <a:srcRect/>
            <a:stretch>
              <a:fillRect/>
            </a:stretch>
          </a:blipFill>
          <a:ln>
            <a:noFill/>
          </a:ln>
          <a:effectLst>
            <a:outerShdw blurRad="127000" sx="101000" sy="101000" algn="c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4146687" cy="326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图片 1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021813" flipH="1">
            <a:off x="8814329" y="618121"/>
            <a:ext cx="2648542" cy="2693507"/>
          </a:xfrm>
          <a:prstGeom prst="rect">
            <a:avLst/>
          </a:prstGeom>
        </p:spPr>
      </p:pic>
      <p:sp>
        <p:nvSpPr>
          <p:cNvPr id="127" name="文本框 126"/>
          <p:cNvSpPr txBox="1"/>
          <p:nvPr/>
        </p:nvSpPr>
        <p:spPr>
          <a:xfrm>
            <a:off x="9567135" y="145006"/>
            <a:ext cx="1015663" cy="3283992"/>
          </a:xfrm>
          <a:prstGeom prst="rect">
            <a:avLst/>
          </a:prstGeom>
          <a:noFill/>
        </p:spPr>
        <p:txBody>
          <a:bodyPr vert="eaVert" wrap="square" rtlCol="0">
            <a:spAutoFit/>
          </a:bodyPr>
          <a:lstStyle/>
          <a:p>
            <a:pPr algn="ctr"/>
            <a:r>
              <a:rPr lang="zh-CN" altLang="en-US" sz="5400">
                <a:latin typeface="禹卫书法行书简体" panose="02000603000000000000" pitchFamily="2" charset="-122"/>
                <a:ea typeface="禹卫书法行书简体" panose="02000603000000000000" pitchFamily="2" charset="-122"/>
              </a:rPr>
              <a:t>目录</a:t>
            </a:r>
            <a:endParaRPr lang="zh-TW" altLang="en-US" sz="5400" dirty="0">
              <a:latin typeface="禹卫书法行书简体" panose="02000603000000000000" pitchFamily="2" charset="-122"/>
              <a:ea typeface="禹卫书法行书简体" panose="02000603000000000000" pitchFamily="2" charset="-122"/>
            </a:endParaRPr>
          </a:p>
        </p:txBody>
      </p:sp>
      <p:pic>
        <p:nvPicPr>
          <p:cNvPr id="131" name="图片 130"/>
          <p:cNvPicPr>
            <a:picLocks noChangeAspect="1"/>
          </p:cNvPicPr>
          <p:nvPr/>
        </p:nvPicPr>
        <p:blipFill>
          <a:blip r:embed="rId3">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132" name="图片 38"/>
          <p:cNvPicPr>
            <a:picLocks noChangeAspect="1"/>
          </p:cNvPicPr>
          <p:nvPr/>
        </p:nvPicPr>
        <p:blipFill rotWithShape="1">
          <a:blip r:embed="rId1">
            <a:extLst>
              <a:ext uri="{28A0092B-C50C-407E-A947-70E740481C1C}">
                <a14:useLocalDpi xmlns:a14="http://schemas.microsoft.com/office/drawing/2010/main" val="0"/>
              </a:ext>
            </a:extLst>
          </a:blip>
          <a:srcRect l="18193" t="62096" r="34608" b="13377"/>
          <a:stretch>
            <a:fillRect/>
          </a:stretch>
        </p:blipFill>
        <p:spPr bwMode="auto">
          <a:xfrm>
            <a:off x="8520516" y="5058943"/>
            <a:ext cx="290576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36"/>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3243240" y="1839818"/>
            <a:ext cx="1117812" cy="1091198"/>
          </a:xfrm>
          <a:prstGeom prst="rect">
            <a:avLst/>
          </a:prstGeom>
        </p:spPr>
      </p:pic>
      <p:sp>
        <p:nvSpPr>
          <p:cNvPr id="38" name="文本框 37"/>
          <p:cNvSpPr txBox="1"/>
          <p:nvPr/>
        </p:nvSpPr>
        <p:spPr>
          <a:xfrm>
            <a:off x="3457605" y="1918666"/>
            <a:ext cx="689082" cy="769441"/>
          </a:xfrm>
          <a:prstGeom prst="rect">
            <a:avLst/>
          </a:prstGeom>
          <a:noFill/>
        </p:spPr>
        <p:txBody>
          <a:bodyPr wrap="square" rtlCol="0">
            <a:spAutoFit/>
          </a:bodyPr>
          <a:lstStyle/>
          <a:p>
            <a:r>
              <a:rPr lang="zh-CN" altLang="en-US" sz="4400" dirty="0" smtClean="0">
                <a:latin typeface="禹卫书法行书简体" panose="02000603000000000000" pitchFamily="2" charset="-122"/>
                <a:ea typeface="禹卫书法行书简体" panose="02000603000000000000" pitchFamily="2" charset="-122"/>
              </a:rPr>
              <a:t>壹</a:t>
            </a:r>
            <a:endParaRPr lang="zh-CN" altLang="en-US" sz="4400" dirty="0">
              <a:latin typeface="禹卫书法行书简体" panose="02000603000000000000" pitchFamily="2" charset="-122"/>
              <a:ea typeface="禹卫书法行书简体" panose="02000603000000000000" pitchFamily="2" charset="-122"/>
            </a:endParaRPr>
          </a:p>
        </p:txBody>
      </p:sp>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4746098" y="1839818"/>
            <a:ext cx="1117812" cy="1091198"/>
          </a:xfrm>
          <a:prstGeom prst="rect">
            <a:avLst/>
          </a:prstGeom>
        </p:spPr>
      </p:pic>
      <p:sp>
        <p:nvSpPr>
          <p:cNvPr id="40" name="文本框 39"/>
          <p:cNvSpPr txBox="1"/>
          <p:nvPr/>
        </p:nvSpPr>
        <p:spPr>
          <a:xfrm>
            <a:off x="4960463" y="1918666"/>
            <a:ext cx="689082" cy="769441"/>
          </a:xfrm>
          <a:prstGeom prst="rect">
            <a:avLst/>
          </a:prstGeom>
          <a:noFill/>
        </p:spPr>
        <p:txBody>
          <a:bodyPr wrap="square" rtlCol="0">
            <a:spAutoFit/>
          </a:bodyPr>
          <a:lstStyle/>
          <a:p>
            <a:r>
              <a:rPr lang="zh-CN" altLang="en-US" sz="4400" dirty="0" smtClean="0">
                <a:latin typeface="禹卫书法行书简体" panose="02000603000000000000" pitchFamily="2" charset="-122"/>
                <a:ea typeface="禹卫书法行书简体" panose="02000603000000000000" pitchFamily="2" charset="-122"/>
              </a:rPr>
              <a:t>贰</a:t>
            </a:r>
            <a:endParaRPr lang="zh-CN" altLang="en-US" sz="4400" dirty="0">
              <a:latin typeface="禹卫书法行书简体" panose="02000603000000000000" pitchFamily="2" charset="-122"/>
              <a:ea typeface="禹卫书法行书简体" panose="02000603000000000000" pitchFamily="2" charset="-122"/>
            </a:endParaRPr>
          </a:p>
        </p:txBody>
      </p:sp>
      <p:pic>
        <p:nvPicPr>
          <p:cNvPr id="41" name="图片 40"/>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6248956" y="1839818"/>
            <a:ext cx="1117812" cy="1091198"/>
          </a:xfrm>
          <a:prstGeom prst="rect">
            <a:avLst/>
          </a:prstGeom>
        </p:spPr>
      </p:pic>
      <p:sp>
        <p:nvSpPr>
          <p:cNvPr id="42" name="文本框 41"/>
          <p:cNvSpPr txBox="1"/>
          <p:nvPr/>
        </p:nvSpPr>
        <p:spPr>
          <a:xfrm>
            <a:off x="6463321" y="1918666"/>
            <a:ext cx="689082" cy="769441"/>
          </a:xfrm>
          <a:prstGeom prst="rect">
            <a:avLst/>
          </a:prstGeom>
          <a:noFill/>
        </p:spPr>
        <p:txBody>
          <a:bodyPr wrap="square" rtlCol="0">
            <a:spAutoFit/>
          </a:bodyPr>
          <a:lstStyle/>
          <a:p>
            <a:r>
              <a:rPr lang="zh-CN" altLang="en-US" sz="4400" dirty="0" smtClean="0">
                <a:latin typeface="禹卫书法行书简体" panose="02000603000000000000" pitchFamily="2" charset="-122"/>
                <a:ea typeface="禹卫书法行书简体" panose="02000603000000000000" pitchFamily="2" charset="-122"/>
              </a:rPr>
              <a:t>叁</a:t>
            </a:r>
            <a:endParaRPr lang="zh-CN" altLang="en-US" sz="4400" dirty="0">
              <a:latin typeface="禹卫书法行书简体" panose="02000603000000000000" pitchFamily="2" charset="-122"/>
              <a:ea typeface="禹卫书法行书简体" panose="02000603000000000000" pitchFamily="2" charset="-122"/>
            </a:endParaRPr>
          </a:p>
        </p:txBody>
      </p:sp>
      <p:pic>
        <p:nvPicPr>
          <p:cNvPr id="43" name="图片 42"/>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7751813" y="1839818"/>
            <a:ext cx="1117812" cy="1091198"/>
          </a:xfrm>
          <a:prstGeom prst="rect">
            <a:avLst/>
          </a:prstGeom>
        </p:spPr>
      </p:pic>
      <p:sp>
        <p:nvSpPr>
          <p:cNvPr id="44" name="文本框 43"/>
          <p:cNvSpPr txBox="1"/>
          <p:nvPr/>
        </p:nvSpPr>
        <p:spPr>
          <a:xfrm>
            <a:off x="7966178" y="1918666"/>
            <a:ext cx="689082" cy="769441"/>
          </a:xfrm>
          <a:prstGeom prst="rect">
            <a:avLst/>
          </a:prstGeom>
          <a:noFill/>
        </p:spPr>
        <p:txBody>
          <a:bodyPr wrap="square" rtlCol="0">
            <a:spAutoFit/>
          </a:bodyPr>
          <a:lstStyle/>
          <a:p>
            <a:r>
              <a:rPr lang="zh-CN" altLang="en-US" sz="4400" dirty="0" smtClean="0">
                <a:latin typeface="禹卫书法行书简体" panose="02000603000000000000" pitchFamily="2" charset="-122"/>
                <a:ea typeface="禹卫书法行书简体" panose="02000603000000000000" pitchFamily="2" charset="-122"/>
              </a:rPr>
              <a:t>肆</a:t>
            </a:r>
            <a:endParaRPr lang="zh-CN" altLang="en-US" sz="4400" dirty="0">
              <a:latin typeface="禹卫书法行书简体" panose="02000603000000000000" pitchFamily="2" charset="-122"/>
              <a:ea typeface="禹卫书法行书简体" panose="02000603000000000000" pitchFamily="2" charset="-122"/>
            </a:endParaRPr>
          </a:p>
        </p:txBody>
      </p:sp>
      <p:sp>
        <p:nvSpPr>
          <p:cNvPr id="45" name="文本框 44"/>
          <p:cNvSpPr txBox="1"/>
          <p:nvPr/>
        </p:nvSpPr>
        <p:spPr>
          <a:xfrm>
            <a:off x="3383079" y="3185780"/>
            <a:ext cx="824841" cy="2579650"/>
          </a:xfrm>
          <a:prstGeom prst="rect">
            <a:avLst/>
          </a:prstGeom>
          <a:noFill/>
        </p:spPr>
        <p:txBody>
          <a:bodyPr vert="eaVert" wrap="square" rtlCol="0">
            <a:spAutoFit/>
          </a:bodyPr>
          <a:lstStyle/>
          <a:p>
            <a:pPr algn="dist">
              <a:lnSpc>
                <a:spcPct val="130000"/>
              </a:lnSpc>
            </a:pPr>
            <a:r>
              <a:rPr lang="zh-CN" altLang="en-US" sz="3200" dirty="0">
                <a:latin typeface="禹卫书法行书简体" panose="02000603000000000000" pitchFamily="2" charset="-122"/>
                <a:ea typeface="禹卫书法行书简体" panose="02000603000000000000" pitchFamily="2" charset="-122"/>
              </a:rPr>
              <a:t>请</a:t>
            </a:r>
            <a:r>
              <a:rPr lang="zh-CN" altLang="en-US" sz="3200" dirty="0" smtClean="0">
                <a:latin typeface="禹卫书法行书简体" panose="02000603000000000000" pitchFamily="2" charset="-122"/>
                <a:ea typeface="禹卫书法行书简体" panose="02000603000000000000" pitchFamily="2" charset="-122"/>
              </a:rPr>
              <a:t>输入内容</a:t>
            </a:r>
            <a:endParaRPr lang="zh-CN" altLang="en-US" sz="3200" dirty="0">
              <a:latin typeface="禹卫书法行书简体" panose="02000603000000000000" pitchFamily="2" charset="-122"/>
              <a:ea typeface="禹卫书法行书简体" panose="02000603000000000000" pitchFamily="2" charset="-122"/>
            </a:endParaRPr>
          </a:p>
        </p:txBody>
      </p:sp>
      <p:sp>
        <p:nvSpPr>
          <p:cNvPr id="46" name="文本框 45"/>
          <p:cNvSpPr txBox="1"/>
          <p:nvPr/>
        </p:nvSpPr>
        <p:spPr>
          <a:xfrm>
            <a:off x="4923512" y="3185780"/>
            <a:ext cx="824841" cy="2579650"/>
          </a:xfrm>
          <a:prstGeom prst="rect">
            <a:avLst/>
          </a:prstGeom>
          <a:noFill/>
        </p:spPr>
        <p:txBody>
          <a:bodyPr vert="eaVert" wrap="square" rtlCol="0">
            <a:spAutoFit/>
          </a:bodyPr>
          <a:lstStyle/>
          <a:p>
            <a:pPr algn="dist">
              <a:lnSpc>
                <a:spcPct val="130000"/>
              </a:lnSpc>
            </a:pPr>
            <a:r>
              <a:rPr lang="zh-CN" altLang="en-US" sz="3200" dirty="0">
                <a:latin typeface="禹卫书法行书简体" panose="02000603000000000000" pitchFamily="2" charset="-122"/>
                <a:ea typeface="禹卫书法行书简体" panose="02000603000000000000" pitchFamily="2" charset="-122"/>
              </a:rPr>
              <a:t>请</a:t>
            </a:r>
            <a:r>
              <a:rPr lang="zh-CN" altLang="en-US" sz="3200" dirty="0" smtClean="0">
                <a:latin typeface="禹卫书法行书简体" panose="02000603000000000000" pitchFamily="2" charset="-122"/>
                <a:ea typeface="禹卫书法行书简体" panose="02000603000000000000" pitchFamily="2" charset="-122"/>
              </a:rPr>
              <a:t>输入内容</a:t>
            </a:r>
            <a:endParaRPr lang="zh-CN" altLang="en-US" sz="3200" dirty="0">
              <a:latin typeface="禹卫书法行书简体" panose="02000603000000000000" pitchFamily="2" charset="-122"/>
              <a:ea typeface="禹卫书法行书简体" panose="02000603000000000000" pitchFamily="2" charset="-122"/>
            </a:endParaRPr>
          </a:p>
        </p:txBody>
      </p:sp>
      <p:sp>
        <p:nvSpPr>
          <p:cNvPr id="47" name="文本框 46"/>
          <p:cNvSpPr txBox="1"/>
          <p:nvPr/>
        </p:nvSpPr>
        <p:spPr>
          <a:xfrm>
            <a:off x="6463945" y="3185780"/>
            <a:ext cx="824841" cy="2579650"/>
          </a:xfrm>
          <a:prstGeom prst="rect">
            <a:avLst/>
          </a:prstGeom>
          <a:noFill/>
        </p:spPr>
        <p:txBody>
          <a:bodyPr vert="eaVert" wrap="square" rtlCol="0">
            <a:spAutoFit/>
          </a:bodyPr>
          <a:lstStyle>
            <a:defPPr>
              <a:defRPr lang="zh-CN"/>
            </a:defPPr>
            <a:lvl1pPr algn="dist">
              <a:lnSpc>
                <a:spcPct val="130000"/>
              </a:lnSpc>
              <a:defRPr sz="3200" b="1">
                <a:latin typeface="禹卫书法行书简体" panose="02000603000000000000" pitchFamily="2" charset="-122"/>
                <a:ea typeface="禹卫书法行书简体" panose="02000603000000000000" pitchFamily="2" charset="-122"/>
              </a:defRPr>
            </a:lvl1pPr>
          </a:lstStyle>
          <a:p>
            <a:r>
              <a:rPr lang="zh-CN" altLang="en-US" b="0" dirty="0"/>
              <a:t>请输入内容</a:t>
            </a:r>
            <a:endParaRPr lang="zh-CN" altLang="en-US" b="0" dirty="0"/>
          </a:p>
        </p:txBody>
      </p:sp>
      <p:sp>
        <p:nvSpPr>
          <p:cNvPr id="48" name="文本框 47"/>
          <p:cNvSpPr txBox="1"/>
          <p:nvPr/>
        </p:nvSpPr>
        <p:spPr>
          <a:xfrm>
            <a:off x="8004378" y="3185780"/>
            <a:ext cx="824841" cy="2579650"/>
          </a:xfrm>
          <a:prstGeom prst="rect">
            <a:avLst/>
          </a:prstGeom>
          <a:noFill/>
        </p:spPr>
        <p:txBody>
          <a:bodyPr vert="eaVert" wrap="square" rtlCol="0">
            <a:spAutoFit/>
          </a:bodyPr>
          <a:lstStyle>
            <a:defPPr>
              <a:defRPr lang="zh-CN"/>
            </a:defPPr>
            <a:lvl1pPr algn="dist">
              <a:lnSpc>
                <a:spcPct val="130000"/>
              </a:lnSpc>
              <a:defRPr sz="3200" b="1">
                <a:latin typeface="禹卫书法行书简体" panose="02000603000000000000" pitchFamily="2" charset="-122"/>
                <a:ea typeface="禹卫书法行书简体" panose="02000603000000000000" pitchFamily="2" charset="-122"/>
              </a:defRPr>
            </a:lvl1pPr>
          </a:lstStyle>
          <a:p>
            <a:r>
              <a:rPr lang="zh-CN" altLang="en-US" b="0" dirty="0"/>
              <a:t>请输入内容</a:t>
            </a:r>
            <a:endParaRPr lang="zh-CN" altLang="en-US" b="0" dirty="0"/>
          </a:p>
        </p:txBody>
      </p:sp>
      <p:cxnSp>
        <p:nvCxnSpPr>
          <p:cNvPr id="49" name="直接连接符 48"/>
          <p:cNvCxnSpPr/>
          <p:nvPr/>
        </p:nvCxnSpPr>
        <p:spPr>
          <a:xfrm>
            <a:off x="4093620" y="2834548"/>
            <a:ext cx="0" cy="3158351"/>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614027" y="2834548"/>
            <a:ext cx="0" cy="3158351"/>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134434" y="2834548"/>
            <a:ext cx="0" cy="3158351"/>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8654841" y="2834548"/>
            <a:ext cx="0" cy="3158351"/>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4146687" cy="326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图片 130"/>
          <p:cNvPicPr>
            <a:picLocks noChangeAspect="1"/>
          </p:cNvPicPr>
          <p:nvPr/>
        </p:nvPicPr>
        <p:blipFill>
          <a:blip r:embed="rId2">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2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3844925"/>
            <a:ext cx="2506663"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813" flipH="1">
            <a:off x="4661132" y="1395493"/>
            <a:ext cx="3219219" cy="3273873"/>
          </a:xfrm>
          <a:prstGeom prst="rect">
            <a:avLst/>
          </a:prstGeom>
        </p:spPr>
      </p:pic>
      <p:sp>
        <p:nvSpPr>
          <p:cNvPr id="25" name="文本框 24"/>
          <p:cNvSpPr txBox="1"/>
          <p:nvPr/>
        </p:nvSpPr>
        <p:spPr>
          <a:xfrm>
            <a:off x="5406918" y="2182826"/>
            <a:ext cx="689082" cy="1446550"/>
          </a:xfrm>
          <a:prstGeom prst="rect">
            <a:avLst/>
          </a:prstGeom>
          <a:noFill/>
        </p:spPr>
        <p:txBody>
          <a:bodyPr wrap="square" rtlCol="0">
            <a:spAutoFit/>
          </a:bodyPr>
          <a:lstStyle/>
          <a:p>
            <a:r>
              <a:rPr lang="zh-CN" altLang="en-US" sz="8800" dirty="0" smtClean="0">
                <a:latin typeface="禹卫书法行书简体" panose="02000603000000000000" pitchFamily="2" charset="-122"/>
                <a:ea typeface="禹卫书法行书简体" panose="02000603000000000000" pitchFamily="2" charset="-122"/>
              </a:rPr>
              <a:t>壹</a:t>
            </a:r>
            <a:endParaRPr lang="zh-CN" altLang="en-US" sz="8800" dirty="0">
              <a:latin typeface="禹卫书法行书简体" panose="02000603000000000000" pitchFamily="2" charset="-122"/>
              <a:ea typeface="禹卫书法行书简体" panose="02000603000000000000" pitchFamily="2" charset="-122"/>
            </a:endParaRPr>
          </a:p>
        </p:txBody>
      </p:sp>
      <p:sp>
        <p:nvSpPr>
          <p:cNvPr id="2" name="文本框 1"/>
          <p:cNvSpPr txBox="1"/>
          <p:nvPr/>
        </p:nvSpPr>
        <p:spPr>
          <a:xfrm>
            <a:off x="4734560" y="4880131"/>
            <a:ext cx="2722880" cy="523220"/>
          </a:xfrm>
          <a:prstGeom prst="rect">
            <a:avLst/>
          </a:prstGeom>
          <a:noFill/>
        </p:spPr>
        <p:txBody>
          <a:bodyPr wrap="square" rtlCol="0">
            <a:spAutoFit/>
          </a:bodyPr>
          <a:lstStyle/>
          <a:p>
            <a:r>
              <a:rPr lang="zh-CN" altLang="en-US" sz="2800" smtClean="0">
                <a:latin typeface="楷体" panose="02010609060101010101" pitchFamily="49" charset="-122"/>
                <a:ea typeface="楷体" panose="02010609060101010101" pitchFamily="49" charset="-122"/>
              </a:rPr>
              <a:t>请添加您的文本</a:t>
            </a:r>
            <a:endParaRPr lang="zh-CN" altLang="en-US" sz="280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4146687" cy="326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图片 130"/>
          <p:cNvPicPr>
            <a:picLocks noChangeAspect="1"/>
          </p:cNvPicPr>
          <p:nvPr/>
        </p:nvPicPr>
        <p:blipFill>
          <a:blip r:embed="rId2">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2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3844925"/>
            <a:ext cx="2506663"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813" flipH="1">
            <a:off x="4661132" y="1395493"/>
            <a:ext cx="3219219" cy="3273873"/>
          </a:xfrm>
          <a:prstGeom prst="rect">
            <a:avLst/>
          </a:prstGeom>
        </p:spPr>
      </p:pic>
      <p:sp>
        <p:nvSpPr>
          <p:cNvPr id="25" name="文本框 24"/>
          <p:cNvSpPr txBox="1"/>
          <p:nvPr/>
        </p:nvSpPr>
        <p:spPr>
          <a:xfrm>
            <a:off x="5406918" y="2182826"/>
            <a:ext cx="689082" cy="1446550"/>
          </a:xfrm>
          <a:prstGeom prst="rect">
            <a:avLst/>
          </a:prstGeom>
          <a:noFill/>
        </p:spPr>
        <p:txBody>
          <a:bodyPr wrap="square" rtlCol="0">
            <a:spAutoFit/>
          </a:bodyPr>
          <a:lstStyle/>
          <a:p>
            <a:r>
              <a:rPr lang="zh-CN" altLang="en-US" sz="8800" dirty="0">
                <a:latin typeface="禹卫书法行书简体" panose="02000603000000000000" pitchFamily="2" charset="-122"/>
                <a:ea typeface="禹卫书法行书简体" panose="02000603000000000000" pitchFamily="2" charset="-122"/>
              </a:rPr>
              <a:t>贰</a:t>
            </a:r>
            <a:endParaRPr lang="zh-CN" altLang="en-US" sz="8800" dirty="0">
              <a:latin typeface="禹卫书法行书简体" panose="02000603000000000000" pitchFamily="2" charset="-122"/>
              <a:ea typeface="禹卫书法行书简体" panose="02000603000000000000" pitchFamily="2" charset="-122"/>
            </a:endParaRPr>
          </a:p>
        </p:txBody>
      </p:sp>
      <p:sp>
        <p:nvSpPr>
          <p:cNvPr id="2" name="文本框 1"/>
          <p:cNvSpPr txBox="1"/>
          <p:nvPr/>
        </p:nvSpPr>
        <p:spPr>
          <a:xfrm>
            <a:off x="4734560" y="4880131"/>
            <a:ext cx="2722880" cy="523220"/>
          </a:xfrm>
          <a:prstGeom prst="rect">
            <a:avLst/>
          </a:prstGeom>
          <a:noFill/>
        </p:spPr>
        <p:txBody>
          <a:bodyPr wrap="square" rtlCol="0">
            <a:spAutoFit/>
          </a:bodyPr>
          <a:lstStyle/>
          <a:p>
            <a:r>
              <a:rPr lang="zh-CN" altLang="en-US" sz="2800" smtClean="0">
                <a:latin typeface="楷体" panose="02010609060101010101" pitchFamily="49" charset="-122"/>
                <a:ea typeface="楷体" panose="02010609060101010101" pitchFamily="49" charset="-122"/>
              </a:rPr>
              <a:t>请添加您的文本</a:t>
            </a:r>
            <a:endParaRPr lang="zh-CN" altLang="en-US" sz="280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4146687" cy="326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图片 130"/>
          <p:cNvPicPr>
            <a:picLocks noChangeAspect="1"/>
          </p:cNvPicPr>
          <p:nvPr/>
        </p:nvPicPr>
        <p:blipFill>
          <a:blip r:embed="rId2">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2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3844925"/>
            <a:ext cx="2506663"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813" flipH="1">
            <a:off x="4661132" y="1395493"/>
            <a:ext cx="3219219" cy="3273873"/>
          </a:xfrm>
          <a:prstGeom prst="rect">
            <a:avLst/>
          </a:prstGeom>
        </p:spPr>
      </p:pic>
      <p:sp>
        <p:nvSpPr>
          <p:cNvPr id="25" name="文本框 24"/>
          <p:cNvSpPr txBox="1"/>
          <p:nvPr/>
        </p:nvSpPr>
        <p:spPr>
          <a:xfrm>
            <a:off x="5406918" y="2182826"/>
            <a:ext cx="689082" cy="1446550"/>
          </a:xfrm>
          <a:prstGeom prst="rect">
            <a:avLst/>
          </a:prstGeom>
          <a:noFill/>
        </p:spPr>
        <p:txBody>
          <a:bodyPr wrap="square" rtlCol="0">
            <a:spAutoFit/>
          </a:bodyPr>
          <a:lstStyle/>
          <a:p>
            <a:r>
              <a:rPr lang="zh-CN" altLang="en-US" sz="8800" dirty="0" smtClean="0">
                <a:latin typeface="禹卫书法行书简体" panose="02000603000000000000" pitchFamily="2" charset="-122"/>
                <a:ea typeface="禹卫书法行书简体" panose="02000603000000000000" pitchFamily="2" charset="-122"/>
              </a:rPr>
              <a:t>叁</a:t>
            </a:r>
            <a:endParaRPr lang="zh-CN" altLang="en-US" sz="8800" dirty="0">
              <a:latin typeface="禹卫书法行书简体" panose="02000603000000000000" pitchFamily="2" charset="-122"/>
              <a:ea typeface="禹卫书法行书简体" panose="02000603000000000000" pitchFamily="2" charset="-122"/>
            </a:endParaRPr>
          </a:p>
        </p:txBody>
      </p:sp>
      <p:sp>
        <p:nvSpPr>
          <p:cNvPr id="2" name="文本框 1"/>
          <p:cNvSpPr txBox="1"/>
          <p:nvPr/>
        </p:nvSpPr>
        <p:spPr>
          <a:xfrm>
            <a:off x="4734560" y="4880131"/>
            <a:ext cx="2722880" cy="523220"/>
          </a:xfrm>
          <a:prstGeom prst="rect">
            <a:avLst/>
          </a:prstGeom>
          <a:noFill/>
        </p:spPr>
        <p:txBody>
          <a:bodyPr wrap="square" rtlCol="0">
            <a:spAutoFit/>
          </a:bodyPr>
          <a:lstStyle/>
          <a:p>
            <a:r>
              <a:rPr lang="zh-CN" altLang="en-US" sz="2800" smtClean="0">
                <a:latin typeface="楷体" panose="02010609060101010101" pitchFamily="49" charset="-122"/>
                <a:ea typeface="楷体" panose="02010609060101010101" pitchFamily="49" charset="-122"/>
              </a:rPr>
              <a:t>请添加您的文本</a:t>
            </a:r>
            <a:endParaRPr lang="zh-CN" altLang="en-US" sz="280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4146687" cy="3264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 name="图片 130"/>
          <p:cNvPicPr>
            <a:picLocks noChangeAspect="1"/>
          </p:cNvPicPr>
          <p:nvPr/>
        </p:nvPicPr>
        <p:blipFill>
          <a:blip r:embed="rId2">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23"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3844925"/>
            <a:ext cx="2506663" cy="27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021813" flipH="1">
            <a:off x="4661132" y="1395493"/>
            <a:ext cx="3219219" cy="3273873"/>
          </a:xfrm>
          <a:prstGeom prst="rect">
            <a:avLst/>
          </a:prstGeom>
        </p:spPr>
      </p:pic>
      <p:sp>
        <p:nvSpPr>
          <p:cNvPr id="25" name="文本框 24"/>
          <p:cNvSpPr txBox="1"/>
          <p:nvPr/>
        </p:nvSpPr>
        <p:spPr>
          <a:xfrm>
            <a:off x="5406918" y="2182826"/>
            <a:ext cx="689082" cy="1446550"/>
          </a:xfrm>
          <a:prstGeom prst="rect">
            <a:avLst/>
          </a:prstGeom>
          <a:noFill/>
        </p:spPr>
        <p:txBody>
          <a:bodyPr wrap="square" rtlCol="0">
            <a:spAutoFit/>
          </a:bodyPr>
          <a:lstStyle/>
          <a:p>
            <a:r>
              <a:rPr lang="zh-CN" altLang="en-US" sz="8800" dirty="0">
                <a:latin typeface="禹卫书法行书简体" panose="02000603000000000000" pitchFamily="2" charset="-122"/>
                <a:ea typeface="禹卫书法行书简体" panose="02000603000000000000" pitchFamily="2" charset="-122"/>
              </a:rPr>
              <a:t>肆</a:t>
            </a:r>
            <a:endParaRPr lang="zh-CN" altLang="en-US" sz="8800" dirty="0">
              <a:latin typeface="禹卫书法行书简体" panose="02000603000000000000" pitchFamily="2" charset="-122"/>
              <a:ea typeface="禹卫书法行书简体" panose="02000603000000000000" pitchFamily="2" charset="-122"/>
            </a:endParaRPr>
          </a:p>
        </p:txBody>
      </p:sp>
      <p:sp>
        <p:nvSpPr>
          <p:cNvPr id="2" name="文本框 1"/>
          <p:cNvSpPr txBox="1"/>
          <p:nvPr/>
        </p:nvSpPr>
        <p:spPr>
          <a:xfrm>
            <a:off x="4734560" y="4880131"/>
            <a:ext cx="2722880" cy="523220"/>
          </a:xfrm>
          <a:prstGeom prst="rect">
            <a:avLst/>
          </a:prstGeom>
          <a:noFill/>
        </p:spPr>
        <p:txBody>
          <a:bodyPr wrap="square" rtlCol="0">
            <a:spAutoFit/>
          </a:bodyPr>
          <a:lstStyle/>
          <a:p>
            <a:r>
              <a:rPr lang="zh-CN" altLang="en-US" sz="2800" smtClean="0">
                <a:latin typeface="楷体" panose="02010609060101010101" pitchFamily="49" charset="-122"/>
                <a:ea typeface="楷体" panose="02010609060101010101" pitchFamily="49" charset="-122"/>
              </a:rPr>
              <a:t>请添加您的文本</a:t>
            </a:r>
            <a:endParaRPr lang="zh-CN" altLang="en-US" sz="280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cstate="print">
            <a:extLst>
              <a:ext uri="{28A0092B-C50C-407E-A947-70E740481C1C}">
                <a14:useLocalDpi xmlns:a14="http://schemas.microsoft.com/office/drawing/2010/main" val="0"/>
              </a:ext>
            </a:extLst>
          </a:blip>
          <a:srcRect l="23002" t="13461" r="23832"/>
          <a:stretch>
            <a:fillRect/>
          </a:stretch>
        </p:blipFill>
        <p:spPr>
          <a:xfrm>
            <a:off x="3984425" y="3938366"/>
            <a:ext cx="1657350" cy="1322681"/>
          </a:xfrm>
          <a:prstGeom prst="rect">
            <a:avLst/>
          </a:prstGeom>
        </p:spPr>
      </p:pic>
      <p:pic>
        <p:nvPicPr>
          <p:cNvPr id="10" name="图片 9"/>
          <p:cNvPicPr>
            <a:picLocks noChangeAspect="1"/>
          </p:cNvPicPr>
          <p:nvPr/>
        </p:nvPicPr>
        <p:blipFill rotWithShape="1">
          <a:blip r:embed="rId2" cstate="print">
            <a:extLst>
              <a:ext uri="{28A0092B-C50C-407E-A947-70E740481C1C}">
                <a14:useLocalDpi xmlns:a14="http://schemas.microsoft.com/office/drawing/2010/main" val="0"/>
              </a:ext>
            </a:extLst>
          </a:blip>
          <a:srcRect l="22391" t="19693" r="24443"/>
          <a:stretch>
            <a:fillRect/>
          </a:stretch>
        </p:blipFill>
        <p:spPr>
          <a:xfrm>
            <a:off x="1393625" y="2319116"/>
            <a:ext cx="1657350" cy="1227431"/>
          </a:xfrm>
          <a:prstGeom prst="rect">
            <a:avLst/>
          </a:prstGeom>
        </p:spPr>
      </p:pic>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l="23002" t="13461" r="23832"/>
          <a:stretch>
            <a:fillRect/>
          </a:stretch>
        </p:blipFill>
        <p:spPr>
          <a:xfrm>
            <a:off x="9166025" y="3938366"/>
            <a:ext cx="1657350" cy="1322681"/>
          </a:xfrm>
          <a:prstGeom prst="rect">
            <a:avLst/>
          </a:prstGeom>
        </p:spPr>
      </p:pic>
      <p:pic>
        <p:nvPicPr>
          <p:cNvPr id="12" name="图片 11"/>
          <p:cNvPicPr>
            <a:picLocks noChangeAspect="1"/>
          </p:cNvPicPr>
          <p:nvPr/>
        </p:nvPicPr>
        <p:blipFill rotWithShape="1">
          <a:blip r:embed="rId2" cstate="print">
            <a:extLst>
              <a:ext uri="{28A0092B-C50C-407E-A947-70E740481C1C}">
                <a14:useLocalDpi xmlns:a14="http://schemas.microsoft.com/office/drawing/2010/main" val="0"/>
              </a:ext>
            </a:extLst>
          </a:blip>
          <a:srcRect l="22391" t="19693" r="24443"/>
          <a:stretch>
            <a:fillRect/>
          </a:stretch>
        </p:blipFill>
        <p:spPr>
          <a:xfrm>
            <a:off x="6575225" y="2319116"/>
            <a:ext cx="1657350" cy="1227431"/>
          </a:xfrm>
          <a:prstGeom prst="rect">
            <a:avLst/>
          </a:prstGeom>
        </p:spPr>
      </p:pic>
      <p:cxnSp>
        <p:nvCxnSpPr>
          <p:cNvPr id="13" name="直接连接符 12"/>
          <p:cNvCxnSpPr/>
          <p:nvPr/>
        </p:nvCxnSpPr>
        <p:spPr>
          <a:xfrm>
            <a:off x="2976168" y="2861760"/>
            <a:ext cx="1128667" cy="157190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461522" y="3004353"/>
            <a:ext cx="1226299" cy="142931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251625" y="2985867"/>
            <a:ext cx="1094653" cy="1447799"/>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37838" y="3899460"/>
            <a:ext cx="2114832" cy="923330"/>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7" name="文本框 16"/>
          <p:cNvSpPr txBox="1"/>
          <p:nvPr/>
        </p:nvSpPr>
        <p:spPr>
          <a:xfrm>
            <a:off x="1613278" y="3394937"/>
            <a:ext cx="1666790"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18" name="文本框 17"/>
          <p:cNvSpPr txBox="1"/>
          <p:nvPr/>
        </p:nvSpPr>
        <p:spPr>
          <a:xfrm>
            <a:off x="3730059" y="3028725"/>
            <a:ext cx="2114832" cy="923330"/>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9" name="文本框 18"/>
          <p:cNvSpPr txBox="1"/>
          <p:nvPr/>
        </p:nvSpPr>
        <p:spPr>
          <a:xfrm>
            <a:off x="4105499" y="2524202"/>
            <a:ext cx="1666790"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20" name="文本框 19"/>
          <p:cNvSpPr txBox="1"/>
          <p:nvPr/>
        </p:nvSpPr>
        <p:spPr>
          <a:xfrm>
            <a:off x="6442574" y="3899460"/>
            <a:ext cx="2114832" cy="923330"/>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1" name="文本框 20"/>
          <p:cNvSpPr txBox="1"/>
          <p:nvPr/>
        </p:nvSpPr>
        <p:spPr>
          <a:xfrm>
            <a:off x="6818014" y="3394937"/>
            <a:ext cx="1666790"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22" name="文本框 21"/>
          <p:cNvSpPr txBox="1"/>
          <p:nvPr/>
        </p:nvSpPr>
        <p:spPr>
          <a:xfrm>
            <a:off x="8867852" y="3028725"/>
            <a:ext cx="2114832" cy="923330"/>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6" name="文本框 25"/>
          <p:cNvSpPr txBox="1"/>
          <p:nvPr/>
        </p:nvSpPr>
        <p:spPr>
          <a:xfrm>
            <a:off x="9243292" y="2524202"/>
            <a:ext cx="1666790"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pic>
        <p:nvPicPr>
          <p:cNvPr id="27" name="图片 3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4">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l="38333" r="40596"/>
          <a:stretch>
            <a:fillRect/>
          </a:stretch>
        </p:blipFill>
        <p:spPr>
          <a:xfrm>
            <a:off x="1549668" y="205695"/>
            <a:ext cx="2339226" cy="6244542"/>
          </a:xfrm>
          <a:prstGeom prst="rect">
            <a:avLst/>
          </a:prstGeom>
        </p:spPr>
      </p:pic>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b="19606"/>
          <a:stretch>
            <a:fillRect/>
          </a:stretch>
        </p:blipFill>
        <p:spPr>
          <a:xfrm>
            <a:off x="5431715" y="1109621"/>
            <a:ext cx="3494018" cy="1355786"/>
          </a:xfrm>
          <a:prstGeom prst="rect">
            <a:avLst/>
          </a:prstGeom>
        </p:spPr>
      </p:pic>
      <p:sp>
        <p:nvSpPr>
          <p:cNvPr id="25" name="文本框 24"/>
          <p:cNvSpPr txBox="1"/>
          <p:nvPr/>
        </p:nvSpPr>
        <p:spPr>
          <a:xfrm>
            <a:off x="6178132" y="1787514"/>
            <a:ext cx="1666790" cy="400110"/>
          </a:xfrm>
          <a:prstGeom prst="rect">
            <a:avLst/>
          </a:prstGeom>
          <a:noFill/>
        </p:spPr>
        <p:txBody>
          <a:bodyPr wrap="square" rtlCol="0">
            <a:spAutoFit/>
          </a:bodyPr>
          <a:lstStyle/>
          <a:p>
            <a:r>
              <a:rPr lang="zh-CN" altLang="en-US" sz="2000" dirty="0" smtClean="0">
                <a:solidFill>
                  <a:schemeClr val="bg1"/>
                </a:solidFill>
                <a:latin typeface="禹卫书法行书简体" panose="02000603000000000000" pitchFamily="2" charset="-122"/>
                <a:ea typeface="禹卫书法行书简体" panose="02000603000000000000" pitchFamily="2" charset="-122"/>
              </a:rPr>
              <a:t>添加文本</a:t>
            </a:r>
            <a:endParaRPr lang="zh-CN" altLang="en-US" sz="2000" dirty="0">
              <a:solidFill>
                <a:schemeClr val="bg1"/>
              </a:solidFill>
              <a:latin typeface="禹卫书法行书简体" panose="02000603000000000000" pitchFamily="2" charset="-122"/>
              <a:ea typeface="禹卫书法行书简体" panose="02000603000000000000" pitchFamily="2" charset="-122"/>
            </a:endParaRPr>
          </a:p>
        </p:txBody>
      </p:sp>
      <p:sp>
        <p:nvSpPr>
          <p:cNvPr id="30" name="文本框 29"/>
          <p:cNvSpPr txBox="1"/>
          <p:nvPr/>
        </p:nvSpPr>
        <p:spPr>
          <a:xfrm>
            <a:off x="5984398" y="2681635"/>
            <a:ext cx="4236047"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b="19606"/>
          <a:stretch>
            <a:fillRect/>
          </a:stretch>
        </p:blipFill>
        <p:spPr>
          <a:xfrm>
            <a:off x="5431715" y="3429000"/>
            <a:ext cx="3494018" cy="1355786"/>
          </a:xfrm>
          <a:prstGeom prst="rect">
            <a:avLst/>
          </a:prstGeom>
        </p:spPr>
      </p:pic>
      <p:sp>
        <p:nvSpPr>
          <p:cNvPr id="32" name="文本框 31"/>
          <p:cNvSpPr txBox="1"/>
          <p:nvPr/>
        </p:nvSpPr>
        <p:spPr>
          <a:xfrm>
            <a:off x="6178132" y="4106893"/>
            <a:ext cx="1666790" cy="400110"/>
          </a:xfrm>
          <a:prstGeom prst="rect">
            <a:avLst/>
          </a:prstGeom>
          <a:noFill/>
        </p:spPr>
        <p:txBody>
          <a:bodyPr wrap="square" rtlCol="0">
            <a:spAutoFit/>
          </a:bodyPr>
          <a:lstStyle/>
          <a:p>
            <a:r>
              <a:rPr lang="zh-CN" altLang="en-US" sz="2000" dirty="0" smtClean="0">
                <a:solidFill>
                  <a:schemeClr val="bg1"/>
                </a:solidFill>
                <a:latin typeface="禹卫书法行书简体" panose="02000603000000000000" pitchFamily="2" charset="-122"/>
                <a:ea typeface="禹卫书法行书简体" panose="02000603000000000000" pitchFamily="2" charset="-122"/>
              </a:rPr>
              <a:t>添加文本</a:t>
            </a:r>
            <a:endParaRPr lang="zh-CN" altLang="en-US" sz="2000" dirty="0">
              <a:solidFill>
                <a:schemeClr val="bg1"/>
              </a:solidFill>
              <a:latin typeface="禹卫书法行书简体" panose="02000603000000000000" pitchFamily="2" charset="-122"/>
              <a:ea typeface="禹卫书法行书简体" panose="02000603000000000000" pitchFamily="2" charset="-122"/>
            </a:endParaRPr>
          </a:p>
        </p:txBody>
      </p:sp>
      <p:sp>
        <p:nvSpPr>
          <p:cNvPr id="33" name="文本框 32"/>
          <p:cNvSpPr txBox="1"/>
          <p:nvPr/>
        </p:nvSpPr>
        <p:spPr>
          <a:xfrm>
            <a:off x="5984398" y="5001014"/>
            <a:ext cx="4236047"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250"/>
                                        <p:tgtEl>
                                          <p:spTgt spid="23"/>
                                        </p:tgtEl>
                                      </p:cBhvr>
                                    </p:animEffect>
                                    <p:anim calcmode="lin" valueType="num">
                                      <p:cBhvr>
                                        <p:cTn id="8" dur="1250" fill="hold"/>
                                        <p:tgtEl>
                                          <p:spTgt spid="23"/>
                                        </p:tgtEl>
                                        <p:attrNameLst>
                                          <p:attrName>ppt_x</p:attrName>
                                        </p:attrNameLst>
                                      </p:cBhvr>
                                      <p:tavLst>
                                        <p:tav tm="0">
                                          <p:val>
                                            <p:strVal val="#ppt_x"/>
                                          </p:val>
                                        </p:tav>
                                        <p:tav tm="100000">
                                          <p:val>
                                            <p:strVal val="#ppt_x"/>
                                          </p:val>
                                        </p:tav>
                                      </p:tavLst>
                                    </p:anim>
                                    <p:anim calcmode="lin" valueType="num">
                                      <p:cBhvr>
                                        <p:cTn id="9" dur="1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3821" y="2010602"/>
            <a:ext cx="4398407" cy="3743325"/>
          </a:xfrm>
          <a:prstGeom prst="rect">
            <a:avLst/>
          </a:prstGeom>
        </p:spPr>
      </p:pic>
      <p:pic>
        <p:nvPicPr>
          <p:cNvPr id="13"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5449" y="2549883"/>
            <a:ext cx="1126440" cy="58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
          <p:cNvSpPr txBox="1"/>
          <p:nvPr/>
        </p:nvSpPr>
        <p:spPr>
          <a:xfrm>
            <a:off x="6275890" y="3174379"/>
            <a:ext cx="4278608"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sz="2000">
                <a:solidFill>
                  <a:schemeClr val="tx1">
                    <a:lumMod val="95000"/>
                    <a:lumOff val="5000"/>
                  </a:schemeClr>
                </a:solidFill>
                <a:latin typeface="楷体" panose="02010609060101010101" pitchFamily="49" charset="-122"/>
                <a:ea typeface="楷体" panose="02010609060101010101" pitchFamily="49" charset="-122"/>
              </a:rPr>
              <a:t>的</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5" name="文本框 14"/>
          <p:cNvSpPr txBox="1"/>
          <p:nvPr/>
        </p:nvSpPr>
        <p:spPr>
          <a:xfrm>
            <a:off x="7291889" y="2542694"/>
            <a:ext cx="1666790"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6"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5448" y="4262330"/>
            <a:ext cx="1126440" cy="58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16"/>
          <p:cNvSpPr txBox="1"/>
          <p:nvPr/>
        </p:nvSpPr>
        <p:spPr>
          <a:xfrm>
            <a:off x="6275889" y="4886826"/>
            <a:ext cx="4278608"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sz="2000">
                <a:solidFill>
                  <a:schemeClr val="tx1">
                    <a:lumMod val="95000"/>
                    <a:lumOff val="5000"/>
                  </a:schemeClr>
                </a:solidFill>
                <a:latin typeface="楷体" panose="02010609060101010101" pitchFamily="49" charset="-122"/>
                <a:ea typeface="楷体" panose="02010609060101010101" pitchFamily="49" charset="-122"/>
              </a:rPr>
              <a:t>的</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8" name="文本框 17"/>
          <p:cNvSpPr txBox="1"/>
          <p:nvPr/>
        </p:nvSpPr>
        <p:spPr>
          <a:xfrm>
            <a:off x="7291888" y="4255141"/>
            <a:ext cx="1666790"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6765" y="1974388"/>
            <a:ext cx="2277533" cy="2277533"/>
          </a:xfrm>
          <a:prstGeom prst="ellipse">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165" y="1974388"/>
            <a:ext cx="2277533" cy="2277533"/>
          </a:xfrm>
          <a:prstGeom prst="ellipse">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9565" y="1974388"/>
            <a:ext cx="2277533" cy="2277533"/>
          </a:xfrm>
          <a:prstGeom prst="ellipse">
            <a:avLst/>
          </a:prstGeom>
        </p:spPr>
      </p:pic>
      <p:sp>
        <p:nvSpPr>
          <p:cNvPr id="22" name="饼形 21"/>
          <p:cNvSpPr/>
          <p:nvPr/>
        </p:nvSpPr>
        <p:spPr>
          <a:xfrm>
            <a:off x="2353898" y="2321521"/>
            <a:ext cx="1583266" cy="1583266"/>
          </a:xfrm>
          <a:prstGeom prst="pie">
            <a:avLst>
              <a:gd name="adj1" fmla="val 3131571"/>
              <a:gd name="adj2" fmla="val 16200000"/>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饼形 22"/>
          <p:cNvSpPr/>
          <p:nvPr/>
        </p:nvSpPr>
        <p:spPr>
          <a:xfrm>
            <a:off x="5300298" y="2321521"/>
            <a:ext cx="1583266" cy="1583266"/>
          </a:xfrm>
          <a:prstGeom prst="pie">
            <a:avLst>
              <a:gd name="adj1" fmla="val 16381697"/>
              <a:gd name="adj2" fmla="val 2264352"/>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饼形 23"/>
          <p:cNvSpPr/>
          <p:nvPr/>
        </p:nvSpPr>
        <p:spPr>
          <a:xfrm>
            <a:off x="8246698" y="2321521"/>
            <a:ext cx="1583266" cy="1583266"/>
          </a:xfrm>
          <a:prstGeom prst="pie">
            <a:avLst>
              <a:gd name="adj1" fmla="val 16381697"/>
              <a:gd name="adj2" fmla="val 14099985"/>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文本框 24"/>
          <p:cNvSpPr txBox="1"/>
          <p:nvPr/>
        </p:nvSpPr>
        <p:spPr>
          <a:xfrm>
            <a:off x="2133766" y="4652030"/>
            <a:ext cx="2162618"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6" name="文本框 25"/>
          <p:cNvSpPr txBox="1"/>
          <p:nvPr/>
        </p:nvSpPr>
        <p:spPr>
          <a:xfrm>
            <a:off x="2826356" y="4190366"/>
            <a:ext cx="777438" cy="523220"/>
          </a:xfrm>
          <a:prstGeom prst="rect">
            <a:avLst/>
          </a:prstGeom>
          <a:noFill/>
        </p:spPr>
        <p:txBody>
          <a:bodyPr wrap="square" rtlCol="0">
            <a:spAutoFit/>
          </a:bodyPr>
          <a:lstStyle/>
          <a:p>
            <a:r>
              <a:rPr lang="en-US" altLang="zh-CN" sz="2800" smtClean="0">
                <a:latin typeface="禹卫书法行书简体" panose="02000603000000000000" pitchFamily="2" charset="-122"/>
                <a:ea typeface="禹卫书法行书简体" panose="02000603000000000000" pitchFamily="2" charset="-122"/>
              </a:rPr>
              <a:t>60%</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30" name="文本框 29"/>
          <p:cNvSpPr txBox="1"/>
          <p:nvPr/>
        </p:nvSpPr>
        <p:spPr>
          <a:xfrm>
            <a:off x="5037839" y="4652030"/>
            <a:ext cx="2162618"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1" name="文本框 30"/>
          <p:cNvSpPr txBox="1"/>
          <p:nvPr/>
        </p:nvSpPr>
        <p:spPr>
          <a:xfrm>
            <a:off x="8129072" y="4652030"/>
            <a:ext cx="2162618"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2" name="文本框 31"/>
          <p:cNvSpPr txBox="1"/>
          <p:nvPr/>
        </p:nvSpPr>
        <p:spPr>
          <a:xfrm>
            <a:off x="5730430" y="4190366"/>
            <a:ext cx="777438" cy="523220"/>
          </a:xfrm>
          <a:prstGeom prst="rect">
            <a:avLst/>
          </a:prstGeom>
          <a:noFill/>
        </p:spPr>
        <p:txBody>
          <a:bodyPr wrap="square" rtlCol="0">
            <a:spAutoFit/>
          </a:bodyPr>
          <a:lstStyle/>
          <a:p>
            <a:r>
              <a:rPr lang="en-US" altLang="zh-CN" sz="2800" smtClean="0">
                <a:latin typeface="禹卫书法行书简体" panose="02000603000000000000" pitchFamily="2" charset="-122"/>
                <a:ea typeface="禹卫书法行书简体" panose="02000603000000000000" pitchFamily="2" charset="-122"/>
              </a:rPr>
              <a:t>40%</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33" name="文本框 32"/>
          <p:cNvSpPr txBox="1"/>
          <p:nvPr/>
        </p:nvSpPr>
        <p:spPr>
          <a:xfrm>
            <a:off x="8821662" y="4188806"/>
            <a:ext cx="777438" cy="523220"/>
          </a:xfrm>
          <a:prstGeom prst="rect">
            <a:avLst/>
          </a:prstGeom>
          <a:noFill/>
        </p:spPr>
        <p:txBody>
          <a:bodyPr wrap="square" rtlCol="0">
            <a:spAutoFit/>
          </a:bodyPr>
          <a:lstStyle/>
          <a:p>
            <a:r>
              <a:rPr lang="en-US" altLang="zh-CN" sz="2800" smtClean="0">
                <a:latin typeface="禹卫书法行书简体" panose="02000603000000000000" pitchFamily="2" charset="-122"/>
                <a:ea typeface="禹卫书法行书简体" panose="02000603000000000000" pitchFamily="2" charset="-122"/>
              </a:rPr>
              <a:t>90%</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childTnLst>
                                </p:cTn>
                              </p:par>
                              <p:par>
                                <p:cTn id="14" presetID="10" presetClass="entr" presetSubtype="0" fill="hold" grpId="0" nodeType="withEffect">
                                  <p:stCondLst>
                                    <p:cond delay="11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nodeType="withEffect">
                                  <p:stCondLst>
                                    <p:cond delay="11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childTnLst>
                                </p:cTn>
                              </p:par>
                              <p:par>
                                <p:cTn id="20" presetID="10" presetClass="entr" presetSubtype="0" fill="hold" grpId="0" nodeType="withEffect">
                                  <p:stCondLst>
                                    <p:cond delay="16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7" name="图片 16"/>
          <p:cNvPicPr>
            <a:picLocks noChangeAspect="1"/>
          </p:cNvPicPr>
          <p:nvPr/>
        </p:nvPicPr>
        <p:blipFill>
          <a:blip r:embed="rId3"/>
          <a:stretch>
            <a:fillRect/>
          </a:stretch>
        </p:blipFill>
        <p:spPr>
          <a:xfrm>
            <a:off x="7425838" y="2712781"/>
            <a:ext cx="3720869" cy="3490058"/>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7255" y="3009133"/>
            <a:ext cx="3699452" cy="2547901"/>
          </a:xfrm>
          <a:prstGeom prst="rect">
            <a:avLst/>
          </a:prstGeom>
        </p:spPr>
      </p:pic>
      <p:pic>
        <p:nvPicPr>
          <p:cNvPr id="34" name="图片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3838" y="1747392"/>
            <a:ext cx="2047794" cy="1930777"/>
          </a:xfrm>
          <a:prstGeom prst="rect">
            <a:avLst/>
          </a:prstGeom>
        </p:spPr>
      </p:pic>
      <p:pic>
        <p:nvPicPr>
          <p:cNvPr id="35" name="图片 34"/>
          <p:cNvPicPr>
            <a:picLocks noChangeAspect="1"/>
          </p:cNvPicPr>
          <p:nvPr/>
        </p:nvPicPr>
        <p:blipFill>
          <a:blip r:embed="rId6"/>
          <a:stretch>
            <a:fillRect/>
          </a:stretch>
        </p:blipFill>
        <p:spPr>
          <a:xfrm>
            <a:off x="1554077" y="2712781"/>
            <a:ext cx="697975" cy="668274"/>
          </a:xfrm>
          <a:prstGeom prst="rect">
            <a:avLst/>
          </a:prstGeom>
        </p:spPr>
      </p:pic>
      <p:sp>
        <p:nvSpPr>
          <p:cNvPr id="36" name="文本框 35"/>
          <p:cNvSpPr txBox="1"/>
          <p:nvPr/>
        </p:nvSpPr>
        <p:spPr>
          <a:xfrm>
            <a:off x="2549603" y="2905849"/>
            <a:ext cx="4114235"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7" name="文本框 36"/>
          <p:cNvSpPr txBox="1"/>
          <p:nvPr/>
        </p:nvSpPr>
        <p:spPr>
          <a:xfrm>
            <a:off x="2549603" y="2403818"/>
            <a:ext cx="1666790"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38" name="文本框 37"/>
          <p:cNvSpPr txBox="1"/>
          <p:nvPr/>
        </p:nvSpPr>
        <p:spPr>
          <a:xfrm>
            <a:off x="2532858" y="4876230"/>
            <a:ext cx="4114235" cy="646331"/>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9" name="文本框 38"/>
          <p:cNvSpPr txBox="1"/>
          <p:nvPr/>
        </p:nvSpPr>
        <p:spPr>
          <a:xfrm>
            <a:off x="2532858" y="4374199"/>
            <a:ext cx="1666790"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pic>
        <p:nvPicPr>
          <p:cNvPr id="40" name="图片 39"/>
          <p:cNvPicPr>
            <a:picLocks noChangeAspect="1"/>
          </p:cNvPicPr>
          <p:nvPr/>
        </p:nvPicPr>
        <p:blipFill>
          <a:blip r:embed="rId6"/>
          <a:stretch>
            <a:fillRect/>
          </a:stretch>
        </p:blipFill>
        <p:spPr>
          <a:xfrm>
            <a:off x="1554077" y="4634044"/>
            <a:ext cx="697975" cy="6682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out)">
                                      <p:cBhvr>
                                        <p:cTn id="7" dur="2000"/>
                                        <p:tgtEl>
                                          <p:spTgt spid="17"/>
                                        </p:tgtEl>
                                      </p:cBhvr>
                                    </p:animEffect>
                                  </p:childTnLst>
                                </p:cTn>
                              </p:par>
                              <p:par>
                                <p:cTn id="8" presetID="10" presetClass="entr" presetSubtype="0" fill="hold" nodeType="withEffect">
                                  <p:stCondLst>
                                    <p:cond delay="140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1000"/>
                                        <p:tgtEl>
                                          <p:spTgt spid="34"/>
                                        </p:tgtEl>
                                      </p:cBhvr>
                                    </p:animEffect>
                                  </p:childTnLst>
                                </p:cTn>
                              </p:par>
                              <p:par>
                                <p:cTn id="11" presetID="14" presetClass="entr" presetSubtype="10" fill="hold" nodeType="withEffect">
                                  <p:stCondLst>
                                    <p:cond delay="150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4"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74878">
            <a:off x="1643059" y="2357670"/>
            <a:ext cx="11985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p:nvPr/>
        </p:nvSpPr>
        <p:spPr>
          <a:xfrm>
            <a:off x="2050639" y="2583164"/>
            <a:ext cx="764993" cy="707886"/>
          </a:xfrm>
          <a:prstGeom prst="rect">
            <a:avLst/>
          </a:prstGeom>
          <a:noFill/>
        </p:spPr>
        <p:txBody>
          <a:bodyPr wrap="square" rtlCol="0">
            <a:spAutoFit/>
          </a:bodyPr>
          <a:lstStyle/>
          <a:p>
            <a:r>
              <a:rPr lang="en-US" altLang="zh-CN" sz="4000" smtClean="0">
                <a:latin typeface="禹卫书法行书简体" panose="02000603000000000000" pitchFamily="2" charset="-122"/>
                <a:ea typeface="禹卫书法行书简体" panose="02000603000000000000" pitchFamily="2" charset="-122"/>
              </a:rPr>
              <a:t>1</a:t>
            </a:r>
            <a:endParaRPr lang="zh-CN" altLang="en-US" sz="4000">
              <a:latin typeface="禹卫书法行书简体" panose="02000603000000000000" pitchFamily="2" charset="-122"/>
              <a:ea typeface="禹卫书法行书简体" panose="02000603000000000000" pitchFamily="2" charset="-122"/>
            </a:endParaRPr>
          </a:p>
        </p:txBody>
      </p:sp>
      <p:sp>
        <p:nvSpPr>
          <p:cNvPr id="16" name="文本框 15"/>
          <p:cNvSpPr txBox="1"/>
          <p:nvPr/>
        </p:nvSpPr>
        <p:spPr>
          <a:xfrm>
            <a:off x="2677067" y="2856854"/>
            <a:ext cx="3189060" cy="830997"/>
          </a:xfrm>
          <a:prstGeom prst="rect">
            <a:avLst/>
          </a:prstGeom>
          <a:noFill/>
        </p:spPr>
        <p:txBody>
          <a:bodyPr wrap="square" rtlCol="0">
            <a:spAutoFit/>
          </a:bodyPr>
          <a:lstStyle/>
          <a:p>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sz="1600">
                <a:solidFill>
                  <a:schemeClr val="tx1">
                    <a:lumMod val="95000"/>
                    <a:lumOff val="5000"/>
                  </a:schemeClr>
                </a:solidFill>
                <a:latin typeface="楷体" panose="02010609060101010101" pitchFamily="49" charset="-122"/>
                <a:ea typeface="楷体" panose="02010609060101010101" pitchFamily="49" charset="-122"/>
              </a:rPr>
              <a:t>的</a:t>
            </a:r>
            <a:r>
              <a:rPr lang="zh-CN" altLang="en-US" sz="1600" smtClean="0">
                <a:solidFill>
                  <a:schemeClr val="tx1">
                    <a:lumMod val="95000"/>
                    <a:lumOff val="5000"/>
                  </a:schemeClr>
                </a:solidFill>
                <a:latin typeface="楷体" panose="02010609060101010101" pitchFamily="49" charset="-122"/>
                <a:ea typeface="楷体" panose="02010609060101010101" pitchFamily="49" charset="-122"/>
              </a:rPr>
              <a:t>文本添加您的文本</a:t>
            </a:r>
            <a:endParaRPr lang="zh-CN" altLang="en-US" sz="1600" smtClean="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9" name="文本框 18"/>
          <p:cNvSpPr txBox="1"/>
          <p:nvPr/>
        </p:nvSpPr>
        <p:spPr>
          <a:xfrm>
            <a:off x="2745010" y="2456743"/>
            <a:ext cx="1759631" cy="400110"/>
          </a:xfrm>
          <a:prstGeom prst="rect">
            <a:avLst/>
          </a:prstGeom>
          <a:noFill/>
        </p:spPr>
        <p:txBody>
          <a:bodyPr wrap="square" rtlCol="0">
            <a:spAutoFit/>
          </a:bodyPr>
          <a:lstStyle/>
          <a:p>
            <a:r>
              <a:rPr lang="zh-CN" altLang="en-US" sz="2000" smtClean="0">
                <a:latin typeface="禹卫书法行书简体" panose="02000603000000000000" pitchFamily="2" charset="-122"/>
                <a:ea typeface="禹卫书法行书简体" panose="02000603000000000000" pitchFamily="2" charset="-122"/>
              </a:rPr>
              <a:t>这里添加</a:t>
            </a:r>
            <a:r>
              <a:rPr lang="zh-CN" altLang="en-US" sz="2000" dirty="0" smtClean="0">
                <a:latin typeface="禹卫书法行书简体" panose="02000603000000000000" pitchFamily="2" charset="-122"/>
                <a:ea typeface="禹卫书法行书简体" panose="02000603000000000000" pitchFamily="2" charset="-122"/>
              </a:rPr>
              <a:t>文本</a:t>
            </a:r>
            <a:endParaRPr lang="zh-CN" altLang="en-US" sz="2000" dirty="0">
              <a:latin typeface="禹卫书法行书简体" panose="02000603000000000000" pitchFamily="2" charset="-122"/>
              <a:ea typeface="禹卫书法行书简体" panose="02000603000000000000" pitchFamily="2" charset="-122"/>
            </a:endParaRPr>
          </a:p>
        </p:txBody>
      </p:sp>
      <p:pic>
        <p:nvPicPr>
          <p:cNvPr id="20"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74878">
            <a:off x="6422407" y="2357670"/>
            <a:ext cx="11985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文本框 20"/>
          <p:cNvSpPr txBox="1"/>
          <p:nvPr/>
        </p:nvSpPr>
        <p:spPr>
          <a:xfrm>
            <a:off x="6829987" y="2583164"/>
            <a:ext cx="764993" cy="707886"/>
          </a:xfrm>
          <a:prstGeom prst="rect">
            <a:avLst/>
          </a:prstGeom>
          <a:noFill/>
        </p:spPr>
        <p:txBody>
          <a:bodyPr wrap="square" rtlCol="0">
            <a:spAutoFit/>
          </a:bodyPr>
          <a:lstStyle/>
          <a:p>
            <a:r>
              <a:rPr lang="en-US" altLang="zh-CN" sz="4000" smtClean="0">
                <a:latin typeface="禹卫书法行书简体" panose="02000603000000000000" pitchFamily="2" charset="-122"/>
                <a:ea typeface="禹卫书法行书简体" panose="02000603000000000000" pitchFamily="2" charset="-122"/>
              </a:rPr>
              <a:t>2</a:t>
            </a:r>
            <a:endParaRPr lang="zh-CN" altLang="en-US" sz="4000">
              <a:latin typeface="禹卫书法行书简体" panose="02000603000000000000" pitchFamily="2" charset="-122"/>
              <a:ea typeface="禹卫书法行书简体" panose="02000603000000000000" pitchFamily="2" charset="-122"/>
            </a:endParaRPr>
          </a:p>
        </p:txBody>
      </p:sp>
      <p:sp>
        <p:nvSpPr>
          <p:cNvPr id="22" name="文本框 21"/>
          <p:cNvSpPr txBox="1"/>
          <p:nvPr/>
        </p:nvSpPr>
        <p:spPr>
          <a:xfrm>
            <a:off x="7456415" y="2856854"/>
            <a:ext cx="3189060" cy="830997"/>
          </a:xfrm>
          <a:prstGeom prst="rect">
            <a:avLst/>
          </a:prstGeom>
          <a:noFill/>
        </p:spPr>
        <p:txBody>
          <a:bodyPr wrap="square" rtlCol="0">
            <a:spAutoFit/>
          </a:bodyPr>
          <a:lstStyle/>
          <a:p>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sz="1600">
                <a:solidFill>
                  <a:schemeClr val="tx1">
                    <a:lumMod val="95000"/>
                    <a:lumOff val="5000"/>
                  </a:schemeClr>
                </a:solidFill>
                <a:latin typeface="楷体" panose="02010609060101010101" pitchFamily="49" charset="-122"/>
                <a:ea typeface="楷体" panose="02010609060101010101" pitchFamily="49" charset="-122"/>
              </a:rPr>
              <a:t>的</a:t>
            </a:r>
            <a:r>
              <a:rPr lang="zh-CN" altLang="en-US" sz="1600" smtClean="0">
                <a:solidFill>
                  <a:schemeClr val="tx1">
                    <a:lumMod val="95000"/>
                    <a:lumOff val="5000"/>
                  </a:schemeClr>
                </a:solidFill>
                <a:latin typeface="楷体" panose="02010609060101010101" pitchFamily="49" charset="-122"/>
                <a:ea typeface="楷体" panose="02010609060101010101" pitchFamily="49" charset="-122"/>
              </a:rPr>
              <a:t>文本添加您的文本</a:t>
            </a:r>
            <a:endParaRPr lang="zh-CN" altLang="en-US" sz="1600" smtClean="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23" name="文本框 22"/>
          <p:cNvSpPr txBox="1"/>
          <p:nvPr/>
        </p:nvSpPr>
        <p:spPr>
          <a:xfrm>
            <a:off x="7524358" y="2456743"/>
            <a:ext cx="1759631" cy="400110"/>
          </a:xfrm>
          <a:prstGeom prst="rect">
            <a:avLst/>
          </a:prstGeom>
          <a:noFill/>
        </p:spPr>
        <p:txBody>
          <a:bodyPr wrap="square" rtlCol="0">
            <a:spAutoFit/>
          </a:bodyPr>
          <a:lstStyle/>
          <a:p>
            <a:r>
              <a:rPr lang="zh-CN" altLang="en-US" sz="2000" smtClean="0">
                <a:latin typeface="禹卫书法行书简体" panose="02000603000000000000" pitchFamily="2" charset="-122"/>
                <a:ea typeface="禹卫书法行书简体" panose="02000603000000000000" pitchFamily="2" charset="-122"/>
              </a:rPr>
              <a:t>这里添加</a:t>
            </a:r>
            <a:r>
              <a:rPr lang="zh-CN" altLang="en-US" sz="2000" dirty="0" smtClean="0">
                <a:latin typeface="禹卫书法行书简体" panose="02000603000000000000" pitchFamily="2" charset="-122"/>
                <a:ea typeface="禹卫书法行书简体" panose="02000603000000000000" pitchFamily="2" charset="-122"/>
              </a:rPr>
              <a:t>文本</a:t>
            </a:r>
            <a:endParaRPr lang="zh-CN" altLang="en-US" sz="2000" dirty="0">
              <a:latin typeface="禹卫书法行书简体" panose="02000603000000000000" pitchFamily="2" charset="-122"/>
              <a:ea typeface="禹卫书法行书简体" panose="02000603000000000000" pitchFamily="2" charset="-122"/>
            </a:endParaRPr>
          </a:p>
        </p:txBody>
      </p:sp>
      <p:pic>
        <p:nvPicPr>
          <p:cNvPr id="24"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74878">
            <a:off x="1643058" y="4307337"/>
            <a:ext cx="11985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24"/>
          <p:cNvSpPr txBox="1"/>
          <p:nvPr/>
        </p:nvSpPr>
        <p:spPr>
          <a:xfrm>
            <a:off x="2050638" y="4532831"/>
            <a:ext cx="764993" cy="707886"/>
          </a:xfrm>
          <a:prstGeom prst="rect">
            <a:avLst/>
          </a:prstGeom>
          <a:noFill/>
        </p:spPr>
        <p:txBody>
          <a:bodyPr wrap="square" rtlCol="0">
            <a:spAutoFit/>
          </a:bodyPr>
          <a:lstStyle/>
          <a:p>
            <a:r>
              <a:rPr lang="en-US" altLang="zh-CN" sz="4000">
                <a:latin typeface="禹卫书法行书简体" panose="02000603000000000000" pitchFamily="2" charset="-122"/>
                <a:ea typeface="禹卫书法行书简体" panose="02000603000000000000" pitchFamily="2" charset="-122"/>
              </a:rPr>
              <a:t>3</a:t>
            </a:r>
            <a:endParaRPr lang="zh-CN" altLang="en-US" sz="4000">
              <a:latin typeface="禹卫书法行书简体" panose="02000603000000000000" pitchFamily="2" charset="-122"/>
              <a:ea typeface="禹卫书法行书简体" panose="02000603000000000000" pitchFamily="2" charset="-122"/>
            </a:endParaRPr>
          </a:p>
        </p:txBody>
      </p:sp>
      <p:sp>
        <p:nvSpPr>
          <p:cNvPr id="26" name="文本框 25"/>
          <p:cNvSpPr txBox="1"/>
          <p:nvPr/>
        </p:nvSpPr>
        <p:spPr>
          <a:xfrm>
            <a:off x="2677066" y="4806521"/>
            <a:ext cx="3189060" cy="830997"/>
          </a:xfrm>
          <a:prstGeom prst="rect">
            <a:avLst/>
          </a:prstGeom>
          <a:noFill/>
        </p:spPr>
        <p:txBody>
          <a:bodyPr wrap="square" rtlCol="0">
            <a:spAutoFit/>
          </a:bodyPr>
          <a:lstStyle/>
          <a:p>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sz="1600">
                <a:solidFill>
                  <a:schemeClr val="tx1">
                    <a:lumMod val="95000"/>
                    <a:lumOff val="5000"/>
                  </a:schemeClr>
                </a:solidFill>
                <a:latin typeface="楷体" panose="02010609060101010101" pitchFamily="49" charset="-122"/>
                <a:ea typeface="楷体" panose="02010609060101010101" pitchFamily="49" charset="-122"/>
              </a:rPr>
              <a:t>的</a:t>
            </a:r>
            <a:r>
              <a:rPr lang="zh-CN" altLang="en-US" sz="1600" smtClean="0">
                <a:solidFill>
                  <a:schemeClr val="tx1">
                    <a:lumMod val="95000"/>
                    <a:lumOff val="5000"/>
                  </a:schemeClr>
                </a:solidFill>
                <a:latin typeface="楷体" panose="02010609060101010101" pitchFamily="49" charset="-122"/>
                <a:ea typeface="楷体" panose="02010609060101010101" pitchFamily="49" charset="-122"/>
              </a:rPr>
              <a:t>文本添加您的文本</a:t>
            </a:r>
            <a:endParaRPr lang="zh-CN" altLang="en-US" sz="1600" smtClean="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0" name="文本框 29"/>
          <p:cNvSpPr txBox="1"/>
          <p:nvPr/>
        </p:nvSpPr>
        <p:spPr>
          <a:xfrm>
            <a:off x="2745009" y="4406410"/>
            <a:ext cx="1759631" cy="400110"/>
          </a:xfrm>
          <a:prstGeom prst="rect">
            <a:avLst/>
          </a:prstGeom>
          <a:noFill/>
        </p:spPr>
        <p:txBody>
          <a:bodyPr wrap="square" rtlCol="0">
            <a:spAutoFit/>
          </a:bodyPr>
          <a:lstStyle/>
          <a:p>
            <a:r>
              <a:rPr lang="zh-CN" altLang="en-US" sz="2000" smtClean="0">
                <a:latin typeface="禹卫书法行书简体" panose="02000603000000000000" pitchFamily="2" charset="-122"/>
                <a:ea typeface="禹卫书法行书简体" panose="02000603000000000000" pitchFamily="2" charset="-122"/>
              </a:rPr>
              <a:t>这里添加</a:t>
            </a:r>
            <a:r>
              <a:rPr lang="zh-CN" altLang="en-US" sz="2000" dirty="0" smtClean="0">
                <a:latin typeface="禹卫书法行书简体" panose="02000603000000000000" pitchFamily="2" charset="-122"/>
                <a:ea typeface="禹卫书法行书简体" panose="02000603000000000000" pitchFamily="2" charset="-122"/>
              </a:rPr>
              <a:t>文本</a:t>
            </a:r>
            <a:endParaRPr lang="zh-CN" altLang="en-US" sz="2000" dirty="0">
              <a:latin typeface="禹卫书法行书简体" panose="02000603000000000000" pitchFamily="2" charset="-122"/>
              <a:ea typeface="禹卫书法行书简体" panose="02000603000000000000" pitchFamily="2" charset="-122"/>
            </a:endParaRPr>
          </a:p>
        </p:txBody>
      </p:sp>
      <p:pic>
        <p:nvPicPr>
          <p:cNvPr id="31" name="图片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74878">
            <a:off x="6422406" y="4307337"/>
            <a:ext cx="119856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p:cNvSpPr txBox="1"/>
          <p:nvPr/>
        </p:nvSpPr>
        <p:spPr>
          <a:xfrm>
            <a:off x="6829986" y="4532831"/>
            <a:ext cx="764993" cy="707886"/>
          </a:xfrm>
          <a:prstGeom prst="rect">
            <a:avLst/>
          </a:prstGeom>
          <a:noFill/>
        </p:spPr>
        <p:txBody>
          <a:bodyPr wrap="square" rtlCol="0">
            <a:spAutoFit/>
          </a:bodyPr>
          <a:lstStyle/>
          <a:p>
            <a:r>
              <a:rPr lang="en-US" altLang="zh-CN" sz="4000">
                <a:latin typeface="禹卫书法行书简体" panose="02000603000000000000" pitchFamily="2" charset="-122"/>
                <a:ea typeface="禹卫书法行书简体" panose="02000603000000000000" pitchFamily="2" charset="-122"/>
              </a:rPr>
              <a:t>4</a:t>
            </a:r>
            <a:endParaRPr lang="zh-CN" altLang="en-US" sz="4000">
              <a:latin typeface="禹卫书法行书简体" panose="02000603000000000000" pitchFamily="2" charset="-122"/>
              <a:ea typeface="禹卫书法行书简体" panose="02000603000000000000" pitchFamily="2" charset="-122"/>
            </a:endParaRPr>
          </a:p>
        </p:txBody>
      </p:sp>
      <p:sp>
        <p:nvSpPr>
          <p:cNvPr id="33" name="文本框 32"/>
          <p:cNvSpPr txBox="1"/>
          <p:nvPr/>
        </p:nvSpPr>
        <p:spPr>
          <a:xfrm>
            <a:off x="7456414" y="4806521"/>
            <a:ext cx="3189060" cy="830997"/>
          </a:xfrm>
          <a:prstGeom prst="rect">
            <a:avLst/>
          </a:prstGeom>
          <a:noFill/>
        </p:spPr>
        <p:txBody>
          <a:bodyPr wrap="square" rtlCol="0">
            <a:spAutoFit/>
          </a:bodyPr>
          <a:lstStyle/>
          <a:p>
            <a:r>
              <a:rPr lang="zh-CN" altLang="en-US" sz="16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1600" dirty="0">
                <a:solidFill>
                  <a:schemeClr val="tx1">
                    <a:lumMod val="95000"/>
                    <a:lumOff val="5000"/>
                  </a:schemeClr>
                </a:solidFill>
                <a:latin typeface="楷体" panose="02010609060101010101" pitchFamily="49" charset="-122"/>
                <a:ea typeface="楷体" panose="02010609060101010101" pitchFamily="49" charset="-122"/>
              </a:rPr>
              <a:t>请在此处添加您</a:t>
            </a:r>
            <a:r>
              <a:rPr lang="zh-CN" altLang="en-US" sz="1600">
                <a:solidFill>
                  <a:schemeClr val="tx1">
                    <a:lumMod val="95000"/>
                    <a:lumOff val="5000"/>
                  </a:schemeClr>
                </a:solidFill>
                <a:latin typeface="楷体" panose="02010609060101010101" pitchFamily="49" charset="-122"/>
                <a:ea typeface="楷体" panose="02010609060101010101" pitchFamily="49" charset="-122"/>
              </a:rPr>
              <a:t>的</a:t>
            </a:r>
            <a:r>
              <a:rPr lang="zh-CN" altLang="en-US" sz="1600" smtClean="0">
                <a:solidFill>
                  <a:schemeClr val="tx1">
                    <a:lumMod val="95000"/>
                    <a:lumOff val="5000"/>
                  </a:schemeClr>
                </a:solidFill>
                <a:latin typeface="楷体" panose="02010609060101010101" pitchFamily="49" charset="-122"/>
                <a:ea typeface="楷体" panose="02010609060101010101" pitchFamily="49" charset="-122"/>
              </a:rPr>
              <a:t>文本添加您的文本</a:t>
            </a:r>
            <a:endParaRPr lang="zh-CN" altLang="en-US" sz="1600" smtClean="0">
              <a:solidFill>
                <a:schemeClr val="tx1">
                  <a:lumMod val="95000"/>
                  <a:lumOff val="5000"/>
                </a:schemeClr>
              </a:solidFill>
              <a:latin typeface="楷体" panose="02010609060101010101" pitchFamily="49" charset="-122"/>
              <a:ea typeface="楷体" panose="02010609060101010101" pitchFamily="49" charset="-122"/>
            </a:endParaRPr>
          </a:p>
          <a:p>
            <a:endParaRPr lang="zh-CN" altLang="en-US" sz="16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1" name="文本框 40"/>
          <p:cNvSpPr txBox="1"/>
          <p:nvPr/>
        </p:nvSpPr>
        <p:spPr>
          <a:xfrm>
            <a:off x="7524357" y="4406410"/>
            <a:ext cx="1759631" cy="400110"/>
          </a:xfrm>
          <a:prstGeom prst="rect">
            <a:avLst/>
          </a:prstGeom>
          <a:noFill/>
        </p:spPr>
        <p:txBody>
          <a:bodyPr wrap="square" rtlCol="0">
            <a:spAutoFit/>
          </a:bodyPr>
          <a:lstStyle/>
          <a:p>
            <a:r>
              <a:rPr lang="zh-CN" altLang="en-US" sz="2000" smtClean="0">
                <a:latin typeface="禹卫书法行书简体" panose="02000603000000000000" pitchFamily="2" charset="-122"/>
                <a:ea typeface="禹卫书法行书简体" panose="02000603000000000000" pitchFamily="2" charset="-122"/>
              </a:rPr>
              <a:t>这里添加</a:t>
            </a:r>
            <a:r>
              <a:rPr lang="zh-CN" altLang="en-US" sz="2000" dirty="0" smtClean="0">
                <a:latin typeface="禹卫书法行书简体" panose="02000603000000000000" pitchFamily="2" charset="-122"/>
                <a:ea typeface="禹卫书法行书简体" panose="02000603000000000000" pitchFamily="2" charset="-122"/>
              </a:rPr>
              <a:t>文本</a:t>
            </a:r>
            <a:endParaRPr lang="zh-CN" altLang="en-US" sz="20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34" name="图片 33"/>
          <p:cNvPicPr>
            <a:picLocks noChangeAspect="1"/>
          </p:cNvPicPr>
          <p:nvPr/>
        </p:nvPicPr>
        <p:blipFill>
          <a:blip r:embed="rId3"/>
          <a:stretch>
            <a:fillRect/>
          </a:stretch>
        </p:blipFill>
        <p:spPr>
          <a:xfrm>
            <a:off x="4164656" y="2567618"/>
            <a:ext cx="3677487" cy="1656890"/>
          </a:xfrm>
          <a:prstGeom prst="rect">
            <a:avLst/>
          </a:prstGeom>
        </p:spPr>
      </p:pic>
      <p:pic>
        <p:nvPicPr>
          <p:cNvPr id="35" name="图片 34"/>
          <p:cNvPicPr>
            <a:picLocks noChangeAspect="1"/>
          </p:cNvPicPr>
          <p:nvPr/>
        </p:nvPicPr>
        <p:blipFill>
          <a:blip r:embed="rId4"/>
          <a:stretch>
            <a:fillRect/>
          </a:stretch>
        </p:blipFill>
        <p:spPr>
          <a:xfrm>
            <a:off x="3455889" y="2285131"/>
            <a:ext cx="606823" cy="564973"/>
          </a:xfrm>
          <a:prstGeom prst="rect">
            <a:avLst/>
          </a:prstGeom>
        </p:spPr>
      </p:pic>
      <p:pic>
        <p:nvPicPr>
          <p:cNvPr id="36" name="图片 35"/>
          <p:cNvPicPr>
            <a:picLocks noChangeAspect="1"/>
          </p:cNvPicPr>
          <p:nvPr/>
        </p:nvPicPr>
        <p:blipFill>
          <a:blip r:embed="rId4"/>
          <a:stretch>
            <a:fillRect/>
          </a:stretch>
        </p:blipFill>
        <p:spPr>
          <a:xfrm>
            <a:off x="8573829" y="3113576"/>
            <a:ext cx="606823" cy="564973"/>
          </a:xfrm>
          <a:prstGeom prst="rect">
            <a:avLst/>
          </a:prstGeom>
        </p:spPr>
      </p:pic>
      <p:pic>
        <p:nvPicPr>
          <p:cNvPr id="37" name="图片 36"/>
          <p:cNvPicPr>
            <a:picLocks noChangeAspect="1"/>
          </p:cNvPicPr>
          <p:nvPr/>
        </p:nvPicPr>
        <p:blipFill>
          <a:blip r:embed="rId4"/>
          <a:stretch>
            <a:fillRect/>
          </a:stretch>
        </p:blipFill>
        <p:spPr>
          <a:xfrm>
            <a:off x="5149652" y="4643679"/>
            <a:ext cx="606823" cy="564973"/>
          </a:xfrm>
          <a:prstGeom prst="rect">
            <a:avLst/>
          </a:prstGeom>
        </p:spPr>
      </p:pic>
      <p:sp>
        <p:nvSpPr>
          <p:cNvPr id="38" name="文本框 37"/>
          <p:cNvSpPr txBox="1"/>
          <p:nvPr/>
        </p:nvSpPr>
        <p:spPr>
          <a:xfrm>
            <a:off x="912585" y="2947581"/>
            <a:ext cx="3150127" cy="923330"/>
          </a:xfrm>
          <a:prstGeom prst="rect">
            <a:avLst/>
          </a:prstGeom>
          <a:noFill/>
        </p:spPr>
        <p:txBody>
          <a:bodyPr wrap="square" rtlCol="0">
            <a:spAutoFit/>
          </a:bodyPr>
          <a:lstStyle/>
          <a:p>
            <a:pPr algn="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9" name="文本框 38"/>
          <p:cNvSpPr txBox="1"/>
          <p:nvPr/>
        </p:nvSpPr>
        <p:spPr>
          <a:xfrm>
            <a:off x="1901830" y="2336785"/>
            <a:ext cx="1666790" cy="461665"/>
          </a:xfrm>
          <a:prstGeom prst="rect">
            <a:avLst/>
          </a:prstGeom>
          <a:noFill/>
        </p:spPr>
        <p:txBody>
          <a:bodyPr wrap="square" rtlCol="0">
            <a:spAutoFit/>
          </a:bodyPr>
          <a:lstStyle/>
          <a:p>
            <a:r>
              <a:rPr lang="zh-CN" altLang="en-US" sz="2400">
                <a:latin typeface="禹卫书法行书简体" panose="02000603000000000000" pitchFamily="2" charset="-122"/>
                <a:ea typeface="禹卫书法行书简体" panose="02000603000000000000" pitchFamily="2" charset="-122"/>
              </a:rPr>
              <a:t>第</a:t>
            </a:r>
            <a:r>
              <a:rPr lang="zh-CN" altLang="en-US" sz="2400" smtClean="0">
                <a:latin typeface="禹卫书法行书简体" panose="02000603000000000000" pitchFamily="2" charset="-122"/>
                <a:ea typeface="禹卫书法行书简体" panose="02000603000000000000" pitchFamily="2" charset="-122"/>
              </a:rPr>
              <a:t>一部分</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0" name="文本框 39"/>
          <p:cNvSpPr txBox="1"/>
          <p:nvPr/>
        </p:nvSpPr>
        <p:spPr>
          <a:xfrm>
            <a:off x="5834979" y="4686828"/>
            <a:ext cx="1666790" cy="461665"/>
          </a:xfrm>
          <a:prstGeom prst="rect">
            <a:avLst/>
          </a:prstGeom>
          <a:noFill/>
        </p:spPr>
        <p:txBody>
          <a:bodyPr wrap="square" rtlCol="0">
            <a:spAutoFit/>
          </a:bodyPr>
          <a:lstStyle/>
          <a:p>
            <a:r>
              <a:rPr lang="zh-CN" altLang="en-US" sz="2400" smtClean="0">
                <a:latin typeface="禹卫书法行书简体" panose="02000603000000000000" pitchFamily="2" charset="-122"/>
                <a:ea typeface="禹卫书法行书简体" panose="02000603000000000000" pitchFamily="2" charset="-122"/>
              </a:rPr>
              <a:t>第二部分</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2" name="文本框 41"/>
          <p:cNvSpPr txBox="1"/>
          <p:nvPr/>
        </p:nvSpPr>
        <p:spPr>
          <a:xfrm>
            <a:off x="5076462" y="5208652"/>
            <a:ext cx="3150127"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3" name="文本框 42"/>
          <p:cNvSpPr txBox="1"/>
          <p:nvPr/>
        </p:nvSpPr>
        <p:spPr>
          <a:xfrm>
            <a:off x="9294653" y="3184692"/>
            <a:ext cx="1666790" cy="461665"/>
          </a:xfrm>
          <a:prstGeom prst="rect">
            <a:avLst/>
          </a:prstGeom>
          <a:noFill/>
        </p:spPr>
        <p:txBody>
          <a:bodyPr wrap="square" rtlCol="0">
            <a:spAutoFit/>
          </a:bodyPr>
          <a:lstStyle/>
          <a:p>
            <a:r>
              <a:rPr lang="zh-CN" altLang="en-US" sz="2400" smtClean="0">
                <a:latin typeface="禹卫书法行书简体" panose="02000603000000000000" pitchFamily="2" charset="-122"/>
                <a:ea typeface="禹卫书法行书简体" panose="02000603000000000000" pitchFamily="2" charset="-122"/>
              </a:rPr>
              <a:t>第叁部分</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4" name="文本框 43"/>
          <p:cNvSpPr txBox="1"/>
          <p:nvPr/>
        </p:nvSpPr>
        <p:spPr>
          <a:xfrm>
            <a:off x="8536136" y="3706516"/>
            <a:ext cx="3150127" cy="923330"/>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a:solidFill>
                  <a:schemeClr val="tx1">
                    <a:lumMod val="95000"/>
                    <a:lumOff val="5000"/>
                  </a:schemeClr>
                </a:solidFill>
                <a:latin typeface="楷体" panose="02010609060101010101" pitchFamily="49" charset="-122"/>
                <a:ea typeface="楷体" panose="02010609060101010101" pitchFamily="49" charset="-122"/>
              </a:rPr>
              <a:t>的</a:t>
            </a:r>
            <a:r>
              <a:rPr lang="zh-CN" altLang="en-US"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9" name="图片 1"/>
          <p:cNvPicPr>
            <a:picLocks noChangeAspect="1" noChangeArrowheads="1"/>
          </p:cNvPicPr>
          <p:nvPr/>
        </p:nvPicPr>
        <p:blipFill>
          <a:blip r:embed="rId3">
            <a:extLst>
              <a:ext uri="{28A0092B-C50C-407E-A947-70E740481C1C}">
                <a14:useLocalDpi xmlns:a14="http://schemas.microsoft.com/office/drawing/2010/main" val="0"/>
              </a:ext>
            </a:extLst>
          </a:blip>
          <a:srcRect l="-4587"/>
          <a:stretch>
            <a:fillRect/>
          </a:stretch>
        </p:blipFill>
        <p:spPr bwMode="auto">
          <a:xfrm>
            <a:off x="52388" y="3228975"/>
            <a:ext cx="347345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p:cNvSpPr txBox="1"/>
          <p:nvPr/>
        </p:nvSpPr>
        <p:spPr>
          <a:xfrm>
            <a:off x="4346073" y="2906045"/>
            <a:ext cx="4547161" cy="461665"/>
          </a:xfrm>
          <a:prstGeom prst="rect">
            <a:avLst/>
          </a:prstGeom>
          <a:noFill/>
        </p:spPr>
        <p:txBody>
          <a:bodyPr wrap="square" rtlCol="0">
            <a:spAutoFit/>
          </a:bodyPr>
          <a:lstStyle/>
          <a:p>
            <a:r>
              <a:rPr lang="zh-CN" altLang="en-US" sz="2400" b="1" dirty="0" smtClean="0">
                <a:latin typeface="钟齐流江毛笔草体" panose="02000000000000000000" pitchFamily="2" charset="-122"/>
                <a:ea typeface="钟齐流江毛笔草体" panose="02000000000000000000" pitchFamily="2" charset="-122"/>
              </a:rPr>
              <a:t>请在此处添加您 的文本</a:t>
            </a:r>
            <a:endParaRPr lang="zh-CN" altLang="en-US" sz="2400" b="1" dirty="0">
              <a:latin typeface="钟齐流江毛笔草体" panose="02000000000000000000" pitchFamily="2" charset="-122"/>
              <a:ea typeface="钟齐流江毛笔草体" panose="02000000000000000000" pitchFamily="2" charset="-122"/>
            </a:endParaRPr>
          </a:p>
        </p:txBody>
      </p:sp>
      <p:grpSp>
        <p:nvGrpSpPr>
          <p:cNvPr id="21" name="组合 20"/>
          <p:cNvGrpSpPr/>
          <p:nvPr/>
        </p:nvGrpSpPr>
        <p:grpSpPr>
          <a:xfrm>
            <a:off x="9676260" y="2233478"/>
            <a:ext cx="1356896" cy="3419258"/>
            <a:chOff x="9862647" y="2232813"/>
            <a:chExt cx="1043126" cy="2520478"/>
          </a:xfrm>
        </p:grpSpPr>
        <p:cxnSp>
          <p:nvCxnSpPr>
            <p:cNvPr id="22" name="直接连接符 21"/>
            <p:cNvCxnSpPr/>
            <p:nvPr/>
          </p:nvCxnSpPr>
          <p:spPr>
            <a:xfrm>
              <a:off x="10797843" y="2232813"/>
              <a:ext cx="0" cy="17143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898516" y="3605614"/>
              <a:ext cx="7257" cy="5380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9963271" y="2722026"/>
              <a:ext cx="0" cy="17143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9862647" y="2530835"/>
              <a:ext cx="7257" cy="5380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9994993" y="2241644"/>
              <a:ext cx="780800" cy="2511647"/>
            </a:xfrm>
            <a:prstGeom prst="rect">
              <a:avLst/>
            </a:prstGeom>
            <a:noFill/>
            <a:ln>
              <a:noFill/>
            </a:ln>
          </p:spPr>
          <p:txBody>
            <a:bodyPr vert="eaVert" wrap="square" rtlCol="0">
              <a:spAutoFit/>
            </a:bodyPr>
            <a:lstStyle/>
            <a:p>
              <a:r>
                <a:rPr lang="zh-CN" altLang="en-US" sz="5400" dirty="0" smtClean="0">
                  <a:latin typeface="钟齐流江毛笔草体" panose="02000000000000000000" pitchFamily="2" charset="-122"/>
                  <a:ea typeface="钟齐流江毛笔草体" panose="02000000000000000000" pitchFamily="2" charset="-122"/>
                </a:rPr>
                <a:t>中 国 风</a:t>
              </a:r>
              <a:endParaRPr lang="zh-CN" altLang="en-US" sz="5400" dirty="0">
                <a:latin typeface="钟齐流江毛笔草体" panose="02000000000000000000" pitchFamily="2" charset="-122"/>
                <a:ea typeface="钟齐流江毛笔草体" panose="02000000000000000000" pitchFamily="2" charset="-122"/>
              </a:endParaRPr>
            </a:p>
          </p:txBody>
        </p:sp>
      </p:grpSp>
      <p:pic>
        <p:nvPicPr>
          <p:cNvPr id="30" name="图片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8421" y="4898927"/>
            <a:ext cx="12541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30"/>
          <p:cNvSpPr txBox="1"/>
          <p:nvPr/>
        </p:nvSpPr>
        <p:spPr>
          <a:xfrm>
            <a:off x="4346072" y="3575488"/>
            <a:ext cx="4754385" cy="1200329"/>
          </a:xfrm>
          <a:prstGeom prst="rect">
            <a:avLst/>
          </a:prstGeom>
          <a:noFill/>
        </p:spPr>
        <p:txBody>
          <a:bodyPr wrap="square" rtlCol="0">
            <a:spAutoFit/>
          </a:bodyPr>
          <a:lstStyle/>
          <a:p>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5056" y="1988457"/>
            <a:ext cx="1920658" cy="3795486"/>
          </a:xfrm>
          <a:prstGeom prst="rect">
            <a:avLst/>
          </a:prstGeom>
        </p:spPr>
      </p:pic>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8142" y="1988457"/>
            <a:ext cx="1920658" cy="3795486"/>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9628" y="1988457"/>
            <a:ext cx="1920658" cy="3795486"/>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114" y="1988457"/>
            <a:ext cx="1920658" cy="3795486"/>
          </a:xfrm>
          <a:prstGeom prst="rect">
            <a:avLst/>
          </a:prstGeom>
        </p:spPr>
      </p:pic>
      <p:sp>
        <p:nvSpPr>
          <p:cNvPr id="32" name="文本框 31"/>
          <p:cNvSpPr txBox="1"/>
          <p:nvPr/>
        </p:nvSpPr>
        <p:spPr>
          <a:xfrm>
            <a:off x="2072607" y="3011200"/>
            <a:ext cx="1265555" cy="400110"/>
          </a:xfrm>
          <a:prstGeom prst="rect">
            <a:avLst/>
          </a:prstGeom>
          <a:noFill/>
        </p:spPr>
        <p:txBody>
          <a:bodyPr wrap="square" rtlCol="0">
            <a:spAutoFit/>
          </a:bodyPr>
          <a:lstStyle/>
          <a:p>
            <a:r>
              <a:rPr lang="zh-CN" altLang="en-US" sz="2000" b="1" smtClean="0">
                <a:latin typeface="禹卫书法行书简体" panose="02000603000000000000" pitchFamily="2" charset="-122"/>
                <a:ea typeface="禹卫书法行书简体" panose="02000603000000000000" pitchFamily="2" charset="-122"/>
              </a:rPr>
              <a:t>添加标题</a:t>
            </a:r>
            <a:endParaRPr lang="zh-CN" altLang="en-US" sz="2000" b="1">
              <a:latin typeface="禹卫书法行书简体" panose="02000603000000000000" pitchFamily="2" charset="-122"/>
              <a:ea typeface="禹卫书法行书简体" panose="02000603000000000000" pitchFamily="2" charset="-122"/>
            </a:endParaRPr>
          </a:p>
        </p:txBody>
      </p:sp>
      <p:sp>
        <p:nvSpPr>
          <p:cNvPr id="33" name="文本框 32"/>
          <p:cNvSpPr txBox="1"/>
          <p:nvPr/>
        </p:nvSpPr>
        <p:spPr>
          <a:xfrm>
            <a:off x="4460207" y="3029312"/>
            <a:ext cx="1265555" cy="400110"/>
          </a:xfrm>
          <a:prstGeom prst="rect">
            <a:avLst/>
          </a:prstGeom>
          <a:noFill/>
        </p:spPr>
        <p:txBody>
          <a:bodyPr wrap="square" rtlCol="0">
            <a:spAutoFit/>
          </a:bodyPr>
          <a:lstStyle/>
          <a:p>
            <a:r>
              <a:rPr lang="zh-CN" altLang="en-US" sz="2000" b="1" smtClean="0">
                <a:latin typeface="禹卫书法行书简体" panose="02000603000000000000" pitchFamily="2" charset="-122"/>
                <a:ea typeface="禹卫书法行书简体" panose="02000603000000000000" pitchFamily="2" charset="-122"/>
              </a:rPr>
              <a:t>添加标题</a:t>
            </a:r>
            <a:endParaRPr lang="zh-CN" altLang="en-US" sz="2000" b="1">
              <a:latin typeface="禹卫书法行书简体" panose="02000603000000000000" pitchFamily="2" charset="-122"/>
              <a:ea typeface="禹卫书法行书简体" panose="02000603000000000000" pitchFamily="2" charset="-122"/>
            </a:endParaRPr>
          </a:p>
        </p:txBody>
      </p:sp>
      <p:sp>
        <p:nvSpPr>
          <p:cNvPr id="34" name="文本框 33"/>
          <p:cNvSpPr txBox="1"/>
          <p:nvPr/>
        </p:nvSpPr>
        <p:spPr>
          <a:xfrm>
            <a:off x="6746207" y="3029312"/>
            <a:ext cx="1265555" cy="400110"/>
          </a:xfrm>
          <a:prstGeom prst="rect">
            <a:avLst/>
          </a:prstGeom>
          <a:noFill/>
        </p:spPr>
        <p:txBody>
          <a:bodyPr wrap="square" rtlCol="0">
            <a:spAutoFit/>
          </a:bodyPr>
          <a:lstStyle/>
          <a:p>
            <a:r>
              <a:rPr lang="zh-CN" altLang="en-US" sz="2000" b="1" smtClean="0">
                <a:latin typeface="禹卫书法行书简体" panose="02000603000000000000" pitchFamily="2" charset="-122"/>
                <a:ea typeface="禹卫书法行书简体" panose="02000603000000000000" pitchFamily="2" charset="-122"/>
              </a:rPr>
              <a:t>添加标题</a:t>
            </a:r>
            <a:endParaRPr lang="zh-CN" altLang="en-US" sz="2000" b="1">
              <a:latin typeface="禹卫书法行书简体" panose="02000603000000000000" pitchFamily="2" charset="-122"/>
              <a:ea typeface="禹卫书法行书简体" panose="02000603000000000000" pitchFamily="2" charset="-122"/>
            </a:endParaRPr>
          </a:p>
        </p:txBody>
      </p:sp>
      <p:sp>
        <p:nvSpPr>
          <p:cNvPr id="35" name="文本框 34"/>
          <p:cNvSpPr txBox="1"/>
          <p:nvPr/>
        </p:nvSpPr>
        <p:spPr>
          <a:xfrm>
            <a:off x="8974150" y="3055373"/>
            <a:ext cx="1265555" cy="400110"/>
          </a:xfrm>
          <a:prstGeom prst="rect">
            <a:avLst/>
          </a:prstGeom>
          <a:noFill/>
        </p:spPr>
        <p:txBody>
          <a:bodyPr wrap="square" rtlCol="0">
            <a:spAutoFit/>
          </a:bodyPr>
          <a:lstStyle/>
          <a:p>
            <a:r>
              <a:rPr lang="zh-CN" altLang="en-US" sz="2000" b="1" smtClean="0">
                <a:latin typeface="禹卫书法行书简体" panose="02000603000000000000" pitchFamily="2" charset="-122"/>
                <a:ea typeface="禹卫书法行书简体" panose="02000603000000000000" pitchFamily="2" charset="-122"/>
              </a:rPr>
              <a:t>添加标题</a:t>
            </a:r>
            <a:endParaRPr lang="zh-CN" altLang="en-US" sz="2000" b="1">
              <a:latin typeface="禹卫书法行书简体" panose="02000603000000000000" pitchFamily="2" charset="-122"/>
              <a:ea typeface="禹卫书法行书简体" panose="02000603000000000000" pitchFamily="2" charset="-122"/>
            </a:endParaRPr>
          </a:p>
        </p:txBody>
      </p:sp>
      <p:sp>
        <p:nvSpPr>
          <p:cNvPr id="36" name="文本框 35"/>
          <p:cNvSpPr txBox="1"/>
          <p:nvPr/>
        </p:nvSpPr>
        <p:spPr>
          <a:xfrm>
            <a:off x="2103147" y="3467966"/>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7" name="文本框 36"/>
          <p:cNvSpPr txBox="1"/>
          <p:nvPr/>
        </p:nvSpPr>
        <p:spPr>
          <a:xfrm>
            <a:off x="4521289" y="3467966"/>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8" name="文本框 37"/>
          <p:cNvSpPr txBox="1"/>
          <p:nvPr/>
        </p:nvSpPr>
        <p:spPr>
          <a:xfrm>
            <a:off x="6747720" y="3467966"/>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9" name="文本框 38"/>
          <p:cNvSpPr txBox="1"/>
          <p:nvPr/>
        </p:nvSpPr>
        <p:spPr>
          <a:xfrm>
            <a:off x="9004690" y="3455483"/>
            <a:ext cx="1204473" cy="1631216"/>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grpSp>
        <p:nvGrpSpPr>
          <p:cNvPr id="19" name="组合 2"/>
          <p:cNvGrpSpPr/>
          <p:nvPr/>
        </p:nvGrpSpPr>
        <p:grpSpPr bwMode="auto">
          <a:xfrm>
            <a:off x="1961173" y="4968157"/>
            <a:ext cx="2374900" cy="298450"/>
            <a:chOff x="1055440" y="4662036"/>
            <a:chExt cx="2376114" cy="297801"/>
          </a:xfrm>
        </p:grpSpPr>
        <p:pic>
          <p:nvPicPr>
            <p:cNvPr id="20" name="Picture 2" descr="E:\PPT\PPT中国风元素\长条古典窗格PNG素材\长条古典窗格PNG素材\656118170729330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440" y="4666053"/>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 descr="E:\PPT\PPT中国风元素\长条古典窗格PNG素材\长条古典窗格PNG素材\656118170729330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3497" y="4662036"/>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267" t="6607" r="726" b="7756"/>
          <a:stretch>
            <a:fillRect/>
          </a:stretch>
        </p:blipFill>
        <p:spPr>
          <a:xfrm>
            <a:off x="1984759" y="2243497"/>
            <a:ext cx="2351314" cy="2728686"/>
          </a:xfrm>
          <a:prstGeom prst="rect">
            <a:avLst/>
          </a:prstGeom>
        </p:spPr>
      </p:pic>
      <p:grpSp>
        <p:nvGrpSpPr>
          <p:cNvPr id="23" name="组合 2"/>
          <p:cNvGrpSpPr/>
          <p:nvPr/>
        </p:nvGrpSpPr>
        <p:grpSpPr bwMode="auto">
          <a:xfrm>
            <a:off x="4896757" y="4968157"/>
            <a:ext cx="2374900" cy="298450"/>
            <a:chOff x="1055440" y="4662036"/>
            <a:chExt cx="2376114" cy="297801"/>
          </a:xfrm>
        </p:grpSpPr>
        <p:pic>
          <p:nvPicPr>
            <p:cNvPr id="24" name="Picture 2" descr="E:\PPT\PPT中国风元素\长条古典窗格PNG素材\长条古典窗格PNG素材\656118170729330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440" y="4666053"/>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descr="E:\PPT\PPT中国风元素\长条古典窗格PNG素材\长条古典窗格PNG素材\656118170729330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3497" y="4662036"/>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图片 25"/>
          <p:cNvPicPr>
            <a:picLocks noChangeAspect="1"/>
          </p:cNvPicPr>
          <p:nvPr/>
        </p:nvPicPr>
        <p:blipFill rotWithShape="1">
          <a:blip r:embed="rId4" cstate="print">
            <a:extLst>
              <a:ext uri="{BEBA8EAE-BF5A-486C-A8C5-ECC9F3942E4B}">
                <a14:imgProps xmlns:a14="http://schemas.microsoft.com/office/drawing/2010/main">
                  <a14:imgLayer r:embed="rId5">
                    <a14:imgEffect>
                      <a14:artisticChalkSketch/>
                    </a14:imgEffect>
                  </a14:imgLayer>
                </a14:imgProps>
              </a:ext>
              <a:ext uri="{28A0092B-C50C-407E-A947-70E740481C1C}">
                <a14:useLocalDpi xmlns:a14="http://schemas.microsoft.com/office/drawing/2010/main" val="0"/>
              </a:ext>
            </a:extLst>
          </a:blip>
          <a:srcRect l="267" t="6607" r="726" b="7756"/>
          <a:stretch>
            <a:fillRect/>
          </a:stretch>
        </p:blipFill>
        <p:spPr>
          <a:xfrm>
            <a:off x="4920343" y="2243497"/>
            <a:ext cx="2351314" cy="2728686"/>
          </a:xfrm>
          <a:prstGeom prst="rect">
            <a:avLst/>
          </a:prstGeom>
        </p:spPr>
      </p:pic>
      <p:grpSp>
        <p:nvGrpSpPr>
          <p:cNvPr id="30" name="组合 2"/>
          <p:cNvGrpSpPr/>
          <p:nvPr/>
        </p:nvGrpSpPr>
        <p:grpSpPr bwMode="auto">
          <a:xfrm>
            <a:off x="7922253" y="4964131"/>
            <a:ext cx="2374900" cy="298450"/>
            <a:chOff x="1055440" y="4662036"/>
            <a:chExt cx="2376114" cy="297801"/>
          </a:xfrm>
        </p:grpSpPr>
        <p:pic>
          <p:nvPicPr>
            <p:cNvPr id="31" name="Picture 2" descr="E:\PPT\PPT中国风元素\长条古典窗格PNG素材\长条古典窗格PNG素材\656118170729330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5440" y="4666053"/>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E:\PPT\PPT中国风元素\长条古典窗格PNG素材\长条古典窗格PNG素材\656118170729330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43497" y="4662036"/>
              <a:ext cx="1188057" cy="293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 name="图片 40"/>
          <p:cNvPicPr>
            <a:picLocks noChangeAspect="1"/>
          </p:cNvPicPr>
          <p:nvPr/>
        </p:nvPicPr>
        <p:blipFill rotWithShape="1">
          <a:blip r:embed="rId4" cstate="print">
            <a:extLst>
              <a:ext uri="{28A0092B-C50C-407E-A947-70E740481C1C}">
                <a14:useLocalDpi xmlns:a14="http://schemas.microsoft.com/office/drawing/2010/main" val="0"/>
              </a:ext>
            </a:extLst>
          </a:blip>
          <a:srcRect l="267" t="6607" r="726" b="7756"/>
          <a:stretch>
            <a:fillRect/>
          </a:stretch>
        </p:blipFill>
        <p:spPr>
          <a:xfrm>
            <a:off x="7945839" y="2239471"/>
            <a:ext cx="2351314" cy="2728686"/>
          </a:xfrm>
          <a:prstGeom prst="rect">
            <a:avLst/>
          </a:prstGeom>
        </p:spPr>
      </p:pic>
      <p:sp>
        <p:nvSpPr>
          <p:cNvPr id="42" name="文本框 41"/>
          <p:cNvSpPr txBox="1"/>
          <p:nvPr/>
        </p:nvSpPr>
        <p:spPr>
          <a:xfrm>
            <a:off x="2354375" y="5494300"/>
            <a:ext cx="147097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3" name="文本框 42"/>
          <p:cNvSpPr txBox="1"/>
          <p:nvPr/>
        </p:nvSpPr>
        <p:spPr>
          <a:xfrm>
            <a:off x="5348717" y="5494299"/>
            <a:ext cx="147097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
        <p:nvSpPr>
          <p:cNvPr id="44" name="文本框 43"/>
          <p:cNvSpPr txBox="1"/>
          <p:nvPr/>
        </p:nvSpPr>
        <p:spPr>
          <a:xfrm>
            <a:off x="8515978" y="5494298"/>
            <a:ext cx="1470979" cy="461665"/>
          </a:xfrm>
          <a:prstGeom prst="rect">
            <a:avLst/>
          </a:prstGeom>
          <a:noFill/>
        </p:spPr>
        <p:txBody>
          <a:bodyPr wrap="square" rtlCol="0">
            <a:spAutoFit/>
          </a:bodyPr>
          <a:lstStyle/>
          <a:p>
            <a:r>
              <a:rPr lang="zh-CN" altLang="en-US" sz="2400" dirty="0" smtClean="0">
                <a:latin typeface="禹卫书法行书简体" panose="02000603000000000000" pitchFamily="2" charset="-122"/>
                <a:ea typeface="禹卫书法行书简体" panose="02000603000000000000" pitchFamily="2" charset="-122"/>
              </a:rPr>
              <a:t>添加文本</a:t>
            </a:r>
            <a:endParaRPr lang="zh-CN" altLang="en-US" sz="24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3">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graphicFrame>
        <p:nvGraphicFramePr>
          <p:cNvPr id="32" name="图表 31"/>
          <p:cNvGraphicFramePr/>
          <p:nvPr/>
        </p:nvGraphicFramePr>
        <p:xfrm>
          <a:off x="1060675" y="1812533"/>
          <a:ext cx="6197375" cy="4113478"/>
        </p:xfrm>
        <a:graphic>
          <a:graphicData uri="http://schemas.openxmlformats.org/drawingml/2006/chart">
            <c:chart xmlns:c="http://schemas.openxmlformats.org/drawingml/2006/chart" xmlns:r="http://schemas.openxmlformats.org/officeDocument/2006/relationships" r:id="rId1"/>
          </a:graphicData>
        </a:graphic>
      </p:graphicFrame>
      <p:sp>
        <p:nvSpPr>
          <p:cNvPr id="33" name="文本框 32"/>
          <p:cNvSpPr txBox="1"/>
          <p:nvPr/>
        </p:nvSpPr>
        <p:spPr>
          <a:xfrm>
            <a:off x="7946449" y="2540000"/>
            <a:ext cx="1676058"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34" name="文本框 33"/>
          <p:cNvSpPr txBox="1"/>
          <p:nvPr/>
        </p:nvSpPr>
        <p:spPr>
          <a:xfrm>
            <a:off x="7935815" y="3063220"/>
            <a:ext cx="3139734" cy="2246769"/>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35" name="直接连接符 34"/>
          <p:cNvCxnSpPr/>
          <p:nvPr/>
        </p:nvCxnSpPr>
        <p:spPr>
          <a:xfrm>
            <a:off x="8082249" y="3063220"/>
            <a:ext cx="2571750"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grpSp>
        <p:nvGrpSpPr>
          <p:cNvPr id="9" name="组合 8"/>
          <p:cNvGrpSpPr/>
          <p:nvPr/>
        </p:nvGrpSpPr>
        <p:grpSpPr>
          <a:xfrm>
            <a:off x="4437086" y="1280230"/>
            <a:ext cx="3391887" cy="3875000"/>
            <a:chOff x="3981727" y="1135380"/>
            <a:chExt cx="4106298" cy="4691166"/>
          </a:xfrm>
        </p:grpSpPr>
        <p:pic>
          <p:nvPicPr>
            <p:cNvPr id="10"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100890" y="2839412"/>
              <a:ext cx="1867971" cy="410629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688029">
              <a:off x="6209618" y="1344762"/>
              <a:ext cx="1867971" cy="41062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Thinkpad\Desktop\PNG\1_0008_图层-16-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2734486">
              <a:off x="4254416" y="1135380"/>
              <a:ext cx="1867971" cy="4106298"/>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文本框 12"/>
          <p:cNvSpPr txBox="1"/>
          <p:nvPr/>
        </p:nvSpPr>
        <p:spPr>
          <a:xfrm>
            <a:off x="7934353" y="1822051"/>
            <a:ext cx="1676058"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14" name="文本框 13"/>
          <p:cNvSpPr txBox="1"/>
          <p:nvPr/>
        </p:nvSpPr>
        <p:spPr>
          <a:xfrm>
            <a:off x="7923719" y="2345271"/>
            <a:ext cx="3139734" cy="1015663"/>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5" name="文本框 14"/>
          <p:cNvSpPr txBox="1"/>
          <p:nvPr/>
        </p:nvSpPr>
        <p:spPr>
          <a:xfrm>
            <a:off x="1158188" y="2628703"/>
            <a:ext cx="1676058"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16" name="文本框 15"/>
          <p:cNvSpPr txBox="1"/>
          <p:nvPr/>
        </p:nvSpPr>
        <p:spPr>
          <a:xfrm>
            <a:off x="1147554" y="3151923"/>
            <a:ext cx="3139734" cy="1015663"/>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17" name="文本框 16"/>
          <p:cNvSpPr txBox="1"/>
          <p:nvPr/>
        </p:nvSpPr>
        <p:spPr>
          <a:xfrm>
            <a:off x="4788105" y="4822197"/>
            <a:ext cx="1676058"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
        <p:nvSpPr>
          <p:cNvPr id="18" name="文本框 17"/>
          <p:cNvSpPr txBox="1"/>
          <p:nvPr/>
        </p:nvSpPr>
        <p:spPr>
          <a:xfrm>
            <a:off x="4777471" y="5345417"/>
            <a:ext cx="3139734" cy="1015663"/>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9" name="图片 18"/>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8036" y="2020370"/>
            <a:ext cx="2845935" cy="271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0116" y="3864492"/>
            <a:ext cx="2188216" cy="2087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2025" y="2310698"/>
            <a:ext cx="1324399" cy="1263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椭圆 21"/>
          <p:cNvSpPr/>
          <p:nvPr/>
        </p:nvSpPr>
        <p:spPr>
          <a:xfrm>
            <a:off x="2890739" y="2683466"/>
            <a:ext cx="1388916" cy="1388916"/>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23" name="椭圆 22"/>
          <p:cNvSpPr/>
          <p:nvPr/>
        </p:nvSpPr>
        <p:spPr>
          <a:xfrm>
            <a:off x="1017941" y="4344789"/>
            <a:ext cx="1168482" cy="1166691"/>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24" name="椭圆 23"/>
          <p:cNvSpPr/>
          <p:nvPr/>
        </p:nvSpPr>
        <p:spPr>
          <a:xfrm>
            <a:off x="1200741" y="2618948"/>
            <a:ext cx="646967" cy="646966"/>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77240" fontAlgn="auto">
              <a:spcBef>
                <a:spcPts val="0"/>
              </a:spcBef>
              <a:spcAft>
                <a:spcPts val="0"/>
              </a:spcAft>
              <a:defRPr/>
            </a:pPr>
            <a:endParaRPr lang="zh-CN" altLang="en-US" sz="1530"/>
          </a:p>
        </p:txBody>
      </p:sp>
      <p:sp>
        <p:nvSpPr>
          <p:cNvPr id="25" name="文本框 24"/>
          <p:cNvSpPr txBox="1">
            <a:spLocks noChangeArrowheads="1"/>
          </p:cNvSpPr>
          <p:nvPr/>
        </p:nvSpPr>
        <p:spPr bwMode="auto">
          <a:xfrm>
            <a:off x="6813756" y="2432565"/>
            <a:ext cx="53782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请输入文本内容请输入文本内容</a:t>
            </a:r>
            <a:endParaRPr lang="en-US" altLang="zh-CN" sz="2400" dirty="0">
              <a:latin typeface="楷体" panose="02010609060101010101" pitchFamily="49" charset="-122"/>
              <a:ea typeface="楷体" panose="02010609060101010101" pitchFamily="49" charset="-122"/>
            </a:endParaRPr>
          </a:p>
        </p:txBody>
      </p:sp>
      <p:pic>
        <p:nvPicPr>
          <p:cNvPr id="26" name="图片 25"/>
          <p:cNvPicPr>
            <a:picLocks noChangeAspect="1"/>
          </p:cNvPicPr>
          <p:nvPr/>
        </p:nvPicPr>
        <p:blipFill>
          <a:blip r:embed="rId6">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5449930" y="1912841"/>
            <a:ext cx="1620104" cy="151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p:cNvSpPr txBox="1">
            <a:spLocks noChangeArrowheads="1"/>
          </p:cNvSpPr>
          <p:nvPr/>
        </p:nvSpPr>
        <p:spPr bwMode="auto">
          <a:xfrm>
            <a:off x="5706207" y="2301737"/>
            <a:ext cx="1107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800" dirty="0">
                <a:latin typeface="禹卫书法行书简体" panose="02000603000000000000" pitchFamily="2" charset="-122"/>
                <a:ea typeface="禹卫书法行书简体" panose="02000603000000000000" pitchFamily="2" charset="-122"/>
              </a:rPr>
              <a:t>标题</a:t>
            </a:r>
            <a:endParaRPr lang="en-US" altLang="zh-CN" sz="2800" dirty="0">
              <a:latin typeface="禹卫书法行书简体" panose="02000603000000000000" pitchFamily="2" charset="-122"/>
              <a:ea typeface="禹卫书法行书简体" panose="02000603000000000000" pitchFamily="2" charset="-122"/>
            </a:endParaRPr>
          </a:p>
        </p:txBody>
      </p:sp>
      <p:sp>
        <p:nvSpPr>
          <p:cNvPr id="31" name="文本框 30"/>
          <p:cNvSpPr txBox="1">
            <a:spLocks noChangeArrowheads="1"/>
          </p:cNvSpPr>
          <p:nvPr/>
        </p:nvSpPr>
        <p:spPr bwMode="auto">
          <a:xfrm>
            <a:off x="6813756" y="3755172"/>
            <a:ext cx="53782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en-US" altLang="zh-CN" sz="2400">
              <a:latin typeface="楷体" panose="02010609060101010101" pitchFamily="49" charset="-122"/>
              <a:ea typeface="楷体" panose="02010609060101010101" pitchFamily="49" charset="-122"/>
            </a:endParaRPr>
          </a:p>
        </p:txBody>
      </p:sp>
      <p:pic>
        <p:nvPicPr>
          <p:cNvPr id="32" name="图片 31"/>
          <p:cNvPicPr>
            <a:picLocks noChangeAspect="1"/>
          </p:cNvPicPr>
          <p:nvPr/>
        </p:nvPicPr>
        <p:blipFill>
          <a:blip r:embed="rId6">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5449930" y="3237240"/>
            <a:ext cx="1620104" cy="1514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文本框 32"/>
          <p:cNvSpPr txBox="1">
            <a:spLocks noChangeArrowheads="1"/>
          </p:cNvSpPr>
          <p:nvPr/>
        </p:nvSpPr>
        <p:spPr bwMode="auto">
          <a:xfrm>
            <a:off x="5706207" y="3624344"/>
            <a:ext cx="1107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800">
                <a:latin typeface="禹卫书法行书简体" panose="02000603000000000000" pitchFamily="2" charset="-122"/>
                <a:ea typeface="禹卫书法行书简体" panose="02000603000000000000" pitchFamily="2" charset="-122"/>
              </a:rPr>
              <a:t>标题</a:t>
            </a:r>
            <a:endParaRPr lang="en-US" altLang="zh-CN" sz="2800">
              <a:latin typeface="禹卫书法行书简体" panose="02000603000000000000" pitchFamily="2" charset="-122"/>
              <a:ea typeface="禹卫书法行书简体" panose="02000603000000000000" pitchFamily="2" charset="-122"/>
            </a:endParaRPr>
          </a:p>
        </p:txBody>
      </p:sp>
      <p:sp>
        <p:nvSpPr>
          <p:cNvPr id="34" name="文本框 33"/>
          <p:cNvSpPr txBox="1">
            <a:spLocks noChangeArrowheads="1"/>
          </p:cNvSpPr>
          <p:nvPr/>
        </p:nvSpPr>
        <p:spPr bwMode="auto">
          <a:xfrm>
            <a:off x="6813756" y="5086739"/>
            <a:ext cx="52259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请输入文本内容请输入文本内容</a:t>
            </a:r>
            <a:endParaRPr lang="en-US" altLang="zh-CN" sz="2400">
              <a:latin typeface="楷体" panose="02010609060101010101" pitchFamily="49" charset="-122"/>
              <a:ea typeface="楷体" panose="02010609060101010101" pitchFamily="49" charset="-122"/>
            </a:endParaRPr>
          </a:p>
        </p:txBody>
      </p:sp>
      <p:pic>
        <p:nvPicPr>
          <p:cNvPr id="35" name="图片 34"/>
          <p:cNvPicPr>
            <a:picLocks noChangeAspect="1"/>
          </p:cNvPicPr>
          <p:nvPr/>
        </p:nvPicPr>
        <p:blipFill>
          <a:blip r:embed="rId6">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5449930" y="4588521"/>
            <a:ext cx="1620104" cy="151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p:cNvSpPr txBox="1">
            <a:spLocks noChangeArrowheads="1"/>
          </p:cNvSpPr>
          <p:nvPr/>
        </p:nvSpPr>
        <p:spPr bwMode="auto">
          <a:xfrm>
            <a:off x="5706207" y="4977418"/>
            <a:ext cx="11075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800">
                <a:latin typeface="禹卫书法行书简体" panose="02000603000000000000" pitchFamily="2" charset="-122"/>
                <a:ea typeface="禹卫书法行书简体" panose="02000603000000000000" pitchFamily="2" charset="-122"/>
              </a:rPr>
              <a:t>标题</a:t>
            </a:r>
            <a:endParaRPr lang="en-US" altLang="zh-CN" sz="280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37" name="图片 3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bwMode="auto">
          <a:xfrm>
            <a:off x="739429" y="2067951"/>
            <a:ext cx="5895706" cy="339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37"/>
          <p:cNvSpPr txBox="1">
            <a:spLocks noChangeArrowheads="1"/>
          </p:cNvSpPr>
          <p:nvPr/>
        </p:nvSpPr>
        <p:spPr bwMode="auto">
          <a:xfrm>
            <a:off x="8471788" y="182364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dirty="0">
                <a:latin typeface="楷体" panose="02010609060101010101" pitchFamily="49" charset="-122"/>
                <a:ea typeface="楷体" panose="02010609060101010101" pitchFamily="49" charset="-122"/>
              </a:rPr>
              <a:t>请输入文本内容</a:t>
            </a:r>
            <a:endParaRPr lang="en-US" altLang="zh-CN" sz="2400" dirty="0">
              <a:latin typeface="楷体" panose="02010609060101010101" pitchFamily="49" charset="-122"/>
              <a:ea typeface="楷体" panose="02010609060101010101" pitchFamily="49" charset="-122"/>
            </a:endParaRPr>
          </a:p>
          <a:p>
            <a:r>
              <a:rPr lang="zh-CN" altLang="en-US" sz="2400" dirty="0">
                <a:latin typeface="楷体" panose="02010609060101010101" pitchFamily="49" charset="-122"/>
                <a:ea typeface="楷体" panose="02010609060101010101" pitchFamily="49" charset="-122"/>
              </a:rPr>
              <a:t>请输入文本内容</a:t>
            </a:r>
            <a:endParaRPr lang="zh-CN" altLang="en-US" sz="2400" dirty="0">
              <a:latin typeface="楷体" panose="02010609060101010101" pitchFamily="49" charset="-122"/>
              <a:ea typeface="楷体" panose="02010609060101010101" pitchFamily="49" charset="-122"/>
            </a:endParaRPr>
          </a:p>
        </p:txBody>
      </p:sp>
      <p:sp>
        <p:nvSpPr>
          <p:cNvPr id="39" name="文本框 38"/>
          <p:cNvSpPr txBox="1">
            <a:spLocks noChangeArrowheads="1"/>
          </p:cNvSpPr>
          <p:nvPr/>
        </p:nvSpPr>
        <p:spPr bwMode="auto">
          <a:xfrm>
            <a:off x="8471788" y="3098207"/>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endParaRPr lang="zh-CN" altLang="en-US" sz="2400">
              <a:latin typeface="楷体" panose="02010609060101010101" pitchFamily="49" charset="-122"/>
              <a:ea typeface="楷体" panose="02010609060101010101" pitchFamily="49" charset="-122"/>
            </a:endParaRPr>
          </a:p>
        </p:txBody>
      </p:sp>
      <p:sp>
        <p:nvSpPr>
          <p:cNvPr id="40" name="文本框 39"/>
          <p:cNvSpPr txBox="1">
            <a:spLocks noChangeArrowheads="1"/>
          </p:cNvSpPr>
          <p:nvPr/>
        </p:nvSpPr>
        <p:spPr bwMode="auto">
          <a:xfrm>
            <a:off x="8471788" y="4374636"/>
            <a:ext cx="33321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2400">
                <a:latin typeface="楷体" panose="02010609060101010101" pitchFamily="49" charset="-122"/>
                <a:ea typeface="楷体" panose="02010609060101010101" pitchFamily="49" charset="-122"/>
              </a:rPr>
              <a:t>请输入文本内容</a:t>
            </a:r>
            <a:endParaRPr lang="en-US" altLang="zh-CN" sz="2400">
              <a:latin typeface="楷体" panose="02010609060101010101" pitchFamily="49" charset="-122"/>
              <a:ea typeface="楷体" panose="02010609060101010101" pitchFamily="49" charset="-122"/>
            </a:endParaRPr>
          </a:p>
          <a:p>
            <a:r>
              <a:rPr lang="zh-CN" altLang="en-US" sz="2400">
                <a:latin typeface="楷体" panose="02010609060101010101" pitchFamily="49" charset="-122"/>
                <a:ea typeface="楷体" panose="02010609060101010101" pitchFamily="49" charset="-122"/>
              </a:rPr>
              <a:t>请输入文本内容</a:t>
            </a:r>
            <a:endParaRPr lang="zh-CN" altLang="en-US" sz="2400">
              <a:latin typeface="楷体" panose="02010609060101010101" pitchFamily="49" charset="-122"/>
              <a:ea typeface="楷体" panose="02010609060101010101" pitchFamily="49" charset="-122"/>
            </a:endParaRPr>
          </a:p>
        </p:txBody>
      </p:sp>
      <p:pic>
        <p:nvPicPr>
          <p:cNvPr id="41" name="图片 40"/>
          <p:cNvPicPr>
            <a:picLocks noChangeAspect="1"/>
          </p:cNvPicPr>
          <p:nvPr/>
        </p:nvPicPr>
        <p:blipFill>
          <a:blip r:embed="rId4"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172086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文本框 41"/>
          <p:cNvSpPr txBox="1">
            <a:spLocks noChangeArrowheads="1"/>
          </p:cNvSpPr>
          <p:nvPr/>
        </p:nvSpPr>
        <p:spPr bwMode="auto">
          <a:xfrm>
            <a:off x="7571676" y="1900271"/>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3200" dirty="0">
                <a:latin typeface="禹卫书法行书简体" panose="02000603000000000000" pitchFamily="2" charset="-122"/>
                <a:ea typeface="禹卫书法行书简体" panose="02000603000000000000" pitchFamily="2" charset="-122"/>
              </a:rPr>
              <a:t>壹</a:t>
            </a:r>
            <a:endParaRPr lang="zh-CN" altLang="en-US" sz="3200" dirty="0">
              <a:latin typeface="禹卫书法行书简体" panose="02000603000000000000" pitchFamily="2" charset="-122"/>
              <a:ea typeface="禹卫书法行书简体" panose="02000603000000000000" pitchFamily="2" charset="-122"/>
            </a:endParaRPr>
          </a:p>
        </p:txBody>
      </p:sp>
      <p:pic>
        <p:nvPicPr>
          <p:cNvPr id="43" name="图片 42"/>
          <p:cNvPicPr>
            <a:picLocks noChangeAspect="1"/>
          </p:cNvPicPr>
          <p:nvPr/>
        </p:nvPicPr>
        <p:blipFill>
          <a:blip r:embed="rId5"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2950568"/>
            <a:ext cx="1229707" cy="12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文本框 43"/>
          <p:cNvSpPr txBox="1">
            <a:spLocks noChangeArrowheads="1"/>
          </p:cNvSpPr>
          <p:nvPr/>
        </p:nvSpPr>
        <p:spPr bwMode="auto">
          <a:xfrm>
            <a:off x="7571676" y="3129978"/>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3200">
                <a:latin typeface="禹卫书法行书简体" panose="02000603000000000000" pitchFamily="2" charset="-122"/>
                <a:ea typeface="禹卫书法行书简体" panose="02000603000000000000" pitchFamily="2" charset="-122"/>
              </a:rPr>
              <a:t>贰</a:t>
            </a:r>
            <a:endParaRPr lang="zh-CN" altLang="en-US" sz="3200">
              <a:latin typeface="禹卫书法行书简体" panose="02000603000000000000" pitchFamily="2" charset="-122"/>
              <a:ea typeface="禹卫书法行书简体" panose="02000603000000000000" pitchFamily="2" charset="-122"/>
            </a:endParaRPr>
          </a:p>
        </p:txBody>
      </p:sp>
      <p:pic>
        <p:nvPicPr>
          <p:cNvPr id="45" name="图片 44"/>
          <p:cNvPicPr>
            <a:picLocks noChangeAspect="1"/>
          </p:cNvPicPr>
          <p:nvPr/>
        </p:nvPicPr>
        <p:blipFill>
          <a:blip r:embed="rId4"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70790" y="4236340"/>
            <a:ext cx="1229707" cy="1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文本框 45"/>
          <p:cNvSpPr txBox="1">
            <a:spLocks noChangeArrowheads="1"/>
          </p:cNvSpPr>
          <p:nvPr/>
        </p:nvSpPr>
        <p:spPr bwMode="auto">
          <a:xfrm>
            <a:off x="7571676" y="4415750"/>
            <a:ext cx="6279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charset="0"/>
                <a:ea typeface="宋体" panose="02010600030101010101" pitchFamily="2" charset="-122"/>
              </a:defRPr>
            </a:lvl1pPr>
            <a:lvl2pPr marL="742950" indent="-285750">
              <a:defRPr sz="1500">
                <a:solidFill>
                  <a:schemeClr val="tx1"/>
                </a:solidFill>
                <a:latin typeface="Calibri" panose="020F0502020204030204" charset="0"/>
                <a:ea typeface="宋体" panose="02010600030101010101" pitchFamily="2" charset="-122"/>
              </a:defRPr>
            </a:lvl2pPr>
            <a:lvl3pPr marL="1143000" indent="-228600">
              <a:defRPr sz="1500">
                <a:solidFill>
                  <a:schemeClr val="tx1"/>
                </a:solidFill>
                <a:latin typeface="Calibri" panose="020F0502020204030204" charset="0"/>
                <a:ea typeface="宋体" panose="02010600030101010101" pitchFamily="2" charset="-122"/>
              </a:defRPr>
            </a:lvl3pPr>
            <a:lvl4pPr marL="1600200" indent="-228600">
              <a:defRPr sz="1500">
                <a:solidFill>
                  <a:schemeClr val="tx1"/>
                </a:solidFill>
                <a:latin typeface="Calibri" panose="020F0502020204030204" charset="0"/>
                <a:ea typeface="宋体" panose="02010600030101010101" pitchFamily="2" charset="-122"/>
              </a:defRPr>
            </a:lvl4pPr>
            <a:lvl5pPr marL="2057400" indent="-228600">
              <a:defRPr sz="1500">
                <a:solidFill>
                  <a:schemeClr val="tx1"/>
                </a:solidFill>
                <a:latin typeface="Calibri" panose="020F050202020403020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charset="0"/>
                <a:ea typeface="宋体" panose="02010600030101010101" pitchFamily="2" charset="-122"/>
              </a:defRPr>
            </a:lvl9pPr>
          </a:lstStyle>
          <a:p>
            <a:r>
              <a:rPr lang="zh-CN" altLang="en-US" sz="3200" dirty="0">
                <a:latin typeface="禹卫书法行书简体" panose="02000603000000000000" pitchFamily="2" charset="-122"/>
                <a:ea typeface="禹卫书法行书简体" panose="02000603000000000000" pitchFamily="2" charset="-122"/>
              </a:rPr>
              <a:t>叁</a:t>
            </a:r>
            <a:endParaRPr lang="zh-CN" altLang="en-US" sz="32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15" name="图片 9"/>
          <p:cNvPicPr>
            <a:picLocks noChangeAspect="1"/>
          </p:cNvPicPr>
          <p:nvPr/>
        </p:nvPicPr>
        <p:blipFill>
          <a:blip r:embed="rId3">
            <a:clrChange>
              <a:clrFrom>
                <a:srgbClr val="F4F0ED"/>
              </a:clrFrom>
              <a:clrTo>
                <a:srgbClr val="F4F0ED">
                  <a:alpha val="0"/>
                </a:srgbClr>
              </a:clrTo>
            </a:clrChange>
            <a:extLst>
              <a:ext uri="{28A0092B-C50C-407E-A947-70E740481C1C}">
                <a14:useLocalDpi xmlns:a14="http://schemas.microsoft.com/office/drawing/2010/main" val="0"/>
              </a:ext>
            </a:extLst>
          </a:blip>
          <a:srcRect/>
          <a:stretch>
            <a:fillRect/>
          </a:stretch>
        </p:blipFill>
        <p:spPr bwMode="auto">
          <a:xfrm>
            <a:off x="4947412" y="1595415"/>
            <a:ext cx="7244588" cy="512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p:nvPr/>
        </p:nvSpPr>
        <p:spPr>
          <a:xfrm>
            <a:off x="1202614" y="2718868"/>
            <a:ext cx="2288782" cy="646331"/>
          </a:xfrm>
          <a:prstGeom prst="rect">
            <a:avLst/>
          </a:prstGeom>
          <a:noFill/>
        </p:spPr>
        <p:txBody>
          <a:bodyPr wrap="square" rtlCol="0">
            <a:spAutoFit/>
          </a:bodyPr>
          <a:lstStyle/>
          <a:p>
            <a:r>
              <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rPr>
              <a:t>添加文本</a:t>
            </a:r>
            <a:endParaRPr lang="zh-CN" altLang="en-US" sz="3600" dirty="0">
              <a:solidFill>
                <a:schemeClr val="tx1">
                  <a:lumMod val="95000"/>
                  <a:lumOff val="5000"/>
                </a:schemeClr>
              </a:solidFill>
              <a:latin typeface="禹卫书法行书简体" panose="02000603000000000000" pitchFamily="2" charset="-122"/>
              <a:ea typeface="禹卫书法行书简体" panose="02000603000000000000" pitchFamily="2" charset="-122"/>
            </a:endParaRPr>
          </a:p>
        </p:txBody>
      </p:sp>
      <p:cxnSp>
        <p:nvCxnSpPr>
          <p:cNvPr id="17" name="直接连接符 16"/>
          <p:cNvCxnSpPr/>
          <p:nvPr/>
        </p:nvCxnSpPr>
        <p:spPr>
          <a:xfrm>
            <a:off x="1322969" y="3477247"/>
            <a:ext cx="3442774" cy="0"/>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227720" y="3612551"/>
            <a:ext cx="3805310" cy="1323439"/>
          </a:xfrm>
          <a:prstGeom prst="rect">
            <a:avLst/>
          </a:prstGeom>
          <a:noFill/>
        </p:spPr>
        <p:txBody>
          <a:bodyPr wrap="square" rtlCol="0">
            <a:spAutoFit/>
          </a:bodyPr>
          <a:lstStyle/>
          <a:p>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请在此处添加您的文本请在此处添加您的文本请在此处添加您的文本请在此处添加您的文本请在此处添加您的文本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grpSp>
        <p:nvGrpSpPr>
          <p:cNvPr id="9" name="Group 4"/>
          <p:cNvGrpSpPr>
            <a:grpSpLocks noChangeAspect="1"/>
          </p:cNvGrpSpPr>
          <p:nvPr/>
        </p:nvGrpSpPr>
        <p:grpSpPr bwMode="auto">
          <a:xfrm>
            <a:off x="1362800" y="3475558"/>
            <a:ext cx="9510712" cy="457199"/>
            <a:chOff x="822" y="2131"/>
            <a:chExt cx="5991" cy="288"/>
          </a:xfrm>
          <a:solidFill>
            <a:schemeClr val="tx1">
              <a:lumMod val="75000"/>
              <a:lumOff val="25000"/>
            </a:schemeClr>
          </a:solidFill>
        </p:grpSpPr>
        <p:sp>
          <p:nvSpPr>
            <p:cNvPr id="10" name="Freeform 5"/>
            <p:cNvSpPr/>
            <p:nvPr/>
          </p:nvSpPr>
          <p:spPr bwMode="auto">
            <a:xfrm>
              <a:off x="4248" y="2199"/>
              <a:ext cx="25" cy="20"/>
            </a:xfrm>
            <a:custGeom>
              <a:avLst/>
              <a:gdLst>
                <a:gd name="T0" fmla="*/ 1 w 8"/>
                <a:gd name="T1" fmla="*/ 4 h 6"/>
                <a:gd name="T2" fmla="*/ 4 w 8"/>
                <a:gd name="T3" fmla="*/ 1 h 6"/>
                <a:gd name="T4" fmla="*/ 8 w 8"/>
                <a:gd name="T5" fmla="*/ 3 h 6"/>
                <a:gd name="T6" fmla="*/ 1 w 8"/>
                <a:gd name="T7" fmla="*/ 4 h 6"/>
              </a:gdLst>
              <a:ahLst/>
              <a:cxnLst>
                <a:cxn ang="0">
                  <a:pos x="T0" y="T1"/>
                </a:cxn>
                <a:cxn ang="0">
                  <a:pos x="T2" y="T3"/>
                </a:cxn>
                <a:cxn ang="0">
                  <a:pos x="T4" y="T5"/>
                </a:cxn>
                <a:cxn ang="0">
                  <a:pos x="T6" y="T7"/>
                </a:cxn>
              </a:cxnLst>
              <a:rect l="0" t="0" r="r" b="b"/>
              <a:pathLst>
                <a:path w="8" h="6">
                  <a:moveTo>
                    <a:pt x="1" y="4"/>
                  </a:moveTo>
                  <a:cubicBezTo>
                    <a:pt x="0" y="1"/>
                    <a:pt x="5" y="4"/>
                    <a:pt x="4" y="1"/>
                  </a:cubicBezTo>
                  <a:cubicBezTo>
                    <a:pt x="6" y="0"/>
                    <a:pt x="6" y="2"/>
                    <a:pt x="8" y="3"/>
                  </a:cubicBezTo>
                  <a:cubicBezTo>
                    <a:pt x="7" y="6"/>
                    <a:pt x="2" y="6"/>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p:nvPr/>
          </p:nvSpPr>
          <p:spPr bwMode="auto">
            <a:xfrm>
              <a:off x="990" y="2206"/>
              <a:ext cx="28" cy="16"/>
            </a:xfrm>
            <a:custGeom>
              <a:avLst/>
              <a:gdLst>
                <a:gd name="T0" fmla="*/ 9 w 9"/>
                <a:gd name="T1" fmla="*/ 3 h 5"/>
                <a:gd name="T2" fmla="*/ 0 w 9"/>
                <a:gd name="T3" fmla="*/ 4 h 5"/>
                <a:gd name="T4" fmla="*/ 9 w 9"/>
                <a:gd name="T5" fmla="*/ 3 h 5"/>
              </a:gdLst>
              <a:ahLst/>
              <a:cxnLst>
                <a:cxn ang="0">
                  <a:pos x="T0" y="T1"/>
                </a:cxn>
                <a:cxn ang="0">
                  <a:pos x="T2" y="T3"/>
                </a:cxn>
                <a:cxn ang="0">
                  <a:pos x="T4" y="T5"/>
                </a:cxn>
              </a:cxnLst>
              <a:rect l="0" t="0" r="r" b="b"/>
              <a:pathLst>
                <a:path w="9" h="5">
                  <a:moveTo>
                    <a:pt x="9" y="3"/>
                  </a:moveTo>
                  <a:cubicBezTo>
                    <a:pt x="7" y="5"/>
                    <a:pt x="3" y="1"/>
                    <a:pt x="0" y="4"/>
                  </a:cubicBezTo>
                  <a:cubicBezTo>
                    <a:pt x="1" y="0"/>
                    <a:pt x="7" y="2"/>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p:nvPr/>
          </p:nvSpPr>
          <p:spPr bwMode="auto">
            <a:xfrm>
              <a:off x="5114" y="2180"/>
              <a:ext cx="28" cy="10"/>
            </a:xfrm>
            <a:custGeom>
              <a:avLst/>
              <a:gdLst>
                <a:gd name="T0" fmla="*/ 9 w 9"/>
                <a:gd name="T1" fmla="*/ 1 h 3"/>
                <a:gd name="T2" fmla="*/ 0 w 9"/>
                <a:gd name="T3" fmla="*/ 2 h 3"/>
                <a:gd name="T4" fmla="*/ 9 w 9"/>
                <a:gd name="T5" fmla="*/ 1 h 3"/>
              </a:gdLst>
              <a:ahLst/>
              <a:cxnLst>
                <a:cxn ang="0">
                  <a:pos x="T0" y="T1"/>
                </a:cxn>
                <a:cxn ang="0">
                  <a:pos x="T2" y="T3"/>
                </a:cxn>
                <a:cxn ang="0">
                  <a:pos x="T4" y="T5"/>
                </a:cxn>
              </a:cxnLst>
              <a:rect l="0" t="0" r="r" b="b"/>
              <a:pathLst>
                <a:path w="9" h="3">
                  <a:moveTo>
                    <a:pt x="9" y="1"/>
                  </a:moveTo>
                  <a:cubicBezTo>
                    <a:pt x="8" y="3"/>
                    <a:pt x="3" y="2"/>
                    <a:pt x="0" y="2"/>
                  </a:cubicBezTo>
                  <a:cubicBezTo>
                    <a:pt x="1" y="0"/>
                    <a:pt x="6"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2309" y="2131"/>
              <a:ext cx="19" cy="29"/>
            </a:xfrm>
            <a:custGeom>
              <a:avLst/>
              <a:gdLst>
                <a:gd name="T0" fmla="*/ 6 w 6"/>
                <a:gd name="T1" fmla="*/ 7 h 9"/>
                <a:gd name="T2" fmla="*/ 6 w 6"/>
                <a:gd name="T3" fmla="*/ 7 h 9"/>
              </a:gdLst>
              <a:ahLst/>
              <a:cxnLst>
                <a:cxn ang="0">
                  <a:pos x="T0" y="T1"/>
                </a:cxn>
                <a:cxn ang="0">
                  <a:pos x="T2" y="T3"/>
                </a:cxn>
              </a:cxnLst>
              <a:rect l="0" t="0" r="r" b="b"/>
              <a:pathLst>
                <a:path w="6" h="9">
                  <a:moveTo>
                    <a:pt x="6" y="7"/>
                  </a:moveTo>
                  <a:cubicBezTo>
                    <a:pt x="0" y="9"/>
                    <a:pt x="2" y="0"/>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a:spLocks noEditPoints="1"/>
            </p:cNvSpPr>
            <p:nvPr/>
          </p:nvSpPr>
          <p:spPr bwMode="auto">
            <a:xfrm>
              <a:off x="881" y="2135"/>
              <a:ext cx="5932" cy="284"/>
            </a:xfrm>
            <a:custGeom>
              <a:avLst/>
              <a:gdLst>
                <a:gd name="T0" fmla="*/ 6 w 1903"/>
                <a:gd name="T1" fmla="*/ 41 h 88"/>
                <a:gd name="T2" fmla="*/ 0 w 1903"/>
                <a:gd name="T3" fmla="*/ 44 h 88"/>
                <a:gd name="T4" fmla="*/ 213 w 1903"/>
                <a:gd name="T5" fmla="*/ 63 h 88"/>
                <a:gd name="T6" fmla="*/ 959 w 1903"/>
                <a:gd name="T7" fmla="*/ 79 h 88"/>
                <a:gd name="T8" fmla="*/ 1518 w 1903"/>
                <a:gd name="T9" fmla="*/ 85 h 88"/>
                <a:gd name="T10" fmla="*/ 1772 w 1903"/>
                <a:gd name="T11" fmla="*/ 65 h 88"/>
                <a:gd name="T12" fmla="*/ 1898 w 1903"/>
                <a:gd name="T13" fmla="*/ 23 h 88"/>
                <a:gd name="T14" fmla="*/ 1823 w 1903"/>
                <a:gd name="T15" fmla="*/ 1 h 88"/>
                <a:gd name="T16" fmla="*/ 1494 w 1903"/>
                <a:gd name="T17" fmla="*/ 16 h 88"/>
                <a:gd name="T18" fmla="*/ 1301 w 1903"/>
                <a:gd name="T19" fmla="*/ 29 h 88"/>
                <a:gd name="T20" fmla="*/ 1132 w 1903"/>
                <a:gd name="T21" fmla="*/ 25 h 88"/>
                <a:gd name="T22" fmla="*/ 1062 w 1903"/>
                <a:gd name="T23" fmla="*/ 27 h 88"/>
                <a:gd name="T24" fmla="*/ 1049 w 1903"/>
                <a:gd name="T25" fmla="*/ 28 h 88"/>
                <a:gd name="T26" fmla="*/ 607 w 1903"/>
                <a:gd name="T27" fmla="*/ 19 h 88"/>
                <a:gd name="T28" fmla="*/ 543 w 1903"/>
                <a:gd name="T29" fmla="*/ 11 h 88"/>
                <a:gd name="T30" fmla="*/ 517 w 1903"/>
                <a:gd name="T31" fmla="*/ 5 h 88"/>
                <a:gd name="T32" fmla="*/ 511 w 1903"/>
                <a:gd name="T33" fmla="*/ 2 h 88"/>
                <a:gd name="T34" fmla="*/ 486 w 1903"/>
                <a:gd name="T35" fmla="*/ 10 h 88"/>
                <a:gd name="T36" fmla="*/ 457 w 1903"/>
                <a:gd name="T37" fmla="*/ 17 h 88"/>
                <a:gd name="T38" fmla="*/ 442 w 1903"/>
                <a:gd name="T39" fmla="*/ 16 h 88"/>
                <a:gd name="T40" fmla="*/ 414 w 1903"/>
                <a:gd name="T41" fmla="*/ 18 h 88"/>
                <a:gd name="T42" fmla="*/ 387 w 1903"/>
                <a:gd name="T43" fmla="*/ 18 h 88"/>
                <a:gd name="T44" fmla="*/ 399 w 1903"/>
                <a:gd name="T45" fmla="*/ 24 h 88"/>
                <a:gd name="T46" fmla="*/ 331 w 1903"/>
                <a:gd name="T47" fmla="*/ 15 h 88"/>
                <a:gd name="T48" fmla="*/ 260 w 1903"/>
                <a:gd name="T49" fmla="*/ 15 h 88"/>
                <a:gd name="T50" fmla="*/ 230 w 1903"/>
                <a:gd name="T51" fmla="*/ 9 h 88"/>
                <a:gd name="T52" fmla="*/ 171 w 1903"/>
                <a:gd name="T53" fmla="*/ 11 h 88"/>
                <a:gd name="T54" fmla="*/ 170 w 1903"/>
                <a:gd name="T55" fmla="*/ 18 h 88"/>
                <a:gd name="T56" fmla="*/ 114 w 1903"/>
                <a:gd name="T57" fmla="*/ 20 h 88"/>
                <a:gd name="T58" fmla="*/ 99 w 1903"/>
                <a:gd name="T59" fmla="*/ 23 h 88"/>
                <a:gd name="T60" fmla="*/ 97 w 1903"/>
                <a:gd name="T61" fmla="*/ 25 h 88"/>
                <a:gd name="T62" fmla="*/ 85 w 1903"/>
                <a:gd name="T63" fmla="*/ 22 h 88"/>
                <a:gd name="T64" fmla="*/ 86 w 1903"/>
                <a:gd name="T65" fmla="*/ 29 h 88"/>
                <a:gd name="T66" fmla="*/ 74 w 1903"/>
                <a:gd name="T67" fmla="*/ 34 h 88"/>
                <a:gd name="T68" fmla="*/ 57 w 1903"/>
                <a:gd name="T69" fmla="*/ 40 h 88"/>
                <a:gd name="T70" fmla="*/ 17 w 1903"/>
                <a:gd name="T71" fmla="*/ 39 h 88"/>
                <a:gd name="T72" fmla="*/ 1479 w 1903"/>
                <a:gd name="T73" fmla="*/ 23 h 88"/>
                <a:gd name="T74" fmla="*/ 173 w 1903"/>
                <a:gd name="T75" fmla="*/ 12 h 88"/>
                <a:gd name="T76" fmla="*/ 180 w 1903"/>
                <a:gd name="T77" fmla="*/ 10 h 88"/>
                <a:gd name="T78" fmla="*/ 173 w 1903"/>
                <a:gd name="T79" fmla="*/ 1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3" h="88">
                  <a:moveTo>
                    <a:pt x="17" y="39"/>
                  </a:moveTo>
                  <a:cubicBezTo>
                    <a:pt x="14" y="43"/>
                    <a:pt x="10" y="37"/>
                    <a:pt x="6" y="41"/>
                  </a:cubicBezTo>
                  <a:cubicBezTo>
                    <a:pt x="9" y="41"/>
                    <a:pt x="11" y="42"/>
                    <a:pt x="13" y="43"/>
                  </a:cubicBezTo>
                  <a:cubicBezTo>
                    <a:pt x="6" y="43"/>
                    <a:pt x="4" y="41"/>
                    <a:pt x="0" y="44"/>
                  </a:cubicBezTo>
                  <a:cubicBezTo>
                    <a:pt x="73" y="52"/>
                    <a:pt x="145" y="59"/>
                    <a:pt x="215" y="61"/>
                  </a:cubicBezTo>
                  <a:cubicBezTo>
                    <a:pt x="215" y="63"/>
                    <a:pt x="213" y="62"/>
                    <a:pt x="213" y="63"/>
                  </a:cubicBezTo>
                  <a:cubicBezTo>
                    <a:pt x="302" y="67"/>
                    <a:pt x="383" y="64"/>
                    <a:pt x="465" y="64"/>
                  </a:cubicBezTo>
                  <a:cubicBezTo>
                    <a:pt x="627" y="63"/>
                    <a:pt x="789" y="88"/>
                    <a:pt x="959" y="79"/>
                  </a:cubicBezTo>
                  <a:cubicBezTo>
                    <a:pt x="1089" y="73"/>
                    <a:pt x="1224" y="84"/>
                    <a:pt x="1354" y="82"/>
                  </a:cubicBezTo>
                  <a:cubicBezTo>
                    <a:pt x="1407" y="82"/>
                    <a:pt x="1463" y="86"/>
                    <a:pt x="1518" y="85"/>
                  </a:cubicBezTo>
                  <a:cubicBezTo>
                    <a:pt x="1573" y="85"/>
                    <a:pt x="1633" y="81"/>
                    <a:pt x="1689" y="77"/>
                  </a:cubicBezTo>
                  <a:cubicBezTo>
                    <a:pt x="1721" y="74"/>
                    <a:pt x="1751" y="65"/>
                    <a:pt x="1772" y="65"/>
                  </a:cubicBezTo>
                  <a:cubicBezTo>
                    <a:pt x="1799" y="65"/>
                    <a:pt x="1836" y="65"/>
                    <a:pt x="1864" y="66"/>
                  </a:cubicBezTo>
                  <a:cubicBezTo>
                    <a:pt x="1886" y="67"/>
                    <a:pt x="1903" y="49"/>
                    <a:pt x="1898" y="23"/>
                  </a:cubicBezTo>
                  <a:cubicBezTo>
                    <a:pt x="1894" y="2"/>
                    <a:pt x="1879" y="9"/>
                    <a:pt x="1862" y="8"/>
                  </a:cubicBezTo>
                  <a:cubicBezTo>
                    <a:pt x="1850" y="8"/>
                    <a:pt x="1836" y="0"/>
                    <a:pt x="1823" y="1"/>
                  </a:cubicBezTo>
                  <a:cubicBezTo>
                    <a:pt x="1735" y="20"/>
                    <a:pt x="1636" y="10"/>
                    <a:pt x="1551" y="17"/>
                  </a:cubicBezTo>
                  <a:cubicBezTo>
                    <a:pt x="1533" y="19"/>
                    <a:pt x="1511" y="19"/>
                    <a:pt x="1494" y="16"/>
                  </a:cubicBezTo>
                  <a:cubicBezTo>
                    <a:pt x="1473" y="21"/>
                    <a:pt x="1461" y="11"/>
                    <a:pt x="1438" y="19"/>
                  </a:cubicBezTo>
                  <a:cubicBezTo>
                    <a:pt x="1406" y="15"/>
                    <a:pt x="1335" y="29"/>
                    <a:pt x="1301" y="29"/>
                  </a:cubicBezTo>
                  <a:cubicBezTo>
                    <a:pt x="1234" y="34"/>
                    <a:pt x="1173" y="26"/>
                    <a:pt x="1128" y="27"/>
                  </a:cubicBezTo>
                  <a:cubicBezTo>
                    <a:pt x="1131" y="28"/>
                    <a:pt x="1131" y="27"/>
                    <a:pt x="1132" y="25"/>
                  </a:cubicBezTo>
                  <a:cubicBezTo>
                    <a:pt x="1126" y="24"/>
                    <a:pt x="1124" y="23"/>
                    <a:pt x="1117" y="23"/>
                  </a:cubicBezTo>
                  <a:cubicBezTo>
                    <a:pt x="1107" y="30"/>
                    <a:pt x="1079" y="27"/>
                    <a:pt x="1062" y="27"/>
                  </a:cubicBezTo>
                  <a:cubicBezTo>
                    <a:pt x="1063" y="27"/>
                    <a:pt x="1065" y="27"/>
                    <a:pt x="1065" y="26"/>
                  </a:cubicBezTo>
                  <a:cubicBezTo>
                    <a:pt x="1060" y="28"/>
                    <a:pt x="1052" y="26"/>
                    <a:pt x="1049" y="28"/>
                  </a:cubicBezTo>
                  <a:cubicBezTo>
                    <a:pt x="1053" y="28"/>
                    <a:pt x="1056" y="28"/>
                    <a:pt x="1058" y="30"/>
                  </a:cubicBezTo>
                  <a:cubicBezTo>
                    <a:pt x="910" y="20"/>
                    <a:pt x="759" y="31"/>
                    <a:pt x="607" y="19"/>
                  </a:cubicBezTo>
                  <a:cubicBezTo>
                    <a:pt x="605" y="18"/>
                    <a:pt x="604" y="16"/>
                    <a:pt x="602" y="15"/>
                  </a:cubicBezTo>
                  <a:cubicBezTo>
                    <a:pt x="581" y="12"/>
                    <a:pt x="560" y="23"/>
                    <a:pt x="543" y="11"/>
                  </a:cubicBezTo>
                  <a:cubicBezTo>
                    <a:pt x="532" y="11"/>
                    <a:pt x="523" y="8"/>
                    <a:pt x="513" y="7"/>
                  </a:cubicBezTo>
                  <a:cubicBezTo>
                    <a:pt x="512" y="4"/>
                    <a:pt x="517" y="7"/>
                    <a:pt x="517" y="5"/>
                  </a:cubicBezTo>
                  <a:cubicBezTo>
                    <a:pt x="512" y="0"/>
                    <a:pt x="513" y="10"/>
                    <a:pt x="508" y="8"/>
                  </a:cubicBezTo>
                  <a:cubicBezTo>
                    <a:pt x="507" y="4"/>
                    <a:pt x="513" y="4"/>
                    <a:pt x="511" y="2"/>
                  </a:cubicBezTo>
                  <a:cubicBezTo>
                    <a:pt x="506" y="1"/>
                    <a:pt x="508" y="7"/>
                    <a:pt x="506" y="8"/>
                  </a:cubicBezTo>
                  <a:cubicBezTo>
                    <a:pt x="501" y="8"/>
                    <a:pt x="493" y="9"/>
                    <a:pt x="486" y="10"/>
                  </a:cubicBezTo>
                  <a:cubicBezTo>
                    <a:pt x="484" y="13"/>
                    <a:pt x="489" y="12"/>
                    <a:pt x="486" y="15"/>
                  </a:cubicBezTo>
                  <a:cubicBezTo>
                    <a:pt x="478" y="20"/>
                    <a:pt x="468" y="19"/>
                    <a:pt x="457" y="17"/>
                  </a:cubicBezTo>
                  <a:cubicBezTo>
                    <a:pt x="459" y="16"/>
                    <a:pt x="458" y="11"/>
                    <a:pt x="456" y="14"/>
                  </a:cubicBezTo>
                  <a:cubicBezTo>
                    <a:pt x="456" y="16"/>
                    <a:pt x="446" y="17"/>
                    <a:pt x="442" y="16"/>
                  </a:cubicBezTo>
                  <a:cubicBezTo>
                    <a:pt x="443" y="13"/>
                    <a:pt x="447" y="14"/>
                    <a:pt x="448" y="12"/>
                  </a:cubicBezTo>
                  <a:cubicBezTo>
                    <a:pt x="434" y="9"/>
                    <a:pt x="421" y="14"/>
                    <a:pt x="414" y="18"/>
                  </a:cubicBezTo>
                  <a:cubicBezTo>
                    <a:pt x="412" y="17"/>
                    <a:pt x="415" y="15"/>
                    <a:pt x="412" y="14"/>
                  </a:cubicBezTo>
                  <a:cubicBezTo>
                    <a:pt x="404" y="16"/>
                    <a:pt x="392" y="17"/>
                    <a:pt x="387" y="18"/>
                  </a:cubicBezTo>
                  <a:cubicBezTo>
                    <a:pt x="388" y="21"/>
                    <a:pt x="397" y="17"/>
                    <a:pt x="400" y="20"/>
                  </a:cubicBezTo>
                  <a:cubicBezTo>
                    <a:pt x="399" y="20"/>
                    <a:pt x="399" y="22"/>
                    <a:pt x="399" y="24"/>
                  </a:cubicBezTo>
                  <a:cubicBezTo>
                    <a:pt x="379" y="20"/>
                    <a:pt x="341" y="26"/>
                    <a:pt x="315" y="20"/>
                  </a:cubicBezTo>
                  <a:cubicBezTo>
                    <a:pt x="322" y="19"/>
                    <a:pt x="327" y="17"/>
                    <a:pt x="331" y="15"/>
                  </a:cubicBezTo>
                  <a:cubicBezTo>
                    <a:pt x="306" y="8"/>
                    <a:pt x="274" y="13"/>
                    <a:pt x="250" y="12"/>
                  </a:cubicBezTo>
                  <a:cubicBezTo>
                    <a:pt x="255" y="13"/>
                    <a:pt x="258" y="11"/>
                    <a:pt x="260" y="15"/>
                  </a:cubicBezTo>
                  <a:cubicBezTo>
                    <a:pt x="249" y="22"/>
                    <a:pt x="237" y="14"/>
                    <a:pt x="229" y="15"/>
                  </a:cubicBezTo>
                  <a:cubicBezTo>
                    <a:pt x="230" y="14"/>
                    <a:pt x="230" y="12"/>
                    <a:pt x="230" y="9"/>
                  </a:cubicBezTo>
                  <a:cubicBezTo>
                    <a:pt x="207" y="8"/>
                    <a:pt x="181" y="6"/>
                    <a:pt x="162" y="9"/>
                  </a:cubicBezTo>
                  <a:cubicBezTo>
                    <a:pt x="165" y="9"/>
                    <a:pt x="169" y="10"/>
                    <a:pt x="171" y="11"/>
                  </a:cubicBezTo>
                  <a:cubicBezTo>
                    <a:pt x="170" y="11"/>
                    <a:pt x="168" y="11"/>
                    <a:pt x="167" y="12"/>
                  </a:cubicBezTo>
                  <a:cubicBezTo>
                    <a:pt x="172" y="13"/>
                    <a:pt x="164" y="18"/>
                    <a:pt x="170" y="18"/>
                  </a:cubicBezTo>
                  <a:cubicBezTo>
                    <a:pt x="159" y="21"/>
                    <a:pt x="146" y="22"/>
                    <a:pt x="137" y="20"/>
                  </a:cubicBezTo>
                  <a:cubicBezTo>
                    <a:pt x="129" y="19"/>
                    <a:pt x="110" y="25"/>
                    <a:pt x="114" y="20"/>
                  </a:cubicBezTo>
                  <a:cubicBezTo>
                    <a:pt x="112" y="22"/>
                    <a:pt x="101" y="26"/>
                    <a:pt x="104" y="21"/>
                  </a:cubicBezTo>
                  <a:cubicBezTo>
                    <a:pt x="101" y="20"/>
                    <a:pt x="100" y="26"/>
                    <a:pt x="99" y="23"/>
                  </a:cubicBezTo>
                  <a:cubicBezTo>
                    <a:pt x="101" y="19"/>
                    <a:pt x="98" y="24"/>
                    <a:pt x="98" y="20"/>
                  </a:cubicBezTo>
                  <a:cubicBezTo>
                    <a:pt x="98" y="17"/>
                    <a:pt x="97" y="25"/>
                    <a:pt x="97" y="25"/>
                  </a:cubicBezTo>
                  <a:cubicBezTo>
                    <a:pt x="94" y="23"/>
                    <a:pt x="94" y="21"/>
                    <a:pt x="94" y="19"/>
                  </a:cubicBezTo>
                  <a:cubicBezTo>
                    <a:pt x="92" y="21"/>
                    <a:pt x="89" y="23"/>
                    <a:pt x="85" y="22"/>
                  </a:cubicBezTo>
                  <a:cubicBezTo>
                    <a:pt x="84" y="26"/>
                    <a:pt x="92" y="22"/>
                    <a:pt x="92" y="25"/>
                  </a:cubicBezTo>
                  <a:cubicBezTo>
                    <a:pt x="91" y="27"/>
                    <a:pt x="90" y="28"/>
                    <a:pt x="86" y="29"/>
                  </a:cubicBezTo>
                  <a:cubicBezTo>
                    <a:pt x="105" y="31"/>
                    <a:pt x="138" y="31"/>
                    <a:pt x="164" y="35"/>
                  </a:cubicBezTo>
                  <a:cubicBezTo>
                    <a:pt x="131" y="39"/>
                    <a:pt x="104" y="33"/>
                    <a:pt x="74" y="34"/>
                  </a:cubicBezTo>
                  <a:cubicBezTo>
                    <a:pt x="78" y="36"/>
                    <a:pt x="86" y="35"/>
                    <a:pt x="90" y="37"/>
                  </a:cubicBezTo>
                  <a:cubicBezTo>
                    <a:pt x="73" y="38"/>
                    <a:pt x="70" y="36"/>
                    <a:pt x="57" y="40"/>
                  </a:cubicBezTo>
                  <a:cubicBezTo>
                    <a:pt x="58" y="40"/>
                    <a:pt x="59" y="40"/>
                    <a:pt x="60" y="41"/>
                  </a:cubicBezTo>
                  <a:cubicBezTo>
                    <a:pt x="38" y="42"/>
                    <a:pt x="28" y="42"/>
                    <a:pt x="17" y="39"/>
                  </a:cubicBezTo>
                  <a:close/>
                  <a:moveTo>
                    <a:pt x="1457" y="25"/>
                  </a:moveTo>
                  <a:cubicBezTo>
                    <a:pt x="1461" y="20"/>
                    <a:pt x="1475" y="24"/>
                    <a:pt x="1479" y="23"/>
                  </a:cubicBezTo>
                  <a:cubicBezTo>
                    <a:pt x="1474" y="27"/>
                    <a:pt x="1464" y="23"/>
                    <a:pt x="1457" y="25"/>
                  </a:cubicBezTo>
                  <a:close/>
                  <a:moveTo>
                    <a:pt x="173" y="12"/>
                  </a:moveTo>
                  <a:cubicBezTo>
                    <a:pt x="173" y="11"/>
                    <a:pt x="175" y="11"/>
                    <a:pt x="175" y="9"/>
                  </a:cubicBezTo>
                  <a:cubicBezTo>
                    <a:pt x="176" y="11"/>
                    <a:pt x="178" y="10"/>
                    <a:pt x="180" y="10"/>
                  </a:cubicBezTo>
                  <a:cubicBezTo>
                    <a:pt x="181" y="13"/>
                    <a:pt x="180" y="14"/>
                    <a:pt x="178" y="14"/>
                  </a:cubicBezTo>
                  <a:cubicBezTo>
                    <a:pt x="178" y="10"/>
                    <a:pt x="175" y="12"/>
                    <a:pt x="17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0"/>
            <p:cNvSpPr/>
            <p:nvPr/>
          </p:nvSpPr>
          <p:spPr bwMode="auto">
            <a:xfrm>
              <a:off x="822" y="2260"/>
              <a:ext cx="72" cy="26"/>
            </a:xfrm>
            <a:custGeom>
              <a:avLst/>
              <a:gdLst>
                <a:gd name="T0" fmla="*/ 21 w 23"/>
                <a:gd name="T1" fmla="*/ 7 h 8"/>
                <a:gd name="T2" fmla="*/ 17 w 23"/>
                <a:gd name="T3" fmla="*/ 5 h 8"/>
                <a:gd name="T4" fmla="*/ 21 w 23"/>
                <a:gd name="T5" fmla="*/ 7 h 8"/>
              </a:gdLst>
              <a:ahLst/>
              <a:cxnLst>
                <a:cxn ang="0">
                  <a:pos x="T0" y="T1"/>
                </a:cxn>
                <a:cxn ang="0">
                  <a:pos x="T2" y="T3"/>
                </a:cxn>
                <a:cxn ang="0">
                  <a:pos x="T4" y="T5"/>
                </a:cxn>
              </a:cxnLst>
              <a:rect l="0" t="0" r="r" b="b"/>
              <a:pathLst>
                <a:path w="23" h="8">
                  <a:moveTo>
                    <a:pt x="21" y="7"/>
                  </a:moveTo>
                  <a:cubicBezTo>
                    <a:pt x="23" y="8"/>
                    <a:pt x="15" y="8"/>
                    <a:pt x="17" y="5"/>
                  </a:cubicBezTo>
                  <a:cubicBezTo>
                    <a:pt x="0" y="8"/>
                    <a:pt x="16" y="0"/>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1"/>
            <p:cNvSpPr/>
            <p:nvPr/>
          </p:nvSpPr>
          <p:spPr bwMode="auto">
            <a:xfrm>
              <a:off x="2309" y="2173"/>
              <a:ext cx="25" cy="17"/>
            </a:xfrm>
            <a:custGeom>
              <a:avLst/>
              <a:gdLst>
                <a:gd name="T0" fmla="*/ 4 w 8"/>
                <a:gd name="T1" fmla="*/ 5 h 5"/>
                <a:gd name="T2" fmla="*/ 8 w 8"/>
                <a:gd name="T3" fmla="*/ 1 h 5"/>
                <a:gd name="T4" fmla="*/ 5 w 8"/>
                <a:gd name="T5" fmla="*/ 2 h 5"/>
                <a:gd name="T6" fmla="*/ 4 w 8"/>
                <a:gd name="T7" fmla="*/ 5 h 5"/>
              </a:gdLst>
              <a:ahLst/>
              <a:cxnLst>
                <a:cxn ang="0">
                  <a:pos x="T0" y="T1"/>
                </a:cxn>
                <a:cxn ang="0">
                  <a:pos x="T2" y="T3"/>
                </a:cxn>
                <a:cxn ang="0">
                  <a:pos x="T4" y="T5"/>
                </a:cxn>
                <a:cxn ang="0">
                  <a:pos x="T6" y="T7"/>
                </a:cxn>
              </a:cxnLst>
              <a:rect l="0" t="0" r="r" b="b"/>
              <a:pathLst>
                <a:path w="8" h="5">
                  <a:moveTo>
                    <a:pt x="4" y="5"/>
                  </a:moveTo>
                  <a:cubicBezTo>
                    <a:pt x="0" y="4"/>
                    <a:pt x="4" y="0"/>
                    <a:pt x="8" y="1"/>
                  </a:cubicBezTo>
                  <a:cubicBezTo>
                    <a:pt x="8" y="2"/>
                    <a:pt x="5" y="5"/>
                    <a:pt x="5" y="2"/>
                  </a:cubicBezTo>
                  <a:cubicBezTo>
                    <a:pt x="4" y="2"/>
                    <a:pt x="4" y="4"/>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2"/>
            <p:cNvSpPr/>
            <p:nvPr/>
          </p:nvSpPr>
          <p:spPr bwMode="auto">
            <a:xfrm>
              <a:off x="5348" y="2173"/>
              <a:ext cx="34" cy="13"/>
            </a:xfrm>
            <a:custGeom>
              <a:avLst/>
              <a:gdLst>
                <a:gd name="T0" fmla="*/ 11 w 11"/>
                <a:gd name="T1" fmla="*/ 2 h 4"/>
                <a:gd name="T2" fmla="*/ 0 w 11"/>
                <a:gd name="T3" fmla="*/ 2 h 4"/>
                <a:gd name="T4" fmla="*/ 11 w 11"/>
                <a:gd name="T5" fmla="*/ 2 h 4"/>
              </a:gdLst>
              <a:ahLst/>
              <a:cxnLst>
                <a:cxn ang="0">
                  <a:pos x="T0" y="T1"/>
                </a:cxn>
                <a:cxn ang="0">
                  <a:pos x="T2" y="T3"/>
                </a:cxn>
                <a:cxn ang="0">
                  <a:pos x="T4" y="T5"/>
                </a:cxn>
              </a:cxnLst>
              <a:rect l="0" t="0" r="r" b="b"/>
              <a:pathLst>
                <a:path w="11" h="4">
                  <a:moveTo>
                    <a:pt x="11" y="2"/>
                  </a:moveTo>
                  <a:cubicBezTo>
                    <a:pt x="7" y="4"/>
                    <a:pt x="3" y="2"/>
                    <a:pt x="0" y="2"/>
                  </a:cubicBezTo>
                  <a:cubicBezTo>
                    <a:pt x="3" y="0"/>
                    <a:pt x="8" y="2"/>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3"/>
            <p:cNvSpPr/>
            <p:nvPr/>
          </p:nvSpPr>
          <p:spPr bwMode="auto">
            <a:xfrm>
              <a:off x="5217" y="2173"/>
              <a:ext cx="66" cy="13"/>
            </a:xfrm>
            <a:custGeom>
              <a:avLst/>
              <a:gdLst>
                <a:gd name="T0" fmla="*/ 19 w 21"/>
                <a:gd name="T1" fmla="*/ 0 h 4"/>
                <a:gd name="T2" fmla="*/ 4 w 21"/>
                <a:gd name="T3" fmla="*/ 2 h 4"/>
                <a:gd name="T4" fmla="*/ 18 w 21"/>
                <a:gd name="T5" fmla="*/ 1 h 4"/>
                <a:gd name="T6" fmla="*/ 19 w 21"/>
                <a:gd name="T7" fmla="*/ 0 h 4"/>
              </a:gdLst>
              <a:ahLst/>
              <a:cxnLst>
                <a:cxn ang="0">
                  <a:pos x="T0" y="T1"/>
                </a:cxn>
                <a:cxn ang="0">
                  <a:pos x="T2" y="T3"/>
                </a:cxn>
                <a:cxn ang="0">
                  <a:pos x="T4" y="T5"/>
                </a:cxn>
                <a:cxn ang="0">
                  <a:pos x="T6" y="T7"/>
                </a:cxn>
              </a:cxnLst>
              <a:rect l="0" t="0" r="r" b="b"/>
              <a:pathLst>
                <a:path w="21" h="4">
                  <a:moveTo>
                    <a:pt x="19" y="0"/>
                  </a:moveTo>
                  <a:cubicBezTo>
                    <a:pt x="21" y="4"/>
                    <a:pt x="9" y="2"/>
                    <a:pt x="4" y="2"/>
                  </a:cubicBezTo>
                  <a:cubicBezTo>
                    <a:pt x="0" y="0"/>
                    <a:pt x="14" y="2"/>
                    <a:pt x="18" y="1"/>
                  </a:cubicBezTo>
                  <a:cubicBezTo>
                    <a:pt x="19" y="1"/>
                    <a:pt x="19" y="1"/>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3463" y="2229880"/>
            <a:ext cx="1245678" cy="1245678"/>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6203" y="4195999"/>
            <a:ext cx="1245678" cy="1245678"/>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7845" y="2296555"/>
            <a:ext cx="1245678" cy="1245678"/>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3930" y="4159228"/>
            <a:ext cx="1245678" cy="1245678"/>
          </a:xfrm>
          <a:prstGeom prst="rect">
            <a:avLst/>
          </a:prstGeom>
        </p:spPr>
      </p:pic>
      <p:sp>
        <p:nvSpPr>
          <p:cNvPr id="30" name="文本框 29"/>
          <p:cNvSpPr txBox="1"/>
          <p:nvPr/>
        </p:nvSpPr>
        <p:spPr>
          <a:xfrm>
            <a:off x="2355284" y="2591109"/>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31" name="文本框 30"/>
          <p:cNvSpPr txBox="1"/>
          <p:nvPr/>
        </p:nvSpPr>
        <p:spPr>
          <a:xfrm>
            <a:off x="4588910" y="4520457"/>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32" name="文本框 31"/>
          <p:cNvSpPr txBox="1"/>
          <p:nvPr/>
        </p:nvSpPr>
        <p:spPr>
          <a:xfrm>
            <a:off x="6931434" y="2591109"/>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33" name="文本框 32"/>
          <p:cNvSpPr txBox="1"/>
          <p:nvPr/>
        </p:nvSpPr>
        <p:spPr>
          <a:xfrm>
            <a:off x="9663782" y="4520457"/>
            <a:ext cx="1209730" cy="523220"/>
          </a:xfrm>
          <a:prstGeom prst="rect">
            <a:avLst/>
          </a:prstGeom>
          <a:noFill/>
        </p:spPr>
        <p:txBody>
          <a:bodyPr wrap="square" rtlCol="0">
            <a:spAutoFit/>
          </a:bodyPr>
          <a:lstStyle/>
          <a:p>
            <a:r>
              <a:rPr lang="zh-CN" altLang="en-US" sz="2800" dirty="0">
                <a:solidFill>
                  <a:schemeClr val="bg1"/>
                </a:solidFill>
                <a:latin typeface="禹卫书法行书简体" panose="02000603000000000000" pitchFamily="2" charset="-122"/>
                <a:ea typeface="禹卫书法行书简体" panose="02000603000000000000" pitchFamily="2" charset="-122"/>
              </a:rPr>
              <a:t>文本</a:t>
            </a:r>
            <a:endParaRPr lang="zh-CN" altLang="en-US" sz="2800" dirty="0">
              <a:solidFill>
                <a:schemeClr val="bg1"/>
              </a:solidFill>
              <a:latin typeface="禹卫书法行书简体" panose="02000603000000000000" pitchFamily="2" charset="-122"/>
              <a:ea typeface="禹卫书法行书简体" panose="02000603000000000000" pitchFamily="2" charset="-122"/>
            </a:endParaRPr>
          </a:p>
        </p:txBody>
      </p:sp>
      <p:sp>
        <p:nvSpPr>
          <p:cNvPr id="34" name="文本框 33"/>
          <p:cNvSpPr txBox="1"/>
          <p:nvPr/>
        </p:nvSpPr>
        <p:spPr>
          <a:xfrm>
            <a:off x="1629500" y="4081467"/>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5" name="文本框 34"/>
          <p:cNvSpPr txBox="1"/>
          <p:nvPr/>
        </p:nvSpPr>
        <p:spPr>
          <a:xfrm>
            <a:off x="3909908" y="2114354"/>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6" name="文本框 35"/>
          <p:cNvSpPr txBox="1"/>
          <p:nvPr/>
        </p:nvSpPr>
        <p:spPr>
          <a:xfrm>
            <a:off x="6281406" y="4118238"/>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37" name="文本框 36"/>
          <p:cNvSpPr txBox="1"/>
          <p:nvPr/>
        </p:nvSpPr>
        <p:spPr>
          <a:xfrm>
            <a:off x="8632066" y="2040339"/>
            <a:ext cx="2323665" cy="1200329"/>
          </a:xfrm>
          <a:prstGeom prst="rect">
            <a:avLst/>
          </a:prstGeom>
          <a:noFill/>
        </p:spPr>
        <p:txBody>
          <a:bodyPr wrap="square" rtlCol="0">
            <a:spAutoFit/>
          </a:bodyPr>
          <a:lstStyle/>
          <a:p>
            <a:pPr algn="ct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r>
              <a:rPr lang="zh-CN" altLang="en-US"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dirty="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dirty="0">
              <a:solidFill>
                <a:schemeClr val="tx1">
                  <a:lumMod val="95000"/>
                  <a:lumOff val="5000"/>
                </a:schemeClr>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113721"/>
            <a:ext cx="2976168" cy="2343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27"/>
          <p:cNvPicPr>
            <a:picLocks noChangeAspect="1"/>
          </p:cNvPicPr>
          <p:nvPr/>
        </p:nvPicPr>
        <p:blipFill>
          <a:blip r:embed="rId2">
            <a:grayscl/>
          </a:blip>
          <a:srcRect l="756"/>
          <a:stretch>
            <a:fillRect/>
          </a:stretch>
        </p:blipFill>
        <p:spPr>
          <a:xfrm rot="9971470" flipV="1">
            <a:off x="10876556" y="5233839"/>
            <a:ext cx="1496519" cy="2117512"/>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sp>
        <p:nvSpPr>
          <p:cNvPr id="29" name="文本框 28"/>
          <p:cNvSpPr txBox="1"/>
          <p:nvPr/>
        </p:nvSpPr>
        <p:spPr>
          <a:xfrm>
            <a:off x="4702087" y="486904"/>
            <a:ext cx="2745168" cy="523220"/>
          </a:xfrm>
          <a:prstGeom prst="rect">
            <a:avLst/>
          </a:prstGeom>
          <a:noFill/>
        </p:spPr>
        <p:txBody>
          <a:bodyPr wrap="square" rtlCol="0">
            <a:spAutoFit/>
          </a:bodyPr>
          <a:lstStyle/>
          <a:p>
            <a:r>
              <a:rPr lang="zh-CN" altLang="en-US" sz="2800" dirty="0">
                <a:latin typeface="禹卫书法行书简体" panose="02000603000000000000" pitchFamily="2" charset="-122"/>
                <a:ea typeface="禹卫书法行书简体" panose="02000603000000000000" pitchFamily="2" charset="-122"/>
              </a:rPr>
              <a:t>请添加您的文本</a:t>
            </a:r>
            <a:endParaRPr lang="zh-CN" altLang="en-US" sz="2800" dirty="0">
              <a:latin typeface="禹卫书法行书简体" panose="02000603000000000000" pitchFamily="2" charset="-122"/>
              <a:ea typeface="禹卫书法行书简体" panose="02000603000000000000" pitchFamily="2" charset="-122"/>
            </a:endParaRPr>
          </a:p>
        </p:txBody>
      </p:sp>
      <p:grpSp>
        <p:nvGrpSpPr>
          <p:cNvPr id="38" name="组合 37"/>
          <p:cNvGrpSpPr/>
          <p:nvPr/>
        </p:nvGrpSpPr>
        <p:grpSpPr>
          <a:xfrm>
            <a:off x="1162504" y="1905701"/>
            <a:ext cx="4193268" cy="4154670"/>
            <a:chOff x="814161" y="1289059"/>
            <a:chExt cx="4992914" cy="4946956"/>
          </a:xfrm>
        </p:grpSpPr>
        <p:pic>
          <p:nvPicPr>
            <p:cNvPr id="39" name="图片 38"/>
            <p:cNvPicPr>
              <a:picLocks noChangeAspect="1"/>
            </p:cNvPicPr>
            <p:nvPr/>
          </p:nvPicPr>
          <p:blipFill rotWithShape="1">
            <a:blip r:embed="rId3" cstate="print">
              <a:duotone>
                <a:prstClr val="black"/>
                <a:schemeClr val="accent3">
                  <a:tint val="45000"/>
                  <a:satMod val="400000"/>
                </a:schemeClr>
              </a:duotone>
            </a:blip>
            <a:srcRect r="26675" b="27866"/>
            <a:stretch>
              <a:fillRect/>
            </a:stretch>
          </p:blipFill>
          <p:spPr>
            <a:xfrm>
              <a:off x="814161" y="1289059"/>
              <a:ext cx="4992914" cy="4946956"/>
            </a:xfrm>
            <a:prstGeom prst="rect">
              <a:avLst/>
            </a:prstGeom>
          </p:spPr>
        </p:pic>
        <p:pic>
          <p:nvPicPr>
            <p:cNvPr id="40" name="图片 39"/>
            <p:cNvPicPr>
              <a:picLocks noChangeAspect="1"/>
            </p:cNvPicPr>
            <p:nvPr/>
          </p:nvPicPr>
          <p:blipFill>
            <a:blip r:embed="rId4" cstate="print"/>
            <a:srcRect l="3605" t="3791" r="3605" b="3791"/>
            <a:stretch>
              <a:fillRect/>
            </a:stretch>
          </p:blipFill>
          <p:spPr>
            <a:xfrm>
              <a:off x="1216142" y="1962122"/>
              <a:ext cx="3503774" cy="3503774"/>
            </a:xfrm>
            <a:custGeom>
              <a:avLst/>
              <a:gdLst>
                <a:gd name="connsiteX0" fmla="*/ 2055644 w 4111288"/>
                <a:gd name="connsiteY0" fmla="*/ 0 h 4111288"/>
                <a:gd name="connsiteX1" fmla="*/ 4111288 w 4111288"/>
                <a:gd name="connsiteY1" fmla="*/ 2055644 h 4111288"/>
                <a:gd name="connsiteX2" fmla="*/ 2055644 w 4111288"/>
                <a:gd name="connsiteY2" fmla="*/ 4111288 h 4111288"/>
                <a:gd name="connsiteX3" fmla="*/ 0 w 4111288"/>
                <a:gd name="connsiteY3" fmla="*/ 2055644 h 4111288"/>
                <a:gd name="connsiteX4" fmla="*/ 2055644 w 4111288"/>
                <a:gd name="connsiteY4" fmla="*/ 0 h 4111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1288" h="4111288">
                  <a:moveTo>
                    <a:pt x="2055644" y="0"/>
                  </a:moveTo>
                  <a:cubicBezTo>
                    <a:pt x="3190945" y="0"/>
                    <a:pt x="4111288" y="920343"/>
                    <a:pt x="4111288" y="2055644"/>
                  </a:cubicBezTo>
                  <a:cubicBezTo>
                    <a:pt x="4111288" y="3190945"/>
                    <a:pt x="3190945" y="4111288"/>
                    <a:pt x="2055644" y="4111288"/>
                  </a:cubicBezTo>
                  <a:cubicBezTo>
                    <a:pt x="920343" y="4111288"/>
                    <a:pt x="0" y="3190945"/>
                    <a:pt x="0" y="2055644"/>
                  </a:cubicBezTo>
                  <a:cubicBezTo>
                    <a:pt x="0" y="920343"/>
                    <a:pt x="920343" y="0"/>
                    <a:pt x="2055644" y="0"/>
                  </a:cubicBezTo>
                  <a:close/>
                </a:path>
              </a:pathLst>
            </a:custGeom>
            <a:effectLst>
              <a:softEdge rad="279400"/>
            </a:effectLst>
          </p:spPr>
        </p:pic>
      </p:grpSp>
      <p:pic>
        <p:nvPicPr>
          <p:cNvPr id="41" name="图片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3451" y="2510819"/>
            <a:ext cx="1126440" cy="58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文本框 41"/>
          <p:cNvSpPr txBox="1"/>
          <p:nvPr/>
        </p:nvSpPr>
        <p:spPr>
          <a:xfrm>
            <a:off x="6433892" y="3135315"/>
            <a:ext cx="4278608"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sz="2000">
                <a:solidFill>
                  <a:schemeClr val="tx1">
                    <a:lumMod val="95000"/>
                    <a:lumOff val="5000"/>
                  </a:schemeClr>
                </a:solidFill>
                <a:latin typeface="楷体" panose="02010609060101010101" pitchFamily="49" charset="-122"/>
                <a:ea typeface="楷体" panose="02010609060101010101" pitchFamily="49" charset="-122"/>
              </a:rPr>
              <a:t>的</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3" name="文本框 42"/>
          <p:cNvSpPr txBox="1"/>
          <p:nvPr/>
        </p:nvSpPr>
        <p:spPr>
          <a:xfrm>
            <a:off x="7449891" y="2503630"/>
            <a:ext cx="1666790"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pic>
        <p:nvPicPr>
          <p:cNvPr id="44" name="图片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3450" y="4223266"/>
            <a:ext cx="1126440" cy="58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文本框 44"/>
          <p:cNvSpPr txBox="1"/>
          <p:nvPr/>
        </p:nvSpPr>
        <p:spPr>
          <a:xfrm>
            <a:off x="6433891" y="4847762"/>
            <a:ext cx="4278608" cy="707886"/>
          </a:xfrm>
          <a:prstGeom prst="rect">
            <a:avLst/>
          </a:prstGeom>
          <a:noFill/>
        </p:spPr>
        <p:txBody>
          <a:bodyPr wrap="square" rtlCol="0">
            <a:spAutoFit/>
          </a:bodyPr>
          <a:lstStyle/>
          <a:p>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请在此处添加您的文本</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请在此处添加您的</a:t>
            </a:r>
            <a:r>
              <a:rPr lang="zh-CN" altLang="en-US" sz="2000" dirty="0" smtClean="0">
                <a:solidFill>
                  <a:schemeClr val="tx1">
                    <a:lumMod val="95000"/>
                    <a:lumOff val="5000"/>
                  </a:schemeClr>
                </a:solidFill>
                <a:latin typeface="楷体" panose="02010609060101010101" pitchFamily="49" charset="-122"/>
                <a:ea typeface="楷体" panose="02010609060101010101" pitchFamily="49" charset="-122"/>
              </a:rPr>
              <a:t>文本请</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在此处添加您</a:t>
            </a:r>
            <a:r>
              <a:rPr lang="zh-CN" altLang="en-US" sz="2000">
                <a:solidFill>
                  <a:schemeClr val="tx1">
                    <a:lumMod val="95000"/>
                    <a:lumOff val="5000"/>
                  </a:schemeClr>
                </a:solidFill>
                <a:latin typeface="楷体" panose="02010609060101010101" pitchFamily="49" charset="-122"/>
                <a:ea typeface="楷体" panose="02010609060101010101" pitchFamily="49" charset="-122"/>
              </a:rPr>
              <a:t>的</a:t>
            </a:r>
            <a:r>
              <a:rPr lang="zh-CN" altLang="en-US" sz="2000" smtClean="0">
                <a:solidFill>
                  <a:schemeClr val="tx1">
                    <a:lumMod val="95000"/>
                    <a:lumOff val="5000"/>
                  </a:schemeClr>
                </a:solidFill>
                <a:latin typeface="楷体" panose="02010609060101010101" pitchFamily="49" charset="-122"/>
                <a:ea typeface="楷体" panose="02010609060101010101" pitchFamily="49" charset="-122"/>
              </a:rPr>
              <a:t>文本</a:t>
            </a:r>
            <a:endParaRPr lang="zh-CN" altLang="en-US" sz="2000"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6" name="文本框 45"/>
          <p:cNvSpPr txBox="1"/>
          <p:nvPr/>
        </p:nvSpPr>
        <p:spPr>
          <a:xfrm>
            <a:off x="7449890" y="4216077"/>
            <a:ext cx="1666790" cy="523220"/>
          </a:xfrm>
          <a:prstGeom prst="rect">
            <a:avLst/>
          </a:prstGeom>
          <a:noFill/>
        </p:spPr>
        <p:txBody>
          <a:bodyPr wrap="square" rtlCol="0">
            <a:spAutoFit/>
          </a:bodyPr>
          <a:lstStyle/>
          <a:p>
            <a:r>
              <a:rPr lang="zh-CN" altLang="en-US" sz="2800" dirty="0" smtClean="0">
                <a:latin typeface="禹卫书法行书简体" panose="02000603000000000000" pitchFamily="2" charset="-122"/>
                <a:ea typeface="禹卫书法行书简体" panose="02000603000000000000" pitchFamily="2" charset="-122"/>
              </a:rPr>
              <a:t>添加文本</a:t>
            </a:r>
            <a:endParaRPr lang="zh-CN" altLang="en-US" sz="2800" dirty="0">
              <a:latin typeface="禹卫书法行书简体" panose="02000603000000000000" pitchFamily="2" charset="-122"/>
              <a:ea typeface="禹卫书法行书简体" panose="02000603000000000000" pitchFamily="2"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3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42735"/>
            <a:ext cx="6156325" cy="484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 name="图片 1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021813" flipH="1">
            <a:off x="6485609" y="460697"/>
            <a:ext cx="3943760" cy="4010715"/>
          </a:xfrm>
          <a:prstGeom prst="rect">
            <a:avLst/>
          </a:prstGeom>
        </p:spPr>
      </p:pic>
      <p:sp>
        <p:nvSpPr>
          <p:cNvPr id="127" name="文本框 126"/>
          <p:cNvSpPr txBox="1"/>
          <p:nvPr/>
        </p:nvSpPr>
        <p:spPr>
          <a:xfrm>
            <a:off x="7663346" y="711245"/>
            <a:ext cx="1415772" cy="3283992"/>
          </a:xfrm>
          <a:prstGeom prst="rect">
            <a:avLst/>
          </a:prstGeom>
          <a:noFill/>
        </p:spPr>
        <p:txBody>
          <a:bodyPr vert="eaVert" wrap="square" rtlCol="0">
            <a:spAutoFit/>
          </a:bodyPr>
          <a:lstStyle/>
          <a:p>
            <a:pPr algn="ctr"/>
            <a:r>
              <a:rPr lang="zh-CN" altLang="en-US" sz="8000">
                <a:latin typeface="禹卫书法行书简体" panose="02000603000000000000" pitchFamily="2" charset="-122"/>
                <a:ea typeface="禹卫书法行书简体" panose="02000603000000000000" pitchFamily="2" charset="-122"/>
              </a:rPr>
              <a:t>感谢</a:t>
            </a:r>
            <a:endParaRPr lang="zh-TW" altLang="en-US" sz="8000" dirty="0">
              <a:latin typeface="禹卫书法行书简体" panose="02000603000000000000" pitchFamily="2" charset="-122"/>
              <a:ea typeface="禹卫书法行书简体" panose="02000603000000000000" pitchFamily="2" charset="-122"/>
            </a:endParaRPr>
          </a:p>
        </p:txBody>
      </p:sp>
      <p:sp>
        <p:nvSpPr>
          <p:cNvPr id="128" name="文本框 127"/>
          <p:cNvSpPr txBox="1"/>
          <p:nvPr/>
        </p:nvSpPr>
        <p:spPr>
          <a:xfrm>
            <a:off x="6550754" y="3662879"/>
            <a:ext cx="1200329" cy="1966601"/>
          </a:xfrm>
          <a:prstGeom prst="rect">
            <a:avLst/>
          </a:prstGeom>
          <a:noFill/>
        </p:spPr>
        <p:txBody>
          <a:bodyPr vert="eaVert" wrap="square" rtlCol="0">
            <a:spAutoFit/>
          </a:bodyPr>
          <a:lstStyle/>
          <a:p>
            <a:pPr algn="ctr"/>
            <a:r>
              <a:rPr lang="zh-CN" altLang="en-US" sz="6600">
                <a:latin typeface="禹卫书法行书简体" panose="02000603000000000000" pitchFamily="2" charset="-122"/>
                <a:ea typeface="禹卫书法行书简体" panose="02000603000000000000" pitchFamily="2" charset="-122"/>
              </a:rPr>
              <a:t>倾听</a:t>
            </a:r>
            <a:endParaRPr lang="zh-TW" altLang="en-US" sz="6600" dirty="0">
              <a:latin typeface="禹卫书法行书简体" panose="02000603000000000000" pitchFamily="2" charset="-122"/>
              <a:ea typeface="禹卫书法行书简体" panose="02000603000000000000" pitchFamily="2" charset="-122"/>
            </a:endParaRPr>
          </a:p>
        </p:txBody>
      </p:sp>
      <p:pic>
        <p:nvPicPr>
          <p:cNvPr id="130" name="图片 129"/>
          <p:cNvPicPr>
            <a:picLocks noChangeAspect="1"/>
          </p:cNvPicPr>
          <p:nvPr/>
        </p:nvPicPr>
        <p:blipFill rotWithShape="1">
          <a:blip r:embed="rId3">
            <a:grayscl/>
          </a:blip>
          <a:srcRect l="756" r="81575" b="75602"/>
          <a:stretch>
            <a:fillRect/>
          </a:stretch>
        </p:blipFill>
        <p:spPr>
          <a:xfrm rot="11600511" flipH="1" flipV="1">
            <a:off x="5600775" y="4443831"/>
            <a:ext cx="631126" cy="1128053"/>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131" name="图片 130"/>
          <p:cNvPicPr>
            <a:picLocks noChangeAspect="1"/>
          </p:cNvPicPr>
          <p:nvPr/>
        </p:nvPicPr>
        <p:blipFill>
          <a:blip r:embed="rId3">
            <a:grayscl/>
          </a:blip>
          <a:srcRect l="756"/>
          <a:stretch>
            <a:fillRect/>
          </a:stretch>
        </p:blipFill>
        <p:spPr>
          <a:xfrm rot="11600511" flipH="1" flipV="1">
            <a:off x="-295266" y="4083303"/>
            <a:ext cx="2211808" cy="2884797"/>
          </a:xfrm>
          <a:custGeom>
            <a:avLst/>
            <a:gdLst>
              <a:gd name="connsiteX0" fmla="*/ 0 w 4933559"/>
              <a:gd name="connsiteY0" fmla="*/ 556523 h 6434701"/>
              <a:gd name="connsiteX1" fmla="*/ 2346599 w 4933559"/>
              <a:gd name="connsiteY1" fmla="*/ 0 h 6434701"/>
              <a:gd name="connsiteX2" fmla="*/ 4779454 w 4933559"/>
              <a:gd name="connsiteY2" fmla="*/ 0 h 6434701"/>
              <a:gd name="connsiteX3" fmla="*/ 4933559 w 4933559"/>
              <a:gd name="connsiteY3" fmla="*/ 649788 h 6434701"/>
              <a:gd name="connsiteX4" fmla="*/ 4933559 w 4933559"/>
              <a:gd name="connsiteY4" fmla="*/ 6434701 h 6434701"/>
              <a:gd name="connsiteX5" fmla="*/ 1394077 w 4933559"/>
              <a:gd name="connsiteY5" fmla="*/ 6434701 h 643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33559" h="6434701">
                <a:moveTo>
                  <a:pt x="0" y="556523"/>
                </a:moveTo>
                <a:lnTo>
                  <a:pt x="2346599" y="0"/>
                </a:lnTo>
                <a:lnTo>
                  <a:pt x="4779454" y="0"/>
                </a:lnTo>
                <a:lnTo>
                  <a:pt x="4933559" y="649788"/>
                </a:lnTo>
                <a:lnTo>
                  <a:pt x="4933559" y="6434701"/>
                </a:lnTo>
                <a:lnTo>
                  <a:pt x="1394077" y="6434701"/>
                </a:lnTo>
                <a:close/>
              </a:path>
            </a:pathLst>
          </a:custGeom>
          <a:effectLst>
            <a:softEdge rad="0"/>
          </a:effectLst>
        </p:spPr>
      </p:pic>
      <p:pic>
        <p:nvPicPr>
          <p:cNvPr id="132" name="图片 38"/>
          <p:cNvPicPr>
            <a:picLocks noChangeAspect="1"/>
          </p:cNvPicPr>
          <p:nvPr/>
        </p:nvPicPr>
        <p:blipFill rotWithShape="1">
          <a:blip r:embed="rId1">
            <a:extLst>
              <a:ext uri="{28A0092B-C50C-407E-A947-70E740481C1C}">
                <a14:useLocalDpi xmlns:a14="http://schemas.microsoft.com/office/drawing/2010/main" val="0"/>
              </a:ext>
            </a:extLst>
          </a:blip>
          <a:srcRect l="18193" t="62096" r="34608" b="13377"/>
          <a:stretch>
            <a:fillRect/>
          </a:stretch>
        </p:blipFill>
        <p:spPr bwMode="auto">
          <a:xfrm>
            <a:off x="7948297" y="5007857"/>
            <a:ext cx="2905761"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1531</Words>
  <Application>WPS 演示</Application>
  <PresentationFormat>宽屏</PresentationFormat>
  <Paragraphs>267</Paragraphs>
  <Slides>26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Arial</vt:lpstr>
      <vt:lpstr>宋体</vt:lpstr>
      <vt:lpstr>Wingdings</vt:lpstr>
      <vt:lpstr>禹卫书法行书简体</vt:lpstr>
      <vt:lpstr>楷体</vt:lpstr>
      <vt:lpstr>微软雅黑</vt:lpstr>
      <vt:lpstr>Arial Unicode MS</vt:lpstr>
      <vt:lpstr>Calibri Light</vt:lpstr>
      <vt:lpstr>Calibri</vt:lpstr>
      <vt:lpstr>钟齐流江毛笔草体</vt:lpstr>
      <vt:lpstr>华文细黑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拉普耶鲁</cp:lastModifiedBy>
  <cp:revision>3</cp:revision>
  <dcterms:created xsi:type="dcterms:W3CDTF">2017-01-05T15:40:00Z</dcterms:created>
  <dcterms:modified xsi:type="dcterms:W3CDTF">2018-01-16T06:10:44Z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