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62" r:id="rId3"/>
    <p:sldId id="264" r:id="rId4"/>
    <p:sldId id="263" r:id="rId6"/>
    <p:sldId id="368" r:id="rId7"/>
    <p:sldId id="366" r:id="rId8"/>
    <p:sldId id="367" r:id="rId9"/>
    <p:sldId id="379" r:id="rId10"/>
    <p:sldId id="283" r:id="rId11"/>
    <p:sldId id="369" r:id="rId12"/>
    <p:sldId id="371" r:id="rId13"/>
    <p:sldId id="370" r:id="rId14"/>
    <p:sldId id="373" r:id="rId15"/>
    <p:sldId id="284" r:id="rId16"/>
    <p:sldId id="374" r:id="rId17"/>
    <p:sldId id="376" r:id="rId18"/>
    <p:sldId id="375" r:id="rId19"/>
    <p:sldId id="377" r:id="rId20"/>
    <p:sldId id="285" r:id="rId21"/>
    <p:sldId id="380" r:id="rId22"/>
    <p:sldId id="382" r:id="rId23"/>
    <p:sldId id="383" r:id="rId24"/>
    <p:sldId id="384" r:id="rId25"/>
    <p:sldId id="385" r:id="rId26"/>
    <p:sldId id="386" r:id="rId27"/>
  </p:sldIdLst>
  <p:sldSz cx="9144000" cy="51447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114" y="276"/>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2" Type="http://schemas.openxmlformats.org/officeDocument/2006/relationships/themeOverride" Target="../theme/themeOverride2.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explosion val="0"/>
          <c:dPt>
            <c:idx val="0"/>
            <c:bubble3D val="0"/>
            <c:spPr>
              <a:solidFill>
                <a:schemeClr val="accent1"/>
              </a:solidFill>
              <a:ln w="19050">
                <a:noFill/>
              </a:ln>
              <a:effectLst/>
            </c:spPr>
          </c:dPt>
          <c:dPt>
            <c:idx val="1"/>
            <c:bubble3D val="0"/>
            <c:spPr>
              <a:no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67</c:v>
                </c:pt>
                <c:pt idx="1">
                  <c:v>33</c:v>
                </c:pt>
              </c:numCache>
            </c:numRef>
          </c:val>
        </c:ser>
        <c:dLbls>
          <c:showLegendKey val="0"/>
          <c:showVal val="0"/>
          <c:showCatName val="0"/>
          <c:showSerName val="0"/>
          <c:showPercent val="0"/>
          <c:showBubbleSize val="0"/>
          <c:showLeaderLines val="1"/>
        </c:dLbls>
        <c:firstSliceAng val="0"/>
        <c:holeSize val="78"/>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explosion val="0"/>
          <c:dPt>
            <c:idx val="0"/>
            <c:bubble3D val="0"/>
            <c:spPr>
              <a:solidFill>
                <a:srgbClr val="B2B2B2"/>
              </a:solidFill>
              <a:ln w="19050">
                <a:noFill/>
              </a:ln>
              <a:effectLst/>
            </c:spPr>
          </c:dPt>
          <c:dPt>
            <c:idx val="1"/>
            <c:bubble3D val="0"/>
            <c:spPr>
              <a:no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81</c:v>
                </c:pt>
                <c:pt idx="1">
                  <c:v>19</c:v>
                </c:pt>
              </c:numCache>
            </c:numRef>
          </c:val>
        </c:ser>
        <c:dLbls>
          <c:showLegendKey val="0"/>
          <c:showVal val="0"/>
          <c:showCatName val="0"/>
          <c:showSerName val="0"/>
          <c:showPercent val="0"/>
          <c:showBubbleSize val="0"/>
          <c:showLeaderLines val="1"/>
        </c:dLbls>
        <c:firstSliceAng val="0"/>
        <c:holeSize val="78"/>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explosion val="0"/>
          <c:dPt>
            <c:idx val="0"/>
            <c:bubble3D val="0"/>
            <c:spPr>
              <a:solidFill>
                <a:srgbClr val="FF0000"/>
              </a:solidFill>
              <a:ln w="19050">
                <a:noFill/>
              </a:ln>
              <a:effectLst/>
            </c:spPr>
          </c:dPt>
          <c:dPt>
            <c:idx val="1"/>
            <c:bubble3D val="0"/>
            <c:spPr>
              <a:no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53</c:v>
                </c:pt>
                <c:pt idx="1">
                  <c:v>47</c:v>
                </c:pt>
              </c:numCache>
            </c:numRef>
          </c:val>
        </c:ser>
        <c:dLbls>
          <c:showLegendKey val="0"/>
          <c:showVal val="0"/>
          <c:showCatName val="0"/>
          <c:showSerName val="0"/>
          <c:showPercent val="0"/>
          <c:showBubbleSize val="0"/>
          <c:showLeaderLines val="1"/>
        </c:dLbls>
        <c:firstSliceAng val="0"/>
        <c:holeSize val="78"/>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0795067908945"/>
          <c:y val="0.11763343926747"/>
          <c:w val="0.538409864182109"/>
          <c:h val="0.807614861199912"/>
        </c:manualLayout>
      </c:layout>
      <c:pieChart>
        <c:varyColors val="1"/>
        <c:ser>
          <c:idx val="0"/>
          <c:order val="0"/>
          <c:tx>
            <c:strRef>
              <c:f>Sheet1!$B$1</c:f>
              <c:strCache>
                <c:ptCount val="1"/>
                <c:pt idx="0">
                  <c:v>销售额</c:v>
                </c:pt>
              </c:strCache>
            </c:strRef>
          </c:tx>
          <c:spPr>
            <a:solidFill>
              <a:srgbClr val="FFC000"/>
            </a:solidFill>
            <a:ln>
              <a:noFill/>
            </a:ln>
            <a:effectLst>
              <a:outerShdw blurRad="50800" dist="38100" dir="5400000" algn="t" rotWithShape="0">
                <a:prstClr val="black">
                  <a:alpha val="28000"/>
                </a:prstClr>
              </a:outerShdw>
            </a:effectLst>
          </c:spPr>
          <c:explosion val="0"/>
          <c:dPt>
            <c:idx val="0"/>
            <c:bubble3D val="0"/>
            <c:spPr>
              <a:solidFill>
                <a:schemeClr val="accent1"/>
              </a:solidFill>
              <a:ln w="19050">
                <a:noFill/>
              </a:ln>
              <a:effectLst>
                <a:outerShdw blurRad="50800" dist="38100" dir="5400000" algn="t" rotWithShape="0">
                  <a:prstClr val="black">
                    <a:alpha val="28000"/>
                  </a:prstClr>
                </a:outerShdw>
              </a:effectLst>
            </c:spPr>
          </c:dPt>
          <c:dPt>
            <c:idx val="1"/>
            <c:bubble3D val="0"/>
            <c:spPr>
              <a:solidFill>
                <a:schemeClr val="bg1"/>
              </a:solidFill>
              <a:ln w="19050">
                <a:noFill/>
              </a:ln>
              <a:effectLst>
                <a:outerShdw blurRad="50800" dist="38100" dir="5400000" algn="t" rotWithShape="0">
                  <a:prstClr val="black">
                    <a:alpha val="28000"/>
                  </a:prstClr>
                </a:outerShdw>
              </a:effectLst>
            </c:spPr>
          </c:dPt>
          <c:dPt>
            <c:idx val="2"/>
            <c:bubble3D val="0"/>
            <c:spPr>
              <a:solidFill>
                <a:schemeClr val="accent2"/>
              </a:solidFill>
              <a:ln w="19050">
                <a:noFill/>
              </a:ln>
              <a:effectLst>
                <a:outerShdw blurRad="50800" dist="38100" dir="5400000" algn="t" rotWithShape="0">
                  <a:prstClr val="black">
                    <a:alpha val="28000"/>
                  </a:prstClr>
                </a:outerShdw>
              </a:effectLst>
            </c:spPr>
          </c:dPt>
          <c:dLbls>
            <c:dLbl>
              <c:idx val="0"/>
              <c:layout>
                <c:manualLayout>
                  <c:x val="-0.186863325022426"/>
                  <c:y val="-0.014965791158653"/>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dLbl>
              <c:idx val="1"/>
              <c:layout>
                <c:manualLayout>
                  <c:x val="0.0839058971399169"/>
                  <c:y val="-0.189782075456656"/>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1400" b="1" i="0" u="none" strike="noStrike" kern="1200" baseline="0">
                      <a:solidFill>
                        <a:schemeClr val="tx1"/>
                      </a:solidFill>
                      <a:latin typeface="Arial" panose="020B0604020202020204" pitchFamily="34" charset="0"/>
                      <a:ea typeface="微软雅黑 Light" panose="020B0502040204020203" pitchFamily="34" charset="-122"/>
                      <a:cs typeface="Arial" panose="020B0604020202020204" pitchFamily="34" charset="0"/>
                    </a:defRPr>
                  </a:pPr>
                </a:p>
              </c:txPr>
              <c:dLblPos val="bestFit"/>
              <c:showLegendKey val="0"/>
              <c:showVal val="0"/>
              <c:showCatName val="0"/>
              <c:showSerName val="0"/>
              <c:showPercent val="1"/>
              <c:showBubbleSize val="0"/>
              <c:extLst>
                <c:ext xmlns:c15="http://schemas.microsoft.com/office/drawing/2012/chart" uri="{CE6537A1-D6FC-4f65-9D91-7224C49458BB}">
                  <c15:layout/>
                </c:ext>
              </c:extLst>
            </c:dLbl>
            <c:dLbl>
              <c:idx val="2"/>
              <c:layout>
                <c:manualLayout>
                  <c:x val="0.170647915217541"/>
                  <c:y val="0.0479625885990669"/>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400" b="1" i="0" u="none" strike="noStrike" kern="1200" baseline="0">
                    <a:solidFill>
                      <a:schemeClr val="bg1"/>
                    </a:solidFill>
                    <a:latin typeface="Arial" panose="020B0604020202020204" pitchFamily="34" charset="0"/>
                    <a:ea typeface="微软雅黑 Light" panose="020B0502040204020203" pitchFamily="34" charset="-122"/>
                    <a:cs typeface="Arial" panose="020B0604020202020204" pitchFamily="34" charset="0"/>
                  </a:defRPr>
                </a:pPr>
              </a:p>
            </c:txPr>
            <c:dLblPos val="bestFit"/>
            <c:showLegendKey val="0"/>
            <c:showVal val="0"/>
            <c:showCatName val="0"/>
            <c:showSerName val="0"/>
            <c:showPercent val="1"/>
            <c:showBubbleSize val="0"/>
            <c:showLeaderLines val="0"/>
            <c:extLst>
              <c:ext xmlns:c15="http://schemas.microsoft.com/office/drawing/2012/chart" uri="{CE6537A1-D6FC-4f65-9D91-7224C49458BB}">
                <c15:layout/>
                <c15:showLeaderLines val="0"/>
                <c15:leaderLines/>
              </c:ext>
            </c:extLst>
          </c:dLbls>
          <c:cat>
            <c:strRef>
              <c:f>Sheet1!$A$2:$A$4</c:f>
              <c:strCache>
                <c:ptCount val="3"/>
                <c:pt idx="0">
                  <c:v>第一季度</c:v>
                </c:pt>
                <c:pt idx="1">
                  <c:v>第二季度</c:v>
                </c:pt>
                <c:pt idx="2">
                  <c:v>第三季度</c:v>
                </c:pt>
              </c:strCache>
            </c:strRef>
          </c:cat>
          <c:val>
            <c:numRef>
              <c:f>Sheet1!$B$2:$B$4</c:f>
              <c:numCache>
                <c:formatCode>General</c:formatCode>
                <c:ptCount val="3"/>
                <c:pt idx="0">
                  <c:v>4.2</c:v>
                </c:pt>
                <c:pt idx="1">
                  <c:v>0.8</c:v>
                </c:pt>
                <c:pt idx="2">
                  <c:v>3</c:v>
                </c:pt>
              </c:numCache>
            </c:numRef>
          </c:val>
        </c:ser>
        <c:dLbls>
          <c:showLegendKey val="0"/>
          <c:showVal val="0"/>
          <c:showCatName val="0"/>
          <c:showSerName val="0"/>
          <c:showPercent val="0"/>
          <c:showBubbleSize val="0"/>
          <c:showLeaderLines val="0"/>
        </c:dLbls>
        <c:firstSliceAng val="0"/>
      </c:pie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56570D-A9DA-4CA3-BE98-55692B62D85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E6680C-2A23-4F48-827E-EED156A343F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294396F-7CC6-42E5-83BE-72592AAF95C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5C3463E-CFB9-474C-92B1-B641DEF5972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p:spPr>
      </p:sp>
      <p:sp>
        <p:nvSpPr>
          <p:cNvPr id="52227"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52228"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80139706-D77A-486A-A6F9-014A950FA279}" type="slidenum">
              <a:rPr lang="zh-CN" altLang="en-US"/>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FF2840-1518-4960-82A3-D28AB7EB9CF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使用提示</a:t>
            </a:r>
            <a:r>
              <a:rPr lang="en-US" altLang="zh-CN" dirty="0"/>
              <a:t>】</a:t>
            </a:r>
            <a:r>
              <a:rPr lang="zh-CN" altLang="en-US" dirty="0"/>
              <a:t>圆饼图，三组数据的展示，这是一个可编辑的图表，直接选中图表右键编辑数据，就可以打开</a:t>
            </a:r>
            <a:r>
              <a:rPr lang="en-US" altLang="zh-CN" dirty="0"/>
              <a:t>excel</a:t>
            </a:r>
            <a:r>
              <a:rPr lang="zh-CN" altLang="en-US" dirty="0"/>
              <a:t>编辑数据，右边是三组图表的补充文字说明。</a:t>
            </a:r>
            <a:endParaRPr lang="zh-CN" altLang="en-US" dirty="0"/>
          </a:p>
        </p:txBody>
      </p:sp>
      <p:sp>
        <p:nvSpPr>
          <p:cNvPr id="4" name="灯片编号占位符 3"/>
          <p:cNvSpPr>
            <a:spLocks noGrp="1"/>
          </p:cNvSpPr>
          <p:nvPr>
            <p:ph type="sldNum" sz="quarter" idx="10"/>
          </p:nvPr>
        </p:nvSpPr>
        <p:spPr/>
        <p:txBody>
          <a:bodyPr/>
          <a:lstStyle/>
          <a:p>
            <a:fld id="{27EA6ADC-6613-48FA-ADBC-552AAF629859}"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使用方法：</a:t>
            </a:r>
            <a:br>
              <a:rPr lang="zh-CN" altLang="en-US"/>
            </a:br>
            <a:r>
              <a:rPr lang="en-US" altLang="zh-CN"/>
              <a:t>【</a:t>
            </a:r>
            <a:r>
              <a:rPr lang="zh-CN" altLang="en-US"/>
              <a:t>更改文字</a:t>
            </a:r>
            <a:r>
              <a:rPr lang="en-US" altLang="zh-CN"/>
              <a:t>】</a:t>
            </a:r>
            <a:r>
              <a:rPr lang="zh-CN" altLang="en-US"/>
              <a:t>：将标题框及正文框中的文字可直接改为您所需文字</a:t>
            </a:r>
            <a:br>
              <a:rPr lang="zh-CN" altLang="en-US"/>
            </a:br>
            <a:r>
              <a:rPr lang="en-US" altLang="zh-CN"/>
              <a:t>【</a:t>
            </a:r>
            <a:r>
              <a:rPr lang="zh-CN" altLang="en-US"/>
              <a:t>更改图片</a:t>
            </a:r>
            <a:r>
              <a:rPr lang="en-US" altLang="zh-CN"/>
              <a:t>】</a:t>
            </a:r>
            <a:r>
              <a:rPr lang="zh-CN" altLang="en-US"/>
              <a:t>：点中图片</a:t>
            </a:r>
            <a:r>
              <a:rPr lang="en-US" altLang="zh-CN"/>
              <a:t>》</a:t>
            </a:r>
            <a:r>
              <a:rPr lang="zh-CN" altLang="en-US"/>
              <a:t>绘图工具</a:t>
            </a:r>
            <a:r>
              <a:rPr lang="en-US" altLang="zh-CN"/>
              <a:t>》</a:t>
            </a:r>
            <a:r>
              <a:rPr lang="zh-CN" altLang="en-US"/>
              <a:t>格式</a:t>
            </a:r>
            <a:r>
              <a:rPr lang="en-US" altLang="zh-CN"/>
              <a:t>》</a:t>
            </a:r>
            <a:r>
              <a:rPr lang="zh-CN" altLang="en-US"/>
              <a:t>填充</a:t>
            </a:r>
            <a:r>
              <a:rPr lang="en-US" altLang="zh-CN"/>
              <a:t>》</a:t>
            </a:r>
            <a:r>
              <a:rPr lang="zh-CN" altLang="en-US"/>
              <a:t>图片</a:t>
            </a:r>
            <a:r>
              <a:rPr lang="en-US" altLang="zh-CN"/>
              <a:t>》</a:t>
            </a:r>
            <a:r>
              <a:rPr lang="zh-CN" altLang="en-US"/>
              <a:t>选择您需要展示的图片</a:t>
            </a:r>
            <a:br>
              <a:rPr lang="zh-CN" altLang="en-US"/>
            </a:br>
            <a:r>
              <a:rPr lang="en-US" altLang="zh-CN"/>
              <a:t>【</a:t>
            </a:r>
            <a:r>
              <a:rPr lang="zh-CN" altLang="en-US"/>
              <a:t>增加减少图片</a:t>
            </a:r>
            <a:r>
              <a:rPr lang="en-US" altLang="zh-CN"/>
              <a:t>】</a:t>
            </a:r>
            <a:r>
              <a:rPr lang="zh-CN" altLang="en-US"/>
              <a:t>：直接复制粘贴图片来增加图片数，复制后更改方法见</a:t>
            </a:r>
            <a:r>
              <a:rPr lang="en-US" altLang="zh-CN"/>
              <a:t>【</a:t>
            </a:r>
            <a:r>
              <a:rPr lang="zh-CN" altLang="en-US"/>
              <a:t>更改图片</a:t>
            </a:r>
            <a:r>
              <a:rPr lang="en-US" altLang="zh-CN"/>
              <a:t>】</a:t>
            </a:r>
            <a:br>
              <a:rPr lang="en-US" altLang="zh-CN"/>
            </a:br>
            <a:r>
              <a:rPr lang="en-US" altLang="zh-CN"/>
              <a:t>【</a:t>
            </a:r>
            <a:r>
              <a:rPr lang="zh-CN" altLang="en-US"/>
              <a:t>更改图片色彩</a:t>
            </a:r>
            <a:r>
              <a:rPr lang="en-US" altLang="zh-CN"/>
              <a:t>】</a:t>
            </a:r>
            <a:r>
              <a:rPr lang="zh-CN" altLang="en-US"/>
              <a:t>：点中图片</a:t>
            </a:r>
            <a:r>
              <a:rPr lang="en-US" altLang="zh-CN"/>
              <a:t>》</a:t>
            </a:r>
            <a:r>
              <a:rPr lang="zh-CN" altLang="en-US"/>
              <a:t>图片工具</a:t>
            </a:r>
            <a:r>
              <a:rPr lang="en-US" altLang="zh-CN"/>
              <a:t>》</a:t>
            </a:r>
            <a:r>
              <a:rPr lang="zh-CN" altLang="en-US"/>
              <a:t>格式</a:t>
            </a:r>
            <a:r>
              <a:rPr lang="en-US" altLang="zh-CN"/>
              <a:t>》</a:t>
            </a:r>
            <a:r>
              <a:rPr lang="zh-CN" altLang="en-US"/>
              <a:t>色彩（重新着色）</a:t>
            </a:r>
            <a:r>
              <a:rPr lang="en-US" altLang="zh-CN"/>
              <a:t>》</a:t>
            </a:r>
            <a:r>
              <a:rPr lang="zh-CN" altLang="en-US"/>
              <a:t>选择您喜欢的色彩</a:t>
            </a:r>
            <a:br>
              <a:rPr lang="zh-CN" altLang="en-US"/>
            </a:br>
            <a:r>
              <a:rPr lang="zh-CN" altLang="en-US"/>
              <a:t>下载更多模板、视频教程：</a:t>
            </a:r>
            <a:r>
              <a:rPr lang="en-US"/>
              <a:t>http://www.mysoeasy.com</a:t>
            </a:r>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959245" cy="315475"/>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项目介绍</a:t>
            </a:r>
            <a:endParaRPr lang="en-US" altLang="zh-CN" sz="600"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959245" cy="315475"/>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产品运行</a:t>
            </a:r>
            <a:endParaRPr lang="en-US" altLang="zh-CN" sz="600"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959245" cy="315475"/>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市场分析</a:t>
            </a:r>
            <a:endParaRPr lang="en-US" altLang="zh-CN" sz="600"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959245" cy="523224"/>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投资回报</a:t>
            </a:r>
            <a:endParaRPr lang="zh-CN" altLang="en-US"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endParaRPr lang="en-US" altLang="zh-CN" sz="600"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endParaRPr lang="en-US" dirty="0"/>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cSld>
  <p:clrMapOvr>
    <a:masterClrMapping/>
  </p:clrMapOvr>
  <p:transition spd="med" advClick="0" advTm="0">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fld>
            <a:endParaRPr lang="zh-CN" altLang="en-US" sz="1400" dirty="0">
              <a:solidFill>
                <a:prstClr val="black"/>
              </a:solidFill>
              <a:latin typeface="Arial" panose="020B0604020202020204" pitchFamily="34" charset="0"/>
              <a:ea typeface="宋体" panose="02010600030101010101"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fld>
            <a:endParaRPr lang="zh-CN" altLang="en-US" sz="1400" dirty="0">
              <a:solidFill>
                <a:prstClr val="black"/>
              </a:solidFill>
              <a:latin typeface="Arial" panose="020B0604020202020204" pitchFamily="34" charset="0"/>
              <a:ea typeface="宋体" panose="02010600030101010101" pitchFamily="2" charset="-122"/>
            </a:endParaRPr>
          </a:p>
        </p:txBody>
      </p:sp>
    </p:spTree>
  </p:cSld>
  <p:clrMapOvr>
    <a:masterClrMapping/>
  </p:clrMapOvr>
  <p:transition spd="med" advClick="0" advTm="0">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chart">
    <p:spTree>
      <p:nvGrpSpPr>
        <p:cNvPr id="1" name=""/>
        <p:cNvGrpSpPr/>
        <p:nvPr/>
      </p:nvGrpSpPr>
      <p:grpSpPr>
        <a:xfrm>
          <a:off x="0" y="0"/>
          <a:ext cx="0" cy="0"/>
          <a:chOff x="0" y="0"/>
          <a:chExt cx="0" cy="0"/>
        </a:xfrm>
      </p:grpSpPr>
      <p:sp>
        <p:nvSpPr>
          <p:cNvPr id="56" name="Title 1"/>
          <p:cNvSpPr>
            <a:spLocks noGrp="1"/>
          </p:cNvSpPr>
          <p:nvPr>
            <p:ph type="ctrTitle"/>
          </p:nvPr>
        </p:nvSpPr>
        <p:spPr>
          <a:xfrm>
            <a:off x="629841" y="374188"/>
            <a:ext cx="3942159" cy="523279"/>
          </a:xfrm>
        </p:spPr>
        <p:txBody>
          <a:bodyPr anchor="b">
            <a:normAutofit/>
          </a:bodyPr>
          <a:lstStyle>
            <a:lvl1pPr algn="l">
              <a:defRPr sz="3000">
                <a:solidFill>
                  <a:schemeClr val="tx1">
                    <a:lumMod val="65000"/>
                    <a:lumOff val="35000"/>
                  </a:schemeClr>
                </a:solidFill>
              </a:defRPr>
            </a:lvl1pPr>
          </a:lstStyle>
          <a:p>
            <a:endParaRPr lang="en-AU" dirty="0"/>
          </a:p>
        </p:txBody>
      </p:sp>
      <p:sp>
        <p:nvSpPr>
          <p:cNvPr id="57" name="Subtitle 2"/>
          <p:cNvSpPr>
            <a:spLocks noGrp="1"/>
          </p:cNvSpPr>
          <p:nvPr>
            <p:ph type="subTitle" idx="1"/>
          </p:nvPr>
        </p:nvSpPr>
        <p:spPr>
          <a:xfrm>
            <a:off x="629841" y="918257"/>
            <a:ext cx="3942159" cy="280749"/>
          </a:xfrm>
        </p:spPr>
        <p:txBody>
          <a:bodyPr>
            <a:normAutofit/>
          </a:bodyPr>
          <a:lstStyle>
            <a:lvl1pPr marL="0" indent="0" algn="l">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58"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59" name="Text Placeholder 9"/>
          <p:cNvSpPr>
            <a:spLocks noGrp="1"/>
          </p:cNvSpPr>
          <p:nvPr>
            <p:ph type="body" sz="quarter" idx="14"/>
          </p:nvPr>
        </p:nvSpPr>
        <p:spPr>
          <a:xfrm>
            <a:off x="628650" y="1869220"/>
            <a:ext cx="3942159" cy="1768721"/>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61" name="Chart Placeholder 60"/>
          <p:cNvSpPr>
            <a:spLocks noGrp="1"/>
          </p:cNvSpPr>
          <p:nvPr>
            <p:ph type="chart" sz="quarter" idx="15"/>
          </p:nvPr>
        </p:nvSpPr>
        <p:spPr>
          <a:xfrm>
            <a:off x="5114925" y="627654"/>
            <a:ext cx="3399235" cy="3889782"/>
          </a:xfrm>
        </p:spPr>
        <p:txBody>
          <a:bodyPr/>
          <a:lstStyle/>
          <a:p>
            <a:endParaRPr lang="en-AU"/>
          </a:p>
        </p:txBody>
      </p:sp>
      <p:sp>
        <p:nvSpPr>
          <p:cNvPr id="7" name="Date Placeholder 4"/>
          <p:cNvSpPr>
            <a:spLocks noGrp="1"/>
          </p:cNvSpPr>
          <p:nvPr>
            <p:ph type="dt" sz="half" idx="10"/>
          </p:nvPr>
        </p:nvSpPr>
        <p:spPr>
          <a:xfrm>
            <a:off x="628650" y="4768735"/>
            <a:ext cx="2057400" cy="273928"/>
          </a:xfrm>
        </p:spPr>
        <p:txBody>
          <a:bodyPr/>
          <a:lstStyle/>
          <a:p>
            <a:fld id="{722F6D6F-DD99-46DF-A9EA-728D63EA6A31}" type="datetimeFigureOut">
              <a:rPr lang="en-AU" smtClean="0"/>
            </a:fld>
            <a:endParaRPr lang="en-AU"/>
          </a:p>
        </p:txBody>
      </p:sp>
      <p:sp>
        <p:nvSpPr>
          <p:cNvPr id="8" name="Footer Placeholder 5"/>
          <p:cNvSpPr>
            <a:spLocks noGrp="1"/>
          </p:cNvSpPr>
          <p:nvPr>
            <p:ph type="ftr" sz="quarter" idx="11"/>
          </p:nvPr>
        </p:nvSpPr>
        <p:spPr>
          <a:xfrm>
            <a:off x="3028950" y="4768735"/>
            <a:ext cx="3086100" cy="273928"/>
          </a:xfrm>
        </p:spPr>
        <p:txBody>
          <a:bodyPr/>
          <a:lstStyle/>
          <a:p>
            <a:endParaRPr lang="en-AU"/>
          </a:p>
        </p:txBody>
      </p:sp>
      <p:sp>
        <p:nvSpPr>
          <p:cNvPr id="9" name="Slide Number Placeholder 6"/>
          <p:cNvSpPr>
            <a:spLocks noGrp="1"/>
          </p:cNvSpPr>
          <p:nvPr>
            <p:ph type="sldNum" sz="quarter" idx="12"/>
          </p:nvPr>
        </p:nvSpPr>
        <p:spPr>
          <a:xfrm>
            <a:off x="6457950" y="4768735"/>
            <a:ext cx="2057400" cy="273928"/>
          </a:xfrm>
        </p:spPr>
        <p:txBody>
          <a:bodyPr/>
          <a:lstStyle/>
          <a:p>
            <a:fld id="{84AD2E7E-F7BA-4F6B-9D0C-0B2331C2AE06}" type="slidenum">
              <a:rPr lang="en-AU" smtClean="0"/>
            </a:fld>
            <a:endParaRPr lang="en-AU"/>
          </a:p>
        </p:txBody>
      </p:sp>
    </p:spTree>
  </p:cSld>
  <p:clrMapOvr>
    <a:masterClrMapping/>
  </p:clrMapOvr>
  <mc:AlternateContent xmlns:mc="http://schemas.openxmlformats.org/markup-compatibility/2006">
    <mc:Choice xmlns:p14="http://schemas.microsoft.com/office/powerpoint/2010/main" Requires="p14">
      <p:transition spd="slow" p14:dur="1600" advTm="0">
        <p14:prism isInverted="1"/>
      </p:transition>
    </mc:Choice>
    <mc:Fallback>
      <p:transition spd="slow"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第一章">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transition advClick="0">
    <p:pull/>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7" Type="http://schemas.openxmlformats.org/officeDocument/2006/relationships/theme" Target="../theme/theme1.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7E7354E3-2E1C-4A1F-8D37-52E9231683F1}" type="datetimeFigureOut">
              <a:rPr lang="zh-CN" altLang="en-US" smtClean="0"/>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BB4C9C60-B43F-4143-9180-07A2EA8265D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5.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5.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8.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5.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5.xml"/><Relationship Id="rId1" Type="http://schemas.openxmlformats.org/officeDocument/2006/relationships/tags" Target="../tags/tag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chart" Target="../charts/char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0701"/>
            <a:ext cx="9144000" cy="5134131"/>
          </a:xfrm>
          <a:prstGeom prst="rect">
            <a:avLst/>
          </a:prstGeom>
        </p:spPr>
      </p:pic>
      <p:sp>
        <p:nvSpPr>
          <p:cNvPr id="11" name="Rectangle 3"/>
          <p:cNvSpPr txBox="1">
            <a:spLocks noChangeArrowheads="1"/>
          </p:cNvSpPr>
          <p:nvPr/>
        </p:nvSpPr>
        <p:spPr>
          <a:xfrm>
            <a:off x="1943708" y="1165920"/>
            <a:ext cx="5040559" cy="5760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3600">
                <a:solidFill>
                  <a:schemeClr val="accent1"/>
                </a:solidFill>
                <a:latin typeface="微软雅黑" panose="020B0503020204020204" pitchFamily="34" charset="-122"/>
                <a:ea typeface="微软雅黑" panose="020B0503020204020204" pitchFamily="34" charset="-122"/>
              </a:rPr>
              <a:t>影视传媒策划</a:t>
            </a:r>
            <a:r>
              <a:rPr lang="en-US" altLang="zh-CN" sz="3600" dirty="0">
                <a:solidFill>
                  <a:schemeClr val="accent1"/>
                </a:solidFill>
                <a:latin typeface="微软雅黑" panose="020B0503020204020204" pitchFamily="34" charset="-122"/>
                <a:ea typeface="微软雅黑" panose="020B0503020204020204" pitchFamily="34" charset="-122"/>
              </a:rPr>
              <a:t>PPT</a:t>
            </a:r>
            <a:r>
              <a:rPr lang="zh-CN" altLang="en-US" sz="3600" dirty="0">
                <a:solidFill>
                  <a:schemeClr val="accent1"/>
                </a:solidFill>
                <a:latin typeface="微软雅黑" panose="020B0503020204020204" pitchFamily="34" charset="-122"/>
                <a:ea typeface="微软雅黑" panose="020B0503020204020204" pitchFamily="34" charset="-122"/>
              </a:rPr>
              <a:t>模板</a:t>
            </a:r>
            <a:endParaRPr lang="zh-CN" altLang="en-US" sz="3600" dirty="0">
              <a:solidFill>
                <a:schemeClr val="accent1"/>
              </a:solidFill>
              <a:latin typeface="微软雅黑" panose="020B0503020204020204" pitchFamily="34" charset="-122"/>
              <a:ea typeface="微软雅黑" panose="020B0503020204020204" pitchFamily="34" charset="-122"/>
            </a:endParaRPr>
          </a:p>
        </p:txBody>
      </p:sp>
      <p:sp>
        <p:nvSpPr>
          <p:cNvPr id="12" name="Rectangle 4"/>
          <p:cNvSpPr txBox="1">
            <a:spLocks noChangeArrowheads="1"/>
          </p:cNvSpPr>
          <p:nvPr/>
        </p:nvSpPr>
        <p:spPr>
          <a:xfrm>
            <a:off x="2069199" y="1849996"/>
            <a:ext cx="4807056" cy="322759"/>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400" dirty="0">
                <a:solidFill>
                  <a:schemeClr val="accent2"/>
                </a:solidFill>
                <a:latin typeface="微软雅黑" panose="020B0503020204020204" pitchFamily="34" charset="-122"/>
                <a:ea typeface="微软雅黑" panose="020B0503020204020204" pitchFamily="34" charset="-122"/>
              </a:rPr>
              <a:t>商业策划方案、年终总结、工作汇报、述职报告</a:t>
            </a:r>
            <a:r>
              <a:rPr lang="en-US" altLang="zh-CN" sz="1400" dirty="0">
                <a:solidFill>
                  <a:schemeClr val="accent2"/>
                </a:solidFill>
                <a:latin typeface="微软雅黑" panose="020B0503020204020204" pitchFamily="34" charset="-122"/>
                <a:ea typeface="微软雅黑" panose="020B0503020204020204" pitchFamily="34" charset="-122"/>
              </a:rPr>
              <a:t>PPT</a:t>
            </a:r>
            <a:r>
              <a:rPr lang="zh-CN" altLang="en-US" sz="1400" dirty="0">
                <a:solidFill>
                  <a:schemeClr val="accent2"/>
                </a:solidFill>
                <a:latin typeface="微软雅黑" panose="020B0503020204020204" pitchFamily="34" charset="-122"/>
                <a:ea typeface="微软雅黑" panose="020B0503020204020204" pitchFamily="34" charset="-122"/>
              </a:rPr>
              <a:t>模板</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pic>
        <p:nvPicPr>
          <p:cNvPr id="7" name="爱的罗曼史 romance de amor">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22823" y="1132384"/>
            <a:ext cx="609600" cy="609600"/>
          </a:xfrm>
          <a:prstGeom prst="rect">
            <a:avLst/>
          </a:prstGeom>
        </p:spPr>
      </p:pic>
      <p:sp>
        <p:nvSpPr>
          <p:cNvPr id="16" name="Rectangle 4"/>
          <p:cNvSpPr txBox="1">
            <a:spLocks noChangeArrowheads="1"/>
          </p:cNvSpPr>
          <p:nvPr/>
        </p:nvSpPr>
        <p:spPr>
          <a:xfrm>
            <a:off x="2087723" y="2247317"/>
            <a:ext cx="4807056" cy="322759"/>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dirty="0">
                <a:solidFill>
                  <a:schemeClr val="accent2"/>
                </a:solidFill>
                <a:latin typeface="微软雅黑" panose="020B0503020204020204" pitchFamily="34" charset="-122"/>
                <a:ea typeface="微软雅黑" panose="020B0503020204020204" pitchFamily="34" charset="-122"/>
              </a:rPr>
              <a:t>汇报人： 时间：</a:t>
            </a:r>
            <a:r>
              <a:rPr lang="en-US" altLang="zh-CN" sz="1200" dirty="0">
                <a:solidFill>
                  <a:schemeClr val="accent2"/>
                </a:solidFill>
                <a:latin typeface="微软雅黑" panose="020B0503020204020204" pitchFamily="34" charset="-122"/>
                <a:ea typeface="微软雅黑" panose="020B0503020204020204" pitchFamily="34" charset="-122"/>
              </a:rPr>
              <a:t>2019x</a:t>
            </a:r>
            <a:r>
              <a:rPr lang="zh-CN" altLang="en-US" sz="1200" dirty="0">
                <a:solidFill>
                  <a:schemeClr val="accent2"/>
                </a:solidFill>
                <a:latin typeface="微软雅黑" panose="020B0503020204020204" pitchFamily="34" charset="-122"/>
                <a:ea typeface="微软雅黑" panose="020B0503020204020204" pitchFamily="34" charset="-122"/>
              </a:rPr>
              <a:t>月</a:t>
            </a:r>
            <a:r>
              <a:rPr lang="en-US" altLang="zh-CN" sz="1200" dirty="0">
                <a:solidFill>
                  <a:schemeClr val="accent2"/>
                </a:solidFill>
                <a:latin typeface="微软雅黑" panose="020B0503020204020204" pitchFamily="34" charset="-122"/>
                <a:ea typeface="微软雅黑" panose="020B0503020204020204" pitchFamily="34" charset="-122"/>
              </a:rPr>
              <a:t>x</a:t>
            </a:r>
            <a:r>
              <a:rPr lang="zh-CN" altLang="en-US" sz="1200" dirty="0">
                <a:solidFill>
                  <a:schemeClr val="accent2"/>
                </a:solidFill>
                <a:latin typeface="微软雅黑" panose="020B0503020204020204" pitchFamily="34" charset="-122"/>
                <a:ea typeface="微软雅黑" panose="020B0503020204020204" pitchFamily="34" charset="-122"/>
              </a:rPr>
              <a:t>日</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anim calcmode="lin" valueType="num">
                                      <p:cBhvr>
                                        <p:cTn id="11" dur="1000" fill="hold"/>
                                        <p:tgtEl>
                                          <p:spTgt spid="9"/>
                                        </p:tgtEl>
                                        <p:attrNameLst>
                                          <p:attrName>ppt_x</p:attrName>
                                        </p:attrNameLst>
                                      </p:cBhvr>
                                      <p:tavLst>
                                        <p:tav tm="0">
                                          <p:val>
                                            <p:strVal val="#ppt_x"/>
                                          </p:val>
                                        </p:tav>
                                        <p:tav tm="100000">
                                          <p:val>
                                            <p:strVal val="#ppt_x"/>
                                          </p:val>
                                        </p:tav>
                                      </p:tavLst>
                                    </p:anim>
                                    <p:anim calcmode="lin" valueType="num">
                                      <p:cBhvr>
                                        <p:cTn id="12" dur="1000" fill="hold"/>
                                        <p:tgtEl>
                                          <p:spTgt spid="9"/>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anim calcmode="lin" valueType="num">
                                      <p:cBhvr>
                                        <p:cTn id="1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1"/>
                                        </p:tgtEl>
                                      </p:cBhvr>
                                    </p:animEffect>
                                  </p:childTnLst>
                                </p:cTn>
                              </p:par>
                            </p:childTnLst>
                          </p:cTn>
                        </p:par>
                        <p:par>
                          <p:cTn id="21" fill="hold">
                            <p:stCondLst>
                              <p:cond delay="2000"/>
                            </p:stCondLst>
                            <p:childTnLst>
                              <p:par>
                                <p:cTn id="22" presetID="53" presetClass="entr" presetSubtype="16" fill="hold" grpId="0" nodeType="afterEffect">
                                  <p:stCondLst>
                                    <p:cond delay="0"/>
                                  </p:stCondLst>
                                  <p:iterate type="lt">
                                    <p:tmPct val="7000"/>
                                  </p:iterate>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7" repeatCount="indefinite" fill="hold" display="0">
                  <p:stCondLst>
                    <p:cond delay="indefinite"/>
                  </p:stCondLst>
                  <p:endCondLst>
                    <p:cond evt="onStopAudio" delay="0">
                      <p:tgtEl>
                        <p:sldTgt/>
                      </p:tgtEl>
                    </p:cond>
                  </p:endCondLst>
                </p:cTn>
                <p:tgtEl>
                  <p:spTgt spid="7"/>
                </p:tgtEl>
              </p:cMediaNode>
            </p:audio>
          </p:childTnLst>
        </p:cTn>
      </p:par>
    </p:tnLst>
    <p:bldLst>
      <p:bldP spid="11" grpId="0" autoUpdateAnimBg="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接连接符 18"/>
          <p:cNvCxnSpPr/>
          <p:nvPr/>
        </p:nvCxnSpPr>
        <p:spPr>
          <a:xfrm>
            <a:off x="3809625" y="2132826"/>
            <a:ext cx="16540" cy="2250027"/>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 name="内容占位符 2"/>
          <p:cNvSpPr txBox="1"/>
          <p:nvPr/>
        </p:nvSpPr>
        <p:spPr>
          <a:xfrm>
            <a:off x="4139952" y="2320516"/>
            <a:ext cx="2628292" cy="252028"/>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4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zh-CN" altLang="en-US" sz="12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项目介绍</a:t>
            </a:r>
            <a:endParaRPr lang="en-US" altLang="zh-CN" sz="400"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grpSp>
        <p:nvGrpSpPr>
          <p:cNvPr id="4" name="组合 6"/>
          <p:cNvGrpSpPr/>
          <p:nvPr/>
        </p:nvGrpSpPr>
        <p:grpSpPr>
          <a:xfrm>
            <a:off x="3166687" y="812253"/>
            <a:ext cx="1285875" cy="1286272"/>
            <a:chOff x="3809067" y="1714500"/>
            <a:chExt cx="1714500" cy="1714500"/>
          </a:xfrm>
        </p:grpSpPr>
        <p:sp>
          <p:nvSpPr>
            <p:cNvPr id="6" name="椭圆 5"/>
            <p:cNvSpPr/>
            <p:nvPr/>
          </p:nvSpPr>
          <p:spPr>
            <a:xfrm>
              <a:off x="3809067" y="1714500"/>
              <a:ext cx="1714500" cy="171450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txBox="1"/>
            <p:nvPr/>
          </p:nvSpPr>
          <p:spPr>
            <a:xfrm>
              <a:off x="3848719" y="2320050"/>
              <a:ext cx="1635195" cy="6558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zh-CN" altLang="en-US" sz="2100" dirty="0">
                  <a:solidFill>
                    <a:schemeClr val="bg1"/>
                  </a:solidFill>
                  <a:latin typeface="思源黑体 CN Heavy" panose="020B0A00000000000000" pitchFamily="34" charset="-122"/>
                  <a:ea typeface="思源黑体 CN Heavy" panose="020B0A00000000000000" pitchFamily="34" charset="-122"/>
                  <a:cs typeface="+mn-cs"/>
                  <a:sym typeface="+mn-ea"/>
                </a:rPr>
                <a:t>目录</a:t>
              </a:r>
              <a:endParaRPr lang="zh-CN" altLang="en-US" sz="2100" dirty="0">
                <a:solidFill>
                  <a:schemeClr val="bg1"/>
                </a:solidFill>
                <a:latin typeface="思源黑体 CN Heavy" panose="020B0A00000000000000" pitchFamily="34" charset="-122"/>
                <a:ea typeface="思源黑体 CN Heavy" panose="020B0A00000000000000" pitchFamily="34" charset="-122"/>
                <a:cs typeface="+mn-cs"/>
                <a:sym typeface="+mn-ea"/>
              </a:endParaRPr>
            </a:p>
          </p:txBody>
        </p:sp>
      </p:grpSp>
      <p:grpSp>
        <p:nvGrpSpPr>
          <p:cNvPr id="5" name="组合 8"/>
          <p:cNvGrpSpPr/>
          <p:nvPr/>
        </p:nvGrpSpPr>
        <p:grpSpPr>
          <a:xfrm>
            <a:off x="3599892" y="2464532"/>
            <a:ext cx="392096" cy="392217"/>
            <a:chOff x="2364690" y="3631540"/>
            <a:chExt cx="653704" cy="653704"/>
          </a:xfrm>
          <a:solidFill>
            <a:schemeClr val="accent3"/>
          </a:solidFill>
        </p:grpSpPr>
        <p:sp>
          <p:nvSpPr>
            <p:cNvPr id="12" name="Freeform 6"/>
            <p:cNvSpPr>
              <a:spLocks noEditPoints="1"/>
            </p:cNvSpPr>
            <p:nvPr/>
          </p:nvSpPr>
          <p:spPr bwMode="auto">
            <a:xfrm>
              <a:off x="2651219" y="3908905"/>
              <a:ext cx="215575" cy="215736"/>
            </a:xfrm>
            <a:custGeom>
              <a:avLst/>
              <a:gdLst>
                <a:gd name="T0" fmla="*/ 0 w 700"/>
                <a:gd name="T1" fmla="*/ 0 h 701"/>
                <a:gd name="T2" fmla="*/ 347 w 700"/>
                <a:gd name="T3" fmla="*/ 0 h 701"/>
                <a:gd name="T4" fmla="*/ 347 w 700"/>
                <a:gd name="T5" fmla="*/ 701 h 701"/>
                <a:gd name="T6" fmla="*/ 0 w 700"/>
                <a:gd name="T7" fmla="*/ 701 h 701"/>
                <a:gd name="T8" fmla="*/ 0 w 700"/>
                <a:gd name="T9" fmla="*/ 0 h 701"/>
                <a:gd name="T10" fmla="*/ 41 w 700"/>
                <a:gd name="T11" fmla="*/ 174 h 701"/>
                <a:gd name="T12" fmla="*/ 130 w 700"/>
                <a:gd name="T13" fmla="*/ 174 h 701"/>
                <a:gd name="T14" fmla="*/ 130 w 700"/>
                <a:gd name="T15" fmla="*/ 85 h 701"/>
                <a:gd name="T16" fmla="*/ 50 w 700"/>
                <a:gd name="T17" fmla="*/ 86 h 701"/>
                <a:gd name="T18" fmla="*/ 41 w 700"/>
                <a:gd name="T19" fmla="*/ 97 h 701"/>
                <a:gd name="T20" fmla="*/ 41 w 700"/>
                <a:gd name="T21" fmla="*/ 174 h 701"/>
                <a:gd name="T22" fmla="*/ 219 w 700"/>
                <a:gd name="T23" fmla="*/ 175 h 701"/>
                <a:gd name="T24" fmla="*/ 296 w 700"/>
                <a:gd name="T25" fmla="*/ 175 h 701"/>
                <a:gd name="T26" fmla="*/ 307 w 700"/>
                <a:gd name="T27" fmla="*/ 163 h 701"/>
                <a:gd name="T28" fmla="*/ 307 w 700"/>
                <a:gd name="T29" fmla="*/ 99 h 701"/>
                <a:gd name="T30" fmla="*/ 294 w 700"/>
                <a:gd name="T31" fmla="*/ 86 h 701"/>
                <a:gd name="T32" fmla="*/ 219 w 700"/>
                <a:gd name="T33" fmla="*/ 85 h 701"/>
                <a:gd name="T34" fmla="*/ 219 w 700"/>
                <a:gd name="T35" fmla="*/ 175 h 701"/>
                <a:gd name="T36" fmla="*/ 131 w 700"/>
                <a:gd name="T37" fmla="*/ 526 h 701"/>
                <a:gd name="T38" fmla="*/ 130 w 700"/>
                <a:gd name="T39" fmla="*/ 452 h 701"/>
                <a:gd name="T40" fmla="*/ 116 w 700"/>
                <a:gd name="T41" fmla="*/ 439 h 701"/>
                <a:gd name="T42" fmla="*/ 55 w 700"/>
                <a:gd name="T43" fmla="*/ 438 h 701"/>
                <a:gd name="T44" fmla="*/ 41 w 700"/>
                <a:gd name="T45" fmla="*/ 448 h 701"/>
                <a:gd name="T46" fmla="*/ 41 w 700"/>
                <a:gd name="T47" fmla="*/ 526 h 701"/>
                <a:gd name="T48" fmla="*/ 131 w 700"/>
                <a:gd name="T49" fmla="*/ 526 h 701"/>
                <a:gd name="T50" fmla="*/ 219 w 700"/>
                <a:gd name="T51" fmla="*/ 438 h 701"/>
                <a:gd name="T52" fmla="*/ 219 w 700"/>
                <a:gd name="T53" fmla="*/ 525 h 701"/>
                <a:gd name="T54" fmla="*/ 307 w 700"/>
                <a:gd name="T55" fmla="*/ 525 h 701"/>
                <a:gd name="T56" fmla="*/ 307 w 700"/>
                <a:gd name="T57" fmla="*/ 451 h 701"/>
                <a:gd name="T58" fmla="*/ 294 w 700"/>
                <a:gd name="T59" fmla="*/ 439 h 701"/>
                <a:gd name="T60" fmla="*/ 219 w 700"/>
                <a:gd name="T61" fmla="*/ 438 h 701"/>
                <a:gd name="T62" fmla="*/ 130 w 700"/>
                <a:gd name="T63" fmla="*/ 262 h 701"/>
                <a:gd name="T64" fmla="*/ 50 w 700"/>
                <a:gd name="T65" fmla="*/ 263 h 701"/>
                <a:gd name="T66" fmla="*/ 41 w 700"/>
                <a:gd name="T67" fmla="*/ 272 h 701"/>
                <a:gd name="T68" fmla="*/ 41 w 700"/>
                <a:gd name="T69" fmla="*/ 349 h 701"/>
                <a:gd name="T70" fmla="*/ 130 w 700"/>
                <a:gd name="T71" fmla="*/ 349 h 701"/>
                <a:gd name="T72" fmla="*/ 130 w 700"/>
                <a:gd name="T73" fmla="*/ 262 h 701"/>
                <a:gd name="T74" fmla="*/ 307 w 700"/>
                <a:gd name="T75" fmla="*/ 262 h 701"/>
                <a:gd name="T76" fmla="*/ 229 w 700"/>
                <a:gd name="T77" fmla="*/ 262 h 701"/>
                <a:gd name="T78" fmla="*/ 219 w 700"/>
                <a:gd name="T79" fmla="*/ 270 h 701"/>
                <a:gd name="T80" fmla="*/ 218 w 700"/>
                <a:gd name="T81" fmla="*/ 351 h 701"/>
                <a:gd name="T82" fmla="*/ 292 w 700"/>
                <a:gd name="T83" fmla="*/ 351 h 701"/>
                <a:gd name="T84" fmla="*/ 306 w 700"/>
                <a:gd name="T85" fmla="*/ 338 h 701"/>
                <a:gd name="T86" fmla="*/ 307 w 700"/>
                <a:gd name="T87" fmla="*/ 262 h 701"/>
                <a:gd name="T88" fmla="*/ 481 w 700"/>
                <a:gd name="T89" fmla="*/ 528 h 701"/>
                <a:gd name="T90" fmla="*/ 481 w 700"/>
                <a:gd name="T91" fmla="*/ 701 h 701"/>
                <a:gd name="T92" fmla="*/ 397 w 700"/>
                <a:gd name="T93" fmla="*/ 701 h 701"/>
                <a:gd name="T94" fmla="*/ 397 w 700"/>
                <a:gd name="T95" fmla="*/ 310 h 701"/>
                <a:gd name="T96" fmla="*/ 700 w 700"/>
                <a:gd name="T97" fmla="*/ 310 h 701"/>
                <a:gd name="T98" fmla="*/ 700 w 700"/>
                <a:gd name="T99" fmla="*/ 701 h 701"/>
                <a:gd name="T100" fmla="*/ 617 w 700"/>
                <a:gd name="T101" fmla="*/ 701 h 701"/>
                <a:gd name="T102" fmla="*/ 617 w 700"/>
                <a:gd name="T103" fmla="*/ 528 h 701"/>
                <a:gd name="T104" fmla="*/ 481 w 700"/>
                <a:gd name="T105" fmla="*/ 528 h 701"/>
                <a:gd name="T106" fmla="*/ 396 w 700"/>
                <a:gd name="T107" fmla="*/ 260 h 701"/>
                <a:gd name="T108" fmla="*/ 396 w 700"/>
                <a:gd name="T109" fmla="*/ 222 h 701"/>
                <a:gd name="T110" fmla="*/ 700 w 700"/>
                <a:gd name="T111" fmla="*/ 222 h 701"/>
                <a:gd name="T112" fmla="*/ 700 w 700"/>
                <a:gd name="T113" fmla="*/ 260 h 701"/>
                <a:gd name="T114" fmla="*/ 396 w 700"/>
                <a:gd name="T115" fmla="*/ 260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0" h="701">
                  <a:moveTo>
                    <a:pt x="0" y="0"/>
                  </a:moveTo>
                  <a:cubicBezTo>
                    <a:pt x="116" y="0"/>
                    <a:pt x="231" y="0"/>
                    <a:pt x="347" y="0"/>
                  </a:cubicBezTo>
                  <a:cubicBezTo>
                    <a:pt x="347" y="234"/>
                    <a:pt x="347" y="466"/>
                    <a:pt x="347" y="701"/>
                  </a:cubicBezTo>
                  <a:cubicBezTo>
                    <a:pt x="232" y="701"/>
                    <a:pt x="117" y="701"/>
                    <a:pt x="0" y="701"/>
                  </a:cubicBezTo>
                  <a:cubicBezTo>
                    <a:pt x="0" y="468"/>
                    <a:pt x="0" y="236"/>
                    <a:pt x="0" y="0"/>
                  </a:cubicBezTo>
                  <a:close/>
                  <a:moveTo>
                    <a:pt x="41" y="174"/>
                  </a:moveTo>
                  <a:cubicBezTo>
                    <a:pt x="73" y="174"/>
                    <a:pt x="101" y="174"/>
                    <a:pt x="130" y="174"/>
                  </a:cubicBezTo>
                  <a:cubicBezTo>
                    <a:pt x="130" y="144"/>
                    <a:pt x="130" y="116"/>
                    <a:pt x="130" y="85"/>
                  </a:cubicBezTo>
                  <a:cubicBezTo>
                    <a:pt x="103" y="85"/>
                    <a:pt x="77" y="85"/>
                    <a:pt x="50" y="86"/>
                  </a:cubicBezTo>
                  <a:cubicBezTo>
                    <a:pt x="47" y="86"/>
                    <a:pt x="41" y="93"/>
                    <a:pt x="41" y="97"/>
                  </a:cubicBezTo>
                  <a:cubicBezTo>
                    <a:pt x="40" y="122"/>
                    <a:pt x="41" y="147"/>
                    <a:pt x="41" y="174"/>
                  </a:cubicBezTo>
                  <a:close/>
                  <a:moveTo>
                    <a:pt x="219" y="175"/>
                  </a:moveTo>
                  <a:cubicBezTo>
                    <a:pt x="245" y="175"/>
                    <a:pt x="271" y="176"/>
                    <a:pt x="296" y="175"/>
                  </a:cubicBezTo>
                  <a:cubicBezTo>
                    <a:pt x="300" y="175"/>
                    <a:pt x="306" y="167"/>
                    <a:pt x="307" y="163"/>
                  </a:cubicBezTo>
                  <a:cubicBezTo>
                    <a:pt x="308" y="141"/>
                    <a:pt x="308" y="120"/>
                    <a:pt x="307" y="99"/>
                  </a:cubicBezTo>
                  <a:cubicBezTo>
                    <a:pt x="306" y="94"/>
                    <a:pt x="299" y="86"/>
                    <a:pt x="294" y="86"/>
                  </a:cubicBezTo>
                  <a:cubicBezTo>
                    <a:pt x="270" y="85"/>
                    <a:pt x="245" y="85"/>
                    <a:pt x="219" y="85"/>
                  </a:cubicBezTo>
                  <a:cubicBezTo>
                    <a:pt x="219" y="116"/>
                    <a:pt x="219" y="144"/>
                    <a:pt x="219" y="175"/>
                  </a:cubicBezTo>
                  <a:close/>
                  <a:moveTo>
                    <a:pt x="131" y="526"/>
                  </a:moveTo>
                  <a:cubicBezTo>
                    <a:pt x="131" y="500"/>
                    <a:pt x="132" y="476"/>
                    <a:pt x="130" y="452"/>
                  </a:cubicBezTo>
                  <a:cubicBezTo>
                    <a:pt x="130" y="447"/>
                    <a:pt x="121" y="439"/>
                    <a:pt x="116" y="439"/>
                  </a:cubicBezTo>
                  <a:cubicBezTo>
                    <a:pt x="96" y="437"/>
                    <a:pt x="75" y="437"/>
                    <a:pt x="55" y="438"/>
                  </a:cubicBezTo>
                  <a:cubicBezTo>
                    <a:pt x="50" y="439"/>
                    <a:pt x="42" y="444"/>
                    <a:pt x="41" y="448"/>
                  </a:cubicBezTo>
                  <a:cubicBezTo>
                    <a:pt x="40" y="474"/>
                    <a:pt x="41" y="500"/>
                    <a:pt x="41" y="526"/>
                  </a:cubicBezTo>
                  <a:cubicBezTo>
                    <a:pt x="72" y="526"/>
                    <a:pt x="100" y="526"/>
                    <a:pt x="131" y="526"/>
                  </a:cubicBezTo>
                  <a:close/>
                  <a:moveTo>
                    <a:pt x="219" y="438"/>
                  </a:moveTo>
                  <a:cubicBezTo>
                    <a:pt x="219" y="469"/>
                    <a:pt x="219" y="497"/>
                    <a:pt x="219" y="525"/>
                  </a:cubicBezTo>
                  <a:cubicBezTo>
                    <a:pt x="249" y="525"/>
                    <a:pt x="277" y="525"/>
                    <a:pt x="307" y="525"/>
                  </a:cubicBezTo>
                  <a:cubicBezTo>
                    <a:pt x="307" y="499"/>
                    <a:pt x="308" y="475"/>
                    <a:pt x="307" y="451"/>
                  </a:cubicBezTo>
                  <a:cubicBezTo>
                    <a:pt x="306" y="447"/>
                    <a:pt x="299" y="439"/>
                    <a:pt x="294" y="439"/>
                  </a:cubicBezTo>
                  <a:cubicBezTo>
                    <a:pt x="270" y="437"/>
                    <a:pt x="246" y="438"/>
                    <a:pt x="219" y="438"/>
                  </a:cubicBezTo>
                  <a:close/>
                  <a:moveTo>
                    <a:pt x="130" y="262"/>
                  </a:moveTo>
                  <a:cubicBezTo>
                    <a:pt x="102" y="262"/>
                    <a:pt x="76" y="262"/>
                    <a:pt x="50" y="263"/>
                  </a:cubicBezTo>
                  <a:cubicBezTo>
                    <a:pt x="47" y="263"/>
                    <a:pt x="41" y="269"/>
                    <a:pt x="41" y="272"/>
                  </a:cubicBezTo>
                  <a:cubicBezTo>
                    <a:pt x="40" y="298"/>
                    <a:pt x="41" y="324"/>
                    <a:pt x="41" y="349"/>
                  </a:cubicBezTo>
                  <a:cubicBezTo>
                    <a:pt x="73" y="349"/>
                    <a:pt x="101" y="349"/>
                    <a:pt x="130" y="349"/>
                  </a:cubicBezTo>
                  <a:cubicBezTo>
                    <a:pt x="130" y="320"/>
                    <a:pt x="130" y="292"/>
                    <a:pt x="130" y="262"/>
                  </a:cubicBezTo>
                  <a:close/>
                  <a:moveTo>
                    <a:pt x="307" y="262"/>
                  </a:moveTo>
                  <a:cubicBezTo>
                    <a:pt x="279" y="262"/>
                    <a:pt x="254" y="262"/>
                    <a:pt x="229" y="262"/>
                  </a:cubicBezTo>
                  <a:cubicBezTo>
                    <a:pt x="225" y="262"/>
                    <a:pt x="219" y="267"/>
                    <a:pt x="219" y="270"/>
                  </a:cubicBezTo>
                  <a:cubicBezTo>
                    <a:pt x="218" y="297"/>
                    <a:pt x="218" y="323"/>
                    <a:pt x="218" y="351"/>
                  </a:cubicBezTo>
                  <a:cubicBezTo>
                    <a:pt x="245" y="351"/>
                    <a:pt x="269" y="352"/>
                    <a:pt x="292" y="351"/>
                  </a:cubicBezTo>
                  <a:cubicBezTo>
                    <a:pt x="297" y="350"/>
                    <a:pt x="306" y="343"/>
                    <a:pt x="306" y="338"/>
                  </a:cubicBezTo>
                  <a:cubicBezTo>
                    <a:pt x="308" y="314"/>
                    <a:pt x="307" y="290"/>
                    <a:pt x="307" y="262"/>
                  </a:cubicBezTo>
                  <a:close/>
                  <a:moveTo>
                    <a:pt x="481" y="528"/>
                  </a:moveTo>
                  <a:cubicBezTo>
                    <a:pt x="481" y="586"/>
                    <a:pt x="481" y="643"/>
                    <a:pt x="481" y="701"/>
                  </a:cubicBezTo>
                  <a:cubicBezTo>
                    <a:pt x="452" y="701"/>
                    <a:pt x="426" y="701"/>
                    <a:pt x="397" y="701"/>
                  </a:cubicBezTo>
                  <a:cubicBezTo>
                    <a:pt x="397" y="572"/>
                    <a:pt x="397" y="442"/>
                    <a:pt x="397" y="310"/>
                  </a:cubicBezTo>
                  <a:cubicBezTo>
                    <a:pt x="497" y="310"/>
                    <a:pt x="598" y="310"/>
                    <a:pt x="700" y="310"/>
                  </a:cubicBezTo>
                  <a:cubicBezTo>
                    <a:pt x="700" y="440"/>
                    <a:pt x="700" y="570"/>
                    <a:pt x="700" y="701"/>
                  </a:cubicBezTo>
                  <a:cubicBezTo>
                    <a:pt x="673" y="701"/>
                    <a:pt x="646" y="701"/>
                    <a:pt x="617" y="701"/>
                  </a:cubicBezTo>
                  <a:cubicBezTo>
                    <a:pt x="617" y="643"/>
                    <a:pt x="617" y="586"/>
                    <a:pt x="617" y="528"/>
                  </a:cubicBezTo>
                  <a:cubicBezTo>
                    <a:pt x="571" y="528"/>
                    <a:pt x="528" y="528"/>
                    <a:pt x="481" y="528"/>
                  </a:cubicBezTo>
                  <a:close/>
                  <a:moveTo>
                    <a:pt x="396" y="260"/>
                  </a:moveTo>
                  <a:cubicBezTo>
                    <a:pt x="396" y="246"/>
                    <a:pt x="396" y="235"/>
                    <a:pt x="396" y="222"/>
                  </a:cubicBezTo>
                  <a:cubicBezTo>
                    <a:pt x="498" y="222"/>
                    <a:pt x="598" y="222"/>
                    <a:pt x="700" y="222"/>
                  </a:cubicBezTo>
                  <a:cubicBezTo>
                    <a:pt x="700" y="234"/>
                    <a:pt x="700" y="246"/>
                    <a:pt x="700" y="260"/>
                  </a:cubicBezTo>
                  <a:cubicBezTo>
                    <a:pt x="599" y="260"/>
                    <a:pt x="499" y="260"/>
                    <a:pt x="396" y="260"/>
                  </a:cubicBezTo>
                  <a:close/>
                </a:path>
              </a:pathLst>
            </a:custGeom>
            <a:grpFill/>
            <a:ln>
              <a:noFill/>
            </a:ln>
          </p:spPr>
          <p:txBody>
            <a:bodyPr vert="horz" wrap="square" lIns="91440" tIns="45720" rIns="91440" bIns="45720" numCol="1" anchor="t" anchorCtr="0" compatLnSpc="1"/>
            <a:lstStyle/>
            <a:p>
              <a:endParaRPr lang="zh-CN" altLang="en-US"/>
            </a:p>
          </p:txBody>
        </p:sp>
        <p:sp>
          <p:nvSpPr>
            <p:cNvPr id="8" name="椭圆 7"/>
            <p:cNvSpPr/>
            <p:nvPr/>
          </p:nvSpPr>
          <p:spPr>
            <a:xfrm>
              <a:off x="2364690" y="3631540"/>
              <a:ext cx="653704" cy="653704"/>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1</a:t>
              </a:r>
              <a:endParaRPr lang="zh-CN" altLang="en-US" sz="2400" dirty="0"/>
            </a:p>
          </p:txBody>
        </p:sp>
      </p:grpSp>
      <p:grpSp>
        <p:nvGrpSpPr>
          <p:cNvPr id="7" name="组合 3"/>
          <p:cNvGrpSpPr/>
          <p:nvPr/>
        </p:nvGrpSpPr>
        <p:grpSpPr>
          <a:xfrm>
            <a:off x="3599892" y="3076600"/>
            <a:ext cx="392096" cy="392217"/>
            <a:chOff x="2364690" y="4730494"/>
            <a:chExt cx="653704" cy="653704"/>
          </a:xfrm>
          <a:solidFill>
            <a:schemeClr val="accent3"/>
          </a:solidFill>
        </p:grpSpPr>
        <p:sp>
          <p:nvSpPr>
            <p:cNvPr id="16" name="Freeform 10"/>
            <p:cNvSpPr>
              <a:spLocks noEditPoints="1"/>
            </p:cNvSpPr>
            <p:nvPr/>
          </p:nvSpPr>
          <p:spPr bwMode="auto">
            <a:xfrm>
              <a:off x="2556947" y="4900521"/>
              <a:ext cx="288677" cy="311838"/>
            </a:xfrm>
            <a:custGeom>
              <a:avLst/>
              <a:gdLst>
                <a:gd name="T0" fmla="*/ 481 w 719"/>
                <a:gd name="T1" fmla="*/ 394 h 776"/>
                <a:gd name="T2" fmla="*/ 556 w 719"/>
                <a:gd name="T3" fmla="*/ 222 h 776"/>
                <a:gd name="T4" fmla="*/ 350 w 719"/>
                <a:gd name="T5" fmla="*/ 0 h 776"/>
                <a:gd name="T6" fmla="*/ 145 w 719"/>
                <a:gd name="T7" fmla="*/ 222 h 776"/>
                <a:gd name="T8" fmla="*/ 205 w 719"/>
                <a:gd name="T9" fmla="*/ 380 h 776"/>
                <a:gd name="T10" fmla="*/ 481 w 719"/>
                <a:gd name="T11" fmla="*/ 394 h 776"/>
                <a:gd name="T12" fmla="*/ 619 w 719"/>
                <a:gd name="T13" fmla="*/ 548 h 776"/>
                <a:gd name="T14" fmla="*/ 507 w 719"/>
                <a:gd name="T15" fmla="*/ 446 h 776"/>
                <a:gd name="T16" fmla="*/ 182 w 719"/>
                <a:gd name="T17" fmla="*/ 443 h 776"/>
                <a:gd name="T18" fmla="*/ 15 w 719"/>
                <a:gd name="T19" fmla="*/ 664 h 776"/>
                <a:gd name="T20" fmla="*/ 157 w 719"/>
                <a:gd name="T21" fmla="*/ 745 h 776"/>
                <a:gd name="T22" fmla="*/ 643 w 719"/>
                <a:gd name="T23" fmla="*/ 704 h 776"/>
                <a:gd name="T24" fmla="*/ 619 w 719"/>
                <a:gd name="T25" fmla="*/ 548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9" h="776">
                  <a:moveTo>
                    <a:pt x="481" y="394"/>
                  </a:moveTo>
                  <a:cubicBezTo>
                    <a:pt x="527" y="353"/>
                    <a:pt x="556" y="292"/>
                    <a:pt x="556" y="222"/>
                  </a:cubicBezTo>
                  <a:cubicBezTo>
                    <a:pt x="556" y="100"/>
                    <a:pt x="464" y="0"/>
                    <a:pt x="350" y="0"/>
                  </a:cubicBezTo>
                  <a:cubicBezTo>
                    <a:pt x="237" y="0"/>
                    <a:pt x="145" y="100"/>
                    <a:pt x="145" y="222"/>
                  </a:cubicBezTo>
                  <a:cubicBezTo>
                    <a:pt x="145" y="284"/>
                    <a:pt x="168" y="340"/>
                    <a:pt x="205" y="380"/>
                  </a:cubicBezTo>
                  <a:cubicBezTo>
                    <a:pt x="210" y="384"/>
                    <a:pt x="341" y="505"/>
                    <a:pt x="481" y="394"/>
                  </a:cubicBezTo>
                  <a:close/>
                  <a:moveTo>
                    <a:pt x="619" y="548"/>
                  </a:moveTo>
                  <a:cubicBezTo>
                    <a:pt x="507" y="446"/>
                    <a:pt x="507" y="446"/>
                    <a:pt x="507" y="446"/>
                  </a:cubicBezTo>
                  <a:cubicBezTo>
                    <a:pt x="465" y="480"/>
                    <a:pt x="346" y="553"/>
                    <a:pt x="182" y="443"/>
                  </a:cubicBezTo>
                  <a:cubicBezTo>
                    <a:pt x="132" y="481"/>
                    <a:pt x="0" y="591"/>
                    <a:pt x="15" y="664"/>
                  </a:cubicBezTo>
                  <a:cubicBezTo>
                    <a:pt x="15" y="664"/>
                    <a:pt x="17" y="741"/>
                    <a:pt x="157" y="745"/>
                  </a:cubicBezTo>
                  <a:cubicBezTo>
                    <a:pt x="157" y="745"/>
                    <a:pt x="574" y="776"/>
                    <a:pt x="643" y="704"/>
                  </a:cubicBezTo>
                  <a:cubicBezTo>
                    <a:pt x="643" y="704"/>
                    <a:pt x="719" y="655"/>
                    <a:pt x="619" y="548"/>
                  </a:cubicBezTo>
                  <a:close/>
                </a:path>
              </a:pathLst>
            </a:custGeom>
            <a:grpFill/>
            <a:ln>
              <a:noFill/>
            </a:ln>
          </p:spPr>
          <p:txBody>
            <a:bodyPr vert="horz" wrap="square" lIns="91440" tIns="45720" rIns="91440" bIns="45720" numCol="1" anchor="t" anchorCtr="0" compatLnSpc="1"/>
            <a:lstStyle/>
            <a:p>
              <a:endParaRPr lang="zh-CN" altLang="en-US"/>
            </a:p>
          </p:txBody>
        </p:sp>
        <p:sp>
          <p:nvSpPr>
            <p:cNvPr id="18" name="椭圆 17"/>
            <p:cNvSpPr/>
            <p:nvPr/>
          </p:nvSpPr>
          <p:spPr>
            <a:xfrm>
              <a:off x="2364690" y="4730494"/>
              <a:ext cx="653704" cy="653704"/>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grpSp>
      <p:sp>
        <p:nvSpPr>
          <p:cNvPr id="17" name="内容占位符 2"/>
          <p:cNvSpPr txBox="1"/>
          <p:nvPr/>
        </p:nvSpPr>
        <p:spPr>
          <a:xfrm>
            <a:off x="4139952" y="2968588"/>
            <a:ext cx="2628292" cy="432048"/>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400" b="1" dirty="0">
              <a:ln w="9525" cmpd="sng">
                <a:noFill/>
                <a:prstDash val="solid"/>
              </a:ln>
              <a:solidFill>
                <a:schemeClr val="accent2"/>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zh-CN" altLang="en-US" sz="1200" b="1" dirty="0">
                <a:ln w="9525" cmpd="sng">
                  <a:noFill/>
                  <a:prstDash val="solid"/>
                </a:ln>
                <a:solidFill>
                  <a:schemeClr val="accent2"/>
                </a:solidFill>
                <a:latin typeface="思源黑体 CN Light" panose="020B0300000000000000" pitchFamily="34" charset="-122"/>
                <a:ea typeface="思源黑体 CN Light" panose="020B0300000000000000" pitchFamily="34" charset="-122"/>
              </a:rPr>
              <a:t>产品运行</a:t>
            </a:r>
            <a:endParaRPr lang="en-US" altLang="zh-CN" sz="400" dirty="0">
              <a:ln w="9525" cmpd="sng">
                <a:noFill/>
                <a:prstDash val="solid"/>
              </a:ln>
              <a:solidFill>
                <a:schemeClr val="accent2"/>
              </a:solidFill>
              <a:latin typeface="思源黑体 CN Light" panose="020B0300000000000000" pitchFamily="34" charset="-122"/>
              <a:ea typeface="思源黑体 CN Light" panose="020B0300000000000000" pitchFamily="34" charset="-122"/>
              <a:sym typeface="+mn-ea"/>
            </a:endParaRPr>
          </a:p>
        </p:txBody>
      </p:sp>
      <p:sp>
        <p:nvSpPr>
          <p:cNvPr id="20" name="内容占位符 2"/>
          <p:cNvSpPr txBox="1"/>
          <p:nvPr/>
        </p:nvSpPr>
        <p:spPr>
          <a:xfrm>
            <a:off x="4139952" y="3580656"/>
            <a:ext cx="2628292" cy="540060"/>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400" b="1" dirty="0">
              <a:ln w="9525" cmpd="sng">
                <a:noFill/>
                <a:prstDash val="solid"/>
              </a:ln>
              <a:solidFill>
                <a:schemeClr val="accent3"/>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zh-CN" altLang="en-US" sz="1200" b="1" dirty="0">
                <a:ln w="9525" cmpd="sng">
                  <a:noFill/>
                  <a:prstDash val="solid"/>
                </a:ln>
                <a:solidFill>
                  <a:schemeClr val="accent3"/>
                </a:solidFill>
                <a:latin typeface="思源黑体 CN Light" panose="020B0300000000000000" pitchFamily="34" charset="-122"/>
                <a:ea typeface="思源黑体 CN Light" panose="020B0300000000000000" pitchFamily="34" charset="-122"/>
              </a:rPr>
              <a:t>市场分析</a:t>
            </a:r>
            <a:endParaRPr lang="en-US" altLang="zh-CN" sz="400" dirty="0">
              <a:ln w="9525" cmpd="sng">
                <a:noFill/>
                <a:prstDash val="solid"/>
              </a:ln>
              <a:solidFill>
                <a:schemeClr val="accent3"/>
              </a:solidFill>
              <a:latin typeface="思源黑体 CN Light" panose="020B0300000000000000" pitchFamily="34" charset="-122"/>
              <a:ea typeface="思源黑体 CN Light" panose="020B0300000000000000" pitchFamily="34" charset="-122"/>
              <a:sym typeface="+mn-ea"/>
            </a:endParaRPr>
          </a:p>
        </p:txBody>
      </p:sp>
      <p:grpSp>
        <p:nvGrpSpPr>
          <p:cNvPr id="9" name="组合 3"/>
          <p:cNvGrpSpPr/>
          <p:nvPr/>
        </p:nvGrpSpPr>
        <p:grpSpPr>
          <a:xfrm>
            <a:off x="3599892" y="3652664"/>
            <a:ext cx="392096" cy="392217"/>
            <a:chOff x="2364690" y="4730494"/>
            <a:chExt cx="653704" cy="653704"/>
          </a:xfrm>
          <a:solidFill>
            <a:schemeClr val="accent3"/>
          </a:solidFill>
        </p:grpSpPr>
        <p:sp>
          <p:nvSpPr>
            <p:cNvPr id="23" name="Freeform 10"/>
            <p:cNvSpPr>
              <a:spLocks noEditPoints="1"/>
            </p:cNvSpPr>
            <p:nvPr/>
          </p:nvSpPr>
          <p:spPr bwMode="auto">
            <a:xfrm>
              <a:off x="2556947" y="4900521"/>
              <a:ext cx="288677" cy="311838"/>
            </a:xfrm>
            <a:custGeom>
              <a:avLst/>
              <a:gdLst>
                <a:gd name="T0" fmla="*/ 481 w 719"/>
                <a:gd name="T1" fmla="*/ 394 h 776"/>
                <a:gd name="T2" fmla="*/ 556 w 719"/>
                <a:gd name="T3" fmla="*/ 222 h 776"/>
                <a:gd name="T4" fmla="*/ 350 w 719"/>
                <a:gd name="T5" fmla="*/ 0 h 776"/>
                <a:gd name="T6" fmla="*/ 145 w 719"/>
                <a:gd name="T7" fmla="*/ 222 h 776"/>
                <a:gd name="T8" fmla="*/ 205 w 719"/>
                <a:gd name="T9" fmla="*/ 380 h 776"/>
                <a:gd name="T10" fmla="*/ 481 w 719"/>
                <a:gd name="T11" fmla="*/ 394 h 776"/>
                <a:gd name="T12" fmla="*/ 619 w 719"/>
                <a:gd name="T13" fmla="*/ 548 h 776"/>
                <a:gd name="T14" fmla="*/ 507 w 719"/>
                <a:gd name="T15" fmla="*/ 446 h 776"/>
                <a:gd name="T16" fmla="*/ 182 w 719"/>
                <a:gd name="T17" fmla="*/ 443 h 776"/>
                <a:gd name="T18" fmla="*/ 15 w 719"/>
                <a:gd name="T19" fmla="*/ 664 h 776"/>
                <a:gd name="T20" fmla="*/ 157 w 719"/>
                <a:gd name="T21" fmla="*/ 745 h 776"/>
                <a:gd name="T22" fmla="*/ 643 w 719"/>
                <a:gd name="T23" fmla="*/ 704 h 776"/>
                <a:gd name="T24" fmla="*/ 619 w 719"/>
                <a:gd name="T25" fmla="*/ 548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9" h="776">
                  <a:moveTo>
                    <a:pt x="481" y="394"/>
                  </a:moveTo>
                  <a:cubicBezTo>
                    <a:pt x="527" y="353"/>
                    <a:pt x="556" y="292"/>
                    <a:pt x="556" y="222"/>
                  </a:cubicBezTo>
                  <a:cubicBezTo>
                    <a:pt x="556" y="100"/>
                    <a:pt x="464" y="0"/>
                    <a:pt x="350" y="0"/>
                  </a:cubicBezTo>
                  <a:cubicBezTo>
                    <a:pt x="237" y="0"/>
                    <a:pt x="145" y="100"/>
                    <a:pt x="145" y="222"/>
                  </a:cubicBezTo>
                  <a:cubicBezTo>
                    <a:pt x="145" y="284"/>
                    <a:pt x="168" y="340"/>
                    <a:pt x="205" y="380"/>
                  </a:cubicBezTo>
                  <a:cubicBezTo>
                    <a:pt x="210" y="384"/>
                    <a:pt x="341" y="505"/>
                    <a:pt x="481" y="394"/>
                  </a:cubicBezTo>
                  <a:close/>
                  <a:moveTo>
                    <a:pt x="619" y="548"/>
                  </a:moveTo>
                  <a:cubicBezTo>
                    <a:pt x="507" y="446"/>
                    <a:pt x="507" y="446"/>
                    <a:pt x="507" y="446"/>
                  </a:cubicBezTo>
                  <a:cubicBezTo>
                    <a:pt x="465" y="480"/>
                    <a:pt x="346" y="553"/>
                    <a:pt x="182" y="443"/>
                  </a:cubicBezTo>
                  <a:cubicBezTo>
                    <a:pt x="132" y="481"/>
                    <a:pt x="0" y="591"/>
                    <a:pt x="15" y="664"/>
                  </a:cubicBezTo>
                  <a:cubicBezTo>
                    <a:pt x="15" y="664"/>
                    <a:pt x="17" y="741"/>
                    <a:pt x="157" y="745"/>
                  </a:cubicBezTo>
                  <a:cubicBezTo>
                    <a:pt x="157" y="745"/>
                    <a:pt x="574" y="776"/>
                    <a:pt x="643" y="704"/>
                  </a:cubicBezTo>
                  <a:cubicBezTo>
                    <a:pt x="643" y="704"/>
                    <a:pt x="719" y="655"/>
                    <a:pt x="619" y="548"/>
                  </a:cubicBezTo>
                  <a:close/>
                </a:path>
              </a:pathLst>
            </a:custGeom>
            <a:grpFill/>
            <a:ln>
              <a:noFill/>
            </a:ln>
          </p:spPr>
          <p:txBody>
            <a:bodyPr vert="horz" wrap="square" lIns="91440" tIns="45720" rIns="91440" bIns="45720" numCol="1" anchor="t" anchorCtr="0" compatLnSpc="1"/>
            <a:lstStyle/>
            <a:p>
              <a:endParaRPr lang="zh-CN" altLang="en-US"/>
            </a:p>
          </p:txBody>
        </p:sp>
        <p:sp>
          <p:nvSpPr>
            <p:cNvPr id="24" name="椭圆 23"/>
            <p:cNvSpPr/>
            <p:nvPr/>
          </p:nvSpPr>
          <p:spPr>
            <a:xfrm>
              <a:off x="2364690" y="4730494"/>
              <a:ext cx="653704" cy="653704"/>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grpSp>
      <p:grpSp>
        <p:nvGrpSpPr>
          <p:cNvPr id="10" name="组合 3"/>
          <p:cNvGrpSpPr/>
          <p:nvPr/>
        </p:nvGrpSpPr>
        <p:grpSpPr>
          <a:xfrm>
            <a:off x="3599892" y="4228728"/>
            <a:ext cx="392096" cy="392217"/>
            <a:chOff x="2364690" y="4730494"/>
            <a:chExt cx="653704" cy="653704"/>
          </a:xfrm>
          <a:solidFill>
            <a:schemeClr val="accent3"/>
          </a:solidFill>
        </p:grpSpPr>
        <p:sp>
          <p:nvSpPr>
            <p:cNvPr id="26" name="Freeform 10"/>
            <p:cNvSpPr>
              <a:spLocks noEditPoints="1"/>
            </p:cNvSpPr>
            <p:nvPr/>
          </p:nvSpPr>
          <p:spPr bwMode="auto">
            <a:xfrm>
              <a:off x="2556947" y="4900521"/>
              <a:ext cx="288677" cy="311838"/>
            </a:xfrm>
            <a:custGeom>
              <a:avLst/>
              <a:gdLst>
                <a:gd name="T0" fmla="*/ 481 w 719"/>
                <a:gd name="T1" fmla="*/ 394 h 776"/>
                <a:gd name="T2" fmla="*/ 556 w 719"/>
                <a:gd name="T3" fmla="*/ 222 h 776"/>
                <a:gd name="T4" fmla="*/ 350 w 719"/>
                <a:gd name="T5" fmla="*/ 0 h 776"/>
                <a:gd name="T6" fmla="*/ 145 w 719"/>
                <a:gd name="T7" fmla="*/ 222 h 776"/>
                <a:gd name="T8" fmla="*/ 205 w 719"/>
                <a:gd name="T9" fmla="*/ 380 h 776"/>
                <a:gd name="T10" fmla="*/ 481 w 719"/>
                <a:gd name="T11" fmla="*/ 394 h 776"/>
                <a:gd name="T12" fmla="*/ 619 w 719"/>
                <a:gd name="T13" fmla="*/ 548 h 776"/>
                <a:gd name="T14" fmla="*/ 507 w 719"/>
                <a:gd name="T15" fmla="*/ 446 h 776"/>
                <a:gd name="T16" fmla="*/ 182 w 719"/>
                <a:gd name="T17" fmla="*/ 443 h 776"/>
                <a:gd name="T18" fmla="*/ 15 w 719"/>
                <a:gd name="T19" fmla="*/ 664 h 776"/>
                <a:gd name="T20" fmla="*/ 157 w 719"/>
                <a:gd name="T21" fmla="*/ 745 h 776"/>
                <a:gd name="T22" fmla="*/ 643 w 719"/>
                <a:gd name="T23" fmla="*/ 704 h 776"/>
                <a:gd name="T24" fmla="*/ 619 w 719"/>
                <a:gd name="T25" fmla="*/ 548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9" h="776">
                  <a:moveTo>
                    <a:pt x="481" y="394"/>
                  </a:moveTo>
                  <a:cubicBezTo>
                    <a:pt x="527" y="353"/>
                    <a:pt x="556" y="292"/>
                    <a:pt x="556" y="222"/>
                  </a:cubicBezTo>
                  <a:cubicBezTo>
                    <a:pt x="556" y="100"/>
                    <a:pt x="464" y="0"/>
                    <a:pt x="350" y="0"/>
                  </a:cubicBezTo>
                  <a:cubicBezTo>
                    <a:pt x="237" y="0"/>
                    <a:pt x="145" y="100"/>
                    <a:pt x="145" y="222"/>
                  </a:cubicBezTo>
                  <a:cubicBezTo>
                    <a:pt x="145" y="284"/>
                    <a:pt x="168" y="340"/>
                    <a:pt x="205" y="380"/>
                  </a:cubicBezTo>
                  <a:cubicBezTo>
                    <a:pt x="210" y="384"/>
                    <a:pt x="341" y="505"/>
                    <a:pt x="481" y="394"/>
                  </a:cubicBezTo>
                  <a:close/>
                  <a:moveTo>
                    <a:pt x="619" y="548"/>
                  </a:moveTo>
                  <a:cubicBezTo>
                    <a:pt x="507" y="446"/>
                    <a:pt x="507" y="446"/>
                    <a:pt x="507" y="446"/>
                  </a:cubicBezTo>
                  <a:cubicBezTo>
                    <a:pt x="465" y="480"/>
                    <a:pt x="346" y="553"/>
                    <a:pt x="182" y="443"/>
                  </a:cubicBezTo>
                  <a:cubicBezTo>
                    <a:pt x="132" y="481"/>
                    <a:pt x="0" y="591"/>
                    <a:pt x="15" y="664"/>
                  </a:cubicBezTo>
                  <a:cubicBezTo>
                    <a:pt x="15" y="664"/>
                    <a:pt x="17" y="741"/>
                    <a:pt x="157" y="745"/>
                  </a:cubicBezTo>
                  <a:cubicBezTo>
                    <a:pt x="157" y="745"/>
                    <a:pt x="574" y="776"/>
                    <a:pt x="643" y="704"/>
                  </a:cubicBezTo>
                  <a:cubicBezTo>
                    <a:pt x="643" y="704"/>
                    <a:pt x="719" y="655"/>
                    <a:pt x="619" y="548"/>
                  </a:cubicBezTo>
                  <a:close/>
                </a:path>
              </a:pathLst>
            </a:custGeom>
            <a:grpFill/>
            <a:ln>
              <a:noFill/>
            </a:ln>
          </p:spPr>
          <p:txBody>
            <a:bodyPr vert="horz" wrap="square" lIns="91440" tIns="45720" rIns="91440" bIns="45720" numCol="1" anchor="t" anchorCtr="0" compatLnSpc="1"/>
            <a:lstStyle/>
            <a:p>
              <a:endParaRPr lang="zh-CN" altLang="en-US"/>
            </a:p>
          </p:txBody>
        </p:sp>
        <p:sp>
          <p:nvSpPr>
            <p:cNvPr id="27" name="椭圆 26"/>
            <p:cNvSpPr/>
            <p:nvPr/>
          </p:nvSpPr>
          <p:spPr>
            <a:xfrm>
              <a:off x="2364690" y="4730494"/>
              <a:ext cx="653704" cy="653704"/>
            </a:xfrm>
            <a:prstGeom prst="ellipse">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grpSp>
      <p:sp>
        <p:nvSpPr>
          <p:cNvPr id="28" name="内容占位符 2"/>
          <p:cNvSpPr txBox="1"/>
          <p:nvPr/>
        </p:nvSpPr>
        <p:spPr>
          <a:xfrm>
            <a:off x="4139952" y="4120716"/>
            <a:ext cx="2628292" cy="540060"/>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400" b="1" dirty="0">
              <a:ln w="9525" cmpd="sng">
                <a:noFill/>
                <a:prstDash val="solid"/>
              </a:ln>
              <a:solidFill>
                <a:schemeClr val="accent4"/>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zh-CN" altLang="en-US" sz="1200" b="1" dirty="0">
                <a:ln w="9525" cmpd="sng">
                  <a:noFill/>
                  <a:prstDash val="solid"/>
                </a:ln>
                <a:solidFill>
                  <a:schemeClr val="accent4"/>
                </a:solidFill>
                <a:latin typeface="思源黑体 CN Light" panose="020B0300000000000000" pitchFamily="34" charset="-122"/>
                <a:ea typeface="思源黑体 CN Light" panose="020B0300000000000000" pitchFamily="34" charset="-122"/>
              </a:rPr>
              <a:t>投资回报</a:t>
            </a:r>
            <a:endParaRPr lang="zh-CN" altLang="en-US" sz="1200" b="1" dirty="0">
              <a:ln w="9525" cmpd="sng">
                <a:noFill/>
                <a:prstDash val="solid"/>
              </a:ln>
              <a:solidFill>
                <a:schemeClr val="accent4"/>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endParaRPr lang="en-US" altLang="zh-CN" sz="400" dirty="0">
              <a:ln w="9525" cmpd="sng">
                <a:noFill/>
                <a:prstDash val="solid"/>
              </a:ln>
              <a:solidFill>
                <a:schemeClr val="accent4"/>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8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1" fill="hold" nodeType="withEffect">
                                  <p:stCondLst>
                                    <p:cond delay="1700"/>
                                  </p:stCondLst>
                                  <p:childTnLst>
                                    <p:set>
                                      <p:cBhvr>
                                        <p:cTn id="11" dur="1" fill="hold">
                                          <p:stCondLst>
                                            <p:cond delay="0"/>
                                          </p:stCondLst>
                                        </p:cTn>
                                        <p:tgtEl>
                                          <p:spTgt spid="19"/>
                                        </p:tgtEl>
                                        <p:attrNameLst>
                                          <p:attrName>style.visibility</p:attrName>
                                        </p:attrNameLst>
                                      </p:cBhvr>
                                      <p:to>
                                        <p:strVal val="visible"/>
                                      </p:to>
                                    </p:set>
                                    <p:animEffect transition="in" filter="wipe(up)">
                                      <p:cBhvr>
                                        <p:cTn id="12" dur="500"/>
                                        <p:tgtEl>
                                          <p:spTgt spid="19"/>
                                        </p:tgtEl>
                                      </p:cBhvr>
                                    </p:animEffect>
                                  </p:childTnLst>
                                </p:cTn>
                              </p:par>
                              <p:par>
                                <p:cTn id="13" presetID="53" presetClass="entr" presetSubtype="16" fill="hold" nodeType="withEffect">
                                  <p:stCondLst>
                                    <p:cond delay="180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200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nodeType="withEffect">
                                  <p:stCondLst>
                                    <p:cond delay="200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53" presetClass="entr" presetSubtype="16" fill="hold" nodeType="withEffect">
                                  <p:stCondLst>
                                    <p:cond delay="20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081661" y="3077688"/>
            <a:ext cx="3115777" cy="49451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4171549" y="1667061"/>
            <a:ext cx="936000" cy="9371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60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rPr>
              <a:t>01</a:t>
            </a:r>
            <a:endParaRPr lang="zh-CN" altLang="en-US" sz="60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endParaRPr>
          </a:p>
        </p:txBody>
      </p:sp>
      <p:sp>
        <p:nvSpPr>
          <p:cNvPr id="5" name="MH_Entry_1"/>
          <p:cNvSpPr/>
          <p:nvPr>
            <p:custDataLst>
              <p:tags r:id="rId1"/>
            </p:custDataLst>
          </p:nvPr>
        </p:nvSpPr>
        <p:spPr>
          <a:xfrm>
            <a:off x="3595433" y="3165955"/>
            <a:ext cx="2089852"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spcAft>
                <a:spcPts val="900"/>
              </a:spcAft>
            </a:pPr>
            <a:r>
              <a:rPr lang="zh-CN" altLang="en-US" sz="20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项目介绍</a:t>
            </a:r>
            <a:endParaRPr lang="en-US" altLang="zh-CN" sz="8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9" name="TextBox 11"/>
          <p:cNvSpPr txBox="1"/>
          <p:nvPr/>
        </p:nvSpPr>
        <p:spPr>
          <a:xfrm>
            <a:off x="4693617" y="3809770"/>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434421" y="3809770"/>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4693617" y="4001596"/>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434421" y="4001596"/>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by="(-#ppt_w*2)" calcmode="lin" valueType="num">
                                      <p:cBhvr rctx="PPT">
                                        <p:cTn id="18" dur="500" autoRev="1" fill="hold">
                                          <p:stCondLst>
                                            <p:cond delay="0"/>
                                          </p:stCondLst>
                                        </p:cTn>
                                        <p:tgtEl>
                                          <p:spTgt spid="5"/>
                                        </p:tgtEl>
                                        <p:attrNameLst>
                                          <p:attrName>ppt_w</p:attrName>
                                        </p:attrNameLst>
                                      </p:cBhvr>
                                    </p:anim>
                                    <p:anim by="(#ppt_w*0.50)" calcmode="lin" valueType="num">
                                      <p:cBhvr>
                                        <p:cTn id="19" dur="500" decel="50000" autoRev="1" fill="hold">
                                          <p:stCondLst>
                                            <p:cond delay="0"/>
                                          </p:stCondLst>
                                        </p:cTn>
                                        <p:tgtEl>
                                          <p:spTgt spid="5"/>
                                        </p:tgtEl>
                                        <p:attrNameLst>
                                          <p:attrName>ppt_x</p:attrName>
                                        </p:attrNameLst>
                                      </p:cBhvr>
                                    </p:anim>
                                    <p:anim from="(-#ppt_h/2)" to="(#ppt_y)" calcmode="lin" valueType="num">
                                      <p:cBhvr>
                                        <p:cTn id="20" dur="1000" fill="hold">
                                          <p:stCondLst>
                                            <p:cond delay="0"/>
                                          </p:stCondLst>
                                        </p:cTn>
                                        <p:tgtEl>
                                          <p:spTgt spid="5"/>
                                        </p:tgtEl>
                                        <p:attrNameLst>
                                          <p:attrName>ppt_y</p:attrName>
                                        </p:attrNameLst>
                                      </p:cBhvr>
                                    </p:anim>
                                    <p:animRot by="21600000">
                                      <p:cBhvr>
                                        <p:cTn id="21" dur="1000" fill="hold">
                                          <p:stCondLst>
                                            <p:cond delay="0"/>
                                          </p:stCondLst>
                                        </p:cTn>
                                        <p:tgtEl>
                                          <p:spTgt spid="5"/>
                                        </p:tgtEl>
                                        <p:attrNameLst>
                                          <p:attrName>r</p:attrName>
                                        </p:attrNameLst>
                                      </p:cBhvr>
                                    </p:animRot>
                                  </p:childTnLst>
                                </p:cTn>
                              </p:par>
                            </p:childTnLst>
                          </p:cTn>
                        </p:par>
                        <p:par>
                          <p:cTn id="22" fill="hold">
                            <p:stCondLst>
                              <p:cond delay="2799"/>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3799"/>
                            </p:stCondLst>
                            <p:childTnLst>
                              <p:par>
                                <p:cTn id="34" presetID="42"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4"/>
          <p:cNvSpPr/>
          <p:nvPr/>
        </p:nvSpPr>
        <p:spPr bwMode="gray">
          <a:xfrm>
            <a:off x="5073650" y="1101706"/>
            <a:ext cx="1466850" cy="889894"/>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chemeClr val="accent2"/>
          </a:solidFill>
          <a:ln w="12700">
            <a:noFill/>
            <a:prstDash val="solid"/>
            <a:round/>
          </a:ln>
        </p:spPr>
        <p:txBody>
          <a:bodyPr/>
          <a:lstStyle/>
          <a:p>
            <a:pPr>
              <a:defRPr/>
            </a:pPr>
            <a:endParaRPr lang="zh-CN" altLang="en-US" sz="900">
              <a:solidFill>
                <a:schemeClr val="tx1">
                  <a:lumMod val="50000"/>
                  <a:lumOff val="50000"/>
                </a:schemeClr>
              </a:solidFill>
              <a:ea typeface="宋体" panose="02010600030101010101" pitchFamily="2" charset="-122"/>
            </a:endParaRPr>
          </a:p>
        </p:txBody>
      </p:sp>
      <p:grpSp>
        <p:nvGrpSpPr>
          <p:cNvPr id="2" name="组合 18"/>
          <p:cNvGrpSpPr/>
          <p:nvPr/>
        </p:nvGrpSpPr>
        <p:grpSpPr>
          <a:xfrm>
            <a:off x="3594499" y="1885342"/>
            <a:ext cx="1803797" cy="440668"/>
            <a:chOff x="3268663" y="2513013"/>
            <a:chExt cx="2405063" cy="587376"/>
          </a:xfrm>
          <a:solidFill>
            <a:schemeClr val="accent2"/>
          </a:solidFill>
        </p:grpSpPr>
        <p:sp>
          <p:nvSpPr>
            <p:cNvPr id="20" name="Freeform 21"/>
            <p:cNvSpPr/>
            <p:nvPr/>
          </p:nvSpPr>
          <p:spPr bwMode="auto">
            <a:xfrm>
              <a:off x="3268663" y="2513013"/>
              <a:ext cx="2405063" cy="587375"/>
            </a:xfrm>
            <a:custGeom>
              <a:avLst/>
              <a:gdLst>
                <a:gd name="T0" fmla="*/ 1515 w 1515"/>
                <a:gd name="T1" fmla="*/ 124 h 370"/>
                <a:gd name="T2" fmla="*/ 1245 w 1515"/>
                <a:gd name="T3" fmla="*/ 124 h 370"/>
                <a:gd name="T4" fmla="*/ 1245 w 1515"/>
                <a:gd name="T5" fmla="*/ 0 h 370"/>
                <a:gd name="T6" fmla="*/ 269 w 1515"/>
                <a:gd name="T7" fmla="*/ 0 h 370"/>
                <a:gd name="T8" fmla="*/ 269 w 1515"/>
                <a:gd name="T9" fmla="*/ 124 h 370"/>
                <a:gd name="T10" fmla="*/ 0 w 1515"/>
                <a:gd name="T11" fmla="*/ 124 h 370"/>
                <a:gd name="T12" fmla="*/ 123 w 1515"/>
                <a:gd name="T13" fmla="*/ 247 h 370"/>
                <a:gd name="T14" fmla="*/ 0 w 1515"/>
                <a:gd name="T15" fmla="*/ 370 h 370"/>
                <a:gd name="T16" fmla="*/ 386 w 1515"/>
                <a:gd name="T17" fmla="*/ 370 h 370"/>
                <a:gd name="T18" fmla="*/ 386 w 1515"/>
                <a:gd name="T19" fmla="*/ 249 h 370"/>
                <a:gd name="T20" fmla="*/ 1128 w 1515"/>
                <a:gd name="T21" fmla="*/ 249 h 370"/>
                <a:gd name="T22" fmla="*/ 1128 w 1515"/>
                <a:gd name="T23" fmla="*/ 370 h 370"/>
                <a:gd name="T24" fmla="*/ 1515 w 1515"/>
                <a:gd name="T25" fmla="*/ 370 h 370"/>
                <a:gd name="T26" fmla="*/ 1391 w 1515"/>
                <a:gd name="T27" fmla="*/ 247 h 370"/>
                <a:gd name="T28" fmla="*/ 1515 w 1515"/>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5" h="370">
                  <a:moveTo>
                    <a:pt x="1515" y="124"/>
                  </a:moveTo>
                  <a:lnTo>
                    <a:pt x="1245" y="124"/>
                  </a:lnTo>
                  <a:lnTo>
                    <a:pt x="1245" y="0"/>
                  </a:lnTo>
                  <a:lnTo>
                    <a:pt x="269" y="0"/>
                  </a:lnTo>
                  <a:lnTo>
                    <a:pt x="269" y="124"/>
                  </a:lnTo>
                  <a:lnTo>
                    <a:pt x="0" y="124"/>
                  </a:lnTo>
                  <a:lnTo>
                    <a:pt x="123" y="247"/>
                  </a:lnTo>
                  <a:lnTo>
                    <a:pt x="0" y="370"/>
                  </a:lnTo>
                  <a:lnTo>
                    <a:pt x="386" y="370"/>
                  </a:lnTo>
                  <a:lnTo>
                    <a:pt x="386" y="249"/>
                  </a:lnTo>
                  <a:lnTo>
                    <a:pt x="1128" y="249"/>
                  </a:lnTo>
                  <a:lnTo>
                    <a:pt x="1128" y="370"/>
                  </a:lnTo>
                  <a:lnTo>
                    <a:pt x="1515" y="370"/>
                  </a:lnTo>
                  <a:lnTo>
                    <a:pt x="1391" y="247"/>
                  </a:lnTo>
                  <a:lnTo>
                    <a:pt x="1515"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Freeform 22"/>
            <p:cNvSpPr/>
            <p:nvPr/>
          </p:nvSpPr>
          <p:spPr bwMode="auto">
            <a:xfrm>
              <a:off x="5059363" y="2892426"/>
              <a:ext cx="185738" cy="207963"/>
            </a:xfrm>
            <a:custGeom>
              <a:avLst/>
              <a:gdLst>
                <a:gd name="T0" fmla="*/ 0 w 117"/>
                <a:gd name="T1" fmla="*/ 131 h 131"/>
                <a:gd name="T2" fmla="*/ 117 w 117"/>
                <a:gd name="T3" fmla="*/ 10 h 131"/>
                <a:gd name="T4" fmla="*/ 109 w 117"/>
                <a:gd name="T5" fmla="*/ 0 h 131"/>
                <a:gd name="T6" fmla="*/ 0 w 117"/>
                <a:gd name="T7" fmla="*/ 0 h 131"/>
                <a:gd name="T8" fmla="*/ 0 w 117"/>
                <a:gd name="T9" fmla="*/ 131 h 131"/>
              </a:gdLst>
              <a:ahLst/>
              <a:cxnLst>
                <a:cxn ang="0">
                  <a:pos x="T0" y="T1"/>
                </a:cxn>
                <a:cxn ang="0">
                  <a:pos x="T2" y="T3"/>
                </a:cxn>
                <a:cxn ang="0">
                  <a:pos x="T4" y="T5"/>
                </a:cxn>
                <a:cxn ang="0">
                  <a:pos x="T6" y="T7"/>
                </a:cxn>
                <a:cxn ang="0">
                  <a:pos x="T8" y="T9"/>
                </a:cxn>
              </a:cxnLst>
              <a:rect l="0" t="0" r="r" b="b"/>
              <a:pathLst>
                <a:path w="117" h="131">
                  <a:moveTo>
                    <a:pt x="0" y="131"/>
                  </a:moveTo>
                  <a:lnTo>
                    <a:pt x="117" y="10"/>
                  </a:lnTo>
                  <a:lnTo>
                    <a:pt x="109" y="0"/>
                  </a:lnTo>
                  <a:lnTo>
                    <a:pt x="0" y="0"/>
                  </a:lnTo>
                  <a:lnTo>
                    <a:pt x="0"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Freeform 23"/>
            <p:cNvSpPr/>
            <p:nvPr/>
          </p:nvSpPr>
          <p:spPr bwMode="auto">
            <a:xfrm>
              <a:off x="3695701" y="2892426"/>
              <a:ext cx="185738" cy="207963"/>
            </a:xfrm>
            <a:custGeom>
              <a:avLst/>
              <a:gdLst>
                <a:gd name="T0" fmla="*/ 117 w 117"/>
                <a:gd name="T1" fmla="*/ 131 h 131"/>
                <a:gd name="T2" fmla="*/ 0 w 117"/>
                <a:gd name="T3" fmla="*/ 10 h 131"/>
                <a:gd name="T4" fmla="*/ 9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9" y="0"/>
                  </a:lnTo>
                  <a:lnTo>
                    <a:pt x="117" y="0"/>
                  </a:lnTo>
                  <a:lnTo>
                    <a:pt x="117"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 name="组合 22"/>
          <p:cNvGrpSpPr/>
          <p:nvPr/>
        </p:nvGrpSpPr>
        <p:grpSpPr>
          <a:xfrm>
            <a:off x="5574508" y="1885342"/>
            <a:ext cx="1806179" cy="440668"/>
            <a:chOff x="5908676" y="2513013"/>
            <a:chExt cx="2408238" cy="587376"/>
          </a:xfrm>
          <a:solidFill>
            <a:schemeClr val="accent3"/>
          </a:solidFill>
        </p:grpSpPr>
        <p:sp>
          <p:nvSpPr>
            <p:cNvPr id="24" name="Freeform 24"/>
            <p:cNvSpPr/>
            <p:nvPr/>
          </p:nvSpPr>
          <p:spPr bwMode="auto">
            <a:xfrm>
              <a:off x="5908676" y="2513013"/>
              <a:ext cx="2408238" cy="587375"/>
            </a:xfrm>
            <a:custGeom>
              <a:avLst/>
              <a:gdLst>
                <a:gd name="T0" fmla="*/ 1517 w 1517"/>
                <a:gd name="T1" fmla="*/ 124 h 370"/>
                <a:gd name="T2" fmla="*/ 1245 w 1517"/>
                <a:gd name="T3" fmla="*/ 124 h 370"/>
                <a:gd name="T4" fmla="*/ 1245 w 1517"/>
                <a:gd name="T5" fmla="*/ 0 h 370"/>
                <a:gd name="T6" fmla="*/ 272 w 1517"/>
                <a:gd name="T7" fmla="*/ 0 h 370"/>
                <a:gd name="T8" fmla="*/ 272 w 1517"/>
                <a:gd name="T9" fmla="*/ 124 h 370"/>
                <a:gd name="T10" fmla="*/ 0 w 1517"/>
                <a:gd name="T11" fmla="*/ 124 h 370"/>
                <a:gd name="T12" fmla="*/ 123 w 1517"/>
                <a:gd name="T13" fmla="*/ 247 h 370"/>
                <a:gd name="T14" fmla="*/ 0 w 1517"/>
                <a:gd name="T15" fmla="*/ 370 h 370"/>
                <a:gd name="T16" fmla="*/ 389 w 1517"/>
                <a:gd name="T17" fmla="*/ 370 h 370"/>
                <a:gd name="T18" fmla="*/ 389 w 1517"/>
                <a:gd name="T19" fmla="*/ 249 h 370"/>
                <a:gd name="T20" fmla="*/ 1128 w 1517"/>
                <a:gd name="T21" fmla="*/ 249 h 370"/>
                <a:gd name="T22" fmla="*/ 1128 w 1517"/>
                <a:gd name="T23" fmla="*/ 370 h 370"/>
                <a:gd name="T24" fmla="*/ 1517 w 1517"/>
                <a:gd name="T25" fmla="*/ 370 h 370"/>
                <a:gd name="T26" fmla="*/ 1394 w 1517"/>
                <a:gd name="T27" fmla="*/ 247 h 370"/>
                <a:gd name="T28" fmla="*/ 1517 w 1517"/>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7" h="370">
                  <a:moveTo>
                    <a:pt x="1517" y="124"/>
                  </a:moveTo>
                  <a:lnTo>
                    <a:pt x="1245" y="124"/>
                  </a:lnTo>
                  <a:lnTo>
                    <a:pt x="1245" y="0"/>
                  </a:lnTo>
                  <a:lnTo>
                    <a:pt x="272" y="0"/>
                  </a:lnTo>
                  <a:lnTo>
                    <a:pt x="272" y="124"/>
                  </a:lnTo>
                  <a:lnTo>
                    <a:pt x="0" y="124"/>
                  </a:lnTo>
                  <a:lnTo>
                    <a:pt x="123" y="247"/>
                  </a:lnTo>
                  <a:lnTo>
                    <a:pt x="0" y="370"/>
                  </a:lnTo>
                  <a:lnTo>
                    <a:pt x="389" y="370"/>
                  </a:lnTo>
                  <a:lnTo>
                    <a:pt x="389" y="249"/>
                  </a:lnTo>
                  <a:lnTo>
                    <a:pt x="1128" y="249"/>
                  </a:lnTo>
                  <a:lnTo>
                    <a:pt x="1128" y="370"/>
                  </a:lnTo>
                  <a:lnTo>
                    <a:pt x="1517" y="370"/>
                  </a:lnTo>
                  <a:lnTo>
                    <a:pt x="1394" y="247"/>
                  </a:lnTo>
                  <a:lnTo>
                    <a:pt x="1517"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Freeform 25"/>
            <p:cNvSpPr/>
            <p:nvPr/>
          </p:nvSpPr>
          <p:spPr bwMode="auto">
            <a:xfrm>
              <a:off x="7699376" y="2892426"/>
              <a:ext cx="185738" cy="207963"/>
            </a:xfrm>
            <a:custGeom>
              <a:avLst/>
              <a:gdLst>
                <a:gd name="T0" fmla="*/ 0 w 117"/>
                <a:gd name="T1" fmla="*/ 131 h 131"/>
                <a:gd name="T2" fmla="*/ 117 w 117"/>
                <a:gd name="T3" fmla="*/ 10 h 131"/>
                <a:gd name="T4" fmla="*/ 111 w 117"/>
                <a:gd name="T5" fmla="*/ 0 h 131"/>
                <a:gd name="T6" fmla="*/ 0 w 117"/>
                <a:gd name="T7" fmla="*/ 0 h 131"/>
                <a:gd name="T8" fmla="*/ 0 w 117"/>
                <a:gd name="T9" fmla="*/ 131 h 131"/>
              </a:gdLst>
              <a:ahLst/>
              <a:cxnLst>
                <a:cxn ang="0">
                  <a:pos x="T0" y="T1"/>
                </a:cxn>
                <a:cxn ang="0">
                  <a:pos x="T2" y="T3"/>
                </a:cxn>
                <a:cxn ang="0">
                  <a:pos x="T4" y="T5"/>
                </a:cxn>
                <a:cxn ang="0">
                  <a:pos x="T6" y="T7"/>
                </a:cxn>
                <a:cxn ang="0">
                  <a:pos x="T8" y="T9"/>
                </a:cxn>
              </a:cxnLst>
              <a:rect l="0" t="0" r="r" b="b"/>
              <a:pathLst>
                <a:path w="117" h="131">
                  <a:moveTo>
                    <a:pt x="0" y="131"/>
                  </a:moveTo>
                  <a:lnTo>
                    <a:pt x="117" y="10"/>
                  </a:lnTo>
                  <a:lnTo>
                    <a:pt x="111" y="0"/>
                  </a:lnTo>
                  <a:lnTo>
                    <a:pt x="0" y="0"/>
                  </a:lnTo>
                  <a:lnTo>
                    <a:pt x="0"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Freeform 26"/>
            <p:cNvSpPr/>
            <p:nvPr/>
          </p:nvSpPr>
          <p:spPr bwMode="auto">
            <a:xfrm>
              <a:off x="6340476" y="2892426"/>
              <a:ext cx="185738" cy="207963"/>
            </a:xfrm>
            <a:custGeom>
              <a:avLst/>
              <a:gdLst>
                <a:gd name="T0" fmla="*/ 117 w 117"/>
                <a:gd name="T1" fmla="*/ 131 h 131"/>
                <a:gd name="T2" fmla="*/ 0 w 117"/>
                <a:gd name="T3" fmla="*/ 10 h 131"/>
                <a:gd name="T4" fmla="*/ 6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6" y="0"/>
                  </a:lnTo>
                  <a:lnTo>
                    <a:pt x="117" y="0"/>
                  </a:lnTo>
                  <a:lnTo>
                    <a:pt x="117"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 name="组合 26"/>
          <p:cNvGrpSpPr/>
          <p:nvPr/>
        </p:nvGrpSpPr>
        <p:grpSpPr>
          <a:xfrm>
            <a:off x="1601392" y="1885342"/>
            <a:ext cx="1806179" cy="440668"/>
            <a:chOff x="611188" y="2513013"/>
            <a:chExt cx="2408238" cy="587376"/>
          </a:xfrm>
          <a:solidFill>
            <a:schemeClr val="accent1"/>
          </a:solidFill>
        </p:grpSpPr>
        <p:sp>
          <p:nvSpPr>
            <p:cNvPr id="28" name="Freeform 27"/>
            <p:cNvSpPr/>
            <p:nvPr/>
          </p:nvSpPr>
          <p:spPr bwMode="auto">
            <a:xfrm>
              <a:off x="611188" y="2513013"/>
              <a:ext cx="2408238" cy="587375"/>
            </a:xfrm>
            <a:custGeom>
              <a:avLst/>
              <a:gdLst>
                <a:gd name="T0" fmla="*/ 1517 w 1517"/>
                <a:gd name="T1" fmla="*/ 124 h 370"/>
                <a:gd name="T2" fmla="*/ 1245 w 1517"/>
                <a:gd name="T3" fmla="*/ 124 h 370"/>
                <a:gd name="T4" fmla="*/ 1245 w 1517"/>
                <a:gd name="T5" fmla="*/ 0 h 370"/>
                <a:gd name="T6" fmla="*/ 272 w 1517"/>
                <a:gd name="T7" fmla="*/ 0 h 370"/>
                <a:gd name="T8" fmla="*/ 272 w 1517"/>
                <a:gd name="T9" fmla="*/ 124 h 370"/>
                <a:gd name="T10" fmla="*/ 0 w 1517"/>
                <a:gd name="T11" fmla="*/ 124 h 370"/>
                <a:gd name="T12" fmla="*/ 125 w 1517"/>
                <a:gd name="T13" fmla="*/ 247 h 370"/>
                <a:gd name="T14" fmla="*/ 0 w 1517"/>
                <a:gd name="T15" fmla="*/ 370 h 370"/>
                <a:gd name="T16" fmla="*/ 389 w 1517"/>
                <a:gd name="T17" fmla="*/ 370 h 370"/>
                <a:gd name="T18" fmla="*/ 389 w 1517"/>
                <a:gd name="T19" fmla="*/ 249 h 370"/>
                <a:gd name="T20" fmla="*/ 1130 w 1517"/>
                <a:gd name="T21" fmla="*/ 249 h 370"/>
                <a:gd name="T22" fmla="*/ 1130 w 1517"/>
                <a:gd name="T23" fmla="*/ 370 h 370"/>
                <a:gd name="T24" fmla="*/ 1517 w 1517"/>
                <a:gd name="T25" fmla="*/ 370 h 370"/>
                <a:gd name="T26" fmla="*/ 1394 w 1517"/>
                <a:gd name="T27" fmla="*/ 247 h 370"/>
                <a:gd name="T28" fmla="*/ 1517 w 1517"/>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7" h="370">
                  <a:moveTo>
                    <a:pt x="1517" y="124"/>
                  </a:moveTo>
                  <a:lnTo>
                    <a:pt x="1245" y="124"/>
                  </a:lnTo>
                  <a:lnTo>
                    <a:pt x="1245" y="0"/>
                  </a:lnTo>
                  <a:lnTo>
                    <a:pt x="272" y="0"/>
                  </a:lnTo>
                  <a:lnTo>
                    <a:pt x="272" y="124"/>
                  </a:lnTo>
                  <a:lnTo>
                    <a:pt x="0" y="124"/>
                  </a:lnTo>
                  <a:lnTo>
                    <a:pt x="125" y="247"/>
                  </a:lnTo>
                  <a:lnTo>
                    <a:pt x="0" y="370"/>
                  </a:lnTo>
                  <a:lnTo>
                    <a:pt x="389" y="370"/>
                  </a:lnTo>
                  <a:lnTo>
                    <a:pt x="389" y="249"/>
                  </a:lnTo>
                  <a:lnTo>
                    <a:pt x="1130" y="249"/>
                  </a:lnTo>
                  <a:lnTo>
                    <a:pt x="1130" y="370"/>
                  </a:lnTo>
                  <a:lnTo>
                    <a:pt x="1517" y="370"/>
                  </a:lnTo>
                  <a:lnTo>
                    <a:pt x="1394" y="247"/>
                  </a:lnTo>
                  <a:lnTo>
                    <a:pt x="1517"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Freeform 28"/>
            <p:cNvSpPr/>
            <p:nvPr/>
          </p:nvSpPr>
          <p:spPr bwMode="auto">
            <a:xfrm>
              <a:off x="2405063" y="2892426"/>
              <a:ext cx="182563" cy="207963"/>
            </a:xfrm>
            <a:custGeom>
              <a:avLst/>
              <a:gdLst>
                <a:gd name="T0" fmla="*/ 0 w 115"/>
                <a:gd name="T1" fmla="*/ 131 h 131"/>
                <a:gd name="T2" fmla="*/ 115 w 115"/>
                <a:gd name="T3" fmla="*/ 10 h 131"/>
                <a:gd name="T4" fmla="*/ 109 w 115"/>
                <a:gd name="T5" fmla="*/ 0 h 131"/>
                <a:gd name="T6" fmla="*/ 0 w 115"/>
                <a:gd name="T7" fmla="*/ 0 h 131"/>
                <a:gd name="T8" fmla="*/ 0 w 115"/>
                <a:gd name="T9" fmla="*/ 131 h 131"/>
              </a:gdLst>
              <a:ahLst/>
              <a:cxnLst>
                <a:cxn ang="0">
                  <a:pos x="T0" y="T1"/>
                </a:cxn>
                <a:cxn ang="0">
                  <a:pos x="T2" y="T3"/>
                </a:cxn>
                <a:cxn ang="0">
                  <a:pos x="T4" y="T5"/>
                </a:cxn>
                <a:cxn ang="0">
                  <a:pos x="T6" y="T7"/>
                </a:cxn>
                <a:cxn ang="0">
                  <a:pos x="T8" y="T9"/>
                </a:cxn>
              </a:cxnLst>
              <a:rect l="0" t="0" r="r" b="b"/>
              <a:pathLst>
                <a:path w="115" h="131">
                  <a:moveTo>
                    <a:pt x="0" y="131"/>
                  </a:moveTo>
                  <a:lnTo>
                    <a:pt x="115" y="10"/>
                  </a:lnTo>
                  <a:lnTo>
                    <a:pt x="109" y="0"/>
                  </a:lnTo>
                  <a:lnTo>
                    <a:pt x="0" y="0"/>
                  </a:lnTo>
                  <a:lnTo>
                    <a:pt x="0"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Freeform 29"/>
            <p:cNvSpPr/>
            <p:nvPr/>
          </p:nvSpPr>
          <p:spPr bwMode="auto">
            <a:xfrm>
              <a:off x="1042988" y="2892426"/>
              <a:ext cx="185738" cy="207963"/>
            </a:xfrm>
            <a:custGeom>
              <a:avLst/>
              <a:gdLst>
                <a:gd name="T0" fmla="*/ 117 w 117"/>
                <a:gd name="T1" fmla="*/ 131 h 131"/>
                <a:gd name="T2" fmla="*/ 0 w 117"/>
                <a:gd name="T3" fmla="*/ 10 h 131"/>
                <a:gd name="T4" fmla="*/ 6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6" y="0"/>
                  </a:lnTo>
                  <a:lnTo>
                    <a:pt x="117" y="0"/>
                  </a:lnTo>
                  <a:lnTo>
                    <a:pt x="117"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 name="组合 30"/>
          <p:cNvGrpSpPr/>
          <p:nvPr/>
        </p:nvGrpSpPr>
        <p:grpSpPr>
          <a:xfrm>
            <a:off x="2135983" y="1281508"/>
            <a:ext cx="716756" cy="552621"/>
            <a:chOff x="1323976" y="1708151"/>
            <a:chExt cx="955675" cy="736600"/>
          </a:xfrm>
          <a:solidFill>
            <a:schemeClr val="accent1"/>
          </a:solidFill>
        </p:grpSpPr>
        <p:sp>
          <p:nvSpPr>
            <p:cNvPr id="32" name="Freeform 30"/>
            <p:cNvSpPr/>
            <p:nvPr/>
          </p:nvSpPr>
          <p:spPr bwMode="auto">
            <a:xfrm>
              <a:off x="1990726" y="1989138"/>
              <a:ext cx="209550" cy="212725"/>
            </a:xfrm>
            <a:custGeom>
              <a:avLst/>
              <a:gdLst>
                <a:gd name="T0" fmla="*/ 67 w 132"/>
                <a:gd name="T1" fmla="*/ 0 h 134"/>
                <a:gd name="T2" fmla="*/ 67 w 132"/>
                <a:gd name="T3" fmla="*/ 0 h 134"/>
                <a:gd name="T4" fmla="*/ 52 w 132"/>
                <a:gd name="T5" fmla="*/ 2 h 134"/>
                <a:gd name="T6" fmla="*/ 40 w 132"/>
                <a:gd name="T7" fmla="*/ 7 h 134"/>
                <a:gd name="T8" fmla="*/ 30 w 132"/>
                <a:gd name="T9" fmla="*/ 13 h 134"/>
                <a:gd name="T10" fmla="*/ 19 w 132"/>
                <a:gd name="T11" fmla="*/ 21 h 134"/>
                <a:gd name="T12" fmla="*/ 11 w 132"/>
                <a:gd name="T13" fmla="*/ 30 h 134"/>
                <a:gd name="T14" fmla="*/ 4 w 132"/>
                <a:gd name="T15" fmla="*/ 42 h 134"/>
                <a:gd name="T16" fmla="*/ 0 w 132"/>
                <a:gd name="T17" fmla="*/ 55 h 134"/>
                <a:gd name="T18" fmla="*/ 0 w 132"/>
                <a:gd name="T19" fmla="*/ 67 h 134"/>
                <a:gd name="T20" fmla="*/ 0 w 132"/>
                <a:gd name="T21" fmla="*/ 67 h 134"/>
                <a:gd name="T22" fmla="*/ 0 w 132"/>
                <a:gd name="T23" fmla="*/ 82 h 134"/>
                <a:gd name="T24" fmla="*/ 4 w 132"/>
                <a:gd name="T25" fmla="*/ 94 h 134"/>
                <a:gd name="T26" fmla="*/ 11 w 132"/>
                <a:gd name="T27" fmla="*/ 105 h 134"/>
                <a:gd name="T28" fmla="*/ 19 w 132"/>
                <a:gd name="T29" fmla="*/ 115 h 134"/>
                <a:gd name="T30" fmla="*/ 30 w 132"/>
                <a:gd name="T31" fmla="*/ 124 h 134"/>
                <a:gd name="T32" fmla="*/ 40 w 132"/>
                <a:gd name="T33" fmla="*/ 130 h 134"/>
                <a:gd name="T34" fmla="*/ 52 w 132"/>
                <a:gd name="T35" fmla="*/ 134 h 134"/>
                <a:gd name="T36" fmla="*/ 67 w 132"/>
                <a:gd name="T37" fmla="*/ 134 h 134"/>
                <a:gd name="T38" fmla="*/ 67 w 132"/>
                <a:gd name="T39" fmla="*/ 134 h 134"/>
                <a:gd name="T40" fmla="*/ 80 w 132"/>
                <a:gd name="T41" fmla="*/ 134 h 134"/>
                <a:gd name="T42" fmla="*/ 92 w 132"/>
                <a:gd name="T43" fmla="*/ 130 h 134"/>
                <a:gd name="T44" fmla="*/ 103 w 132"/>
                <a:gd name="T45" fmla="*/ 124 h 134"/>
                <a:gd name="T46" fmla="*/ 113 w 132"/>
                <a:gd name="T47" fmla="*/ 115 h 134"/>
                <a:gd name="T48" fmla="*/ 121 w 132"/>
                <a:gd name="T49" fmla="*/ 105 h 134"/>
                <a:gd name="T50" fmla="*/ 128 w 132"/>
                <a:gd name="T51" fmla="*/ 94 h 134"/>
                <a:gd name="T52" fmla="*/ 132 w 132"/>
                <a:gd name="T53" fmla="*/ 82 h 134"/>
                <a:gd name="T54" fmla="*/ 132 w 132"/>
                <a:gd name="T55" fmla="*/ 67 h 134"/>
                <a:gd name="T56" fmla="*/ 132 w 132"/>
                <a:gd name="T57" fmla="*/ 67 h 134"/>
                <a:gd name="T58" fmla="*/ 132 w 132"/>
                <a:gd name="T59" fmla="*/ 55 h 134"/>
                <a:gd name="T60" fmla="*/ 128 w 132"/>
                <a:gd name="T61" fmla="*/ 42 h 134"/>
                <a:gd name="T62" fmla="*/ 121 w 132"/>
                <a:gd name="T63" fmla="*/ 30 h 134"/>
                <a:gd name="T64" fmla="*/ 113 w 132"/>
                <a:gd name="T65" fmla="*/ 21 h 134"/>
                <a:gd name="T66" fmla="*/ 103 w 132"/>
                <a:gd name="T67" fmla="*/ 13 h 134"/>
                <a:gd name="T68" fmla="*/ 92 w 132"/>
                <a:gd name="T69" fmla="*/ 7 h 134"/>
                <a:gd name="T70" fmla="*/ 80 w 132"/>
                <a:gd name="T71" fmla="*/ 2 h 134"/>
                <a:gd name="T72" fmla="*/ 67 w 132"/>
                <a:gd name="T73" fmla="*/ 0 h 134"/>
                <a:gd name="T74" fmla="*/ 67 w 132"/>
                <a:gd name="T7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34">
                  <a:moveTo>
                    <a:pt x="67" y="0"/>
                  </a:moveTo>
                  <a:lnTo>
                    <a:pt x="67" y="0"/>
                  </a:lnTo>
                  <a:lnTo>
                    <a:pt x="52" y="2"/>
                  </a:lnTo>
                  <a:lnTo>
                    <a:pt x="40" y="7"/>
                  </a:lnTo>
                  <a:lnTo>
                    <a:pt x="30" y="13"/>
                  </a:lnTo>
                  <a:lnTo>
                    <a:pt x="19" y="21"/>
                  </a:lnTo>
                  <a:lnTo>
                    <a:pt x="11" y="30"/>
                  </a:lnTo>
                  <a:lnTo>
                    <a:pt x="4" y="42"/>
                  </a:lnTo>
                  <a:lnTo>
                    <a:pt x="0" y="55"/>
                  </a:lnTo>
                  <a:lnTo>
                    <a:pt x="0" y="67"/>
                  </a:lnTo>
                  <a:lnTo>
                    <a:pt x="0" y="67"/>
                  </a:lnTo>
                  <a:lnTo>
                    <a:pt x="0" y="82"/>
                  </a:lnTo>
                  <a:lnTo>
                    <a:pt x="4" y="94"/>
                  </a:lnTo>
                  <a:lnTo>
                    <a:pt x="11" y="105"/>
                  </a:lnTo>
                  <a:lnTo>
                    <a:pt x="19" y="115"/>
                  </a:lnTo>
                  <a:lnTo>
                    <a:pt x="30" y="124"/>
                  </a:lnTo>
                  <a:lnTo>
                    <a:pt x="40" y="130"/>
                  </a:lnTo>
                  <a:lnTo>
                    <a:pt x="52" y="134"/>
                  </a:lnTo>
                  <a:lnTo>
                    <a:pt x="67" y="134"/>
                  </a:lnTo>
                  <a:lnTo>
                    <a:pt x="67" y="134"/>
                  </a:lnTo>
                  <a:lnTo>
                    <a:pt x="80" y="134"/>
                  </a:lnTo>
                  <a:lnTo>
                    <a:pt x="92" y="130"/>
                  </a:lnTo>
                  <a:lnTo>
                    <a:pt x="103" y="124"/>
                  </a:lnTo>
                  <a:lnTo>
                    <a:pt x="113" y="115"/>
                  </a:lnTo>
                  <a:lnTo>
                    <a:pt x="121" y="105"/>
                  </a:lnTo>
                  <a:lnTo>
                    <a:pt x="128" y="94"/>
                  </a:lnTo>
                  <a:lnTo>
                    <a:pt x="132" y="82"/>
                  </a:lnTo>
                  <a:lnTo>
                    <a:pt x="132" y="67"/>
                  </a:lnTo>
                  <a:lnTo>
                    <a:pt x="132" y="67"/>
                  </a:lnTo>
                  <a:lnTo>
                    <a:pt x="132" y="55"/>
                  </a:lnTo>
                  <a:lnTo>
                    <a:pt x="128" y="42"/>
                  </a:lnTo>
                  <a:lnTo>
                    <a:pt x="121" y="30"/>
                  </a:lnTo>
                  <a:lnTo>
                    <a:pt x="113" y="21"/>
                  </a:lnTo>
                  <a:lnTo>
                    <a:pt x="103" y="13"/>
                  </a:lnTo>
                  <a:lnTo>
                    <a:pt x="92" y="7"/>
                  </a:lnTo>
                  <a:lnTo>
                    <a:pt x="80" y="2"/>
                  </a:lnTo>
                  <a:lnTo>
                    <a:pt x="67" y="0"/>
                  </a:lnTo>
                  <a:lnTo>
                    <a:pt x="6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Freeform 31"/>
            <p:cNvSpPr/>
            <p:nvPr/>
          </p:nvSpPr>
          <p:spPr bwMode="auto">
            <a:xfrm>
              <a:off x="1974851" y="2174876"/>
              <a:ext cx="304800" cy="222250"/>
            </a:xfrm>
            <a:custGeom>
              <a:avLst/>
              <a:gdLst>
                <a:gd name="T0" fmla="*/ 136 w 192"/>
                <a:gd name="T1" fmla="*/ 0 h 140"/>
                <a:gd name="T2" fmla="*/ 136 w 192"/>
                <a:gd name="T3" fmla="*/ 0 h 140"/>
                <a:gd name="T4" fmla="*/ 123 w 192"/>
                <a:gd name="T5" fmla="*/ 13 h 140"/>
                <a:gd name="T6" fmla="*/ 111 w 192"/>
                <a:gd name="T7" fmla="*/ 21 h 140"/>
                <a:gd name="T8" fmla="*/ 94 w 192"/>
                <a:gd name="T9" fmla="*/ 28 h 140"/>
                <a:gd name="T10" fmla="*/ 77 w 192"/>
                <a:gd name="T11" fmla="*/ 28 h 140"/>
                <a:gd name="T12" fmla="*/ 77 w 192"/>
                <a:gd name="T13" fmla="*/ 28 h 140"/>
                <a:gd name="T14" fmla="*/ 58 w 192"/>
                <a:gd name="T15" fmla="*/ 28 h 140"/>
                <a:gd name="T16" fmla="*/ 42 w 192"/>
                <a:gd name="T17" fmla="*/ 21 h 140"/>
                <a:gd name="T18" fmla="*/ 29 w 192"/>
                <a:gd name="T19" fmla="*/ 13 h 140"/>
                <a:gd name="T20" fmla="*/ 17 w 192"/>
                <a:gd name="T21" fmla="*/ 0 h 140"/>
                <a:gd name="T22" fmla="*/ 17 w 192"/>
                <a:gd name="T23" fmla="*/ 0 h 140"/>
                <a:gd name="T24" fmla="*/ 0 w 192"/>
                <a:gd name="T25" fmla="*/ 15 h 140"/>
                <a:gd name="T26" fmla="*/ 0 w 192"/>
                <a:gd name="T27" fmla="*/ 15 h 140"/>
                <a:gd name="T28" fmla="*/ 10 w 192"/>
                <a:gd name="T29" fmla="*/ 28 h 140"/>
                <a:gd name="T30" fmla="*/ 21 w 192"/>
                <a:gd name="T31" fmla="*/ 40 h 140"/>
                <a:gd name="T32" fmla="*/ 29 w 192"/>
                <a:gd name="T33" fmla="*/ 55 h 140"/>
                <a:gd name="T34" fmla="*/ 37 w 192"/>
                <a:gd name="T35" fmla="*/ 69 h 140"/>
                <a:gd name="T36" fmla="*/ 42 w 192"/>
                <a:gd name="T37" fmla="*/ 86 h 140"/>
                <a:gd name="T38" fmla="*/ 48 w 192"/>
                <a:gd name="T39" fmla="*/ 103 h 140"/>
                <a:gd name="T40" fmla="*/ 50 w 192"/>
                <a:gd name="T41" fmla="*/ 122 h 140"/>
                <a:gd name="T42" fmla="*/ 52 w 192"/>
                <a:gd name="T43" fmla="*/ 140 h 140"/>
                <a:gd name="T44" fmla="*/ 190 w 192"/>
                <a:gd name="T45" fmla="*/ 140 h 140"/>
                <a:gd name="T46" fmla="*/ 190 w 192"/>
                <a:gd name="T47" fmla="*/ 140 h 140"/>
                <a:gd name="T48" fmla="*/ 192 w 192"/>
                <a:gd name="T49" fmla="*/ 119 h 140"/>
                <a:gd name="T50" fmla="*/ 192 w 192"/>
                <a:gd name="T51" fmla="*/ 119 h 140"/>
                <a:gd name="T52" fmla="*/ 192 w 192"/>
                <a:gd name="T53" fmla="*/ 101 h 140"/>
                <a:gd name="T54" fmla="*/ 188 w 192"/>
                <a:gd name="T55" fmla="*/ 84 h 140"/>
                <a:gd name="T56" fmla="*/ 184 w 192"/>
                <a:gd name="T57" fmla="*/ 67 h 140"/>
                <a:gd name="T58" fmla="*/ 177 w 192"/>
                <a:gd name="T59" fmla="*/ 51 h 140"/>
                <a:gd name="T60" fmla="*/ 169 w 192"/>
                <a:gd name="T61" fmla="*/ 36 h 140"/>
                <a:gd name="T62" fmla="*/ 159 w 192"/>
                <a:gd name="T63" fmla="*/ 21 h 140"/>
                <a:gd name="T64" fmla="*/ 148 w 192"/>
                <a:gd name="T65" fmla="*/ 11 h 140"/>
                <a:gd name="T66" fmla="*/ 136 w 192"/>
                <a:gd name="T67" fmla="*/ 0 h 140"/>
                <a:gd name="T68" fmla="*/ 136 w 192"/>
                <a:gd name="T6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140">
                  <a:moveTo>
                    <a:pt x="136" y="0"/>
                  </a:moveTo>
                  <a:lnTo>
                    <a:pt x="136" y="0"/>
                  </a:lnTo>
                  <a:lnTo>
                    <a:pt x="123" y="13"/>
                  </a:lnTo>
                  <a:lnTo>
                    <a:pt x="111" y="21"/>
                  </a:lnTo>
                  <a:lnTo>
                    <a:pt x="94" y="28"/>
                  </a:lnTo>
                  <a:lnTo>
                    <a:pt x="77" y="28"/>
                  </a:lnTo>
                  <a:lnTo>
                    <a:pt x="77" y="28"/>
                  </a:lnTo>
                  <a:lnTo>
                    <a:pt x="58" y="28"/>
                  </a:lnTo>
                  <a:lnTo>
                    <a:pt x="42" y="21"/>
                  </a:lnTo>
                  <a:lnTo>
                    <a:pt x="29" y="13"/>
                  </a:lnTo>
                  <a:lnTo>
                    <a:pt x="17" y="0"/>
                  </a:lnTo>
                  <a:lnTo>
                    <a:pt x="17" y="0"/>
                  </a:lnTo>
                  <a:lnTo>
                    <a:pt x="0" y="15"/>
                  </a:lnTo>
                  <a:lnTo>
                    <a:pt x="0" y="15"/>
                  </a:lnTo>
                  <a:lnTo>
                    <a:pt x="10" y="28"/>
                  </a:lnTo>
                  <a:lnTo>
                    <a:pt x="21" y="40"/>
                  </a:lnTo>
                  <a:lnTo>
                    <a:pt x="29" y="55"/>
                  </a:lnTo>
                  <a:lnTo>
                    <a:pt x="37" y="69"/>
                  </a:lnTo>
                  <a:lnTo>
                    <a:pt x="42" y="86"/>
                  </a:lnTo>
                  <a:lnTo>
                    <a:pt x="48" y="103"/>
                  </a:lnTo>
                  <a:lnTo>
                    <a:pt x="50" y="122"/>
                  </a:lnTo>
                  <a:lnTo>
                    <a:pt x="52" y="140"/>
                  </a:lnTo>
                  <a:lnTo>
                    <a:pt x="190" y="140"/>
                  </a:lnTo>
                  <a:lnTo>
                    <a:pt x="190" y="140"/>
                  </a:lnTo>
                  <a:lnTo>
                    <a:pt x="192" y="119"/>
                  </a:lnTo>
                  <a:lnTo>
                    <a:pt x="192" y="119"/>
                  </a:lnTo>
                  <a:lnTo>
                    <a:pt x="192" y="101"/>
                  </a:lnTo>
                  <a:lnTo>
                    <a:pt x="188" y="84"/>
                  </a:lnTo>
                  <a:lnTo>
                    <a:pt x="184" y="67"/>
                  </a:lnTo>
                  <a:lnTo>
                    <a:pt x="177" y="51"/>
                  </a:lnTo>
                  <a:lnTo>
                    <a:pt x="169" y="36"/>
                  </a:lnTo>
                  <a:lnTo>
                    <a:pt x="159" y="21"/>
                  </a:lnTo>
                  <a:lnTo>
                    <a:pt x="148" y="11"/>
                  </a:lnTo>
                  <a:lnTo>
                    <a:pt x="136" y="0"/>
                  </a:lnTo>
                  <a:lnTo>
                    <a:pt x="1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Freeform 32"/>
            <p:cNvSpPr/>
            <p:nvPr/>
          </p:nvSpPr>
          <p:spPr bwMode="auto">
            <a:xfrm>
              <a:off x="1400176" y="1989138"/>
              <a:ext cx="212725" cy="212725"/>
            </a:xfrm>
            <a:custGeom>
              <a:avLst/>
              <a:gdLst>
                <a:gd name="T0" fmla="*/ 67 w 134"/>
                <a:gd name="T1" fmla="*/ 134 h 134"/>
                <a:gd name="T2" fmla="*/ 67 w 134"/>
                <a:gd name="T3" fmla="*/ 134 h 134"/>
                <a:gd name="T4" fmla="*/ 82 w 134"/>
                <a:gd name="T5" fmla="*/ 134 h 134"/>
                <a:gd name="T6" fmla="*/ 94 w 134"/>
                <a:gd name="T7" fmla="*/ 130 h 134"/>
                <a:gd name="T8" fmla="*/ 105 w 134"/>
                <a:gd name="T9" fmla="*/ 124 h 134"/>
                <a:gd name="T10" fmla="*/ 115 w 134"/>
                <a:gd name="T11" fmla="*/ 115 h 134"/>
                <a:gd name="T12" fmla="*/ 124 w 134"/>
                <a:gd name="T13" fmla="*/ 105 h 134"/>
                <a:gd name="T14" fmla="*/ 130 w 134"/>
                <a:gd name="T15" fmla="*/ 94 h 134"/>
                <a:gd name="T16" fmla="*/ 132 w 134"/>
                <a:gd name="T17" fmla="*/ 82 h 134"/>
                <a:gd name="T18" fmla="*/ 134 w 134"/>
                <a:gd name="T19" fmla="*/ 67 h 134"/>
                <a:gd name="T20" fmla="*/ 134 w 134"/>
                <a:gd name="T21" fmla="*/ 67 h 134"/>
                <a:gd name="T22" fmla="*/ 132 w 134"/>
                <a:gd name="T23" fmla="*/ 55 h 134"/>
                <a:gd name="T24" fmla="*/ 130 w 134"/>
                <a:gd name="T25" fmla="*/ 42 h 134"/>
                <a:gd name="T26" fmla="*/ 124 w 134"/>
                <a:gd name="T27" fmla="*/ 30 h 134"/>
                <a:gd name="T28" fmla="*/ 115 w 134"/>
                <a:gd name="T29" fmla="*/ 21 h 134"/>
                <a:gd name="T30" fmla="*/ 105 w 134"/>
                <a:gd name="T31" fmla="*/ 13 h 134"/>
                <a:gd name="T32" fmla="*/ 94 w 134"/>
                <a:gd name="T33" fmla="*/ 7 h 134"/>
                <a:gd name="T34" fmla="*/ 82 w 134"/>
                <a:gd name="T35" fmla="*/ 2 h 134"/>
                <a:gd name="T36" fmla="*/ 67 w 134"/>
                <a:gd name="T37" fmla="*/ 0 h 134"/>
                <a:gd name="T38" fmla="*/ 67 w 134"/>
                <a:gd name="T39" fmla="*/ 0 h 134"/>
                <a:gd name="T40" fmla="*/ 55 w 134"/>
                <a:gd name="T41" fmla="*/ 2 h 134"/>
                <a:gd name="T42" fmla="*/ 42 w 134"/>
                <a:gd name="T43" fmla="*/ 7 h 134"/>
                <a:gd name="T44" fmla="*/ 30 w 134"/>
                <a:gd name="T45" fmla="*/ 13 h 134"/>
                <a:gd name="T46" fmla="*/ 21 w 134"/>
                <a:gd name="T47" fmla="*/ 21 h 134"/>
                <a:gd name="T48" fmla="*/ 13 w 134"/>
                <a:gd name="T49" fmla="*/ 30 h 134"/>
                <a:gd name="T50" fmla="*/ 7 w 134"/>
                <a:gd name="T51" fmla="*/ 42 h 134"/>
                <a:gd name="T52" fmla="*/ 2 w 134"/>
                <a:gd name="T53" fmla="*/ 55 h 134"/>
                <a:gd name="T54" fmla="*/ 0 w 134"/>
                <a:gd name="T55" fmla="*/ 67 h 134"/>
                <a:gd name="T56" fmla="*/ 0 w 134"/>
                <a:gd name="T57" fmla="*/ 67 h 134"/>
                <a:gd name="T58" fmla="*/ 2 w 134"/>
                <a:gd name="T59" fmla="*/ 82 h 134"/>
                <a:gd name="T60" fmla="*/ 7 w 134"/>
                <a:gd name="T61" fmla="*/ 94 h 134"/>
                <a:gd name="T62" fmla="*/ 13 w 134"/>
                <a:gd name="T63" fmla="*/ 105 h 134"/>
                <a:gd name="T64" fmla="*/ 21 w 134"/>
                <a:gd name="T65" fmla="*/ 115 h 134"/>
                <a:gd name="T66" fmla="*/ 30 w 134"/>
                <a:gd name="T67" fmla="*/ 124 h 134"/>
                <a:gd name="T68" fmla="*/ 42 w 134"/>
                <a:gd name="T69" fmla="*/ 130 h 134"/>
                <a:gd name="T70" fmla="*/ 55 w 134"/>
                <a:gd name="T71" fmla="*/ 134 h 134"/>
                <a:gd name="T72" fmla="*/ 67 w 134"/>
                <a:gd name="T73" fmla="*/ 134 h 134"/>
                <a:gd name="T74" fmla="*/ 67 w 134"/>
                <a:gd name="T75"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134">
                  <a:moveTo>
                    <a:pt x="67" y="134"/>
                  </a:moveTo>
                  <a:lnTo>
                    <a:pt x="67" y="134"/>
                  </a:lnTo>
                  <a:lnTo>
                    <a:pt x="82" y="134"/>
                  </a:lnTo>
                  <a:lnTo>
                    <a:pt x="94" y="130"/>
                  </a:lnTo>
                  <a:lnTo>
                    <a:pt x="105" y="124"/>
                  </a:lnTo>
                  <a:lnTo>
                    <a:pt x="115" y="115"/>
                  </a:lnTo>
                  <a:lnTo>
                    <a:pt x="124" y="105"/>
                  </a:lnTo>
                  <a:lnTo>
                    <a:pt x="130" y="94"/>
                  </a:lnTo>
                  <a:lnTo>
                    <a:pt x="132" y="82"/>
                  </a:lnTo>
                  <a:lnTo>
                    <a:pt x="134" y="67"/>
                  </a:lnTo>
                  <a:lnTo>
                    <a:pt x="134" y="67"/>
                  </a:lnTo>
                  <a:lnTo>
                    <a:pt x="132" y="55"/>
                  </a:lnTo>
                  <a:lnTo>
                    <a:pt x="130" y="42"/>
                  </a:lnTo>
                  <a:lnTo>
                    <a:pt x="124" y="30"/>
                  </a:lnTo>
                  <a:lnTo>
                    <a:pt x="115" y="21"/>
                  </a:lnTo>
                  <a:lnTo>
                    <a:pt x="105" y="13"/>
                  </a:lnTo>
                  <a:lnTo>
                    <a:pt x="94" y="7"/>
                  </a:lnTo>
                  <a:lnTo>
                    <a:pt x="82" y="2"/>
                  </a:lnTo>
                  <a:lnTo>
                    <a:pt x="67" y="0"/>
                  </a:lnTo>
                  <a:lnTo>
                    <a:pt x="67" y="0"/>
                  </a:lnTo>
                  <a:lnTo>
                    <a:pt x="55" y="2"/>
                  </a:lnTo>
                  <a:lnTo>
                    <a:pt x="42" y="7"/>
                  </a:lnTo>
                  <a:lnTo>
                    <a:pt x="30" y="13"/>
                  </a:lnTo>
                  <a:lnTo>
                    <a:pt x="21" y="21"/>
                  </a:lnTo>
                  <a:lnTo>
                    <a:pt x="13" y="30"/>
                  </a:lnTo>
                  <a:lnTo>
                    <a:pt x="7" y="42"/>
                  </a:lnTo>
                  <a:lnTo>
                    <a:pt x="2" y="55"/>
                  </a:lnTo>
                  <a:lnTo>
                    <a:pt x="0" y="67"/>
                  </a:lnTo>
                  <a:lnTo>
                    <a:pt x="0" y="67"/>
                  </a:lnTo>
                  <a:lnTo>
                    <a:pt x="2" y="82"/>
                  </a:lnTo>
                  <a:lnTo>
                    <a:pt x="7" y="94"/>
                  </a:lnTo>
                  <a:lnTo>
                    <a:pt x="13" y="105"/>
                  </a:lnTo>
                  <a:lnTo>
                    <a:pt x="21" y="115"/>
                  </a:lnTo>
                  <a:lnTo>
                    <a:pt x="30" y="124"/>
                  </a:lnTo>
                  <a:lnTo>
                    <a:pt x="42" y="130"/>
                  </a:lnTo>
                  <a:lnTo>
                    <a:pt x="55" y="134"/>
                  </a:lnTo>
                  <a:lnTo>
                    <a:pt x="67" y="134"/>
                  </a:lnTo>
                  <a:lnTo>
                    <a:pt x="67"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Freeform 33"/>
            <p:cNvSpPr/>
            <p:nvPr/>
          </p:nvSpPr>
          <p:spPr bwMode="auto">
            <a:xfrm>
              <a:off x="1323976" y="2174876"/>
              <a:ext cx="301625" cy="222250"/>
            </a:xfrm>
            <a:custGeom>
              <a:avLst/>
              <a:gdLst>
                <a:gd name="T0" fmla="*/ 176 w 190"/>
                <a:gd name="T1" fmla="*/ 0 h 140"/>
                <a:gd name="T2" fmla="*/ 176 w 190"/>
                <a:gd name="T3" fmla="*/ 0 h 140"/>
                <a:gd name="T4" fmla="*/ 163 w 190"/>
                <a:gd name="T5" fmla="*/ 13 h 140"/>
                <a:gd name="T6" fmla="*/ 149 w 190"/>
                <a:gd name="T7" fmla="*/ 21 h 140"/>
                <a:gd name="T8" fmla="*/ 134 w 190"/>
                <a:gd name="T9" fmla="*/ 28 h 140"/>
                <a:gd name="T10" fmla="*/ 115 w 190"/>
                <a:gd name="T11" fmla="*/ 28 h 140"/>
                <a:gd name="T12" fmla="*/ 115 w 190"/>
                <a:gd name="T13" fmla="*/ 28 h 140"/>
                <a:gd name="T14" fmla="*/ 98 w 190"/>
                <a:gd name="T15" fmla="*/ 28 h 140"/>
                <a:gd name="T16" fmla="*/ 82 w 190"/>
                <a:gd name="T17" fmla="*/ 21 h 140"/>
                <a:gd name="T18" fmla="*/ 67 w 190"/>
                <a:gd name="T19" fmla="*/ 13 h 140"/>
                <a:gd name="T20" fmla="*/ 57 w 190"/>
                <a:gd name="T21" fmla="*/ 0 h 140"/>
                <a:gd name="T22" fmla="*/ 57 w 190"/>
                <a:gd name="T23" fmla="*/ 0 h 140"/>
                <a:gd name="T24" fmla="*/ 44 w 190"/>
                <a:gd name="T25" fmla="*/ 11 h 140"/>
                <a:gd name="T26" fmla="*/ 34 w 190"/>
                <a:gd name="T27" fmla="*/ 21 h 140"/>
                <a:gd name="T28" fmla="*/ 23 w 190"/>
                <a:gd name="T29" fmla="*/ 36 h 140"/>
                <a:gd name="T30" fmla="*/ 15 w 190"/>
                <a:gd name="T31" fmla="*/ 51 h 140"/>
                <a:gd name="T32" fmla="*/ 9 w 190"/>
                <a:gd name="T33" fmla="*/ 67 h 140"/>
                <a:gd name="T34" fmla="*/ 4 w 190"/>
                <a:gd name="T35" fmla="*/ 84 h 140"/>
                <a:gd name="T36" fmla="*/ 0 w 190"/>
                <a:gd name="T37" fmla="*/ 101 h 140"/>
                <a:gd name="T38" fmla="*/ 0 w 190"/>
                <a:gd name="T39" fmla="*/ 119 h 140"/>
                <a:gd name="T40" fmla="*/ 0 w 190"/>
                <a:gd name="T41" fmla="*/ 119 h 140"/>
                <a:gd name="T42" fmla="*/ 0 w 190"/>
                <a:gd name="T43" fmla="*/ 140 h 140"/>
                <a:gd name="T44" fmla="*/ 140 w 190"/>
                <a:gd name="T45" fmla="*/ 140 h 140"/>
                <a:gd name="T46" fmla="*/ 140 w 190"/>
                <a:gd name="T47" fmla="*/ 140 h 140"/>
                <a:gd name="T48" fmla="*/ 142 w 190"/>
                <a:gd name="T49" fmla="*/ 122 h 140"/>
                <a:gd name="T50" fmla="*/ 144 w 190"/>
                <a:gd name="T51" fmla="*/ 103 h 140"/>
                <a:gd name="T52" fmla="*/ 149 w 190"/>
                <a:gd name="T53" fmla="*/ 86 h 140"/>
                <a:gd name="T54" fmla="*/ 155 w 190"/>
                <a:gd name="T55" fmla="*/ 69 h 140"/>
                <a:gd name="T56" fmla="*/ 163 w 190"/>
                <a:gd name="T57" fmla="*/ 55 h 140"/>
                <a:gd name="T58" fmla="*/ 172 w 190"/>
                <a:gd name="T59" fmla="*/ 40 h 140"/>
                <a:gd name="T60" fmla="*/ 180 w 190"/>
                <a:gd name="T61" fmla="*/ 28 h 140"/>
                <a:gd name="T62" fmla="*/ 190 w 190"/>
                <a:gd name="T63" fmla="*/ 15 h 140"/>
                <a:gd name="T64" fmla="*/ 190 w 190"/>
                <a:gd name="T65" fmla="*/ 15 h 140"/>
                <a:gd name="T66" fmla="*/ 176 w 190"/>
                <a:gd name="T67" fmla="*/ 0 h 140"/>
                <a:gd name="T68" fmla="*/ 176 w 190"/>
                <a:gd name="T6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40">
                  <a:moveTo>
                    <a:pt x="176" y="0"/>
                  </a:moveTo>
                  <a:lnTo>
                    <a:pt x="176" y="0"/>
                  </a:lnTo>
                  <a:lnTo>
                    <a:pt x="163" y="13"/>
                  </a:lnTo>
                  <a:lnTo>
                    <a:pt x="149" y="21"/>
                  </a:lnTo>
                  <a:lnTo>
                    <a:pt x="134" y="28"/>
                  </a:lnTo>
                  <a:lnTo>
                    <a:pt x="115" y="28"/>
                  </a:lnTo>
                  <a:lnTo>
                    <a:pt x="115" y="28"/>
                  </a:lnTo>
                  <a:lnTo>
                    <a:pt x="98" y="28"/>
                  </a:lnTo>
                  <a:lnTo>
                    <a:pt x="82" y="21"/>
                  </a:lnTo>
                  <a:lnTo>
                    <a:pt x="67" y="13"/>
                  </a:lnTo>
                  <a:lnTo>
                    <a:pt x="57" y="0"/>
                  </a:lnTo>
                  <a:lnTo>
                    <a:pt x="57" y="0"/>
                  </a:lnTo>
                  <a:lnTo>
                    <a:pt x="44" y="11"/>
                  </a:lnTo>
                  <a:lnTo>
                    <a:pt x="34" y="21"/>
                  </a:lnTo>
                  <a:lnTo>
                    <a:pt x="23" y="36"/>
                  </a:lnTo>
                  <a:lnTo>
                    <a:pt x="15" y="51"/>
                  </a:lnTo>
                  <a:lnTo>
                    <a:pt x="9" y="67"/>
                  </a:lnTo>
                  <a:lnTo>
                    <a:pt x="4" y="84"/>
                  </a:lnTo>
                  <a:lnTo>
                    <a:pt x="0" y="101"/>
                  </a:lnTo>
                  <a:lnTo>
                    <a:pt x="0" y="119"/>
                  </a:lnTo>
                  <a:lnTo>
                    <a:pt x="0" y="119"/>
                  </a:lnTo>
                  <a:lnTo>
                    <a:pt x="0" y="140"/>
                  </a:lnTo>
                  <a:lnTo>
                    <a:pt x="140" y="140"/>
                  </a:lnTo>
                  <a:lnTo>
                    <a:pt x="140" y="140"/>
                  </a:lnTo>
                  <a:lnTo>
                    <a:pt x="142" y="122"/>
                  </a:lnTo>
                  <a:lnTo>
                    <a:pt x="144" y="103"/>
                  </a:lnTo>
                  <a:lnTo>
                    <a:pt x="149" y="86"/>
                  </a:lnTo>
                  <a:lnTo>
                    <a:pt x="155" y="69"/>
                  </a:lnTo>
                  <a:lnTo>
                    <a:pt x="163" y="55"/>
                  </a:lnTo>
                  <a:lnTo>
                    <a:pt x="172" y="40"/>
                  </a:lnTo>
                  <a:lnTo>
                    <a:pt x="180" y="28"/>
                  </a:lnTo>
                  <a:lnTo>
                    <a:pt x="190" y="15"/>
                  </a:lnTo>
                  <a:lnTo>
                    <a:pt x="190" y="15"/>
                  </a:lnTo>
                  <a:lnTo>
                    <a:pt x="176" y="0"/>
                  </a:lnTo>
                  <a:lnTo>
                    <a:pt x="1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Freeform 34"/>
            <p:cNvSpPr/>
            <p:nvPr/>
          </p:nvSpPr>
          <p:spPr bwMode="auto">
            <a:xfrm>
              <a:off x="1673226" y="1949451"/>
              <a:ext cx="258763" cy="258763"/>
            </a:xfrm>
            <a:custGeom>
              <a:avLst/>
              <a:gdLst>
                <a:gd name="T0" fmla="*/ 81 w 163"/>
                <a:gd name="T1" fmla="*/ 163 h 163"/>
                <a:gd name="T2" fmla="*/ 81 w 163"/>
                <a:gd name="T3" fmla="*/ 163 h 163"/>
                <a:gd name="T4" fmla="*/ 98 w 163"/>
                <a:gd name="T5" fmla="*/ 161 h 163"/>
                <a:gd name="T6" fmla="*/ 112 w 163"/>
                <a:gd name="T7" fmla="*/ 157 h 163"/>
                <a:gd name="T8" fmla="*/ 127 w 163"/>
                <a:gd name="T9" fmla="*/ 149 h 163"/>
                <a:gd name="T10" fmla="*/ 138 w 163"/>
                <a:gd name="T11" fmla="*/ 138 h 163"/>
                <a:gd name="T12" fmla="*/ 148 w 163"/>
                <a:gd name="T13" fmla="*/ 126 h 163"/>
                <a:gd name="T14" fmla="*/ 156 w 163"/>
                <a:gd name="T15" fmla="*/ 113 h 163"/>
                <a:gd name="T16" fmla="*/ 161 w 163"/>
                <a:gd name="T17" fmla="*/ 99 h 163"/>
                <a:gd name="T18" fmla="*/ 163 w 163"/>
                <a:gd name="T19" fmla="*/ 82 h 163"/>
                <a:gd name="T20" fmla="*/ 163 w 163"/>
                <a:gd name="T21" fmla="*/ 82 h 163"/>
                <a:gd name="T22" fmla="*/ 161 w 163"/>
                <a:gd name="T23" fmla="*/ 65 h 163"/>
                <a:gd name="T24" fmla="*/ 156 w 163"/>
                <a:gd name="T25" fmla="*/ 50 h 163"/>
                <a:gd name="T26" fmla="*/ 148 w 163"/>
                <a:gd name="T27" fmla="*/ 36 h 163"/>
                <a:gd name="T28" fmla="*/ 138 w 163"/>
                <a:gd name="T29" fmla="*/ 23 h 163"/>
                <a:gd name="T30" fmla="*/ 127 w 163"/>
                <a:gd name="T31" fmla="*/ 15 h 163"/>
                <a:gd name="T32" fmla="*/ 112 w 163"/>
                <a:gd name="T33" fmla="*/ 7 h 163"/>
                <a:gd name="T34" fmla="*/ 98 w 163"/>
                <a:gd name="T35" fmla="*/ 2 h 163"/>
                <a:gd name="T36" fmla="*/ 81 w 163"/>
                <a:gd name="T37" fmla="*/ 0 h 163"/>
                <a:gd name="T38" fmla="*/ 81 w 163"/>
                <a:gd name="T39" fmla="*/ 0 h 163"/>
                <a:gd name="T40" fmla="*/ 64 w 163"/>
                <a:gd name="T41" fmla="*/ 2 h 163"/>
                <a:gd name="T42" fmla="*/ 50 w 163"/>
                <a:gd name="T43" fmla="*/ 7 h 163"/>
                <a:gd name="T44" fmla="*/ 35 w 163"/>
                <a:gd name="T45" fmla="*/ 15 h 163"/>
                <a:gd name="T46" fmla="*/ 23 w 163"/>
                <a:gd name="T47" fmla="*/ 23 h 163"/>
                <a:gd name="T48" fmla="*/ 14 w 163"/>
                <a:gd name="T49" fmla="*/ 36 h 163"/>
                <a:gd name="T50" fmla="*/ 6 w 163"/>
                <a:gd name="T51" fmla="*/ 50 h 163"/>
                <a:gd name="T52" fmla="*/ 2 w 163"/>
                <a:gd name="T53" fmla="*/ 65 h 163"/>
                <a:gd name="T54" fmla="*/ 0 w 163"/>
                <a:gd name="T55" fmla="*/ 82 h 163"/>
                <a:gd name="T56" fmla="*/ 0 w 163"/>
                <a:gd name="T57" fmla="*/ 82 h 163"/>
                <a:gd name="T58" fmla="*/ 2 w 163"/>
                <a:gd name="T59" fmla="*/ 99 h 163"/>
                <a:gd name="T60" fmla="*/ 6 w 163"/>
                <a:gd name="T61" fmla="*/ 113 h 163"/>
                <a:gd name="T62" fmla="*/ 14 w 163"/>
                <a:gd name="T63" fmla="*/ 126 h 163"/>
                <a:gd name="T64" fmla="*/ 23 w 163"/>
                <a:gd name="T65" fmla="*/ 138 h 163"/>
                <a:gd name="T66" fmla="*/ 35 w 163"/>
                <a:gd name="T67" fmla="*/ 149 h 163"/>
                <a:gd name="T68" fmla="*/ 50 w 163"/>
                <a:gd name="T69" fmla="*/ 157 h 163"/>
                <a:gd name="T70" fmla="*/ 64 w 163"/>
                <a:gd name="T71" fmla="*/ 161 h 163"/>
                <a:gd name="T72" fmla="*/ 81 w 163"/>
                <a:gd name="T73" fmla="*/ 163 h 163"/>
                <a:gd name="T74" fmla="*/ 81 w 163"/>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3" h="163">
                  <a:moveTo>
                    <a:pt x="81" y="163"/>
                  </a:moveTo>
                  <a:lnTo>
                    <a:pt x="81" y="163"/>
                  </a:lnTo>
                  <a:lnTo>
                    <a:pt x="98" y="161"/>
                  </a:lnTo>
                  <a:lnTo>
                    <a:pt x="112" y="157"/>
                  </a:lnTo>
                  <a:lnTo>
                    <a:pt x="127" y="149"/>
                  </a:lnTo>
                  <a:lnTo>
                    <a:pt x="138" y="138"/>
                  </a:lnTo>
                  <a:lnTo>
                    <a:pt x="148" y="126"/>
                  </a:lnTo>
                  <a:lnTo>
                    <a:pt x="156" y="113"/>
                  </a:lnTo>
                  <a:lnTo>
                    <a:pt x="161" y="99"/>
                  </a:lnTo>
                  <a:lnTo>
                    <a:pt x="163" y="82"/>
                  </a:lnTo>
                  <a:lnTo>
                    <a:pt x="163" y="82"/>
                  </a:lnTo>
                  <a:lnTo>
                    <a:pt x="161" y="65"/>
                  </a:lnTo>
                  <a:lnTo>
                    <a:pt x="156" y="50"/>
                  </a:lnTo>
                  <a:lnTo>
                    <a:pt x="148" y="36"/>
                  </a:lnTo>
                  <a:lnTo>
                    <a:pt x="138" y="23"/>
                  </a:lnTo>
                  <a:lnTo>
                    <a:pt x="127" y="15"/>
                  </a:lnTo>
                  <a:lnTo>
                    <a:pt x="112" y="7"/>
                  </a:lnTo>
                  <a:lnTo>
                    <a:pt x="98" y="2"/>
                  </a:lnTo>
                  <a:lnTo>
                    <a:pt x="81" y="0"/>
                  </a:lnTo>
                  <a:lnTo>
                    <a:pt x="81" y="0"/>
                  </a:lnTo>
                  <a:lnTo>
                    <a:pt x="64" y="2"/>
                  </a:lnTo>
                  <a:lnTo>
                    <a:pt x="50" y="7"/>
                  </a:lnTo>
                  <a:lnTo>
                    <a:pt x="35" y="15"/>
                  </a:lnTo>
                  <a:lnTo>
                    <a:pt x="23" y="23"/>
                  </a:lnTo>
                  <a:lnTo>
                    <a:pt x="14" y="36"/>
                  </a:lnTo>
                  <a:lnTo>
                    <a:pt x="6" y="50"/>
                  </a:lnTo>
                  <a:lnTo>
                    <a:pt x="2" y="65"/>
                  </a:lnTo>
                  <a:lnTo>
                    <a:pt x="0" y="82"/>
                  </a:lnTo>
                  <a:lnTo>
                    <a:pt x="0" y="82"/>
                  </a:lnTo>
                  <a:lnTo>
                    <a:pt x="2" y="99"/>
                  </a:lnTo>
                  <a:lnTo>
                    <a:pt x="6" y="113"/>
                  </a:lnTo>
                  <a:lnTo>
                    <a:pt x="14" y="126"/>
                  </a:lnTo>
                  <a:lnTo>
                    <a:pt x="23" y="138"/>
                  </a:lnTo>
                  <a:lnTo>
                    <a:pt x="35" y="149"/>
                  </a:lnTo>
                  <a:lnTo>
                    <a:pt x="50" y="157"/>
                  </a:lnTo>
                  <a:lnTo>
                    <a:pt x="64" y="161"/>
                  </a:lnTo>
                  <a:lnTo>
                    <a:pt x="81" y="163"/>
                  </a:lnTo>
                  <a:lnTo>
                    <a:pt x="81" y="1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Freeform 35"/>
            <p:cNvSpPr/>
            <p:nvPr/>
          </p:nvSpPr>
          <p:spPr bwMode="auto">
            <a:xfrm>
              <a:off x="1576388" y="2174876"/>
              <a:ext cx="447675" cy="269875"/>
            </a:xfrm>
            <a:custGeom>
              <a:avLst/>
              <a:gdLst>
                <a:gd name="T0" fmla="*/ 232 w 282"/>
                <a:gd name="T1" fmla="*/ 15 h 170"/>
                <a:gd name="T2" fmla="*/ 232 w 282"/>
                <a:gd name="T3" fmla="*/ 15 h 170"/>
                <a:gd name="T4" fmla="*/ 215 w 282"/>
                <a:gd name="T5" fmla="*/ 0 h 170"/>
                <a:gd name="T6" fmla="*/ 215 w 282"/>
                <a:gd name="T7" fmla="*/ 0 h 170"/>
                <a:gd name="T8" fmla="*/ 201 w 282"/>
                <a:gd name="T9" fmla="*/ 13 h 170"/>
                <a:gd name="T10" fmla="*/ 182 w 282"/>
                <a:gd name="T11" fmla="*/ 25 h 170"/>
                <a:gd name="T12" fmla="*/ 163 w 282"/>
                <a:gd name="T13" fmla="*/ 32 h 170"/>
                <a:gd name="T14" fmla="*/ 153 w 282"/>
                <a:gd name="T15" fmla="*/ 34 h 170"/>
                <a:gd name="T16" fmla="*/ 142 w 282"/>
                <a:gd name="T17" fmla="*/ 34 h 170"/>
                <a:gd name="T18" fmla="*/ 142 w 282"/>
                <a:gd name="T19" fmla="*/ 34 h 170"/>
                <a:gd name="T20" fmla="*/ 132 w 282"/>
                <a:gd name="T21" fmla="*/ 34 h 170"/>
                <a:gd name="T22" fmla="*/ 121 w 282"/>
                <a:gd name="T23" fmla="*/ 32 h 170"/>
                <a:gd name="T24" fmla="*/ 100 w 282"/>
                <a:gd name="T25" fmla="*/ 25 h 170"/>
                <a:gd name="T26" fmla="*/ 84 w 282"/>
                <a:gd name="T27" fmla="*/ 13 h 170"/>
                <a:gd name="T28" fmla="*/ 69 w 282"/>
                <a:gd name="T29" fmla="*/ 0 h 170"/>
                <a:gd name="T30" fmla="*/ 69 w 282"/>
                <a:gd name="T31" fmla="*/ 0 h 170"/>
                <a:gd name="T32" fmla="*/ 52 w 282"/>
                <a:gd name="T33" fmla="*/ 15 h 170"/>
                <a:gd name="T34" fmla="*/ 52 w 282"/>
                <a:gd name="T35" fmla="*/ 15 h 170"/>
                <a:gd name="T36" fmla="*/ 42 w 282"/>
                <a:gd name="T37" fmla="*/ 28 h 170"/>
                <a:gd name="T38" fmla="*/ 31 w 282"/>
                <a:gd name="T39" fmla="*/ 40 h 170"/>
                <a:gd name="T40" fmla="*/ 23 w 282"/>
                <a:gd name="T41" fmla="*/ 55 h 170"/>
                <a:gd name="T42" fmla="*/ 17 w 282"/>
                <a:gd name="T43" fmla="*/ 69 h 170"/>
                <a:gd name="T44" fmla="*/ 11 w 282"/>
                <a:gd name="T45" fmla="*/ 86 h 170"/>
                <a:gd name="T46" fmla="*/ 6 w 282"/>
                <a:gd name="T47" fmla="*/ 103 h 170"/>
                <a:gd name="T48" fmla="*/ 2 w 282"/>
                <a:gd name="T49" fmla="*/ 122 h 170"/>
                <a:gd name="T50" fmla="*/ 2 w 282"/>
                <a:gd name="T51" fmla="*/ 140 h 170"/>
                <a:gd name="T52" fmla="*/ 2 w 282"/>
                <a:gd name="T53" fmla="*/ 140 h 170"/>
                <a:gd name="T54" fmla="*/ 0 w 282"/>
                <a:gd name="T55" fmla="*/ 145 h 170"/>
                <a:gd name="T56" fmla="*/ 0 w 282"/>
                <a:gd name="T57" fmla="*/ 145 h 170"/>
                <a:gd name="T58" fmla="*/ 2 w 282"/>
                <a:gd name="T59" fmla="*/ 170 h 170"/>
                <a:gd name="T60" fmla="*/ 282 w 282"/>
                <a:gd name="T61" fmla="*/ 170 h 170"/>
                <a:gd name="T62" fmla="*/ 282 w 282"/>
                <a:gd name="T63" fmla="*/ 170 h 170"/>
                <a:gd name="T64" fmla="*/ 282 w 282"/>
                <a:gd name="T65" fmla="*/ 145 h 170"/>
                <a:gd name="T66" fmla="*/ 282 w 282"/>
                <a:gd name="T67" fmla="*/ 145 h 170"/>
                <a:gd name="T68" fmla="*/ 282 w 282"/>
                <a:gd name="T69" fmla="*/ 140 h 170"/>
                <a:gd name="T70" fmla="*/ 282 w 282"/>
                <a:gd name="T71" fmla="*/ 140 h 170"/>
                <a:gd name="T72" fmla="*/ 282 w 282"/>
                <a:gd name="T73" fmla="*/ 122 h 170"/>
                <a:gd name="T74" fmla="*/ 278 w 282"/>
                <a:gd name="T75" fmla="*/ 103 h 170"/>
                <a:gd name="T76" fmla="*/ 274 w 282"/>
                <a:gd name="T77" fmla="*/ 86 h 170"/>
                <a:gd name="T78" fmla="*/ 268 w 282"/>
                <a:gd name="T79" fmla="*/ 69 h 170"/>
                <a:gd name="T80" fmla="*/ 261 w 282"/>
                <a:gd name="T81" fmla="*/ 55 h 170"/>
                <a:gd name="T82" fmla="*/ 253 w 282"/>
                <a:gd name="T83" fmla="*/ 40 h 170"/>
                <a:gd name="T84" fmla="*/ 242 w 282"/>
                <a:gd name="T85" fmla="*/ 28 h 170"/>
                <a:gd name="T86" fmla="*/ 232 w 282"/>
                <a:gd name="T87" fmla="*/ 15 h 170"/>
                <a:gd name="T88" fmla="*/ 232 w 282"/>
                <a:gd name="T89" fmla="*/ 1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2" h="170">
                  <a:moveTo>
                    <a:pt x="232" y="15"/>
                  </a:moveTo>
                  <a:lnTo>
                    <a:pt x="232" y="15"/>
                  </a:lnTo>
                  <a:lnTo>
                    <a:pt x="215" y="0"/>
                  </a:lnTo>
                  <a:lnTo>
                    <a:pt x="215" y="0"/>
                  </a:lnTo>
                  <a:lnTo>
                    <a:pt x="201" y="13"/>
                  </a:lnTo>
                  <a:lnTo>
                    <a:pt x="182" y="25"/>
                  </a:lnTo>
                  <a:lnTo>
                    <a:pt x="163" y="32"/>
                  </a:lnTo>
                  <a:lnTo>
                    <a:pt x="153" y="34"/>
                  </a:lnTo>
                  <a:lnTo>
                    <a:pt x="142" y="34"/>
                  </a:lnTo>
                  <a:lnTo>
                    <a:pt x="142" y="34"/>
                  </a:lnTo>
                  <a:lnTo>
                    <a:pt x="132" y="34"/>
                  </a:lnTo>
                  <a:lnTo>
                    <a:pt x="121" y="32"/>
                  </a:lnTo>
                  <a:lnTo>
                    <a:pt x="100" y="25"/>
                  </a:lnTo>
                  <a:lnTo>
                    <a:pt x="84" y="13"/>
                  </a:lnTo>
                  <a:lnTo>
                    <a:pt x="69" y="0"/>
                  </a:lnTo>
                  <a:lnTo>
                    <a:pt x="69" y="0"/>
                  </a:lnTo>
                  <a:lnTo>
                    <a:pt x="52" y="15"/>
                  </a:lnTo>
                  <a:lnTo>
                    <a:pt x="52" y="15"/>
                  </a:lnTo>
                  <a:lnTo>
                    <a:pt x="42" y="28"/>
                  </a:lnTo>
                  <a:lnTo>
                    <a:pt x="31" y="40"/>
                  </a:lnTo>
                  <a:lnTo>
                    <a:pt x="23" y="55"/>
                  </a:lnTo>
                  <a:lnTo>
                    <a:pt x="17" y="69"/>
                  </a:lnTo>
                  <a:lnTo>
                    <a:pt x="11" y="86"/>
                  </a:lnTo>
                  <a:lnTo>
                    <a:pt x="6" y="103"/>
                  </a:lnTo>
                  <a:lnTo>
                    <a:pt x="2" y="122"/>
                  </a:lnTo>
                  <a:lnTo>
                    <a:pt x="2" y="140"/>
                  </a:lnTo>
                  <a:lnTo>
                    <a:pt x="2" y="140"/>
                  </a:lnTo>
                  <a:lnTo>
                    <a:pt x="0" y="145"/>
                  </a:lnTo>
                  <a:lnTo>
                    <a:pt x="0" y="145"/>
                  </a:lnTo>
                  <a:lnTo>
                    <a:pt x="2" y="170"/>
                  </a:lnTo>
                  <a:lnTo>
                    <a:pt x="282" y="170"/>
                  </a:lnTo>
                  <a:lnTo>
                    <a:pt x="282" y="170"/>
                  </a:lnTo>
                  <a:lnTo>
                    <a:pt x="282" y="145"/>
                  </a:lnTo>
                  <a:lnTo>
                    <a:pt x="282" y="145"/>
                  </a:lnTo>
                  <a:lnTo>
                    <a:pt x="282" y="140"/>
                  </a:lnTo>
                  <a:lnTo>
                    <a:pt x="282" y="140"/>
                  </a:lnTo>
                  <a:lnTo>
                    <a:pt x="282" y="122"/>
                  </a:lnTo>
                  <a:lnTo>
                    <a:pt x="278" y="103"/>
                  </a:lnTo>
                  <a:lnTo>
                    <a:pt x="274" y="86"/>
                  </a:lnTo>
                  <a:lnTo>
                    <a:pt x="268" y="69"/>
                  </a:lnTo>
                  <a:lnTo>
                    <a:pt x="261" y="55"/>
                  </a:lnTo>
                  <a:lnTo>
                    <a:pt x="253" y="40"/>
                  </a:lnTo>
                  <a:lnTo>
                    <a:pt x="242" y="28"/>
                  </a:lnTo>
                  <a:lnTo>
                    <a:pt x="232" y="15"/>
                  </a:lnTo>
                  <a:lnTo>
                    <a:pt x="232"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Freeform 36"/>
            <p:cNvSpPr/>
            <p:nvPr/>
          </p:nvSpPr>
          <p:spPr bwMode="auto">
            <a:xfrm>
              <a:off x="1928813" y="1708151"/>
              <a:ext cx="247650" cy="247650"/>
            </a:xfrm>
            <a:custGeom>
              <a:avLst/>
              <a:gdLst>
                <a:gd name="T0" fmla="*/ 58 w 156"/>
                <a:gd name="T1" fmla="*/ 156 h 156"/>
                <a:gd name="T2" fmla="*/ 98 w 156"/>
                <a:gd name="T3" fmla="*/ 156 h 156"/>
                <a:gd name="T4" fmla="*/ 98 w 156"/>
                <a:gd name="T5" fmla="*/ 96 h 156"/>
                <a:gd name="T6" fmla="*/ 156 w 156"/>
                <a:gd name="T7" fmla="*/ 96 h 156"/>
                <a:gd name="T8" fmla="*/ 156 w 156"/>
                <a:gd name="T9" fmla="*/ 58 h 156"/>
                <a:gd name="T10" fmla="*/ 98 w 156"/>
                <a:gd name="T11" fmla="*/ 58 h 156"/>
                <a:gd name="T12" fmla="*/ 98 w 156"/>
                <a:gd name="T13" fmla="*/ 0 h 156"/>
                <a:gd name="T14" fmla="*/ 58 w 156"/>
                <a:gd name="T15" fmla="*/ 0 h 156"/>
                <a:gd name="T16" fmla="*/ 58 w 156"/>
                <a:gd name="T17" fmla="*/ 58 h 156"/>
                <a:gd name="T18" fmla="*/ 0 w 156"/>
                <a:gd name="T19" fmla="*/ 58 h 156"/>
                <a:gd name="T20" fmla="*/ 0 w 156"/>
                <a:gd name="T21" fmla="*/ 96 h 156"/>
                <a:gd name="T22" fmla="*/ 58 w 156"/>
                <a:gd name="T23" fmla="*/ 96 h 156"/>
                <a:gd name="T24" fmla="*/ 58 w 156"/>
                <a:gd name="T2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56">
                  <a:moveTo>
                    <a:pt x="58" y="156"/>
                  </a:moveTo>
                  <a:lnTo>
                    <a:pt x="98" y="156"/>
                  </a:lnTo>
                  <a:lnTo>
                    <a:pt x="98" y="96"/>
                  </a:lnTo>
                  <a:lnTo>
                    <a:pt x="156" y="96"/>
                  </a:lnTo>
                  <a:lnTo>
                    <a:pt x="156" y="58"/>
                  </a:lnTo>
                  <a:lnTo>
                    <a:pt x="98" y="58"/>
                  </a:lnTo>
                  <a:lnTo>
                    <a:pt x="98" y="0"/>
                  </a:lnTo>
                  <a:lnTo>
                    <a:pt x="58" y="0"/>
                  </a:lnTo>
                  <a:lnTo>
                    <a:pt x="58" y="58"/>
                  </a:lnTo>
                  <a:lnTo>
                    <a:pt x="0" y="58"/>
                  </a:lnTo>
                  <a:lnTo>
                    <a:pt x="0" y="96"/>
                  </a:lnTo>
                  <a:lnTo>
                    <a:pt x="58" y="96"/>
                  </a:lnTo>
                  <a:lnTo>
                    <a:pt x="58" y="1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9" name="Freeform 37"/>
          <p:cNvSpPr>
            <a:spLocks noEditPoints="1"/>
          </p:cNvSpPr>
          <p:nvPr/>
        </p:nvSpPr>
        <p:spPr bwMode="auto">
          <a:xfrm>
            <a:off x="4293395" y="1258881"/>
            <a:ext cx="415529" cy="584777"/>
          </a:xfrm>
          <a:custGeom>
            <a:avLst/>
            <a:gdLst>
              <a:gd name="T0" fmla="*/ 242 w 349"/>
              <a:gd name="T1" fmla="*/ 0 h 491"/>
              <a:gd name="T2" fmla="*/ 113 w 349"/>
              <a:gd name="T3" fmla="*/ 69 h 491"/>
              <a:gd name="T4" fmla="*/ 58 w 349"/>
              <a:gd name="T5" fmla="*/ 42 h 491"/>
              <a:gd name="T6" fmla="*/ 60 w 349"/>
              <a:gd name="T7" fmla="*/ 52 h 491"/>
              <a:gd name="T8" fmla="*/ 109 w 349"/>
              <a:gd name="T9" fmla="*/ 77 h 491"/>
              <a:gd name="T10" fmla="*/ 228 w 349"/>
              <a:gd name="T11" fmla="*/ 98 h 491"/>
              <a:gd name="T12" fmla="*/ 106 w 349"/>
              <a:gd name="T13" fmla="*/ 96 h 491"/>
              <a:gd name="T14" fmla="*/ 63 w 349"/>
              <a:gd name="T15" fmla="*/ 90 h 491"/>
              <a:gd name="T16" fmla="*/ 71 w 349"/>
              <a:gd name="T17" fmla="*/ 104 h 491"/>
              <a:gd name="T18" fmla="*/ 106 w 349"/>
              <a:gd name="T19" fmla="*/ 104 h 491"/>
              <a:gd name="T20" fmla="*/ 46 w 349"/>
              <a:gd name="T21" fmla="*/ 171 h 491"/>
              <a:gd name="T22" fmla="*/ 2 w 349"/>
              <a:gd name="T23" fmla="*/ 288 h 491"/>
              <a:gd name="T24" fmla="*/ 4 w 349"/>
              <a:gd name="T25" fmla="*/ 351 h 491"/>
              <a:gd name="T26" fmla="*/ 29 w 349"/>
              <a:gd name="T27" fmla="*/ 414 h 491"/>
              <a:gd name="T28" fmla="*/ 77 w 349"/>
              <a:gd name="T29" fmla="*/ 462 h 491"/>
              <a:gd name="T30" fmla="*/ 140 w 349"/>
              <a:gd name="T31" fmla="*/ 487 h 491"/>
              <a:gd name="T32" fmla="*/ 192 w 349"/>
              <a:gd name="T33" fmla="*/ 491 h 491"/>
              <a:gd name="T34" fmla="*/ 257 w 349"/>
              <a:gd name="T35" fmla="*/ 470 h 491"/>
              <a:gd name="T36" fmla="*/ 309 w 349"/>
              <a:gd name="T37" fmla="*/ 428 h 491"/>
              <a:gd name="T38" fmla="*/ 343 w 349"/>
              <a:gd name="T39" fmla="*/ 368 h 491"/>
              <a:gd name="T40" fmla="*/ 349 w 349"/>
              <a:gd name="T41" fmla="*/ 315 h 491"/>
              <a:gd name="T42" fmla="*/ 315 w 349"/>
              <a:gd name="T43" fmla="*/ 192 h 491"/>
              <a:gd name="T44" fmla="*/ 253 w 349"/>
              <a:gd name="T45" fmla="*/ 113 h 491"/>
              <a:gd name="T46" fmla="*/ 226 w 349"/>
              <a:gd name="T47" fmla="*/ 374 h 491"/>
              <a:gd name="T48" fmla="*/ 200 w 349"/>
              <a:gd name="T49" fmla="*/ 386 h 491"/>
              <a:gd name="T50" fmla="*/ 161 w 349"/>
              <a:gd name="T51" fmla="*/ 389 h 491"/>
              <a:gd name="T52" fmla="*/ 132 w 349"/>
              <a:gd name="T53" fmla="*/ 378 h 491"/>
              <a:gd name="T54" fmla="*/ 111 w 349"/>
              <a:gd name="T55" fmla="*/ 355 h 491"/>
              <a:gd name="T56" fmla="*/ 134 w 349"/>
              <a:gd name="T57" fmla="*/ 328 h 491"/>
              <a:gd name="T58" fmla="*/ 138 w 349"/>
              <a:gd name="T59" fmla="*/ 345 h 491"/>
              <a:gd name="T60" fmla="*/ 150 w 349"/>
              <a:gd name="T61" fmla="*/ 361 h 491"/>
              <a:gd name="T62" fmla="*/ 175 w 349"/>
              <a:gd name="T63" fmla="*/ 366 h 491"/>
              <a:gd name="T64" fmla="*/ 205 w 349"/>
              <a:gd name="T65" fmla="*/ 357 h 491"/>
              <a:gd name="T66" fmla="*/ 215 w 349"/>
              <a:gd name="T67" fmla="*/ 338 h 491"/>
              <a:gd name="T68" fmla="*/ 213 w 349"/>
              <a:gd name="T69" fmla="*/ 320 h 491"/>
              <a:gd name="T70" fmla="*/ 190 w 349"/>
              <a:gd name="T71" fmla="*/ 301 h 491"/>
              <a:gd name="T72" fmla="*/ 144 w 349"/>
              <a:gd name="T73" fmla="*/ 286 h 491"/>
              <a:gd name="T74" fmla="*/ 121 w 349"/>
              <a:gd name="T75" fmla="*/ 267 h 491"/>
              <a:gd name="T76" fmla="*/ 113 w 349"/>
              <a:gd name="T77" fmla="*/ 240 h 491"/>
              <a:gd name="T78" fmla="*/ 132 w 349"/>
              <a:gd name="T79" fmla="*/ 201 h 491"/>
              <a:gd name="T80" fmla="*/ 161 w 349"/>
              <a:gd name="T81" fmla="*/ 163 h 491"/>
              <a:gd name="T82" fmla="*/ 209 w 349"/>
              <a:gd name="T83" fmla="*/ 192 h 491"/>
              <a:gd name="T84" fmla="*/ 232 w 349"/>
              <a:gd name="T85" fmla="*/ 209 h 491"/>
              <a:gd name="T86" fmla="*/ 242 w 349"/>
              <a:gd name="T87" fmla="*/ 244 h 491"/>
              <a:gd name="T88" fmla="*/ 209 w 349"/>
              <a:gd name="T89" fmla="*/ 228 h 491"/>
              <a:gd name="T90" fmla="*/ 192 w 349"/>
              <a:gd name="T91" fmla="*/ 213 h 491"/>
              <a:gd name="T92" fmla="*/ 157 w 349"/>
              <a:gd name="T93" fmla="*/ 215 h 491"/>
              <a:gd name="T94" fmla="*/ 144 w 349"/>
              <a:gd name="T95" fmla="*/ 228 h 491"/>
              <a:gd name="T96" fmla="*/ 144 w 349"/>
              <a:gd name="T97" fmla="*/ 251 h 491"/>
              <a:gd name="T98" fmla="*/ 180 w 349"/>
              <a:gd name="T99" fmla="*/ 272 h 491"/>
              <a:gd name="T100" fmla="*/ 219 w 349"/>
              <a:gd name="T101" fmla="*/ 286 h 491"/>
              <a:gd name="T102" fmla="*/ 240 w 349"/>
              <a:gd name="T103" fmla="*/ 311 h 491"/>
              <a:gd name="T104" fmla="*/ 242 w 349"/>
              <a:gd name="T105" fmla="*/ 343 h 491"/>
              <a:gd name="T106" fmla="*/ 226 w 349"/>
              <a:gd name="T107" fmla="*/ 374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9" h="491">
                <a:moveTo>
                  <a:pt x="121" y="90"/>
                </a:moveTo>
                <a:lnTo>
                  <a:pt x="127" y="84"/>
                </a:lnTo>
                <a:lnTo>
                  <a:pt x="215" y="84"/>
                </a:lnTo>
                <a:lnTo>
                  <a:pt x="242" y="0"/>
                </a:lnTo>
                <a:lnTo>
                  <a:pt x="109" y="0"/>
                </a:lnTo>
                <a:lnTo>
                  <a:pt x="127" y="81"/>
                </a:lnTo>
                <a:lnTo>
                  <a:pt x="127" y="81"/>
                </a:lnTo>
                <a:lnTo>
                  <a:pt x="113" y="69"/>
                </a:lnTo>
                <a:lnTo>
                  <a:pt x="94" y="54"/>
                </a:lnTo>
                <a:lnTo>
                  <a:pt x="83" y="48"/>
                </a:lnTo>
                <a:lnTo>
                  <a:pt x="71" y="44"/>
                </a:lnTo>
                <a:lnTo>
                  <a:pt x="58" y="42"/>
                </a:lnTo>
                <a:lnTo>
                  <a:pt x="48" y="44"/>
                </a:lnTo>
                <a:lnTo>
                  <a:pt x="50" y="54"/>
                </a:lnTo>
                <a:lnTo>
                  <a:pt x="50" y="54"/>
                </a:lnTo>
                <a:lnTo>
                  <a:pt x="60" y="52"/>
                </a:lnTo>
                <a:lnTo>
                  <a:pt x="71" y="54"/>
                </a:lnTo>
                <a:lnTo>
                  <a:pt x="81" y="58"/>
                </a:lnTo>
                <a:lnTo>
                  <a:pt x="92" y="65"/>
                </a:lnTo>
                <a:lnTo>
                  <a:pt x="109" y="77"/>
                </a:lnTo>
                <a:lnTo>
                  <a:pt x="121" y="90"/>
                </a:lnTo>
                <a:lnTo>
                  <a:pt x="121" y="90"/>
                </a:lnTo>
                <a:close/>
                <a:moveTo>
                  <a:pt x="228" y="96"/>
                </a:moveTo>
                <a:lnTo>
                  <a:pt x="228" y="98"/>
                </a:lnTo>
                <a:lnTo>
                  <a:pt x="117" y="98"/>
                </a:lnTo>
                <a:lnTo>
                  <a:pt x="121" y="90"/>
                </a:lnTo>
                <a:lnTo>
                  <a:pt x="121" y="90"/>
                </a:lnTo>
                <a:lnTo>
                  <a:pt x="106" y="96"/>
                </a:lnTo>
                <a:lnTo>
                  <a:pt x="90" y="98"/>
                </a:lnTo>
                <a:lnTo>
                  <a:pt x="75" y="96"/>
                </a:lnTo>
                <a:lnTo>
                  <a:pt x="69" y="94"/>
                </a:lnTo>
                <a:lnTo>
                  <a:pt x="63" y="90"/>
                </a:lnTo>
                <a:lnTo>
                  <a:pt x="56" y="96"/>
                </a:lnTo>
                <a:lnTo>
                  <a:pt x="56" y="96"/>
                </a:lnTo>
                <a:lnTo>
                  <a:pt x="63" y="102"/>
                </a:lnTo>
                <a:lnTo>
                  <a:pt x="71" y="104"/>
                </a:lnTo>
                <a:lnTo>
                  <a:pt x="79" y="107"/>
                </a:lnTo>
                <a:lnTo>
                  <a:pt x="88" y="107"/>
                </a:lnTo>
                <a:lnTo>
                  <a:pt x="88" y="107"/>
                </a:lnTo>
                <a:lnTo>
                  <a:pt x="106" y="104"/>
                </a:lnTo>
                <a:lnTo>
                  <a:pt x="106" y="104"/>
                </a:lnTo>
                <a:lnTo>
                  <a:pt x="86" y="123"/>
                </a:lnTo>
                <a:lnTo>
                  <a:pt x="65" y="146"/>
                </a:lnTo>
                <a:lnTo>
                  <a:pt x="46" y="171"/>
                </a:lnTo>
                <a:lnTo>
                  <a:pt x="29" y="201"/>
                </a:lnTo>
                <a:lnTo>
                  <a:pt x="17" y="230"/>
                </a:lnTo>
                <a:lnTo>
                  <a:pt x="8" y="259"/>
                </a:lnTo>
                <a:lnTo>
                  <a:pt x="2" y="288"/>
                </a:lnTo>
                <a:lnTo>
                  <a:pt x="0" y="315"/>
                </a:lnTo>
                <a:lnTo>
                  <a:pt x="0" y="315"/>
                </a:lnTo>
                <a:lnTo>
                  <a:pt x="0" y="334"/>
                </a:lnTo>
                <a:lnTo>
                  <a:pt x="4" y="351"/>
                </a:lnTo>
                <a:lnTo>
                  <a:pt x="8" y="368"/>
                </a:lnTo>
                <a:lnTo>
                  <a:pt x="12" y="384"/>
                </a:lnTo>
                <a:lnTo>
                  <a:pt x="21" y="399"/>
                </a:lnTo>
                <a:lnTo>
                  <a:pt x="29" y="414"/>
                </a:lnTo>
                <a:lnTo>
                  <a:pt x="40" y="428"/>
                </a:lnTo>
                <a:lnTo>
                  <a:pt x="50" y="441"/>
                </a:lnTo>
                <a:lnTo>
                  <a:pt x="63" y="451"/>
                </a:lnTo>
                <a:lnTo>
                  <a:pt x="77" y="462"/>
                </a:lnTo>
                <a:lnTo>
                  <a:pt x="92" y="470"/>
                </a:lnTo>
                <a:lnTo>
                  <a:pt x="106" y="478"/>
                </a:lnTo>
                <a:lnTo>
                  <a:pt x="123" y="483"/>
                </a:lnTo>
                <a:lnTo>
                  <a:pt x="140" y="487"/>
                </a:lnTo>
                <a:lnTo>
                  <a:pt x="157" y="491"/>
                </a:lnTo>
                <a:lnTo>
                  <a:pt x="175" y="491"/>
                </a:lnTo>
                <a:lnTo>
                  <a:pt x="175" y="491"/>
                </a:lnTo>
                <a:lnTo>
                  <a:pt x="192" y="491"/>
                </a:lnTo>
                <a:lnTo>
                  <a:pt x="209" y="487"/>
                </a:lnTo>
                <a:lnTo>
                  <a:pt x="226" y="483"/>
                </a:lnTo>
                <a:lnTo>
                  <a:pt x="242" y="478"/>
                </a:lnTo>
                <a:lnTo>
                  <a:pt x="257" y="470"/>
                </a:lnTo>
                <a:lnTo>
                  <a:pt x="272" y="462"/>
                </a:lnTo>
                <a:lnTo>
                  <a:pt x="286" y="451"/>
                </a:lnTo>
                <a:lnTo>
                  <a:pt x="299" y="441"/>
                </a:lnTo>
                <a:lnTo>
                  <a:pt x="309" y="428"/>
                </a:lnTo>
                <a:lnTo>
                  <a:pt x="320" y="414"/>
                </a:lnTo>
                <a:lnTo>
                  <a:pt x="328" y="399"/>
                </a:lnTo>
                <a:lnTo>
                  <a:pt x="336" y="384"/>
                </a:lnTo>
                <a:lnTo>
                  <a:pt x="343" y="368"/>
                </a:lnTo>
                <a:lnTo>
                  <a:pt x="347" y="351"/>
                </a:lnTo>
                <a:lnTo>
                  <a:pt x="349" y="334"/>
                </a:lnTo>
                <a:lnTo>
                  <a:pt x="349" y="315"/>
                </a:lnTo>
                <a:lnTo>
                  <a:pt x="349" y="315"/>
                </a:lnTo>
                <a:lnTo>
                  <a:pt x="347" y="286"/>
                </a:lnTo>
                <a:lnTo>
                  <a:pt x="340" y="255"/>
                </a:lnTo>
                <a:lnTo>
                  <a:pt x="330" y="224"/>
                </a:lnTo>
                <a:lnTo>
                  <a:pt x="315" y="192"/>
                </a:lnTo>
                <a:lnTo>
                  <a:pt x="297" y="163"/>
                </a:lnTo>
                <a:lnTo>
                  <a:pt x="278" y="136"/>
                </a:lnTo>
                <a:lnTo>
                  <a:pt x="265" y="123"/>
                </a:lnTo>
                <a:lnTo>
                  <a:pt x="253" y="113"/>
                </a:lnTo>
                <a:lnTo>
                  <a:pt x="240" y="104"/>
                </a:lnTo>
                <a:lnTo>
                  <a:pt x="228" y="96"/>
                </a:lnTo>
                <a:lnTo>
                  <a:pt x="228" y="96"/>
                </a:lnTo>
                <a:close/>
                <a:moveTo>
                  <a:pt x="226" y="374"/>
                </a:moveTo>
                <a:lnTo>
                  <a:pt x="226" y="374"/>
                </a:lnTo>
                <a:lnTo>
                  <a:pt x="217" y="380"/>
                </a:lnTo>
                <a:lnTo>
                  <a:pt x="209" y="384"/>
                </a:lnTo>
                <a:lnTo>
                  <a:pt x="200" y="386"/>
                </a:lnTo>
                <a:lnTo>
                  <a:pt x="190" y="389"/>
                </a:lnTo>
                <a:lnTo>
                  <a:pt x="190" y="418"/>
                </a:lnTo>
                <a:lnTo>
                  <a:pt x="161" y="418"/>
                </a:lnTo>
                <a:lnTo>
                  <a:pt x="161" y="389"/>
                </a:lnTo>
                <a:lnTo>
                  <a:pt x="161" y="389"/>
                </a:lnTo>
                <a:lnTo>
                  <a:pt x="150" y="386"/>
                </a:lnTo>
                <a:lnTo>
                  <a:pt x="140" y="384"/>
                </a:lnTo>
                <a:lnTo>
                  <a:pt x="132" y="378"/>
                </a:lnTo>
                <a:lnTo>
                  <a:pt x="123" y="372"/>
                </a:lnTo>
                <a:lnTo>
                  <a:pt x="123" y="372"/>
                </a:lnTo>
                <a:lnTo>
                  <a:pt x="115" y="364"/>
                </a:lnTo>
                <a:lnTo>
                  <a:pt x="111" y="355"/>
                </a:lnTo>
                <a:lnTo>
                  <a:pt x="106" y="345"/>
                </a:lnTo>
                <a:lnTo>
                  <a:pt x="104" y="334"/>
                </a:lnTo>
                <a:lnTo>
                  <a:pt x="104" y="328"/>
                </a:lnTo>
                <a:lnTo>
                  <a:pt x="134" y="328"/>
                </a:lnTo>
                <a:lnTo>
                  <a:pt x="134" y="330"/>
                </a:lnTo>
                <a:lnTo>
                  <a:pt x="134" y="330"/>
                </a:lnTo>
                <a:lnTo>
                  <a:pt x="136" y="338"/>
                </a:lnTo>
                <a:lnTo>
                  <a:pt x="138" y="345"/>
                </a:lnTo>
                <a:lnTo>
                  <a:pt x="140" y="351"/>
                </a:lnTo>
                <a:lnTo>
                  <a:pt x="144" y="357"/>
                </a:lnTo>
                <a:lnTo>
                  <a:pt x="144" y="357"/>
                </a:lnTo>
                <a:lnTo>
                  <a:pt x="150" y="361"/>
                </a:lnTo>
                <a:lnTo>
                  <a:pt x="157" y="364"/>
                </a:lnTo>
                <a:lnTo>
                  <a:pt x="165" y="366"/>
                </a:lnTo>
                <a:lnTo>
                  <a:pt x="175" y="366"/>
                </a:lnTo>
                <a:lnTo>
                  <a:pt x="175" y="366"/>
                </a:lnTo>
                <a:lnTo>
                  <a:pt x="184" y="366"/>
                </a:lnTo>
                <a:lnTo>
                  <a:pt x="192" y="364"/>
                </a:lnTo>
                <a:lnTo>
                  <a:pt x="198" y="361"/>
                </a:lnTo>
                <a:lnTo>
                  <a:pt x="205" y="357"/>
                </a:lnTo>
                <a:lnTo>
                  <a:pt x="205" y="357"/>
                </a:lnTo>
                <a:lnTo>
                  <a:pt x="209" y="351"/>
                </a:lnTo>
                <a:lnTo>
                  <a:pt x="213" y="347"/>
                </a:lnTo>
                <a:lnTo>
                  <a:pt x="215" y="338"/>
                </a:lnTo>
                <a:lnTo>
                  <a:pt x="215" y="330"/>
                </a:lnTo>
                <a:lnTo>
                  <a:pt x="215" y="330"/>
                </a:lnTo>
                <a:lnTo>
                  <a:pt x="215" y="324"/>
                </a:lnTo>
                <a:lnTo>
                  <a:pt x="213" y="320"/>
                </a:lnTo>
                <a:lnTo>
                  <a:pt x="209" y="313"/>
                </a:lnTo>
                <a:lnTo>
                  <a:pt x="205" y="309"/>
                </a:lnTo>
                <a:lnTo>
                  <a:pt x="205" y="309"/>
                </a:lnTo>
                <a:lnTo>
                  <a:pt x="190" y="301"/>
                </a:lnTo>
                <a:lnTo>
                  <a:pt x="169" y="295"/>
                </a:lnTo>
                <a:lnTo>
                  <a:pt x="169" y="295"/>
                </a:lnTo>
                <a:lnTo>
                  <a:pt x="157" y="290"/>
                </a:lnTo>
                <a:lnTo>
                  <a:pt x="144" y="286"/>
                </a:lnTo>
                <a:lnTo>
                  <a:pt x="134" y="282"/>
                </a:lnTo>
                <a:lnTo>
                  <a:pt x="127" y="276"/>
                </a:lnTo>
                <a:lnTo>
                  <a:pt x="127" y="276"/>
                </a:lnTo>
                <a:lnTo>
                  <a:pt x="121" y="267"/>
                </a:lnTo>
                <a:lnTo>
                  <a:pt x="115" y="259"/>
                </a:lnTo>
                <a:lnTo>
                  <a:pt x="113" y="251"/>
                </a:lnTo>
                <a:lnTo>
                  <a:pt x="113" y="240"/>
                </a:lnTo>
                <a:lnTo>
                  <a:pt x="113" y="240"/>
                </a:lnTo>
                <a:lnTo>
                  <a:pt x="113" y="230"/>
                </a:lnTo>
                <a:lnTo>
                  <a:pt x="117" y="219"/>
                </a:lnTo>
                <a:lnTo>
                  <a:pt x="123" y="209"/>
                </a:lnTo>
                <a:lnTo>
                  <a:pt x="132" y="201"/>
                </a:lnTo>
                <a:lnTo>
                  <a:pt x="132" y="201"/>
                </a:lnTo>
                <a:lnTo>
                  <a:pt x="144" y="192"/>
                </a:lnTo>
                <a:lnTo>
                  <a:pt x="161" y="188"/>
                </a:lnTo>
                <a:lnTo>
                  <a:pt x="161" y="163"/>
                </a:lnTo>
                <a:lnTo>
                  <a:pt x="190" y="163"/>
                </a:lnTo>
                <a:lnTo>
                  <a:pt x="190" y="188"/>
                </a:lnTo>
                <a:lnTo>
                  <a:pt x="190" y="188"/>
                </a:lnTo>
                <a:lnTo>
                  <a:pt x="209" y="192"/>
                </a:lnTo>
                <a:lnTo>
                  <a:pt x="215" y="196"/>
                </a:lnTo>
                <a:lnTo>
                  <a:pt x="223" y="201"/>
                </a:lnTo>
                <a:lnTo>
                  <a:pt x="223" y="201"/>
                </a:lnTo>
                <a:lnTo>
                  <a:pt x="232" y="209"/>
                </a:lnTo>
                <a:lnTo>
                  <a:pt x="236" y="219"/>
                </a:lnTo>
                <a:lnTo>
                  <a:pt x="240" y="230"/>
                </a:lnTo>
                <a:lnTo>
                  <a:pt x="242" y="242"/>
                </a:lnTo>
                <a:lnTo>
                  <a:pt x="242" y="244"/>
                </a:lnTo>
                <a:lnTo>
                  <a:pt x="213" y="244"/>
                </a:lnTo>
                <a:lnTo>
                  <a:pt x="213" y="242"/>
                </a:lnTo>
                <a:lnTo>
                  <a:pt x="213" y="242"/>
                </a:lnTo>
                <a:lnTo>
                  <a:pt x="209" y="228"/>
                </a:lnTo>
                <a:lnTo>
                  <a:pt x="203" y="217"/>
                </a:lnTo>
                <a:lnTo>
                  <a:pt x="203" y="217"/>
                </a:lnTo>
                <a:lnTo>
                  <a:pt x="196" y="215"/>
                </a:lnTo>
                <a:lnTo>
                  <a:pt x="192" y="213"/>
                </a:lnTo>
                <a:lnTo>
                  <a:pt x="177" y="211"/>
                </a:lnTo>
                <a:lnTo>
                  <a:pt x="177" y="211"/>
                </a:lnTo>
                <a:lnTo>
                  <a:pt x="163" y="213"/>
                </a:lnTo>
                <a:lnTo>
                  <a:pt x="157" y="215"/>
                </a:lnTo>
                <a:lnTo>
                  <a:pt x="150" y="219"/>
                </a:lnTo>
                <a:lnTo>
                  <a:pt x="150" y="219"/>
                </a:lnTo>
                <a:lnTo>
                  <a:pt x="146" y="224"/>
                </a:lnTo>
                <a:lnTo>
                  <a:pt x="144" y="228"/>
                </a:lnTo>
                <a:lnTo>
                  <a:pt x="142" y="234"/>
                </a:lnTo>
                <a:lnTo>
                  <a:pt x="142" y="240"/>
                </a:lnTo>
                <a:lnTo>
                  <a:pt x="142" y="240"/>
                </a:lnTo>
                <a:lnTo>
                  <a:pt x="144" y="251"/>
                </a:lnTo>
                <a:lnTo>
                  <a:pt x="150" y="259"/>
                </a:lnTo>
                <a:lnTo>
                  <a:pt x="150" y="259"/>
                </a:lnTo>
                <a:lnTo>
                  <a:pt x="161" y="265"/>
                </a:lnTo>
                <a:lnTo>
                  <a:pt x="180" y="272"/>
                </a:lnTo>
                <a:lnTo>
                  <a:pt x="180" y="272"/>
                </a:lnTo>
                <a:lnTo>
                  <a:pt x="196" y="276"/>
                </a:lnTo>
                <a:lnTo>
                  <a:pt x="209" y="280"/>
                </a:lnTo>
                <a:lnTo>
                  <a:pt x="219" y="286"/>
                </a:lnTo>
                <a:lnTo>
                  <a:pt x="228" y="295"/>
                </a:lnTo>
                <a:lnTo>
                  <a:pt x="228" y="295"/>
                </a:lnTo>
                <a:lnTo>
                  <a:pt x="236" y="301"/>
                </a:lnTo>
                <a:lnTo>
                  <a:pt x="240" y="311"/>
                </a:lnTo>
                <a:lnTo>
                  <a:pt x="244" y="320"/>
                </a:lnTo>
                <a:lnTo>
                  <a:pt x="244" y="330"/>
                </a:lnTo>
                <a:lnTo>
                  <a:pt x="244" y="330"/>
                </a:lnTo>
                <a:lnTo>
                  <a:pt x="242" y="343"/>
                </a:lnTo>
                <a:lnTo>
                  <a:pt x="240" y="355"/>
                </a:lnTo>
                <a:lnTo>
                  <a:pt x="234" y="366"/>
                </a:lnTo>
                <a:lnTo>
                  <a:pt x="226" y="374"/>
                </a:lnTo>
                <a:lnTo>
                  <a:pt x="226" y="374"/>
                </a:lnTo>
                <a:close/>
              </a:path>
            </a:pathLst>
          </a:custGeom>
          <a:solidFill>
            <a:schemeClr val="accent2"/>
          </a:solidFill>
          <a:ln>
            <a:noFill/>
          </a:ln>
        </p:spPr>
        <p:txBody>
          <a:bodyPr vert="horz" wrap="square" lIns="68580" tIns="34290" rIns="68580" bIns="3429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Freeform 38"/>
          <p:cNvSpPr>
            <a:spLocks noEditPoints="1"/>
          </p:cNvSpPr>
          <p:nvPr/>
        </p:nvSpPr>
        <p:spPr bwMode="auto">
          <a:xfrm>
            <a:off x="6305552" y="1291037"/>
            <a:ext cx="423863" cy="562149"/>
          </a:xfrm>
          <a:custGeom>
            <a:avLst/>
            <a:gdLst>
              <a:gd name="T0" fmla="*/ 303 w 356"/>
              <a:gd name="T1" fmla="*/ 0 h 472"/>
              <a:gd name="T2" fmla="*/ 53 w 356"/>
              <a:gd name="T3" fmla="*/ 52 h 472"/>
              <a:gd name="T4" fmla="*/ 0 w 356"/>
              <a:gd name="T5" fmla="*/ 153 h 472"/>
              <a:gd name="T6" fmla="*/ 2 w 356"/>
              <a:gd name="T7" fmla="*/ 163 h 472"/>
              <a:gd name="T8" fmla="*/ 11 w 356"/>
              <a:gd name="T9" fmla="*/ 188 h 472"/>
              <a:gd name="T10" fmla="*/ 27 w 356"/>
              <a:gd name="T11" fmla="*/ 217 h 472"/>
              <a:gd name="T12" fmla="*/ 53 w 356"/>
              <a:gd name="T13" fmla="*/ 240 h 472"/>
              <a:gd name="T14" fmla="*/ 69 w 356"/>
              <a:gd name="T15" fmla="*/ 249 h 472"/>
              <a:gd name="T16" fmla="*/ 99 w 356"/>
              <a:gd name="T17" fmla="*/ 284 h 472"/>
              <a:gd name="T18" fmla="*/ 142 w 356"/>
              <a:gd name="T19" fmla="*/ 307 h 472"/>
              <a:gd name="T20" fmla="*/ 50 w 356"/>
              <a:gd name="T21" fmla="*/ 418 h 472"/>
              <a:gd name="T22" fmla="*/ 305 w 356"/>
              <a:gd name="T23" fmla="*/ 472 h 472"/>
              <a:gd name="T24" fmla="*/ 213 w 356"/>
              <a:gd name="T25" fmla="*/ 418 h 472"/>
              <a:gd name="T26" fmla="*/ 213 w 356"/>
              <a:gd name="T27" fmla="*/ 307 h 472"/>
              <a:gd name="T28" fmla="*/ 255 w 356"/>
              <a:gd name="T29" fmla="*/ 284 h 472"/>
              <a:gd name="T30" fmla="*/ 287 w 356"/>
              <a:gd name="T31" fmla="*/ 249 h 472"/>
              <a:gd name="T32" fmla="*/ 303 w 356"/>
              <a:gd name="T33" fmla="*/ 240 h 472"/>
              <a:gd name="T34" fmla="*/ 328 w 356"/>
              <a:gd name="T35" fmla="*/ 217 h 472"/>
              <a:gd name="T36" fmla="*/ 345 w 356"/>
              <a:gd name="T37" fmla="*/ 188 h 472"/>
              <a:gd name="T38" fmla="*/ 353 w 356"/>
              <a:gd name="T39" fmla="*/ 163 h 472"/>
              <a:gd name="T40" fmla="*/ 356 w 356"/>
              <a:gd name="T41" fmla="*/ 52 h 472"/>
              <a:gd name="T42" fmla="*/ 23 w 356"/>
              <a:gd name="T43" fmla="*/ 153 h 472"/>
              <a:gd name="T44" fmla="*/ 53 w 356"/>
              <a:gd name="T45" fmla="*/ 75 h 472"/>
              <a:gd name="T46" fmla="*/ 53 w 356"/>
              <a:gd name="T47" fmla="*/ 186 h 472"/>
              <a:gd name="T48" fmla="*/ 55 w 356"/>
              <a:gd name="T49" fmla="*/ 211 h 472"/>
              <a:gd name="T50" fmla="*/ 42 w 356"/>
              <a:gd name="T51" fmla="*/ 194 h 472"/>
              <a:gd name="T52" fmla="*/ 25 w 356"/>
              <a:gd name="T53" fmla="*/ 163 h 472"/>
              <a:gd name="T54" fmla="*/ 23 w 356"/>
              <a:gd name="T55" fmla="*/ 153 h 472"/>
              <a:gd name="T56" fmla="*/ 180 w 356"/>
              <a:gd name="T57" fmla="*/ 151 h 472"/>
              <a:gd name="T58" fmla="*/ 151 w 356"/>
              <a:gd name="T59" fmla="*/ 130 h 472"/>
              <a:gd name="T60" fmla="*/ 161 w 356"/>
              <a:gd name="T61" fmla="*/ 96 h 472"/>
              <a:gd name="T62" fmla="*/ 199 w 356"/>
              <a:gd name="T63" fmla="*/ 96 h 472"/>
              <a:gd name="T64" fmla="*/ 209 w 356"/>
              <a:gd name="T65" fmla="*/ 130 h 472"/>
              <a:gd name="T66" fmla="*/ 333 w 356"/>
              <a:gd name="T67" fmla="*/ 153 h 472"/>
              <a:gd name="T68" fmla="*/ 330 w 356"/>
              <a:gd name="T69" fmla="*/ 163 h 472"/>
              <a:gd name="T70" fmla="*/ 314 w 356"/>
              <a:gd name="T71" fmla="*/ 194 h 472"/>
              <a:gd name="T72" fmla="*/ 301 w 356"/>
              <a:gd name="T73" fmla="*/ 211 h 472"/>
              <a:gd name="T74" fmla="*/ 303 w 356"/>
              <a:gd name="T75" fmla="*/ 186 h 472"/>
              <a:gd name="T76" fmla="*/ 333 w 356"/>
              <a:gd name="T77" fmla="*/ 75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6" h="472">
                <a:moveTo>
                  <a:pt x="303" y="52"/>
                </a:moveTo>
                <a:lnTo>
                  <a:pt x="303" y="0"/>
                </a:lnTo>
                <a:lnTo>
                  <a:pt x="53" y="0"/>
                </a:lnTo>
                <a:lnTo>
                  <a:pt x="53" y="52"/>
                </a:lnTo>
                <a:lnTo>
                  <a:pt x="0" y="52"/>
                </a:lnTo>
                <a:lnTo>
                  <a:pt x="0" y="153"/>
                </a:lnTo>
                <a:lnTo>
                  <a:pt x="0" y="153"/>
                </a:lnTo>
                <a:lnTo>
                  <a:pt x="2" y="163"/>
                </a:lnTo>
                <a:lnTo>
                  <a:pt x="4" y="176"/>
                </a:lnTo>
                <a:lnTo>
                  <a:pt x="11" y="188"/>
                </a:lnTo>
                <a:lnTo>
                  <a:pt x="17" y="203"/>
                </a:lnTo>
                <a:lnTo>
                  <a:pt x="27" y="217"/>
                </a:lnTo>
                <a:lnTo>
                  <a:pt x="40" y="230"/>
                </a:lnTo>
                <a:lnTo>
                  <a:pt x="53" y="240"/>
                </a:lnTo>
                <a:lnTo>
                  <a:pt x="69" y="249"/>
                </a:lnTo>
                <a:lnTo>
                  <a:pt x="69" y="249"/>
                </a:lnTo>
                <a:lnTo>
                  <a:pt x="82" y="268"/>
                </a:lnTo>
                <a:lnTo>
                  <a:pt x="99" y="284"/>
                </a:lnTo>
                <a:lnTo>
                  <a:pt x="119" y="297"/>
                </a:lnTo>
                <a:lnTo>
                  <a:pt x="142" y="307"/>
                </a:lnTo>
                <a:lnTo>
                  <a:pt x="142" y="418"/>
                </a:lnTo>
                <a:lnTo>
                  <a:pt x="50" y="418"/>
                </a:lnTo>
                <a:lnTo>
                  <a:pt x="50" y="472"/>
                </a:lnTo>
                <a:lnTo>
                  <a:pt x="305" y="472"/>
                </a:lnTo>
                <a:lnTo>
                  <a:pt x="305" y="418"/>
                </a:lnTo>
                <a:lnTo>
                  <a:pt x="213" y="418"/>
                </a:lnTo>
                <a:lnTo>
                  <a:pt x="213" y="307"/>
                </a:lnTo>
                <a:lnTo>
                  <a:pt x="213" y="307"/>
                </a:lnTo>
                <a:lnTo>
                  <a:pt x="236" y="297"/>
                </a:lnTo>
                <a:lnTo>
                  <a:pt x="255" y="284"/>
                </a:lnTo>
                <a:lnTo>
                  <a:pt x="272" y="268"/>
                </a:lnTo>
                <a:lnTo>
                  <a:pt x="287" y="249"/>
                </a:lnTo>
                <a:lnTo>
                  <a:pt x="287" y="249"/>
                </a:lnTo>
                <a:lnTo>
                  <a:pt x="303" y="240"/>
                </a:lnTo>
                <a:lnTo>
                  <a:pt x="316" y="230"/>
                </a:lnTo>
                <a:lnTo>
                  <a:pt x="328" y="217"/>
                </a:lnTo>
                <a:lnTo>
                  <a:pt x="337" y="203"/>
                </a:lnTo>
                <a:lnTo>
                  <a:pt x="345" y="188"/>
                </a:lnTo>
                <a:lnTo>
                  <a:pt x="351" y="176"/>
                </a:lnTo>
                <a:lnTo>
                  <a:pt x="353" y="163"/>
                </a:lnTo>
                <a:lnTo>
                  <a:pt x="356" y="153"/>
                </a:lnTo>
                <a:lnTo>
                  <a:pt x="356" y="52"/>
                </a:lnTo>
                <a:lnTo>
                  <a:pt x="303" y="52"/>
                </a:lnTo>
                <a:close/>
                <a:moveTo>
                  <a:pt x="23" y="153"/>
                </a:moveTo>
                <a:lnTo>
                  <a:pt x="23" y="75"/>
                </a:lnTo>
                <a:lnTo>
                  <a:pt x="53" y="75"/>
                </a:lnTo>
                <a:lnTo>
                  <a:pt x="53" y="186"/>
                </a:lnTo>
                <a:lnTo>
                  <a:pt x="53" y="186"/>
                </a:lnTo>
                <a:lnTo>
                  <a:pt x="53" y="199"/>
                </a:lnTo>
                <a:lnTo>
                  <a:pt x="55" y="211"/>
                </a:lnTo>
                <a:lnTo>
                  <a:pt x="55" y="211"/>
                </a:lnTo>
                <a:lnTo>
                  <a:pt x="42" y="194"/>
                </a:lnTo>
                <a:lnTo>
                  <a:pt x="32" y="178"/>
                </a:lnTo>
                <a:lnTo>
                  <a:pt x="25" y="163"/>
                </a:lnTo>
                <a:lnTo>
                  <a:pt x="23" y="153"/>
                </a:lnTo>
                <a:lnTo>
                  <a:pt x="23" y="153"/>
                </a:lnTo>
                <a:close/>
                <a:moveTo>
                  <a:pt x="228" y="186"/>
                </a:moveTo>
                <a:lnTo>
                  <a:pt x="180" y="151"/>
                </a:lnTo>
                <a:lnTo>
                  <a:pt x="132" y="186"/>
                </a:lnTo>
                <a:lnTo>
                  <a:pt x="151" y="130"/>
                </a:lnTo>
                <a:lnTo>
                  <a:pt x="103" y="96"/>
                </a:lnTo>
                <a:lnTo>
                  <a:pt x="161" y="96"/>
                </a:lnTo>
                <a:lnTo>
                  <a:pt x="180" y="40"/>
                </a:lnTo>
                <a:lnTo>
                  <a:pt x="199" y="96"/>
                </a:lnTo>
                <a:lnTo>
                  <a:pt x="255" y="96"/>
                </a:lnTo>
                <a:lnTo>
                  <a:pt x="209" y="130"/>
                </a:lnTo>
                <a:lnTo>
                  <a:pt x="228" y="186"/>
                </a:lnTo>
                <a:close/>
                <a:moveTo>
                  <a:pt x="333" y="153"/>
                </a:moveTo>
                <a:lnTo>
                  <a:pt x="333" y="153"/>
                </a:lnTo>
                <a:lnTo>
                  <a:pt x="330" y="163"/>
                </a:lnTo>
                <a:lnTo>
                  <a:pt x="324" y="178"/>
                </a:lnTo>
                <a:lnTo>
                  <a:pt x="314" y="194"/>
                </a:lnTo>
                <a:lnTo>
                  <a:pt x="301" y="211"/>
                </a:lnTo>
                <a:lnTo>
                  <a:pt x="301" y="211"/>
                </a:lnTo>
                <a:lnTo>
                  <a:pt x="303" y="199"/>
                </a:lnTo>
                <a:lnTo>
                  <a:pt x="303" y="186"/>
                </a:lnTo>
                <a:lnTo>
                  <a:pt x="303" y="75"/>
                </a:lnTo>
                <a:lnTo>
                  <a:pt x="333" y="75"/>
                </a:lnTo>
                <a:lnTo>
                  <a:pt x="333" y="153"/>
                </a:lnTo>
                <a:close/>
              </a:path>
            </a:pathLst>
          </a:custGeom>
          <a:solidFill>
            <a:schemeClr val="accent3"/>
          </a:solidFill>
          <a:ln>
            <a:noFill/>
          </a:ln>
        </p:spPr>
        <p:txBody>
          <a:bodyPr vert="horz" wrap="square" lIns="68580" tIns="34290" rIns="68580" bIns="3429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0" name="组合 40"/>
          <p:cNvGrpSpPr/>
          <p:nvPr/>
        </p:nvGrpSpPr>
        <p:grpSpPr>
          <a:xfrm>
            <a:off x="1925706" y="2716560"/>
            <a:ext cx="1077218" cy="974617"/>
            <a:chOff x="1108076" y="4159252"/>
            <a:chExt cx="1436291" cy="1299089"/>
          </a:xfrm>
        </p:grpSpPr>
        <p:sp>
          <p:nvSpPr>
            <p:cNvPr id="42" name="Rectangle 6"/>
            <p:cNvSpPr>
              <a:spLocks noChangeArrowheads="1"/>
            </p:cNvSpPr>
            <p:nvPr/>
          </p:nvSpPr>
          <p:spPr bwMode="auto">
            <a:xfrm>
              <a:off x="1108076" y="4159252"/>
              <a:ext cx="1436291" cy="24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请在此添加标题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Rectangle 7"/>
            <p:cNvSpPr>
              <a:spLocks noChangeArrowheads="1"/>
            </p:cNvSpPr>
            <p:nvPr/>
          </p:nvSpPr>
          <p:spPr bwMode="auto">
            <a:xfrm>
              <a:off x="1276095" y="4511675"/>
              <a:ext cx="1077218" cy="184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rPr>
                <a:t>请输入您的内容</a:t>
              </a:r>
              <a:endPar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Rectangle 8"/>
            <p:cNvSpPr>
              <a:spLocks noChangeArrowheads="1"/>
            </p:cNvSpPr>
            <p:nvPr/>
          </p:nvSpPr>
          <p:spPr bwMode="auto">
            <a:xfrm>
              <a:off x="1276095" y="4767263"/>
              <a:ext cx="1077218" cy="184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tx1">
                      <a:lumMod val="50000"/>
                      <a:lumOff val="50000"/>
                    </a:schemeClr>
                  </a:solidFill>
                  <a:latin typeface="微软雅黑" panose="020B0503020204020204" pitchFamily="34" charset="-122"/>
                  <a:ea typeface="微软雅黑" panose="020B0503020204020204" pitchFamily="34" charset="-122"/>
                </a:rPr>
                <a:t>请输入您的内容</a:t>
              </a:r>
              <a:endParaRPr lang="zh-CN" altLang="zh-CN"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Rectangle 9"/>
            <p:cNvSpPr>
              <a:spLocks noChangeArrowheads="1"/>
            </p:cNvSpPr>
            <p:nvPr/>
          </p:nvSpPr>
          <p:spPr bwMode="auto">
            <a:xfrm>
              <a:off x="1276095" y="5018087"/>
              <a:ext cx="1077218" cy="184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rPr>
                <a:t>请输入您的内容</a:t>
              </a:r>
              <a:endPar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Rectangle 10"/>
            <p:cNvSpPr>
              <a:spLocks noChangeArrowheads="1"/>
            </p:cNvSpPr>
            <p:nvPr/>
          </p:nvSpPr>
          <p:spPr bwMode="auto">
            <a:xfrm>
              <a:off x="1276095" y="5273677"/>
              <a:ext cx="1077218" cy="184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tx1">
                      <a:lumMod val="50000"/>
                      <a:lumOff val="50000"/>
                    </a:schemeClr>
                  </a:solidFill>
                  <a:latin typeface="微软雅黑" panose="020B0503020204020204" pitchFamily="34" charset="-122"/>
                  <a:ea typeface="微软雅黑" panose="020B0503020204020204" pitchFamily="34" charset="-122"/>
                </a:rPr>
                <a:t>请输入您的内容</a:t>
              </a:r>
              <a:endParaRPr lang="zh-CN" altLang="zh-CN"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 name="组合 47"/>
          <p:cNvGrpSpPr/>
          <p:nvPr/>
        </p:nvGrpSpPr>
        <p:grpSpPr>
          <a:xfrm>
            <a:off x="3904524" y="2716560"/>
            <a:ext cx="1077218" cy="974618"/>
            <a:chOff x="3746501" y="4159252"/>
            <a:chExt cx="1436291" cy="1299089"/>
          </a:xfrm>
        </p:grpSpPr>
        <p:sp>
          <p:nvSpPr>
            <p:cNvPr id="49" name="Rectangle 11"/>
            <p:cNvSpPr>
              <a:spLocks noChangeArrowheads="1"/>
            </p:cNvSpPr>
            <p:nvPr/>
          </p:nvSpPr>
          <p:spPr bwMode="auto">
            <a:xfrm>
              <a:off x="3746501" y="4159252"/>
              <a:ext cx="1436291" cy="24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请在此添加标题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Rectangle 12"/>
            <p:cNvSpPr>
              <a:spLocks noChangeArrowheads="1"/>
            </p:cNvSpPr>
            <p:nvPr/>
          </p:nvSpPr>
          <p:spPr bwMode="auto">
            <a:xfrm>
              <a:off x="3916389" y="4511676"/>
              <a:ext cx="10772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rPr>
                <a:t>请输入您的内容</a:t>
              </a:r>
              <a:endPar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Rectangle 13"/>
            <p:cNvSpPr>
              <a:spLocks noChangeArrowheads="1"/>
            </p:cNvSpPr>
            <p:nvPr/>
          </p:nvSpPr>
          <p:spPr bwMode="auto">
            <a:xfrm>
              <a:off x="3916389" y="4767263"/>
              <a:ext cx="10772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rPr>
                <a:t>请输入您的内容</a:t>
              </a:r>
              <a:endPar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Rectangle 14"/>
            <p:cNvSpPr>
              <a:spLocks noChangeArrowheads="1"/>
            </p:cNvSpPr>
            <p:nvPr/>
          </p:nvSpPr>
          <p:spPr bwMode="auto">
            <a:xfrm>
              <a:off x="3916389" y="5018088"/>
              <a:ext cx="10772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rPr>
                <a:t>请输入您的内容</a:t>
              </a:r>
              <a:endPar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Rectangle 15"/>
            <p:cNvSpPr>
              <a:spLocks noChangeArrowheads="1"/>
            </p:cNvSpPr>
            <p:nvPr/>
          </p:nvSpPr>
          <p:spPr bwMode="auto">
            <a:xfrm>
              <a:off x="3916389" y="5273675"/>
              <a:ext cx="10772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tx1">
                      <a:lumMod val="50000"/>
                      <a:lumOff val="50000"/>
                    </a:schemeClr>
                  </a:solidFill>
                  <a:latin typeface="微软雅黑" panose="020B0503020204020204" pitchFamily="34" charset="-122"/>
                  <a:ea typeface="微软雅黑" panose="020B0503020204020204" pitchFamily="34" charset="-122"/>
                </a:rPr>
                <a:t>请输入您的内容</a:t>
              </a:r>
              <a:endParaRPr lang="zh-CN" altLang="zh-CN"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2" name="组合 54"/>
          <p:cNvGrpSpPr/>
          <p:nvPr/>
        </p:nvGrpSpPr>
        <p:grpSpPr>
          <a:xfrm>
            <a:off x="5940152" y="2716560"/>
            <a:ext cx="1077218" cy="974618"/>
            <a:chOff x="6515101" y="4159252"/>
            <a:chExt cx="1436291" cy="1299089"/>
          </a:xfrm>
        </p:grpSpPr>
        <p:sp>
          <p:nvSpPr>
            <p:cNvPr id="56" name="Rectangle 16"/>
            <p:cNvSpPr>
              <a:spLocks noChangeArrowheads="1"/>
            </p:cNvSpPr>
            <p:nvPr/>
          </p:nvSpPr>
          <p:spPr bwMode="auto">
            <a:xfrm>
              <a:off x="6515101" y="4159252"/>
              <a:ext cx="1436291" cy="24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请在此添加标题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Rectangle 17"/>
            <p:cNvSpPr>
              <a:spLocks noChangeArrowheads="1"/>
            </p:cNvSpPr>
            <p:nvPr/>
          </p:nvSpPr>
          <p:spPr bwMode="auto">
            <a:xfrm>
              <a:off x="6707122" y="4511676"/>
              <a:ext cx="10772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rPr>
                <a:t>请输入您的内容</a:t>
              </a:r>
              <a:endPar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Rectangle 18"/>
            <p:cNvSpPr>
              <a:spLocks noChangeArrowheads="1"/>
            </p:cNvSpPr>
            <p:nvPr/>
          </p:nvSpPr>
          <p:spPr bwMode="auto">
            <a:xfrm>
              <a:off x="6707122" y="4767263"/>
              <a:ext cx="10772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tx1">
                      <a:lumMod val="50000"/>
                      <a:lumOff val="50000"/>
                    </a:schemeClr>
                  </a:solidFill>
                  <a:latin typeface="微软雅黑" panose="020B0503020204020204" pitchFamily="34" charset="-122"/>
                  <a:ea typeface="微软雅黑" panose="020B0503020204020204" pitchFamily="34" charset="-122"/>
                </a:rPr>
                <a:t>请输入您的内容</a:t>
              </a:r>
              <a:endParaRPr lang="zh-CN" altLang="zh-CN"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Rectangle 19"/>
            <p:cNvSpPr>
              <a:spLocks noChangeArrowheads="1"/>
            </p:cNvSpPr>
            <p:nvPr/>
          </p:nvSpPr>
          <p:spPr bwMode="auto">
            <a:xfrm>
              <a:off x="6707122" y="5018088"/>
              <a:ext cx="10772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tx1">
                      <a:lumMod val="50000"/>
                      <a:lumOff val="50000"/>
                    </a:schemeClr>
                  </a:solidFill>
                  <a:latin typeface="微软雅黑" panose="020B0503020204020204" pitchFamily="34" charset="-122"/>
                  <a:ea typeface="微软雅黑" panose="020B0503020204020204" pitchFamily="34" charset="-122"/>
                </a:rPr>
                <a:t>请输入您的内容</a:t>
              </a:r>
              <a:endParaRPr lang="zh-CN" altLang="zh-CN"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Rectangle 20"/>
            <p:cNvSpPr>
              <a:spLocks noChangeArrowheads="1"/>
            </p:cNvSpPr>
            <p:nvPr/>
          </p:nvSpPr>
          <p:spPr bwMode="auto">
            <a:xfrm>
              <a:off x="6707122" y="5273675"/>
              <a:ext cx="10772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tx1">
                      <a:lumMod val="50000"/>
                      <a:lumOff val="50000"/>
                    </a:schemeClr>
                  </a:solidFill>
                  <a:latin typeface="微软雅黑" panose="020B0503020204020204" pitchFamily="34" charset="-122"/>
                  <a:ea typeface="微软雅黑" panose="020B0503020204020204" pitchFamily="34" charset="-122"/>
                </a:rPr>
                <a:t>请输入您的内容</a:t>
              </a:r>
              <a:endParaRPr lang="zh-CN" altLang="zh-CN"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42"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1000"/>
                                        <p:tgtEl>
                                          <p:spTgt spid="39"/>
                                        </p:tgtEl>
                                      </p:cBhvr>
                                    </p:animEffect>
                                    <p:anim calcmode="lin" valueType="num">
                                      <p:cBhvr>
                                        <p:cTn id="31" dur="1000" fill="hold"/>
                                        <p:tgtEl>
                                          <p:spTgt spid="39"/>
                                        </p:tgtEl>
                                        <p:attrNameLst>
                                          <p:attrName>ppt_x</p:attrName>
                                        </p:attrNameLst>
                                      </p:cBhvr>
                                      <p:tavLst>
                                        <p:tav tm="0">
                                          <p:val>
                                            <p:strVal val="#ppt_x"/>
                                          </p:val>
                                        </p:tav>
                                        <p:tav tm="100000">
                                          <p:val>
                                            <p:strVal val="#ppt_x"/>
                                          </p:val>
                                        </p:tav>
                                      </p:tavLst>
                                    </p:anim>
                                    <p:anim calcmode="lin" valueType="num">
                                      <p:cBhvr>
                                        <p:cTn id="32" dur="1000" fill="hold"/>
                                        <p:tgtEl>
                                          <p:spTgt spid="39"/>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1000"/>
                                        <p:tgtEl>
                                          <p:spTgt spid="40"/>
                                        </p:tgtEl>
                                      </p:cBhvr>
                                    </p:animEffect>
                                    <p:anim calcmode="lin" valueType="num">
                                      <p:cBhvr>
                                        <p:cTn id="36" dur="1000" fill="hold"/>
                                        <p:tgtEl>
                                          <p:spTgt spid="40"/>
                                        </p:tgtEl>
                                        <p:attrNameLst>
                                          <p:attrName>ppt_x</p:attrName>
                                        </p:attrNameLst>
                                      </p:cBhvr>
                                      <p:tavLst>
                                        <p:tav tm="0">
                                          <p:val>
                                            <p:strVal val="#ppt_x"/>
                                          </p:val>
                                        </p:tav>
                                        <p:tav tm="100000">
                                          <p:val>
                                            <p:strVal val="#ppt_x"/>
                                          </p:val>
                                        </p:tav>
                                      </p:tavLst>
                                    </p:anim>
                                    <p:anim calcmode="lin" valueType="num">
                                      <p:cBhvr>
                                        <p:cTn id="37" dur="1000" fill="hold"/>
                                        <p:tgtEl>
                                          <p:spTgt spid="40"/>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70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100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140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9" grpId="0" animBg="1"/>
      <p:bldP spid="4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AutoShape 43"/>
          <p:cNvSpPr/>
          <p:nvPr/>
        </p:nvSpPr>
        <p:spPr bwMode="auto">
          <a:xfrm>
            <a:off x="1772801" y="3946220"/>
            <a:ext cx="2041128" cy="1000437"/>
          </a:xfrm>
          <a:prstGeom prst="accentCallout2">
            <a:avLst>
              <a:gd name="adj1" fmla="val 46895"/>
              <a:gd name="adj2" fmla="val 103796"/>
              <a:gd name="adj3" fmla="val 46895"/>
              <a:gd name="adj4" fmla="val 136390"/>
              <a:gd name="adj5" fmla="val 48111"/>
              <a:gd name="adj6" fmla="val 176345"/>
            </a:avLst>
          </a:prstGeom>
          <a:noFill/>
          <a:ln w="9525">
            <a:solidFill>
              <a:schemeClr val="accent2"/>
            </a:solidFill>
            <a:miter lim="800000"/>
          </a:ln>
          <a:extLst>
            <a:ext uri="{909E8E84-426E-40DD-AFC4-6F175D3DCCD1}">
              <a14:hiddenFill xmlns:a14="http://schemas.microsoft.com/office/drawing/2010/main">
                <a:solidFill>
                  <a:srgbClr val="FFFFFF"/>
                </a:solidFill>
              </a14:hiddenFill>
            </a:ext>
          </a:extLst>
        </p:spPr>
        <p:txBody>
          <a:bodyPr lIns="68580" tIns="34290" rIns="68580" bIns="34290" anchor="ctr"/>
          <a:lstStyle/>
          <a:p>
            <a:pPr>
              <a:spcBef>
                <a:spcPts val="840"/>
              </a:spcBef>
              <a:spcAft>
                <a:spcPts val="84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840"/>
              </a:spcBef>
              <a:spcAft>
                <a:spcPts val="84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AutoShape 43"/>
          <p:cNvSpPr/>
          <p:nvPr/>
        </p:nvSpPr>
        <p:spPr bwMode="auto">
          <a:xfrm>
            <a:off x="1772801" y="1051188"/>
            <a:ext cx="2041128" cy="1000437"/>
          </a:xfrm>
          <a:prstGeom prst="accentCallout2">
            <a:avLst>
              <a:gd name="adj1" fmla="val 46895"/>
              <a:gd name="adj2" fmla="val 103796"/>
              <a:gd name="adj3" fmla="val 46895"/>
              <a:gd name="adj4" fmla="val 136390"/>
              <a:gd name="adj5" fmla="val 48111"/>
              <a:gd name="adj6" fmla="val 211188"/>
            </a:avLst>
          </a:prstGeom>
          <a:noFill/>
          <a:ln w="9525">
            <a:solidFill>
              <a:schemeClr val="accent2"/>
            </a:solidFill>
            <a:miter lim="800000"/>
          </a:ln>
          <a:extLst>
            <a:ext uri="{909E8E84-426E-40DD-AFC4-6F175D3DCCD1}">
              <a14:hiddenFill xmlns:a14="http://schemas.microsoft.com/office/drawing/2010/main">
                <a:solidFill>
                  <a:srgbClr val="FFFFFF"/>
                </a:solidFill>
              </a14:hiddenFill>
            </a:ext>
          </a:extLst>
        </p:spPr>
        <p:txBody>
          <a:bodyPr lIns="68580" tIns="34290" rIns="68580" bIns="34290" anchor="ctr"/>
          <a:lstStyle/>
          <a:p>
            <a:pPr>
              <a:spcBef>
                <a:spcPts val="840"/>
              </a:spcBef>
              <a:spcAft>
                <a:spcPts val="84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840"/>
              </a:spcBef>
              <a:spcAft>
                <a:spcPts val="84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AutoShape 43"/>
          <p:cNvSpPr/>
          <p:nvPr/>
        </p:nvSpPr>
        <p:spPr bwMode="auto">
          <a:xfrm>
            <a:off x="935596" y="2382329"/>
            <a:ext cx="2041128" cy="1000437"/>
          </a:xfrm>
          <a:prstGeom prst="accentCallout2">
            <a:avLst>
              <a:gd name="adj1" fmla="val 46895"/>
              <a:gd name="adj2" fmla="val 103796"/>
              <a:gd name="adj3" fmla="val 46895"/>
              <a:gd name="adj4" fmla="val 136390"/>
              <a:gd name="adj5" fmla="val 48111"/>
              <a:gd name="adj6" fmla="val 176345"/>
            </a:avLst>
          </a:prstGeom>
          <a:noFill/>
          <a:ln w="9525">
            <a:solidFill>
              <a:schemeClr val="accent2"/>
            </a:solidFill>
            <a:miter lim="800000"/>
          </a:ln>
          <a:extLst>
            <a:ext uri="{909E8E84-426E-40DD-AFC4-6F175D3DCCD1}">
              <a14:hiddenFill xmlns:a14="http://schemas.microsoft.com/office/drawing/2010/main">
                <a:solidFill>
                  <a:srgbClr val="FFFFFF"/>
                </a:solidFill>
              </a14:hiddenFill>
            </a:ext>
          </a:extLst>
        </p:spPr>
        <p:txBody>
          <a:bodyPr lIns="68580" tIns="34290" rIns="68580" bIns="34290" anchor="ctr"/>
          <a:lstStyle/>
          <a:p>
            <a:pPr>
              <a:spcBef>
                <a:spcPts val="840"/>
              </a:spcBef>
              <a:spcAft>
                <a:spcPts val="84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840"/>
              </a:spcBef>
              <a:spcAft>
                <a:spcPts val="84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椭圆 5"/>
          <p:cNvSpPr>
            <a:spLocks noChangeAspect="1"/>
          </p:cNvSpPr>
          <p:nvPr/>
        </p:nvSpPr>
        <p:spPr>
          <a:xfrm>
            <a:off x="4041485" y="987880"/>
            <a:ext cx="4480870" cy="3948596"/>
          </a:xfrm>
          <a:custGeom>
            <a:avLst/>
            <a:gdLst/>
            <a:ahLst/>
            <a:cxnLst/>
            <a:rect l="l" t="t" r="r" b="b"/>
            <a:pathLst>
              <a:path w="6912769" h="6089734">
                <a:moveTo>
                  <a:pt x="3764909" y="0"/>
                </a:moveTo>
                <a:cubicBezTo>
                  <a:pt x="4237931" y="0"/>
                  <a:pt x="4621392" y="383461"/>
                  <a:pt x="4621392" y="856483"/>
                </a:cubicBezTo>
                <a:cubicBezTo>
                  <a:pt x="4621392" y="1026036"/>
                  <a:pt x="4572124" y="1184082"/>
                  <a:pt x="4485571" y="1316093"/>
                </a:cubicBezTo>
                <a:cubicBezTo>
                  <a:pt x="4470939" y="1373207"/>
                  <a:pt x="4464497" y="1433015"/>
                  <a:pt x="4464498" y="1494327"/>
                </a:cubicBezTo>
                <a:cubicBezTo>
                  <a:pt x="4464497" y="1781751"/>
                  <a:pt x="4606078" y="2036107"/>
                  <a:pt x="4823400" y="2191321"/>
                </a:cubicBezTo>
                <a:cubicBezTo>
                  <a:pt x="4928645" y="2170522"/>
                  <a:pt x="5037408" y="2160240"/>
                  <a:pt x="5148572" y="2160240"/>
                </a:cubicBezTo>
                <a:cubicBezTo>
                  <a:pt x="6122911" y="2160240"/>
                  <a:pt x="6912768" y="2950097"/>
                  <a:pt x="6912769" y="3924437"/>
                </a:cubicBezTo>
                <a:cubicBezTo>
                  <a:pt x="6912768" y="4898776"/>
                  <a:pt x="6122911" y="5688633"/>
                  <a:pt x="5148572" y="5688632"/>
                </a:cubicBezTo>
                <a:cubicBezTo>
                  <a:pt x="4556463" y="5688632"/>
                  <a:pt x="4032484" y="5396936"/>
                  <a:pt x="3713821" y="4948458"/>
                </a:cubicBezTo>
                <a:cubicBezTo>
                  <a:pt x="3491247" y="4965066"/>
                  <a:pt x="3297520" y="5077621"/>
                  <a:pt x="3173879" y="5245106"/>
                </a:cubicBezTo>
                <a:cubicBezTo>
                  <a:pt x="3183827" y="5291492"/>
                  <a:pt x="3188921" y="5339618"/>
                  <a:pt x="3188921" y="5388934"/>
                </a:cubicBezTo>
                <a:cubicBezTo>
                  <a:pt x="3188921" y="5775975"/>
                  <a:pt x="2875162" y="6089734"/>
                  <a:pt x="2488121" y="6089734"/>
                </a:cubicBezTo>
                <a:cubicBezTo>
                  <a:pt x="2101080" y="6089734"/>
                  <a:pt x="1787321" y="5775975"/>
                  <a:pt x="1787321" y="5388934"/>
                </a:cubicBezTo>
                <a:cubicBezTo>
                  <a:pt x="1787321" y="5001893"/>
                  <a:pt x="2101080" y="4688134"/>
                  <a:pt x="2488121" y="4688134"/>
                </a:cubicBezTo>
                <a:cubicBezTo>
                  <a:pt x="2635159" y="4688134"/>
                  <a:pt x="2771620" y="4733418"/>
                  <a:pt x="2884043" y="4811201"/>
                </a:cubicBezTo>
                <a:cubicBezTo>
                  <a:pt x="2914250" y="4814490"/>
                  <a:pt x="2944955" y="4814801"/>
                  <a:pt x="2975973" y="4813444"/>
                </a:cubicBezTo>
                <a:cubicBezTo>
                  <a:pt x="3184937" y="4804308"/>
                  <a:pt x="3373132" y="4721030"/>
                  <a:pt x="3514676" y="4588357"/>
                </a:cubicBezTo>
                <a:cubicBezTo>
                  <a:pt x="3454027" y="4441211"/>
                  <a:pt x="3413232" y="4283927"/>
                  <a:pt x="3396003" y="4119705"/>
                </a:cubicBezTo>
                <a:cubicBezTo>
                  <a:pt x="3254976" y="3944748"/>
                  <a:pt x="3037773" y="3791168"/>
                  <a:pt x="2773195" y="3694649"/>
                </a:cubicBezTo>
                <a:cubicBezTo>
                  <a:pt x="2506500" y="3597358"/>
                  <a:pt x="2239301" y="3575422"/>
                  <a:pt x="2017711" y="3619922"/>
                </a:cubicBezTo>
                <a:cubicBezTo>
                  <a:pt x="1804376" y="3809802"/>
                  <a:pt x="1523103" y="3924436"/>
                  <a:pt x="1215055" y="3924436"/>
                </a:cubicBezTo>
                <a:cubicBezTo>
                  <a:pt x="543999" y="3924436"/>
                  <a:pt x="0" y="3380437"/>
                  <a:pt x="0" y="2709381"/>
                </a:cubicBezTo>
                <a:cubicBezTo>
                  <a:pt x="0" y="2038325"/>
                  <a:pt x="543999" y="1494326"/>
                  <a:pt x="1215055" y="1494326"/>
                </a:cubicBezTo>
                <a:cubicBezTo>
                  <a:pt x="1886111" y="1494326"/>
                  <a:pt x="2430110" y="2038325"/>
                  <a:pt x="2430110" y="2709381"/>
                </a:cubicBezTo>
                <a:cubicBezTo>
                  <a:pt x="2430110" y="2795522"/>
                  <a:pt x="2421146" y="2879570"/>
                  <a:pt x="2403799" y="2960579"/>
                </a:cubicBezTo>
                <a:cubicBezTo>
                  <a:pt x="2581600" y="3153530"/>
                  <a:pt x="2836772" y="3272985"/>
                  <a:pt x="3119844" y="3272985"/>
                </a:cubicBezTo>
                <a:cubicBezTo>
                  <a:pt x="3276769" y="3272985"/>
                  <a:pt x="3425120" y="3236274"/>
                  <a:pt x="3555940" y="3169384"/>
                </a:cubicBezTo>
                <a:cubicBezTo>
                  <a:pt x="3711816" y="2838517"/>
                  <a:pt x="3967920" y="2564428"/>
                  <a:pt x="4285333" y="2386242"/>
                </a:cubicBezTo>
                <a:cubicBezTo>
                  <a:pt x="4295661" y="2343537"/>
                  <a:pt x="4299667" y="2298969"/>
                  <a:pt x="4299667" y="2253465"/>
                </a:cubicBezTo>
                <a:cubicBezTo>
                  <a:pt x="4299667" y="2018828"/>
                  <a:pt x="4193158" y="1809068"/>
                  <a:pt x="4024014" y="1672845"/>
                </a:cubicBezTo>
                <a:cubicBezTo>
                  <a:pt x="3942321" y="1698979"/>
                  <a:pt x="3855249" y="1712966"/>
                  <a:pt x="3764909" y="1712966"/>
                </a:cubicBezTo>
                <a:cubicBezTo>
                  <a:pt x="3291887" y="1712966"/>
                  <a:pt x="2908426" y="1329505"/>
                  <a:pt x="2908426" y="856483"/>
                </a:cubicBezTo>
                <a:cubicBezTo>
                  <a:pt x="2908426" y="383461"/>
                  <a:pt x="3291887" y="0"/>
                  <a:pt x="3764909" y="0"/>
                </a:cubicBezTo>
                <a:close/>
              </a:path>
            </a:pathLst>
          </a:custGeom>
          <a:noFill/>
          <a:ln w="57150" cap="flat" cmpd="sng" algn="ctr">
            <a:solidFill>
              <a:schemeClr val="bg1">
                <a:lumMod val="85000"/>
              </a:schemeClr>
            </a:solid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defRPr/>
            </a:pPr>
            <a:endParaRPr lang="en-US" sz="1800" kern="0">
              <a:solidFill>
                <a:sysClr val="window" lastClr="FFFFFF"/>
              </a:solidFill>
              <a:latin typeface="微软雅黑" panose="020B0503020204020204" pitchFamily="34" charset="-122"/>
              <a:ea typeface="微软雅黑" panose="020B0503020204020204" pitchFamily="34" charset="-122"/>
            </a:endParaRPr>
          </a:p>
        </p:txBody>
      </p:sp>
      <p:grpSp>
        <p:nvGrpSpPr>
          <p:cNvPr id="5" name="组合 15"/>
          <p:cNvGrpSpPr/>
          <p:nvPr/>
        </p:nvGrpSpPr>
        <p:grpSpPr>
          <a:xfrm>
            <a:off x="4183604" y="2116246"/>
            <a:ext cx="1260244" cy="1260634"/>
            <a:chOff x="6071639" y="2820790"/>
            <a:chExt cx="1680325" cy="1680326"/>
          </a:xfrm>
        </p:grpSpPr>
        <p:grpSp>
          <p:nvGrpSpPr>
            <p:cNvPr id="6" name="组合 1"/>
            <p:cNvGrpSpPr/>
            <p:nvPr/>
          </p:nvGrpSpPr>
          <p:grpSpPr>
            <a:xfrm>
              <a:off x="6071639" y="2820790"/>
              <a:ext cx="1680325" cy="1680326"/>
              <a:chOff x="4292305" y="2115592"/>
              <a:chExt cx="1260244" cy="1260244"/>
            </a:xfrm>
          </p:grpSpPr>
          <p:sp>
            <p:nvSpPr>
              <p:cNvPr id="26" name="椭圆 25"/>
              <p:cNvSpPr>
                <a:spLocks noChangeAspect="1"/>
              </p:cNvSpPr>
              <p:nvPr/>
            </p:nvSpPr>
            <p:spPr>
              <a:xfrm>
                <a:off x="4292305" y="2115592"/>
                <a:ext cx="1260244" cy="1260244"/>
              </a:xfrm>
              <a:prstGeom prst="ellipse">
                <a:avLst/>
              </a:prstGeom>
              <a:solidFill>
                <a:schemeClr val="accent3"/>
              </a:solidFill>
              <a:ln w="25400" cap="flat" cmpd="sng" algn="ctr">
                <a:solidFill>
                  <a:schemeClr val="bg1">
                    <a:lumMod val="95000"/>
                  </a:schemeClr>
                </a:solid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913765">
                  <a:defRPr/>
                </a:pPr>
                <a:endParaRPr lang="en-US" sz="1400" kern="0">
                  <a:ln w="12700">
                    <a:solidFill>
                      <a:srgbClr val="1F497D">
                        <a:satMod val="155000"/>
                      </a:srgbClr>
                    </a:solidFill>
                    <a:prstDash val="solid"/>
                  </a:ln>
                  <a:solidFill>
                    <a:schemeClr val="bg1">
                      <a:lumMod val="9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sp>
            <p:nvSpPr>
              <p:cNvPr id="30" name="TextBox 20"/>
              <p:cNvSpPr txBox="1">
                <a:spLocks noChangeAspect="1"/>
              </p:cNvSpPr>
              <p:nvPr/>
            </p:nvSpPr>
            <p:spPr>
              <a:xfrm>
                <a:off x="4437635" y="2487107"/>
                <a:ext cx="1015955" cy="264606"/>
              </a:xfrm>
              <a:prstGeom prst="rect">
                <a:avLst/>
              </a:prstGeom>
              <a:noFill/>
              <a:ln>
                <a:noFill/>
              </a:ln>
              <a:effectLst/>
            </p:spPr>
            <p:txBody>
              <a:bodyPr wrap="square" rtlCol="0">
                <a:spAutoFit/>
              </a:bodyPr>
              <a:lstStyle>
                <a:defPPr>
                  <a:defRPr lang="en-US"/>
                </a:defPPr>
                <a:lvl1pPr lvl="0" algn="ctr">
                  <a:lnSpc>
                    <a:spcPct val="100000"/>
                  </a:lnSpc>
                  <a:defRPr sz="4400" b="1" kern="0">
                    <a:ln w="18415" cmpd="sng">
                      <a:noFill/>
                      <a:prstDash val="solid"/>
                    </a:ln>
                    <a:solidFill>
                      <a:schemeClr val="tx1">
                        <a:lumMod val="75000"/>
                        <a:lumOff val="25000"/>
                      </a:schemeClr>
                    </a:solidFill>
                    <a:effectLst>
                      <a:outerShdw dist="38100" dir="5400000" algn="t" rotWithShape="0">
                        <a:schemeClr val="bg1"/>
                      </a:outerShdw>
                    </a:effectLst>
                    <a:latin typeface="Agency FB" pitchFamily="34" charset="0"/>
                    <a:ea typeface="微软雅黑" panose="020B0503020204020204" pitchFamily="34" charset="-122"/>
                  </a:defRPr>
                </a:lvl1pPr>
              </a:lstStyle>
              <a:p>
                <a:pPr>
                  <a:lnSpc>
                    <a:spcPct val="80000"/>
                  </a:lnSpc>
                  <a:defRPr/>
                </a:pPr>
                <a:r>
                  <a:rPr lang="zh-CN" altLang="en-US" sz="1400" b="0" kern="1200" dirty="0">
                    <a:ln w="6600">
                      <a:noFill/>
                      <a:prstDash val="solid"/>
                    </a:ln>
                    <a:solidFill>
                      <a:schemeClr val="bg1">
                        <a:lumMod val="95000"/>
                      </a:schemeClr>
                    </a:solidFill>
                    <a:effectLst/>
                    <a:latin typeface="微软雅黑" panose="020B0503020204020204" pitchFamily="34" charset="-122"/>
                  </a:rPr>
                  <a:t>标题</a:t>
                </a:r>
                <a:endParaRPr lang="zh-CN" altLang="en-US" sz="1400" b="0" kern="1200" dirty="0">
                  <a:ln w="6600">
                    <a:noFill/>
                    <a:prstDash val="solid"/>
                  </a:ln>
                  <a:solidFill>
                    <a:schemeClr val="bg1">
                      <a:lumMod val="95000"/>
                    </a:schemeClr>
                  </a:solidFill>
                  <a:effectLst/>
                  <a:latin typeface="微软雅黑" panose="020B0503020204020204" pitchFamily="34" charset="-122"/>
                </a:endParaRPr>
              </a:p>
            </p:txBody>
          </p:sp>
        </p:grpSp>
        <p:grpSp>
          <p:nvGrpSpPr>
            <p:cNvPr id="7" name="组合 13"/>
            <p:cNvGrpSpPr/>
            <p:nvPr/>
          </p:nvGrpSpPr>
          <p:grpSpPr>
            <a:xfrm>
              <a:off x="6600847" y="3731116"/>
              <a:ext cx="790400" cy="578436"/>
              <a:chOff x="5261907" y="4934653"/>
              <a:chExt cx="790400" cy="578436"/>
            </a:xfrm>
            <a:solidFill>
              <a:srgbClr val="4FB663"/>
            </a:solidFill>
          </p:grpSpPr>
          <p:sp>
            <p:nvSpPr>
              <p:cNvPr id="42" name="任意多边形 41"/>
              <p:cNvSpPr/>
              <p:nvPr/>
            </p:nvSpPr>
            <p:spPr>
              <a:xfrm>
                <a:off x="5285280" y="5036491"/>
                <a:ext cx="628567" cy="476598"/>
              </a:xfrm>
              <a:custGeom>
                <a:avLst/>
                <a:gdLst>
                  <a:gd name="connsiteX0" fmla="*/ 96105 w 628567"/>
                  <a:gd name="connsiteY0" fmla="*/ 192304 h 476598"/>
                  <a:gd name="connsiteX1" fmla="*/ 96105 w 628567"/>
                  <a:gd name="connsiteY1" fmla="*/ 476598 h 476598"/>
                  <a:gd name="connsiteX2" fmla="*/ 0 w 628567"/>
                  <a:gd name="connsiteY2" fmla="*/ 476598 h 476598"/>
                  <a:gd name="connsiteX3" fmla="*/ 0 w 628567"/>
                  <a:gd name="connsiteY3" fmla="*/ 267440 h 476598"/>
                  <a:gd name="connsiteX4" fmla="*/ 451079 w 628567"/>
                  <a:gd name="connsiteY4" fmla="*/ 149738 h 476598"/>
                  <a:gd name="connsiteX5" fmla="*/ 451079 w 628567"/>
                  <a:gd name="connsiteY5" fmla="*/ 476598 h 476598"/>
                  <a:gd name="connsiteX6" fmla="*/ 354974 w 628567"/>
                  <a:gd name="connsiteY6" fmla="*/ 476598 h 476598"/>
                  <a:gd name="connsiteX7" fmla="*/ 354974 w 628567"/>
                  <a:gd name="connsiteY7" fmla="*/ 196833 h 476598"/>
                  <a:gd name="connsiteX8" fmla="*/ 357633 w 628567"/>
                  <a:gd name="connsiteY8" fmla="*/ 200277 h 476598"/>
                  <a:gd name="connsiteX9" fmla="*/ 359009 w 628567"/>
                  <a:gd name="connsiteY9" fmla="*/ 199214 h 476598"/>
                  <a:gd name="connsiteX10" fmla="*/ 372907 w 628567"/>
                  <a:gd name="connsiteY10" fmla="*/ 215687 h 476598"/>
                  <a:gd name="connsiteX11" fmla="*/ 255352 w 628567"/>
                  <a:gd name="connsiteY11" fmla="*/ 67803 h 476598"/>
                  <a:gd name="connsiteX12" fmla="*/ 273592 w 628567"/>
                  <a:gd name="connsiteY12" fmla="*/ 91427 h 476598"/>
                  <a:gd name="connsiteX13" fmla="*/ 273592 w 628567"/>
                  <a:gd name="connsiteY13" fmla="*/ 476598 h 476598"/>
                  <a:gd name="connsiteX14" fmla="*/ 177487 w 628567"/>
                  <a:gd name="connsiteY14" fmla="*/ 476598 h 476598"/>
                  <a:gd name="connsiteX15" fmla="*/ 177487 w 628567"/>
                  <a:gd name="connsiteY15" fmla="*/ 128679 h 476598"/>
                  <a:gd name="connsiteX16" fmla="*/ 628567 w 628567"/>
                  <a:gd name="connsiteY16" fmla="*/ 0 h 476598"/>
                  <a:gd name="connsiteX17" fmla="*/ 628567 w 628567"/>
                  <a:gd name="connsiteY17" fmla="*/ 476598 h 476598"/>
                  <a:gd name="connsiteX18" fmla="*/ 532462 w 628567"/>
                  <a:gd name="connsiteY18" fmla="*/ 476598 h 476598"/>
                  <a:gd name="connsiteX19" fmla="*/ 532462 w 628567"/>
                  <a:gd name="connsiteY19" fmla="*/ 81079 h 47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a:solidFill>
                    <a:schemeClr val="bg1">
                      <a:lumMod val="95000"/>
                    </a:schemeClr>
                  </a:solidFill>
                  <a:latin typeface="微软雅黑" panose="020B0503020204020204" pitchFamily="34" charset="-122"/>
                  <a:ea typeface="微软雅黑" panose="020B0503020204020204" pitchFamily="34" charset="-122"/>
                </a:endParaRPr>
              </a:p>
            </p:txBody>
          </p:sp>
          <p:sp>
            <p:nvSpPr>
              <p:cNvPr id="43" name="任意多边形 42"/>
              <p:cNvSpPr/>
              <p:nvPr/>
            </p:nvSpPr>
            <p:spPr>
              <a:xfrm rot="13790841">
                <a:off x="5494149" y="4702411"/>
                <a:ext cx="325915" cy="790400"/>
              </a:xfrm>
              <a:custGeom>
                <a:avLst/>
                <a:gdLst>
                  <a:gd name="connsiteX0" fmla="*/ 97660 w 325915"/>
                  <a:gd name="connsiteY0" fmla="*/ 790400 h 790400"/>
                  <a:gd name="connsiteX1" fmla="*/ 0 w 325915"/>
                  <a:gd name="connsiteY1" fmla="*/ 664808 h 790400"/>
                  <a:gd name="connsiteX2" fmla="*/ 70970 w 325915"/>
                  <a:gd name="connsiteY2" fmla="*/ 664808 h 790400"/>
                  <a:gd name="connsiteX3" fmla="*/ 70970 w 325915"/>
                  <a:gd name="connsiteY3" fmla="*/ 320500 h 790400"/>
                  <a:gd name="connsiteX4" fmla="*/ 92523 w 325915"/>
                  <a:gd name="connsiteY4" fmla="*/ 320500 h 790400"/>
                  <a:gd name="connsiteX5" fmla="*/ 92598 w 325915"/>
                  <a:gd name="connsiteY5" fmla="*/ 318763 h 790400"/>
                  <a:gd name="connsiteX6" fmla="*/ 259805 w 325915"/>
                  <a:gd name="connsiteY6" fmla="*/ 326009 h 790400"/>
                  <a:gd name="connsiteX7" fmla="*/ 271953 w 325915"/>
                  <a:gd name="connsiteY7" fmla="*/ 0 h 790400"/>
                  <a:gd name="connsiteX8" fmla="*/ 325915 w 325915"/>
                  <a:gd name="connsiteY8" fmla="*/ 2011 h 790400"/>
                  <a:gd name="connsiteX9" fmla="*/ 311729 w 325915"/>
                  <a:gd name="connsiteY9" fmla="*/ 382747 h 790400"/>
                  <a:gd name="connsiteX10" fmla="*/ 257766 w 325915"/>
                  <a:gd name="connsiteY10" fmla="*/ 380736 h 790400"/>
                  <a:gd name="connsiteX11" fmla="*/ 257794 w 325915"/>
                  <a:gd name="connsiteY11" fmla="*/ 379973 h 790400"/>
                  <a:gd name="connsiteX12" fmla="*/ 124349 w 325915"/>
                  <a:gd name="connsiteY12" fmla="*/ 374190 h 790400"/>
                  <a:gd name="connsiteX13" fmla="*/ 124349 w 325915"/>
                  <a:gd name="connsiteY13" fmla="*/ 664808 h 790400"/>
                  <a:gd name="connsiteX14" fmla="*/ 195319 w 325915"/>
                  <a:gd name="connsiteY14" fmla="*/ 664808 h 7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a:solidFill>
                    <a:schemeClr val="bg1">
                      <a:lumMod val="95000"/>
                    </a:schemeClr>
                  </a:solidFill>
                  <a:latin typeface="微软雅黑" panose="020B0503020204020204" pitchFamily="34" charset="-122"/>
                  <a:ea typeface="微软雅黑" panose="020B0503020204020204" pitchFamily="34" charset="-122"/>
                </a:endParaRPr>
              </a:p>
            </p:txBody>
          </p:sp>
        </p:grpSp>
      </p:grpSp>
      <p:grpSp>
        <p:nvGrpSpPr>
          <p:cNvPr id="8" name="组合 17"/>
          <p:cNvGrpSpPr/>
          <p:nvPr/>
        </p:nvGrpSpPr>
        <p:grpSpPr>
          <a:xfrm>
            <a:off x="6467335" y="2625524"/>
            <a:ext cx="1820353" cy="1820915"/>
            <a:chOff x="9116613" y="3499617"/>
            <a:chExt cx="2427137" cy="2427137"/>
          </a:xfrm>
        </p:grpSpPr>
        <p:grpSp>
          <p:nvGrpSpPr>
            <p:cNvPr id="10" name="组合 7"/>
            <p:cNvGrpSpPr/>
            <p:nvPr/>
          </p:nvGrpSpPr>
          <p:grpSpPr>
            <a:xfrm>
              <a:off x="9116613" y="3499617"/>
              <a:ext cx="2427137" cy="2427137"/>
              <a:chOff x="6576035" y="2624712"/>
              <a:chExt cx="1820353" cy="1820353"/>
            </a:xfrm>
          </p:grpSpPr>
          <p:sp>
            <p:nvSpPr>
              <p:cNvPr id="24" name="椭圆 23"/>
              <p:cNvSpPr>
                <a:spLocks noChangeAspect="1"/>
              </p:cNvSpPr>
              <p:nvPr/>
            </p:nvSpPr>
            <p:spPr>
              <a:xfrm>
                <a:off x="6576035" y="2624712"/>
                <a:ext cx="1820353" cy="1820353"/>
              </a:xfrm>
              <a:prstGeom prst="ellipse">
                <a:avLst/>
              </a:prstGeom>
              <a:solidFill>
                <a:schemeClr val="accent3"/>
              </a:solidFill>
              <a:ln w="25400" cap="flat" cmpd="sng" algn="ctr">
                <a:solidFill>
                  <a:schemeClr val="bg1"/>
                </a:solid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913765">
                  <a:defRPr/>
                </a:pPr>
                <a:endParaRPr lang="en-US" sz="1400" kern="0">
                  <a:ln w="12700">
                    <a:solidFill>
                      <a:srgbClr val="1F497D">
                        <a:satMod val="155000"/>
                      </a:srgbClr>
                    </a:solidFill>
                    <a:prstDash val="solid"/>
                  </a:ln>
                  <a:solidFill>
                    <a:schemeClr val="bg1">
                      <a:lumMod val="9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sp>
            <p:nvSpPr>
              <p:cNvPr id="28" name="TextBox 18"/>
              <p:cNvSpPr txBox="1">
                <a:spLocks noChangeAspect="1"/>
              </p:cNvSpPr>
              <p:nvPr/>
            </p:nvSpPr>
            <p:spPr>
              <a:xfrm>
                <a:off x="6690142" y="3134978"/>
                <a:ext cx="1592139" cy="264606"/>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400" b="0" kern="1200" dirty="0">
                    <a:ln w="13462">
                      <a:noFill/>
                      <a:prstDash val="solid"/>
                    </a:ln>
                    <a:solidFill>
                      <a:schemeClr val="bg1">
                        <a:lumMod val="95000"/>
                      </a:schemeClr>
                    </a:solidFill>
                    <a:latin typeface="微软雅黑" panose="020B0503020204020204" pitchFamily="34" charset="-122"/>
                  </a:rPr>
                  <a:t>总标题</a:t>
                </a:r>
                <a:endParaRPr lang="zh-CN" altLang="en-US" sz="1400" b="0" kern="1200" dirty="0">
                  <a:ln w="13462">
                    <a:noFill/>
                    <a:prstDash val="solid"/>
                  </a:ln>
                  <a:solidFill>
                    <a:schemeClr val="bg1">
                      <a:lumMod val="95000"/>
                    </a:schemeClr>
                  </a:solidFill>
                  <a:latin typeface="微软雅黑" panose="020B0503020204020204" pitchFamily="34" charset="-122"/>
                </a:endParaRPr>
              </a:p>
            </p:txBody>
          </p:sp>
        </p:grpSp>
        <p:sp>
          <p:nvSpPr>
            <p:cNvPr id="44" name="任意多边形 43"/>
            <p:cNvSpPr/>
            <p:nvPr/>
          </p:nvSpPr>
          <p:spPr>
            <a:xfrm>
              <a:off x="9874301" y="4636019"/>
              <a:ext cx="1046034" cy="939217"/>
            </a:xfrm>
            <a:custGeom>
              <a:avLst/>
              <a:gdLst>
                <a:gd name="connsiteX0" fmla="*/ 408333 w 816666"/>
                <a:gd name="connsiteY0" fmla="*/ 0 h 800988"/>
                <a:gd name="connsiteX1" fmla="*/ 816666 w 816666"/>
                <a:gd name="connsiteY1" fmla="*/ 463996 h 800988"/>
                <a:gd name="connsiteX2" fmla="*/ 612500 w 816666"/>
                <a:gd name="connsiteY2" fmla="*/ 463996 h 800988"/>
                <a:gd name="connsiteX3" fmla="*/ 612500 w 816666"/>
                <a:gd name="connsiteY3" fmla="*/ 800988 h 800988"/>
                <a:gd name="connsiteX4" fmla="*/ 490407 w 816666"/>
                <a:gd name="connsiteY4" fmla="*/ 800988 h 800988"/>
                <a:gd name="connsiteX5" fmla="*/ 490407 w 816666"/>
                <a:gd name="connsiteY5" fmla="*/ 593765 h 800988"/>
                <a:gd name="connsiteX6" fmla="*/ 326258 w 816666"/>
                <a:gd name="connsiteY6" fmla="*/ 593765 h 800988"/>
                <a:gd name="connsiteX7" fmla="*/ 326258 w 816666"/>
                <a:gd name="connsiteY7" fmla="*/ 800988 h 800988"/>
                <a:gd name="connsiteX8" fmla="*/ 204167 w 816666"/>
                <a:gd name="connsiteY8" fmla="*/ 800988 h 800988"/>
                <a:gd name="connsiteX9" fmla="*/ 204167 w 816666"/>
                <a:gd name="connsiteY9" fmla="*/ 463996 h 800988"/>
                <a:gd name="connsiteX10" fmla="*/ 0 w 816666"/>
                <a:gd name="connsiteY10" fmla="*/ 463996 h 80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6666" h="800988">
                  <a:moveTo>
                    <a:pt x="408333" y="0"/>
                  </a:moveTo>
                  <a:lnTo>
                    <a:pt x="816666" y="463996"/>
                  </a:lnTo>
                  <a:lnTo>
                    <a:pt x="612500" y="463996"/>
                  </a:lnTo>
                  <a:lnTo>
                    <a:pt x="612500" y="800988"/>
                  </a:lnTo>
                  <a:lnTo>
                    <a:pt x="490407" y="800988"/>
                  </a:lnTo>
                  <a:lnTo>
                    <a:pt x="490407" y="593765"/>
                  </a:lnTo>
                  <a:lnTo>
                    <a:pt x="326258" y="593765"/>
                  </a:lnTo>
                  <a:lnTo>
                    <a:pt x="326258" y="800988"/>
                  </a:lnTo>
                  <a:lnTo>
                    <a:pt x="204167" y="800988"/>
                  </a:lnTo>
                  <a:lnTo>
                    <a:pt x="204167" y="463996"/>
                  </a:lnTo>
                  <a:lnTo>
                    <a:pt x="0" y="46399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4" name="组合 14"/>
          <p:cNvGrpSpPr/>
          <p:nvPr/>
        </p:nvGrpSpPr>
        <p:grpSpPr>
          <a:xfrm>
            <a:off x="5902787" y="1114352"/>
            <a:ext cx="1129094" cy="846973"/>
            <a:chOff x="8363883" y="1485344"/>
            <a:chExt cx="1505459" cy="1128949"/>
          </a:xfrm>
        </p:grpSpPr>
        <p:grpSp>
          <p:nvGrpSpPr>
            <p:cNvPr id="15" name="组合 3"/>
            <p:cNvGrpSpPr/>
            <p:nvPr/>
          </p:nvGrpSpPr>
          <p:grpSpPr>
            <a:xfrm>
              <a:off x="8363883" y="1485344"/>
              <a:ext cx="1505459" cy="1128949"/>
              <a:chOff x="6011488" y="1114008"/>
              <a:chExt cx="1129094" cy="846712"/>
            </a:xfrm>
          </p:grpSpPr>
          <p:sp>
            <p:nvSpPr>
              <p:cNvPr id="25" name="椭圆 24"/>
              <p:cNvSpPr>
                <a:spLocks noChangeAspect="1"/>
              </p:cNvSpPr>
              <p:nvPr/>
            </p:nvSpPr>
            <p:spPr>
              <a:xfrm>
                <a:off x="6152679" y="1114008"/>
                <a:ext cx="846712" cy="846712"/>
              </a:xfrm>
              <a:prstGeom prst="ellipse">
                <a:avLst/>
              </a:prstGeom>
              <a:solidFill>
                <a:schemeClr val="accent2"/>
              </a:solidFill>
              <a:ln w="25400" cap="flat" cmpd="sng" algn="ctr">
                <a:solidFill>
                  <a:schemeClr val="bg1"/>
                </a:solid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913765">
                  <a:defRPr/>
                </a:pPr>
                <a:endParaRPr lang="en-US" sz="1400" kern="0">
                  <a:ln w="12700">
                    <a:solidFill>
                      <a:srgbClr val="1F497D">
                        <a:satMod val="155000"/>
                      </a:srgbClr>
                    </a:solidFill>
                    <a:prstDash val="solid"/>
                  </a:ln>
                  <a:solidFill>
                    <a:schemeClr val="bg1">
                      <a:lumMod val="9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sp>
            <p:nvSpPr>
              <p:cNvPr id="29" name="TextBox 19"/>
              <p:cNvSpPr txBox="1">
                <a:spLocks noChangeAspect="1"/>
              </p:cNvSpPr>
              <p:nvPr/>
            </p:nvSpPr>
            <p:spPr>
              <a:xfrm>
                <a:off x="6011488" y="1263350"/>
                <a:ext cx="1129094" cy="264606"/>
              </a:xfrm>
              <a:prstGeom prst="rect">
                <a:avLst/>
              </a:prstGeom>
              <a:noFill/>
              <a:ln>
                <a:noFill/>
              </a:ln>
            </p:spPr>
            <p:txBody>
              <a:bodyPr wrap="square" rtlCol="0">
                <a:spAutoFit/>
              </a:bodyPr>
              <a:lstStyle>
                <a:defPPr>
                  <a:defRPr lang="en-US"/>
                </a:defPPr>
                <a:lvl1pPr lvl="0" algn="ctr">
                  <a:lnSpc>
                    <a:spcPct val="100000"/>
                  </a:lnSpc>
                  <a:defRPr sz="4400" b="1" kern="0">
                    <a:ln w="18415" cmpd="sng">
                      <a:noFill/>
                      <a:prstDash val="solid"/>
                    </a:ln>
                    <a:solidFill>
                      <a:schemeClr val="tx1">
                        <a:lumMod val="75000"/>
                        <a:lumOff val="25000"/>
                      </a:schemeClr>
                    </a:solidFill>
                    <a:effectLst>
                      <a:outerShdw dist="38100" dir="5400000" algn="t" rotWithShape="0">
                        <a:schemeClr val="bg1"/>
                      </a:outerShdw>
                    </a:effectLst>
                    <a:latin typeface="Agency FB" pitchFamily="34" charset="0"/>
                    <a:ea typeface="微软雅黑" panose="020B0503020204020204" pitchFamily="34" charset="-122"/>
                  </a:defRPr>
                </a:lvl1pPr>
              </a:lstStyle>
              <a:p>
                <a:pPr>
                  <a:lnSpc>
                    <a:spcPct val="80000"/>
                  </a:lnSpc>
                  <a:defRPr/>
                </a:pPr>
                <a:r>
                  <a:rPr lang="zh-CN" altLang="en-US" sz="1400" b="0" kern="1200" dirty="0">
                    <a:ln w="6600">
                      <a:noFill/>
                      <a:prstDash val="solid"/>
                    </a:ln>
                    <a:solidFill>
                      <a:schemeClr val="bg1">
                        <a:lumMod val="95000"/>
                      </a:schemeClr>
                    </a:solidFill>
                    <a:effectLst/>
                    <a:latin typeface="微软雅黑" panose="020B0503020204020204" pitchFamily="34" charset="-122"/>
                  </a:rPr>
                  <a:t>标题</a:t>
                </a:r>
                <a:endParaRPr lang="zh-CN" altLang="en-US" sz="1400" b="0" kern="1200" dirty="0">
                  <a:ln w="6600">
                    <a:noFill/>
                    <a:prstDash val="solid"/>
                  </a:ln>
                  <a:solidFill>
                    <a:schemeClr val="bg1">
                      <a:lumMod val="95000"/>
                    </a:schemeClr>
                  </a:solidFill>
                  <a:effectLst/>
                  <a:latin typeface="微软雅黑" panose="020B0503020204020204" pitchFamily="34" charset="-122"/>
                </a:endParaRPr>
              </a:p>
            </p:txBody>
          </p:sp>
        </p:grpSp>
        <p:sp>
          <p:nvSpPr>
            <p:cNvPr id="45" name="Freeform 35"/>
            <p:cNvSpPr/>
            <p:nvPr/>
          </p:nvSpPr>
          <p:spPr bwMode="auto">
            <a:xfrm>
              <a:off x="9049360" y="2429937"/>
              <a:ext cx="163080" cy="122671"/>
            </a:xfrm>
            <a:custGeom>
              <a:avLst/>
              <a:gdLst>
                <a:gd name="T0" fmla="*/ 0 w 64"/>
                <a:gd name="T1" fmla="*/ 4 h 48"/>
                <a:gd name="T2" fmla="*/ 0 w 64"/>
                <a:gd name="T3" fmla="*/ 28 h 48"/>
                <a:gd name="T4" fmla="*/ 4 w 64"/>
                <a:gd name="T5" fmla="*/ 32 h 48"/>
                <a:gd name="T6" fmla="*/ 8 w 64"/>
                <a:gd name="T7" fmla="*/ 32 h 48"/>
                <a:gd name="T8" fmla="*/ 8 w 64"/>
                <a:gd name="T9" fmla="*/ 36 h 48"/>
                <a:gd name="T10" fmla="*/ 20 w 64"/>
                <a:gd name="T11" fmla="*/ 48 h 48"/>
                <a:gd name="T12" fmla="*/ 44 w 64"/>
                <a:gd name="T13" fmla="*/ 48 h 48"/>
                <a:gd name="T14" fmla="*/ 56 w 64"/>
                <a:gd name="T15" fmla="*/ 36 h 48"/>
                <a:gd name="T16" fmla="*/ 56 w 64"/>
                <a:gd name="T17" fmla="*/ 32 h 48"/>
                <a:gd name="T18" fmla="*/ 60 w 64"/>
                <a:gd name="T19" fmla="*/ 32 h 48"/>
                <a:gd name="T20" fmla="*/ 64 w 64"/>
                <a:gd name="T21" fmla="*/ 28 h 48"/>
                <a:gd name="T22" fmla="*/ 64 w 64"/>
                <a:gd name="T23" fmla="*/ 4 h 48"/>
                <a:gd name="T24" fmla="*/ 64 w 64"/>
                <a:gd name="T25" fmla="*/ 0 h 48"/>
                <a:gd name="T26" fmla="*/ 0 w 64"/>
                <a:gd name="T27" fmla="*/ 0 h 48"/>
                <a:gd name="T28" fmla="*/ 0 w 64"/>
                <a:gd name="T2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48">
                  <a:moveTo>
                    <a:pt x="0" y="4"/>
                  </a:moveTo>
                  <a:cubicBezTo>
                    <a:pt x="0" y="28"/>
                    <a:pt x="0" y="28"/>
                    <a:pt x="0" y="28"/>
                  </a:cubicBezTo>
                  <a:cubicBezTo>
                    <a:pt x="0" y="30"/>
                    <a:pt x="2" y="32"/>
                    <a:pt x="4" y="32"/>
                  </a:cubicBezTo>
                  <a:cubicBezTo>
                    <a:pt x="8" y="32"/>
                    <a:pt x="8" y="32"/>
                    <a:pt x="8" y="32"/>
                  </a:cubicBezTo>
                  <a:cubicBezTo>
                    <a:pt x="8" y="36"/>
                    <a:pt x="8" y="36"/>
                    <a:pt x="8" y="36"/>
                  </a:cubicBezTo>
                  <a:cubicBezTo>
                    <a:pt x="8" y="42"/>
                    <a:pt x="14" y="48"/>
                    <a:pt x="20" y="48"/>
                  </a:cubicBezTo>
                  <a:cubicBezTo>
                    <a:pt x="44" y="48"/>
                    <a:pt x="44" y="48"/>
                    <a:pt x="44" y="48"/>
                  </a:cubicBezTo>
                  <a:cubicBezTo>
                    <a:pt x="51" y="48"/>
                    <a:pt x="56" y="42"/>
                    <a:pt x="56" y="36"/>
                  </a:cubicBezTo>
                  <a:cubicBezTo>
                    <a:pt x="56" y="32"/>
                    <a:pt x="56" y="32"/>
                    <a:pt x="56" y="32"/>
                  </a:cubicBezTo>
                  <a:cubicBezTo>
                    <a:pt x="60" y="32"/>
                    <a:pt x="60" y="32"/>
                    <a:pt x="60" y="32"/>
                  </a:cubicBezTo>
                  <a:cubicBezTo>
                    <a:pt x="62" y="32"/>
                    <a:pt x="64" y="30"/>
                    <a:pt x="64" y="28"/>
                  </a:cubicBezTo>
                  <a:cubicBezTo>
                    <a:pt x="64" y="4"/>
                    <a:pt x="64" y="4"/>
                    <a:pt x="64" y="4"/>
                  </a:cubicBezTo>
                  <a:cubicBezTo>
                    <a:pt x="64" y="3"/>
                    <a:pt x="64" y="1"/>
                    <a:pt x="64" y="0"/>
                  </a:cubicBezTo>
                  <a:cubicBezTo>
                    <a:pt x="0" y="0"/>
                    <a:pt x="0" y="0"/>
                    <a:pt x="0" y="0"/>
                  </a:cubicBezTo>
                  <a:cubicBezTo>
                    <a:pt x="0" y="1"/>
                    <a:pt x="0" y="3"/>
                    <a:pt x="0" y="4"/>
                  </a:cubicBezTo>
                  <a:close/>
                </a:path>
              </a:pathLst>
            </a:custGeom>
            <a:solidFill>
              <a:schemeClr val="accent1"/>
            </a:solidFill>
            <a:ln>
              <a:solidFill>
                <a:schemeClr val="bg1"/>
              </a:solidFill>
            </a:ln>
          </p:spPr>
          <p:txBody>
            <a:bodyPr vert="horz" wrap="square" lIns="91440" tIns="45720" rIns="91440" bIns="45720" numCol="1" anchor="t" anchorCtr="0" compatLnSpc="1"/>
            <a:lstStyle/>
            <a:p>
              <a:endParaRPr lang="zh-CN" altLang="en-US" sz="1400">
                <a:solidFill>
                  <a:schemeClr val="bg1">
                    <a:lumMod val="95000"/>
                  </a:schemeClr>
                </a:solidFill>
                <a:latin typeface="微软雅黑" panose="020B0503020204020204" pitchFamily="34" charset="-122"/>
                <a:ea typeface="微软雅黑" panose="020B0503020204020204" pitchFamily="34" charset="-122"/>
              </a:endParaRPr>
            </a:p>
          </p:txBody>
        </p:sp>
        <p:sp>
          <p:nvSpPr>
            <p:cNvPr id="46" name="Freeform 36"/>
            <p:cNvSpPr>
              <a:spLocks noEditPoints="1"/>
            </p:cNvSpPr>
            <p:nvPr/>
          </p:nvSpPr>
          <p:spPr bwMode="auto">
            <a:xfrm>
              <a:off x="8967099" y="2036382"/>
              <a:ext cx="327603" cy="347807"/>
            </a:xfrm>
            <a:custGeom>
              <a:avLst/>
              <a:gdLst>
                <a:gd name="T0" fmla="*/ 64 w 128"/>
                <a:gd name="T1" fmla="*/ 0 h 136"/>
                <a:gd name="T2" fmla="*/ 0 w 128"/>
                <a:gd name="T3" fmla="*/ 64 h 136"/>
                <a:gd name="T4" fmla="*/ 19 w 128"/>
                <a:gd name="T5" fmla="*/ 115 h 136"/>
                <a:gd name="T6" fmla="*/ 30 w 128"/>
                <a:gd name="T7" fmla="*/ 136 h 136"/>
                <a:gd name="T8" fmla="*/ 99 w 128"/>
                <a:gd name="T9" fmla="*/ 136 h 136"/>
                <a:gd name="T10" fmla="*/ 110 w 128"/>
                <a:gd name="T11" fmla="*/ 115 h 136"/>
                <a:gd name="T12" fmla="*/ 128 w 128"/>
                <a:gd name="T13" fmla="*/ 64 h 136"/>
                <a:gd name="T14" fmla="*/ 64 w 128"/>
                <a:gd name="T15" fmla="*/ 0 h 136"/>
                <a:gd name="T16" fmla="*/ 61 w 128"/>
                <a:gd name="T17" fmla="*/ 32 h 136"/>
                <a:gd name="T18" fmla="*/ 32 w 128"/>
                <a:gd name="T19" fmla="*/ 64 h 136"/>
                <a:gd name="T20" fmla="*/ 45 w 128"/>
                <a:gd name="T21" fmla="*/ 94 h 136"/>
                <a:gd name="T22" fmla="*/ 48 w 128"/>
                <a:gd name="T23" fmla="*/ 98 h 136"/>
                <a:gd name="T24" fmla="*/ 46 w 128"/>
                <a:gd name="T25" fmla="*/ 104 h 136"/>
                <a:gd name="T26" fmla="*/ 44 w 128"/>
                <a:gd name="T27" fmla="*/ 104 h 136"/>
                <a:gd name="T28" fmla="*/ 41 w 128"/>
                <a:gd name="T29" fmla="*/ 102 h 136"/>
                <a:gd name="T30" fmla="*/ 38 w 128"/>
                <a:gd name="T31" fmla="*/ 98 h 136"/>
                <a:gd name="T32" fmla="*/ 24 w 128"/>
                <a:gd name="T33" fmla="*/ 64 h 136"/>
                <a:gd name="T34" fmla="*/ 60 w 128"/>
                <a:gd name="T35" fmla="*/ 24 h 136"/>
                <a:gd name="T36" fmla="*/ 64 w 128"/>
                <a:gd name="T37" fmla="*/ 28 h 136"/>
                <a:gd name="T38" fmla="*/ 61 w 128"/>
                <a:gd name="T39"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36">
                  <a:moveTo>
                    <a:pt x="64" y="0"/>
                  </a:moveTo>
                  <a:cubicBezTo>
                    <a:pt x="29" y="0"/>
                    <a:pt x="0" y="29"/>
                    <a:pt x="0" y="64"/>
                  </a:cubicBezTo>
                  <a:cubicBezTo>
                    <a:pt x="0" y="83"/>
                    <a:pt x="10" y="100"/>
                    <a:pt x="19" y="115"/>
                  </a:cubicBezTo>
                  <a:cubicBezTo>
                    <a:pt x="23" y="122"/>
                    <a:pt x="27" y="129"/>
                    <a:pt x="30" y="136"/>
                  </a:cubicBezTo>
                  <a:cubicBezTo>
                    <a:pt x="99" y="136"/>
                    <a:pt x="99" y="136"/>
                    <a:pt x="99" y="136"/>
                  </a:cubicBezTo>
                  <a:cubicBezTo>
                    <a:pt x="101" y="129"/>
                    <a:pt x="105" y="122"/>
                    <a:pt x="110" y="115"/>
                  </a:cubicBezTo>
                  <a:cubicBezTo>
                    <a:pt x="118" y="100"/>
                    <a:pt x="128" y="83"/>
                    <a:pt x="128" y="64"/>
                  </a:cubicBezTo>
                  <a:cubicBezTo>
                    <a:pt x="128" y="29"/>
                    <a:pt x="99" y="0"/>
                    <a:pt x="64" y="0"/>
                  </a:cubicBezTo>
                  <a:close/>
                  <a:moveTo>
                    <a:pt x="61" y="32"/>
                  </a:moveTo>
                  <a:cubicBezTo>
                    <a:pt x="44" y="34"/>
                    <a:pt x="32" y="47"/>
                    <a:pt x="32" y="64"/>
                  </a:cubicBezTo>
                  <a:cubicBezTo>
                    <a:pt x="32" y="72"/>
                    <a:pt x="39" y="84"/>
                    <a:pt x="45" y="94"/>
                  </a:cubicBezTo>
                  <a:cubicBezTo>
                    <a:pt x="46" y="95"/>
                    <a:pt x="47" y="97"/>
                    <a:pt x="48" y="98"/>
                  </a:cubicBezTo>
                  <a:cubicBezTo>
                    <a:pt x="49" y="100"/>
                    <a:pt x="48" y="102"/>
                    <a:pt x="46" y="104"/>
                  </a:cubicBezTo>
                  <a:cubicBezTo>
                    <a:pt x="45" y="104"/>
                    <a:pt x="45" y="104"/>
                    <a:pt x="44" y="104"/>
                  </a:cubicBezTo>
                  <a:cubicBezTo>
                    <a:pt x="43" y="104"/>
                    <a:pt x="41" y="103"/>
                    <a:pt x="41" y="102"/>
                  </a:cubicBezTo>
                  <a:cubicBezTo>
                    <a:pt x="40" y="101"/>
                    <a:pt x="39" y="99"/>
                    <a:pt x="38" y="98"/>
                  </a:cubicBezTo>
                  <a:cubicBezTo>
                    <a:pt x="32" y="87"/>
                    <a:pt x="24" y="74"/>
                    <a:pt x="24" y="64"/>
                  </a:cubicBezTo>
                  <a:cubicBezTo>
                    <a:pt x="24" y="43"/>
                    <a:pt x="39" y="26"/>
                    <a:pt x="60" y="24"/>
                  </a:cubicBezTo>
                  <a:cubicBezTo>
                    <a:pt x="62" y="24"/>
                    <a:pt x="64" y="25"/>
                    <a:pt x="64" y="28"/>
                  </a:cubicBezTo>
                  <a:cubicBezTo>
                    <a:pt x="64" y="30"/>
                    <a:pt x="63" y="32"/>
                    <a:pt x="61" y="32"/>
                  </a:cubicBezTo>
                  <a:close/>
                </a:path>
              </a:pathLst>
            </a:custGeom>
            <a:solidFill>
              <a:schemeClr val="accent1"/>
            </a:solidFill>
            <a:ln>
              <a:solidFill>
                <a:schemeClr val="bg1"/>
              </a:solidFill>
            </a:ln>
          </p:spPr>
          <p:txBody>
            <a:bodyPr vert="horz" wrap="square" lIns="91440" tIns="45720" rIns="91440" bIns="45720" numCol="1" anchor="t" anchorCtr="0" compatLnSpc="1"/>
            <a:lstStyle/>
            <a:p>
              <a:endParaRPr lang="zh-CN" altLang="en-US" sz="140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6" name="组合 16"/>
          <p:cNvGrpSpPr/>
          <p:nvPr/>
        </p:nvGrpSpPr>
        <p:grpSpPr>
          <a:xfrm>
            <a:off x="5297484" y="4140551"/>
            <a:ext cx="700136" cy="700352"/>
            <a:chOff x="7556814" y="5519030"/>
            <a:chExt cx="933514" cy="933515"/>
          </a:xfrm>
        </p:grpSpPr>
        <p:grpSp>
          <p:nvGrpSpPr>
            <p:cNvPr id="17" name="组合 2"/>
            <p:cNvGrpSpPr/>
            <p:nvPr/>
          </p:nvGrpSpPr>
          <p:grpSpPr>
            <a:xfrm>
              <a:off x="7556814" y="5519030"/>
              <a:ext cx="933514" cy="933515"/>
              <a:chOff x="5406188" y="4139272"/>
              <a:chExt cx="700136" cy="700136"/>
            </a:xfrm>
          </p:grpSpPr>
          <p:sp>
            <p:nvSpPr>
              <p:cNvPr id="27" name="椭圆 26"/>
              <p:cNvSpPr>
                <a:spLocks noChangeAspect="1"/>
              </p:cNvSpPr>
              <p:nvPr/>
            </p:nvSpPr>
            <p:spPr>
              <a:xfrm>
                <a:off x="5406188" y="4139272"/>
                <a:ext cx="700136" cy="700136"/>
              </a:xfrm>
              <a:prstGeom prst="ellipse">
                <a:avLst/>
              </a:prstGeom>
              <a:solidFill>
                <a:schemeClr val="accent3"/>
              </a:solidFill>
              <a:ln w="25400" cap="flat" cmpd="sng" algn="ctr">
                <a:solidFill>
                  <a:schemeClr val="bg1">
                    <a:lumMod val="85000"/>
                  </a:schemeClr>
                </a:solid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913765">
                  <a:defRPr/>
                </a:pPr>
                <a:endParaRPr lang="en-US" sz="1400" kern="0">
                  <a:ln w="12700">
                    <a:solidFill>
                      <a:srgbClr val="1F497D">
                        <a:satMod val="155000"/>
                      </a:srgbClr>
                    </a:solidFill>
                    <a:prstDash val="solid"/>
                  </a:ln>
                  <a:solidFill>
                    <a:schemeClr val="bg1">
                      <a:lumMod val="9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sp>
            <p:nvSpPr>
              <p:cNvPr id="31" name="TextBox 21"/>
              <p:cNvSpPr txBox="1">
                <a:spLocks noChangeAspect="1"/>
              </p:cNvSpPr>
              <p:nvPr/>
            </p:nvSpPr>
            <p:spPr>
              <a:xfrm>
                <a:off x="5418811" y="4223536"/>
                <a:ext cx="674889" cy="264606"/>
              </a:xfrm>
              <a:prstGeom prst="rect">
                <a:avLst/>
              </a:prstGeom>
              <a:noFill/>
              <a:ln>
                <a:noFill/>
              </a:ln>
            </p:spPr>
            <p:txBody>
              <a:bodyPr wrap="square" rtlCol="0">
                <a:spAutoFit/>
              </a:bodyPr>
              <a:lstStyle>
                <a:defPPr>
                  <a:defRPr lang="en-US"/>
                </a:defPPr>
                <a:lvl1pPr lvl="0" algn="ctr">
                  <a:lnSpc>
                    <a:spcPct val="100000"/>
                  </a:lnSpc>
                  <a:defRPr sz="4400" b="1" kern="0">
                    <a:ln w="18415" cmpd="sng">
                      <a:noFill/>
                      <a:prstDash val="solid"/>
                    </a:ln>
                    <a:solidFill>
                      <a:schemeClr val="tx1">
                        <a:lumMod val="75000"/>
                        <a:lumOff val="25000"/>
                      </a:schemeClr>
                    </a:solidFill>
                    <a:effectLst>
                      <a:outerShdw dist="38100" dir="5400000" algn="t" rotWithShape="0">
                        <a:schemeClr val="bg1"/>
                      </a:outerShdw>
                    </a:effectLst>
                    <a:latin typeface="Agency FB" pitchFamily="34" charset="0"/>
                    <a:ea typeface="微软雅黑" panose="020B0503020204020204" pitchFamily="34" charset="-122"/>
                  </a:defRPr>
                </a:lvl1pPr>
              </a:lstStyle>
              <a:p>
                <a:pPr>
                  <a:lnSpc>
                    <a:spcPct val="80000"/>
                  </a:lnSpc>
                  <a:defRPr/>
                </a:pPr>
                <a:r>
                  <a:rPr lang="zh-CN" altLang="en-US" sz="1400" b="0" kern="1200" dirty="0">
                    <a:ln w="6600">
                      <a:noFill/>
                      <a:prstDash val="solid"/>
                    </a:ln>
                    <a:solidFill>
                      <a:schemeClr val="bg1">
                        <a:lumMod val="95000"/>
                      </a:schemeClr>
                    </a:solidFill>
                    <a:effectLst/>
                    <a:latin typeface="微软雅黑" panose="020B0503020204020204" pitchFamily="34" charset="-122"/>
                  </a:rPr>
                  <a:t>标题</a:t>
                </a:r>
                <a:endParaRPr lang="zh-CN" altLang="en-US" sz="1400" b="0" kern="1200" dirty="0">
                  <a:ln w="6600">
                    <a:noFill/>
                    <a:prstDash val="solid"/>
                  </a:ln>
                  <a:solidFill>
                    <a:schemeClr val="bg1">
                      <a:lumMod val="95000"/>
                    </a:schemeClr>
                  </a:solidFill>
                  <a:effectLst/>
                  <a:latin typeface="微软雅黑" panose="020B0503020204020204" pitchFamily="34" charset="-122"/>
                </a:endParaRPr>
              </a:p>
            </p:txBody>
          </p:sp>
        </p:grpSp>
        <p:sp>
          <p:nvSpPr>
            <p:cNvPr id="47" name="Freeform 96"/>
            <p:cNvSpPr>
              <a:spLocks noEditPoints="1"/>
            </p:cNvSpPr>
            <p:nvPr/>
          </p:nvSpPr>
          <p:spPr bwMode="auto">
            <a:xfrm>
              <a:off x="7900506" y="5985528"/>
              <a:ext cx="246133" cy="405523"/>
            </a:xfrm>
            <a:custGeom>
              <a:avLst/>
              <a:gdLst>
                <a:gd name="T0" fmla="*/ 128 w 128"/>
                <a:gd name="T1" fmla="*/ 68 h 192"/>
                <a:gd name="T2" fmla="*/ 112 w 128"/>
                <a:gd name="T3" fmla="*/ 64 h 192"/>
                <a:gd name="T4" fmla="*/ 64 w 128"/>
                <a:gd name="T5" fmla="*/ 0 h 192"/>
                <a:gd name="T6" fmla="*/ 16 w 128"/>
                <a:gd name="T7" fmla="*/ 64 h 192"/>
                <a:gd name="T8" fmla="*/ 0 w 128"/>
                <a:gd name="T9" fmla="*/ 68 h 192"/>
                <a:gd name="T10" fmla="*/ 60 w 128"/>
                <a:gd name="T11" fmla="*/ 152 h 192"/>
                <a:gd name="T12" fmla="*/ 28 w 128"/>
                <a:gd name="T13" fmla="*/ 160 h 192"/>
                <a:gd name="T14" fmla="*/ 8 w 128"/>
                <a:gd name="T15" fmla="*/ 188 h 192"/>
                <a:gd name="T16" fmla="*/ 116 w 128"/>
                <a:gd name="T17" fmla="*/ 192 h 192"/>
                <a:gd name="T18" fmla="*/ 120 w 128"/>
                <a:gd name="T19" fmla="*/ 180 h 192"/>
                <a:gd name="T20" fmla="*/ 68 w 128"/>
                <a:gd name="T21" fmla="*/ 160 h 192"/>
                <a:gd name="T22" fmla="*/ 128 w 128"/>
                <a:gd name="T23" fmla="*/ 88 h 192"/>
                <a:gd name="T24" fmla="*/ 84 w 128"/>
                <a:gd name="T25" fmla="*/ 32 h 192"/>
                <a:gd name="T26" fmla="*/ 88 w 128"/>
                <a:gd name="T27" fmla="*/ 100 h 192"/>
                <a:gd name="T28" fmla="*/ 80 w 128"/>
                <a:gd name="T29" fmla="*/ 100 h 192"/>
                <a:gd name="T30" fmla="*/ 28 w 128"/>
                <a:gd name="T31" fmla="*/ 32 h 192"/>
                <a:gd name="T32" fmla="*/ 56 w 128"/>
                <a:gd name="T33" fmla="*/ 36 h 192"/>
                <a:gd name="T34" fmla="*/ 25 w 128"/>
                <a:gd name="T35" fmla="*/ 40 h 192"/>
                <a:gd name="T36" fmla="*/ 24 w 128"/>
                <a:gd name="T37" fmla="*/ 48 h 192"/>
                <a:gd name="T38" fmla="*/ 56 w 128"/>
                <a:gd name="T39" fmla="*/ 52 h 192"/>
                <a:gd name="T40" fmla="*/ 24 w 128"/>
                <a:gd name="T41" fmla="*/ 56 h 192"/>
                <a:gd name="T42" fmla="*/ 24 w 128"/>
                <a:gd name="T43" fmla="*/ 64 h 192"/>
                <a:gd name="T44" fmla="*/ 56 w 128"/>
                <a:gd name="T45" fmla="*/ 68 h 192"/>
                <a:gd name="T46" fmla="*/ 24 w 128"/>
                <a:gd name="T47" fmla="*/ 72 h 192"/>
                <a:gd name="T48" fmla="*/ 24 w 128"/>
                <a:gd name="T49" fmla="*/ 80 h 192"/>
                <a:gd name="T50" fmla="*/ 56 w 128"/>
                <a:gd name="T51" fmla="*/ 84 h 192"/>
                <a:gd name="T52" fmla="*/ 24 w 128"/>
                <a:gd name="T53" fmla="*/ 88 h 192"/>
                <a:gd name="T54" fmla="*/ 56 w 128"/>
                <a:gd name="T55" fmla="*/ 100 h 192"/>
                <a:gd name="T56" fmla="*/ 27 w 128"/>
                <a:gd name="T57" fmla="*/ 104 h 192"/>
                <a:gd name="T58" fmla="*/ 52 w 128"/>
                <a:gd name="T59" fmla="*/ 96 h 192"/>
                <a:gd name="T60" fmla="*/ 64 w 128"/>
                <a:gd name="T61" fmla="*/ 144 h 192"/>
                <a:gd name="T62" fmla="*/ 8 w 128"/>
                <a:gd name="T63" fmla="*/ 72 h 192"/>
                <a:gd name="T64" fmla="*/ 16 w 128"/>
                <a:gd name="T65" fmla="*/ 88 h 192"/>
                <a:gd name="T66" fmla="*/ 112 w 128"/>
                <a:gd name="T67" fmla="*/ 88 h 192"/>
                <a:gd name="T68" fmla="*/ 120 w 128"/>
                <a:gd name="T69" fmla="*/ 72 h 192"/>
                <a:gd name="T70" fmla="*/ 64 w 128"/>
                <a:gd name="T71" fmla="*/ 14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92">
                  <a:moveTo>
                    <a:pt x="128" y="88"/>
                  </a:moveTo>
                  <a:cubicBezTo>
                    <a:pt x="128" y="68"/>
                    <a:pt x="128" y="68"/>
                    <a:pt x="128" y="68"/>
                  </a:cubicBezTo>
                  <a:cubicBezTo>
                    <a:pt x="128" y="66"/>
                    <a:pt x="126" y="64"/>
                    <a:pt x="124" y="64"/>
                  </a:cubicBezTo>
                  <a:cubicBezTo>
                    <a:pt x="112" y="64"/>
                    <a:pt x="112" y="64"/>
                    <a:pt x="112" y="64"/>
                  </a:cubicBezTo>
                  <a:cubicBezTo>
                    <a:pt x="112" y="48"/>
                    <a:pt x="112" y="48"/>
                    <a:pt x="112" y="48"/>
                  </a:cubicBezTo>
                  <a:cubicBezTo>
                    <a:pt x="112" y="21"/>
                    <a:pt x="91" y="0"/>
                    <a:pt x="64" y="0"/>
                  </a:cubicBezTo>
                  <a:cubicBezTo>
                    <a:pt x="38" y="0"/>
                    <a:pt x="16" y="21"/>
                    <a:pt x="16" y="48"/>
                  </a:cubicBezTo>
                  <a:cubicBezTo>
                    <a:pt x="16" y="64"/>
                    <a:pt x="16" y="64"/>
                    <a:pt x="16" y="64"/>
                  </a:cubicBezTo>
                  <a:cubicBezTo>
                    <a:pt x="4" y="64"/>
                    <a:pt x="4" y="64"/>
                    <a:pt x="4" y="64"/>
                  </a:cubicBezTo>
                  <a:cubicBezTo>
                    <a:pt x="2" y="64"/>
                    <a:pt x="0" y="66"/>
                    <a:pt x="0" y="68"/>
                  </a:cubicBezTo>
                  <a:cubicBezTo>
                    <a:pt x="0" y="88"/>
                    <a:pt x="0" y="88"/>
                    <a:pt x="0" y="88"/>
                  </a:cubicBezTo>
                  <a:cubicBezTo>
                    <a:pt x="0" y="122"/>
                    <a:pt x="27" y="150"/>
                    <a:pt x="60" y="152"/>
                  </a:cubicBezTo>
                  <a:cubicBezTo>
                    <a:pt x="60" y="160"/>
                    <a:pt x="60" y="160"/>
                    <a:pt x="60" y="160"/>
                  </a:cubicBezTo>
                  <a:cubicBezTo>
                    <a:pt x="28" y="160"/>
                    <a:pt x="28" y="160"/>
                    <a:pt x="28" y="160"/>
                  </a:cubicBezTo>
                  <a:cubicBezTo>
                    <a:pt x="17" y="160"/>
                    <a:pt x="8" y="169"/>
                    <a:pt x="8" y="180"/>
                  </a:cubicBezTo>
                  <a:cubicBezTo>
                    <a:pt x="8" y="188"/>
                    <a:pt x="8" y="188"/>
                    <a:pt x="8" y="188"/>
                  </a:cubicBezTo>
                  <a:cubicBezTo>
                    <a:pt x="8" y="190"/>
                    <a:pt x="10" y="192"/>
                    <a:pt x="12" y="192"/>
                  </a:cubicBezTo>
                  <a:cubicBezTo>
                    <a:pt x="116" y="192"/>
                    <a:pt x="116" y="192"/>
                    <a:pt x="116" y="192"/>
                  </a:cubicBezTo>
                  <a:cubicBezTo>
                    <a:pt x="118" y="192"/>
                    <a:pt x="120" y="190"/>
                    <a:pt x="120" y="188"/>
                  </a:cubicBezTo>
                  <a:cubicBezTo>
                    <a:pt x="120" y="180"/>
                    <a:pt x="120" y="180"/>
                    <a:pt x="120" y="180"/>
                  </a:cubicBezTo>
                  <a:cubicBezTo>
                    <a:pt x="120" y="169"/>
                    <a:pt x="111" y="160"/>
                    <a:pt x="100" y="160"/>
                  </a:cubicBezTo>
                  <a:cubicBezTo>
                    <a:pt x="68" y="160"/>
                    <a:pt x="68" y="160"/>
                    <a:pt x="68" y="160"/>
                  </a:cubicBezTo>
                  <a:cubicBezTo>
                    <a:pt x="68" y="152"/>
                    <a:pt x="68" y="152"/>
                    <a:pt x="68" y="152"/>
                  </a:cubicBezTo>
                  <a:cubicBezTo>
                    <a:pt x="102" y="150"/>
                    <a:pt x="128" y="122"/>
                    <a:pt x="128" y="88"/>
                  </a:cubicBezTo>
                  <a:close/>
                  <a:moveTo>
                    <a:pt x="80" y="36"/>
                  </a:moveTo>
                  <a:cubicBezTo>
                    <a:pt x="80" y="34"/>
                    <a:pt x="82" y="32"/>
                    <a:pt x="84" y="32"/>
                  </a:cubicBezTo>
                  <a:cubicBezTo>
                    <a:pt x="86" y="32"/>
                    <a:pt x="88" y="34"/>
                    <a:pt x="88" y="36"/>
                  </a:cubicBezTo>
                  <a:cubicBezTo>
                    <a:pt x="88" y="100"/>
                    <a:pt x="88" y="100"/>
                    <a:pt x="88" y="100"/>
                  </a:cubicBezTo>
                  <a:cubicBezTo>
                    <a:pt x="88" y="103"/>
                    <a:pt x="86" y="104"/>
                    <a:pt x="84" y="104"/>
                  </a:cubicBezTo>
                  <a:cubicBezTo>
                    <a:pt x="82" y="104"/>
                    <a:pt x="80" y="103"/>
                    <a:pt x="80" y="100"/>
                  </a:cubicBezTo>
                  <a:lnTo>
                    <a:pt x="80" y="36"/>
                  </a:lnTo>
                  <a:close/>
                  <a:moveTo>
                    <a:pt x="28" y="32"/>
                  </a:moveTo>
                  <a:cubicBezTo>
                    <a:pt x="52" y="32"/>
                    <a:pt x="52" y="32"/>
                    <a:pt x="52" y="32"/>
                  </a:cubicBezTo>
                  <a:cubicBezTo>
                    <a:pt x="54" y="32"/>
                    <a:pt x="56" y="34"/>
                    <a:pt x="56" y="36"/>
                  </a:cubicBezTo>
                  <a:cubicBezTo>
                    <a:pt x="56" y="38"/>
                    <a:pt x="54" y="40"/>
                    <a:pt x="52" y="40"/>
                  </a:cubicBezTo>
                  <a:cubicBezTo>
                    <a:pt x="25" y="40"/>
                    <a:pt x="25" y="40"/>
                    <a:pt x="25" y="40"/>
                  </a:cubicBezTo>
                  <a:cubicBezTo>
                    <a:pt x="26" y="37"/>
                    <a:pt x="26" y="34"/>
                    <a:pt x="28" y="32"/>
                  </a:cubicBezTo>
                  <a:close/>
                  <a:moveTo>
                    <a:pt x="24" y="48"/>
                  </a:moveTo>
                  <a:cubicBezTo>
                    <a:pt x="52" y="48"/>
                    <a:pt x="52" y="48"/>
                    <a:pt x="52" y="48"/>
                  </a:cubicBezTo>
                  <a:cubicBezTo>
                    <a:pt x="54" y="48"/>
                    <a:pt x="56" y="50"/>
                    <a:pt x="56" y="52"/>
                  </a:cubicBezTo>
                  <a:cubicBezTo>
                    <a:pt x="56" y="54"/>
                    <a:pt x="54" y="56"/>
                    <a:pt x="52" y="56"/>
                  </a:cubicBezTo>
                  <a:cubicBezTo>
                    <a:pt x="24" y="56"/>
                    <a:pt x="24" y="56"/>
                    <a:pt x="24" y="56"/>
                  </a:cubicBezTo>
                  <a:lnTo>
                    <a:pt x="24" y="48"/>
                  </a:lnTo>
                  <a:close/>
                  <a:moveTo>
                    <a:pt x="24" y="64"/>
                  </a:moveTo>
                  <a:cubicBezTo>
                    <a:pt x="52" y="64"/>
                    <a:pt x="52" y="64"/>
                    <a:pt x="52" y="64"/>
                  </a:cubicBezTo>
                  <a:cubicBezTo>
                    <a:pt x="54" y="64"/>
                    <a:pt x="56" y="66"/>
                    <a:pt x="56" y="68"/>
                  </a:cubicBezTo>
                  <a:cubicBezTo>
                    <a:pt x="56" y="70"/>
                    <a:pt x="54" y="72"/>
                    <a:pt x="52" y="72"/>
                  </a:cubicBezTo>
                  <a:cubicBezTo>
                    <a:pt x="24" y="72"/>
                    <a:pt x="24" y="72"/>
                    <a:pt x="24" y="72"/>
                  </a:cubicBezTo>
                  <a:lnTo>
                    <a:pt x="24" y="64"/>
                  </a:lnTo>
                  <a:close/>
                  <a:moveTo>
                    <a:pt x="24" y="80"/>
                  </a:moveTo>
                  <a:cubicBezTo>
                    <a:pt x="52" y="80"/>
                    <a:pt x="52" y="80"/>
                    <a:pt x="52" y="80"/>
                  </a:cubicBezTo>
                  <a:cubicBezTo>
                    <a:pt x="54" y="80"/>
                    <a:pt x="56" y="82"/>
                    <a:pt x="56" y="84"/>
                  </a:cubicBezTo>
                  <a:cubicBezTo>
                    <a:pt x="56" y="86"/>
                    <a:pt x="54" y="88"/>
                    <a:pt x="52" y="88"/>
                  </a:cubicBezTo>
                  <a:cubicBezTo>
                    <a:pt x="24" y="88"/>
                    <a:pt x="24" y="88"/>
                    <a:pt x="24" y="88"/>
                  </a:cubicBezTo>
                  <a:lnTo>
                    <a:pt x="24" y="80"/>
                  </a:lnTo>
                  <a:close/>
                  <a:moveTo>
                    <a:pt x="56" y="100"/>
                  </a:moveTo>
                  <a:cubicBezTo>
                    <a:pt x="56" y="102"/>
                    <a:pt x="54" y="104"/>
                    <a:pt x="52" y="104"/>
                  </a:cubicBezTo>
                  <a:cubicBezTo>
                    <a:pt x="27" y="104"/>
                    <a:pt x="27" y="104"/>
                    <a:pt x="27" y="104"/>
                  </a:cubicBezTo>
                  <a:cubicBezTo>
                    <a:pt x="26" y="101"/>
                    <a:pt x="25" y="99"/>
                    <a:pt x="25" y="96"/>
                  </a:cubicBezTo>
                  <a:cubicBezTo>
                    <a:pt x="52" y="96"/>
                    <a:pt x="52" y="96"/>
                    <a:pt x="52" y="96"/>
                  </a:cubicBezTo>
                  <a:cubicBezTo>
                    <a:pt x="54" y="96"/>
                    <a:pt x="56" y="98"/>
                    <a:pt x="56" y="100"/>
                  </a:cubicBezTo>
                  <a:close/>
                  <a:moveTo>
                    <a:pt x="64" y="144"/>
                  </a:moveTo>
                  <a:cubicBezTo>
                    <a:pt x="33" y="144"/>
                    <a:pt x="8" y="119"/>
                    <a:pt x="8" y="88"/>
                  </a:cubicBezTo>
                  <a:cubicBezTo>
                    <a:pt x="8" y="72"/>
                    <a:pt x="8" y="72"/>
                    <a:pt x="8" y="72"/>
                  </a:cubicBezTo>
                  <a:cubicBezTo>
                    <a:pt x="16" y="72"/>
                    <a:pt x="16" y="72"/>
                    <a:pt x="16" y="72"/>
                  </a:cubicBezTo>
                  <a:cubicBezTo>
                    <a:pt x="16" y="88"/>
                    <a:pt x="16" y="88"/>
                    <a:pt x="16" y="88"/>
                  </a:cubicBezTo>
                  <a:cubicBezTo>
                    <a:pt x="16" y="115"/>
                    <a:pt x="38" y="136"/>
                    <a:pt x="64" y="136"/>
                  </a:cubicBezTo>
                  <a:cubicBezTo>
                    <a:pt x="91" y="136"/>
                    <a:pt x="112" y="115"/>
                    <a:pt x="112" y="88"/>
                  </a:cubicBezTo>
                  <a:cubicBezTo>
                    <a:pt x="112" y="72"/>
                    <a:pt x="112" y="72"/>
                    <a:pt x="112" y="72"/>
                  </a:cubicBezTo>
                  <a:cubicBezTo>
                    <a:pt x="120" y="72"/>
                    <a:pt x="120" y="72"/>
                    <a:pt x="120" y="72"/>
                  </a:cubicBezTo>
                  <a:cubicBezTo>
                    <a:pt x="120" y="88"/>
                    <a:pt x="120" y="88"/>
                    <a:pt x="120" y="88"/>
                  </a:cubicBezTo>
                  <a:cubicBezTo>
                    <a:pt x="120" y="119"/>
                    <a:pt x="95" y="144"/>
                    <a:pt x="64" y="144"/>
                  </a:cubicBezTo>
                  <a:close/>
                </a:path>
              </a:pathLst>
            </a:custGeom>
            <a:solidFill>
              <a:schemeClr val="accent4"/>
            </a:solidFill>
            <a:ln>
              <a:noFill/>
            </a:ln>
          </p:spPr>
          <p:txBody>
            <a:bodyPr vert="horz" wrap="square" lIns="91440" tIns="45720" rIns="91440" bIns="45720" numCol="1" anchor="t" anchorCtr="0" compatLnSpc="1"/>
            <a:lstStyle/>
            <a:p>
              <a:endParaRPr lang="zh-CN" altLang="en-US" sz="1400">
                <a:solidFill>
                  <a:schemeClr val="bg1">
                    <a:lumMod val="9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right)">
                                      <p:cBhvr>
                                        <p:cTn id="7" dur="500"/>
                                        <p:tgtEl>
                                          <p:spTgt spid="23"/>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left)">
                                      <p:cBhvr>
                                        <p:cTn id="32" dur="500"/>
                                        <p:tgtEl>
                                          <p:spTgt spid="36"/>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5" grpId="0" animBg="1"/>
      <p:bldP spid="36" grpId="0" animBg="1"/>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直接连接符 54"/>
          <p:cNvCxnSpPr>
            <a:stCxn id="46" idx="3"/>
            <a:endCxn id="48" idx="1"/>
          </p:cNvCxnSpPr>
          <p:nvPr/>
        </p:nvCxnSpPr>
        <p:spPr>
          <a:xfrm>
            <a:off x="2119826" y="2528277"/>
            <a:ext cx="657580" cy="54174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52" idx="3"/>
            <a:endCxn id="50" idx="1"/>
          </p:cNvCxnSpPr>
          <p:nvPr/>
        </p:nvCxnSpPr>
        <p:spPr>
          <a:xfrm>
            <a:off x="4975321" y="2528277"/>
            <a:ext cx="601432" cy="54174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52" idx="1"/>
            <a:endCxn id="48" idx="3"/>
          </p:cNvCxnSpPr>
          <p:nvPr/>
        </p:nvCxnSpPr>
        <p:spPr>
          <a:xfrm flipH="1">
            <a:off x="3587130" y="2528277"/>
            <a:ext cx="578467" cy="54174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54" idx="1"/>
            <a:endCxn id="50" idx="3"/>
          </p:cNvCxnSpPr>
          <p:nvPr/>
        </p:nvCxnSpPr>
        <p:spPr>
          <a:xfrm flipH="1">
            <a:off x="6386477" y="2528277"/>
            <a:ext cx="634615" cy="54174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Line 40"/>
          <p:cNvSpPr>
            <a:spLocks noChangeShapeType="1"/>
          </p:cNvSpPr>
          <p:nvPr/>
        </p:nvSpPr>
        <p:spPr bwMode="auto">
          <a:xfrm>
            <a:off x="7423224" y="2817292"/>
            <a:ext cx="0" cy="762000"/>
          </a:xfrm>
          <a:prstGeom prst="line">
            <a:avLst/>
          </a:prstGeom>
          <a:noFill/>
          <a:ln w="12700" cmpd="sng">
            <a:solidFill>
              <a:schemeClr val="bg1"/>
            </a:solidFill>
            <a:prstDash val="solid"/>
            <a:round/>
            <a:headEnd type="oval"/>
            <a:tailEnd type="oval"/>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endParaRPr>
          </a:p>
        </p:txBody>
      </p:sp>
      <p:sp>
        <p:nvSpPr>
          <p:cNvPr id="10" name="Line 38"/>
          <p:cNvSpPr>
            <a:spLocks noChangeShapeType="1"/>
          </p:cNvSpPr>
          <p:nvPr/>
        </p:nvSpPr>
        <p:spPr bwMode="auto">
          <a:xfrm>
            <a:off x="5998096" y="2021954"/>
            <a:ext cx="0" cy="817563"/>
          </a:xfrm>
          <a:prstGeom prst="line">
            <a:avLst/>
          </a:prstGeom>
          <a:noFill/>
          <a:ln w="12700" cmpd="sng">
            <a:solidFill>
              <a:schemeClr val="bg1"/>
            </a:solidFill>
            <a:prstDash val="solid"/>
            <a:round/>
            <a:headEnd type="oval"/>
            <a:tailEnd type="oval"/>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endParaRPr>
          </a:p>
        </p:txBody>
      </p:sp>
      <p:sp>
        <p:nvSpPr>
          <p:cNvPr id="16" name="Line 37"/>
          <p:cNvSpPr>
            <a:spLocks noChangeShapeType="1"/>
          </p:cNvSpPr>
          <p:nvPr/>
        </p:nvSpPr>
        <p:spPr bwMode="auto">
          <a:xfrm>
            <a:off x="3175447" y="2021954"/>
            <a:ext cx="0" cy="817563"/>
          </a:xfrm>
          <a:prstGeom prst="line">
            <a:avLst/>
          </a:prstGeom>
          <a:noFill/>
          <a:ln w="12700" cmpd="sng">
            <a:solidFill>
              <a:schemeClr val="bg1"/>
            </a:solidFill>
            <a:prstDash val="solid"/>
            <a:round/>
            <a:headEnd type="oval"/>
            <a:tailEnd type="oval"/>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endParaRPr>
          </a:p>
        </p:txBody>
      </p:sp>
      <p:sp>
        <p:nvSpPr>
          <p:cNvPr id="18" name="Line 36"/>
          <p:cNvSpPr>
            <a:spLocks noChangeShapeType="1"/>
          </p:cNvSpPr>
          <p:nvPr/>
        </p:nvSpPr>
        <p:spPr bwMode="auto">
          <a:xfrm>
            <a:off x="1707488" y="2817292"/>
            <a:ext cx="0" cy="762000"/>
          </a:xfrm>
          <a:prstGeom prst="line">
            <a:avLst/>
          </a:prstGeom>
          <a:noFill/>
          <a:ln w="12700" cmpd="sng">
            <a:solidFill>
              <a:schemeClr val="bg1"/>
            </a:solidFill>
            <a:prstDash val="solid"/>
            <a:round/>
            <a:headEnd type="oval"/>
            <a:tailEnd type="oval"/>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endParaRPr>
          </a:p>
        </p:txBody>
      </p:sp>
      <p:sp>
        <p:nvSpPr>
          <p:cNvPr id="19" name="Line 39"/>
          <p:cNvSpPr>
            <a:spLocks noChangeShapeType="1"/>
          </p:cNvSpPr>
          <p:nvPr/>
        </p:nvSpPr>
        <p:spPr bwMode="auto">
          <a:xfrm>
            <a:off x="4553917" y="2817292"/>
            <a:ext cx="0" cy="762000"/>
          </a:xfrm>
          <a:prstGeom prst="line">
            <a:avLst/>
          </a:prstGeom>
          <a:noFill/>
          <a:ln w="12700" cmpd="sng">
            <a:solidFill>
              <a:schemeClr val="bg1"/>
            </a:solidFill>
            <a:prstDash val="solid"/>
            <a:round/>
            <a:headEnd type="oval"/>
            <a:tailEnd type="oval"/>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endParaRPr>
          </a:p>
        </p:txBody>
      </p:sp>
      <p:sp>
        <p:nvSpPr>
          <p:cNvPr id="53" name="圆角矩形 52"/>
          <p:cNvSpPr/>
          <p:nvPr/>
        </p:nvSpPr>
        <p:spPr>
          <a:xfrm>
            <a:off x="6952715" y="2055245"/>
            <a:ext cx="946478" cy="946064"/>
          </a:xfrm>
          <a:prstGeom prst="roundRect">
            <a:avLst/>
          </a:prstGeom>
          <a:solidFill>
            <a:schemeClr val="accent2"/>
          </a:solidFill>
          <a:ln w="6350">
            <a:gradFill>
              <a:gsLst>
                <a:gs pos="100000">
                  <a:schemeClr val="bg1">
                    <a:lumMod val="75000"/>
                  </a:schemeClr>
                </a:gs>
                <a:gs pos="50000">
                  <a:schemeClr val="bg1">
                    <a:lumMod val="95000"/>
                  </a:schemeClr>
                </a:gs>
                <a:gs pos="0">
                  <a:schemeClr val="bg1"/>
                </a:gs>
              </a:gsLst>
              <a:lin ang="5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4" name="圆角矩形 53"/>
          <p:cNvSpPr/>
          <p:nvPr/>
        </p:nvSpPr>
        <p:spPr>
          <a:xfrm>
            <a:off x="7021092" y="2122792"/>
            <a:ext cx="809724" cy="810970"/>
          </a:xfrm>
          <a:prstGeom prst="roundRect">
            <a:avLst/>
          </a:prstGeom>
          <a:solidFill>
            <a:schemeClr val="accent1"/>
          </a:solidFill>
          <a:ln w="63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1" name="圆角矩形 50"/>
          <p:cNvSpPr/>
          <p:nvPr/>
        </p:nvSpPr>
        <p:spPr>
          <a:xfrm>
            <a:off x="4097220" y="2055245"/>
            <a:ext cx="946478" cy="946064"/>
          </a:xfrm>
          <a:prstGeom prst="roundRect">
            <a:avLst/>
          </a:prstGeom>
          <a:solidFill>
            <a:schemeClr val="accent4"/>
          </a:solidFill>
          <a:ln w="6350">
            <a:gradFill>
              <a:gsLst>
                <a:gs pos="100000">
                  <a:schemeClr val="bg1">
                    <a:lumMod val="75000"/>
                  </a:schemeClr>
                </a:gs>
                <a:gs pos="50000">
                  <a:schemeClr val="bg1">
                    <a:lumMod val="95000"/>
                  </a:schemeClr>
                </a:gs>
                <a:gs pos="0">
                  <a:schemeClr val="bg1"/>
                </a:gs>
              </a:gsLst>
              <a:lin ang="5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2" name="圆角矩形 51"/>
          <p:cNvSpPr/>
          <p:nvPr/>
        </p:nvSpPr>
        <p:spPr>
          <a:xfrm>
            <a:off x="4165597" y="2122792"/>
            <a:ext cx="809724" cy="810970"/>
          </a:xfrm>
          <a:prstGeom prst="roundRect">
            <a:avLst/>
          </a:prstGeom>
          <a:solidFill>
            <a:schemeClr val="accent3"/>
          </a:solidFill>
          <a:ln w="63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9" name="圆角矩形 48"/>
          <p:cNvSpPr/>
          <p:nvPr/>
        </p:nvSpPr>
        <p:spPr>
          <a:xfrm>
            <a:off x="5508376" y="2596992"/>
            <a:ext cx="946478" cy="946064"/>
          </a:xfrm>
          <a:prstGeom prst="roundRect">
            <a:avLst/>
          </a:prstGeom>
          <a:solidFill>
            <a:schemeClr val="accent3"/>
          </a:solidFill>
          <a:ln w="6350">
            <a:gradFill>
              <a:gsLst>
                <a:gs pos="100000">
                  <a:schemeClr val="bg1">
                    <a:lumMod val="75000"/>
                  </a:schemeClr>
                </a:gs>
                <a:gs pos="50000">
                  <a:schemeClr val="bg1">
                    <a:lumMod val="95000"/>
                  </a:schemeClr>
                </a:gs>
                <a:gs pos="0">
                  <a:schemeClr val="bg1"/>
                </a:gs>
              </a:gsLst>
              <a:lin ang="5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0" name="圆角矩形 49"/>
          <p:cNvSpPr/>
          <p:nvPr/>
        </p:nvSpPr>
        <p:spPr>
          <a:xfrm>
            <a:off x="5576753" y="2664539"/>
            <a:ext cx="809724" cy="810970"/>
          </a:xfrm>
          <a:prstGeom prst="roundRect">
            <a:avLst/>
          </a:prstGeom>
          <a:solidFill>
            <a:schemeClr val="accent4"/>
          </a:solidFill>
          <a:ln w="63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7" name="圆角矩形 46"/>
          <p:cNvSpPr/>
          <p:nvPr/>
        </p:nvSpPr>
        <p:spPr>
          <a:xfrm>
            <a:off x="2709029" y="2596992"/>
            <a:ext cx="946478" cy="946064"/>
          </a:xfrm>
          <a:prstGeom prst="roundRect">
            <a:avLst/>
          </a:prstGeom>
          <a:solidFill>
            <a:schemeClr val="accent1"/>
          </a:solidFill>
          <a:ln w="6350">
            <a:gradFill>
              <a:gsLst>
                <a:gs pos="100000">
                  <a:schemeClr val="bg1">
                    <a:lumMod val="75000"/>
                  </a:schemeClr>
                </a:gs>
                <a:gs pos="50000">
                  <a:schemeClr val="bg1">
                    <a:lumMod val="95000"/>
                  </a:schemeClr>
                </a:gs>
                <a:gs pos="0">
                  <a:schemeClr val="bg1"/>
                </a:gs>
              </a:gsLst>
              <a:lin ang="5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8" name="圆角矩形 47"/>
          <p:cNvSpPr/>
          <p:nvPr/>
        </p:nvSpPr>
        <p:spPr>
          <a:xfrm>
            <a:off x="2777406" y="2664539"/>
            <a:ext cx="809724" cy="810970"/>
          </a:xfrm>
          <a:prstGeom prst="roundRect">
            <a:avLst/>
          </a:prstGeom>
          <a:solidFill>
            <a:schemeClr val="accent2"/>
          </a:solidFill>
          <a:ln w="63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5" name="圆角矩形 44"/>
          <p:cNvSpPr/>
          <p:nvPr/>
        </p:nvSpPr>
        <p:spPr>
          <a:xfrm>
            <a:off x="1241725" y="2055245"/>
            <a:ext cx="946478" cy="946064"/>
          </a:xfrm>
          <a:prstGeom prst="roundRect">
            <a:avLst/>
          </a:prstGeom>
          <a:solidFill>
            <a:schemeClr val="accent2"/>
          </a:solidFill>
          <a:ln w="6350">
            <a:gradFill>
              <a:gsLst>
                <a:gs pos="100000">
                  <a:schemeClr val="bg1">
                    <a:lumMod val="75000"/>
                  </a:schemeClr>
                </a:gs>
                <a:gs pos="50000">
                  <a:schemeClr val="bg1">
                    <a:lumMod val="95000"/>
                  </a:schemeClr>
                </a:gs>
                <a:gs pos="0">
                  <a:schemeClr val="bg1"/>
                </a:gs>
              </a:gsLst>
              <a:lin ang="5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6" name="圆角矩形 45"/>
          <p:cNvSpPr/>
          <p:nvPr/>
        </p:nvSpPr>
        <p:spPr>
          <a:xfrm>
            <a:off x="1310102" y="2122792"/>
            <a:ext cx="809724" cy="810970"/>
          </a:xfrm>
          <a:prstGeom prst="roundRect">
            <a:avLst/>
          </a:prstGeom>
          <a:solidFill>
            <a:schemeClr val="accent1"/>
          </a:solidFill>
          <a:ln w="63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6" name="Group 13"/>
          <p:cNvGrpSpPr/>
          <p:nvPr/>
        </p:nvGrpSpPr>
        <p:grpSpPr bwMode="auto">
          <a:xfrm>
            <a:off x="1561483" y="2332028"/>
            <a:ext cx="307886" cy="395854"/>
            <a:chOff x="0" y="0"/>
            <a:chExt cx="184" cy="236"/>
          </a:xfrm>
          <a:solidFill>
            <a:schemeClr val="bg1"/>
          </a:solidFill>
        </p:grpSpPr>
        <p:sp>
          <p:nvSpPr>
            <p:cNvPr id="23" name="Freeform 14"/>
            <p:cNvSpPr/>
            <p:nvPr/>
          </p:nvSpPr>
          <p:spPr bwMode="auto">
            <a:xfrm>
              <a:off x="0" y="0"/>
              <a:ext cx="184" cy="236"/>
            </a:xfrm>
            <a:custGeom>
              <a:avLst/>
              <a:gdLst>
                <a:gd name="T0" fmla="*/ 19 w 84"/>
                <a:gd name="T1" fmla="*/ 98 h 108"/>
                <a:gd name="T2" fmla="*/ 10 w 84"/>
                <a:gd name="T3" fmla="*/ 98 h 108"/>
                <a:gd name="T4" fmla="*/ 10 w 84"/>
                <a:gd name="T5" fmla="*/ 9 h 108"/>
                <a:gd name="T6" fmla="*/ 79 w 84"/>
                <a:gd name="T7" fmla="*/ 9 h 108"/>
                <a:gd name="T8" fmla="*/ 84 w 84"/>
                <a:gd name="T9" fmla="*/ 5 h 108"/>
                <a:gd name="T10" fmla="*/ 79 w 84"/>
                <a:gd name="T11" fmla="*/ 0 h 108"/>
                <a:gd name="T12" fmla="*/ 5 w 84"/>
                <a:gd name="T13" fmla="*/ 0 h 108"/>
                <a:gd name="T14" fmla="*/ 0 w 84"/>
                <a:gd name="T15" fmla="*/ 5 h 108"/>
                <a:gd name="T16" fmla="*/ 0 w 84"/>
                <a:gd name="T17" fmla="*/ 103 h 108"/>
                <a:gd name="T18" fmla="*/ 5 w 84"/>
                <a:gd name="T19" fmla="*/ 108 h 108"/>
                <a:gd name="T20" fmla="*/ 19 w 84"/>
                <a:gd name="T21" fmla="*/ 108 h 108"/>
                <a:gd name="T22" fmla="*/ 23 w 84"/>
                <a:gd name="T23" fmla="*/ 103 h 108"/>
                <a:gd name="T24" fmla="*/ 19 w 84"/>
                <a:gd name="T25" fmla="*/ 9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8">
                  <a:moveTo>
                    <a:pt x="19" y="98"/>
                  </a:moveTo>
                  <a:cubicBezTo>
                    <a:pt x="10" y="98"/>
                    <a:pt x="10" y="98"/>
                    <a:pt x="10" y="98"/>
                  </a:cubicBezTo>
                  <a:cubicBezTo>
                    <a:pt x="10" y="9"/>
                    <a:pt x="10" y="9"/>
                    <a:pt x="10" y="9"/>
                  </a:cubicBezTo>
                  <a:cubicBezTo>
                    <a:pt x="79" y="9"/>
                    <a:pt x="79" y="9"/>
                    <a:pt x="79" y="9"/>
                  </a:cubicBezTo>
                  <a:cubicBezTo>
                    <a:pt x="82" y="9"/>
                    <a:pt x="84" y="7"/>
                    <a:pt x="84" y="5"/>
                  </a:cubicBezTo>
                  <a:cubicBezTo>
                    <a:pt x="84" y="2"/>
                    <a:pt x="82" y="0"/>
                    <a:pt x="79" y="0"/>
                  </a:cubicBezTo>
                  <a:cubicBezTo>
                    <a:pt x="5" y="0"/>
                    <a:pt x="5" y="0"/>
                    <a:pt x="5" y="0"/>
                  </a:cubicBezTo>
                  <a:cubicBezTo>
                    <a:pt x="3" y="0"/>
                    <a:pt x="0" y="2"/>
                    <a:pt x="0" y="5"/>
                  </a:cubicBezTo>
                  <a:cubicBezTo>
                    <a:pt x="0" y="103"/>
                    <a:pt x="0" y="103"/>
                    <a:pt x="0" y="103"/>
                  </a:cubicBezTo>
                  <a:cubicBezTo>
                    <a:pt x="0" y="106"/>
                    <a:pt x="3" y="108"/>
                    <a:pt x="5" y="108"/>
                  </a:cubicBezTo>
                  <a:cubicBezTo>
                    <a:pt x="19" y="108"/>
                    <a:pt x="19" y="108"/>
                    <a:pt x="19" y="108"/>
                  </a:cubicBezTo>
                  <a:cubicBezTo>
                    <a:pt x="21" y="108"/>
                    <a:pt x="23" y="106"/>
                    <a:pt x="23" y="103"/>
                  </a:cubicBezTo>
                  <a:cubicBezTo>
                    <a:pt x="23" y="100"/>
                    <a:pt x="21" y="98"/>
                    <a:pt x="19"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4" name="Freeform 15"/>
            <p:cNvSpPr/>
            <p:nvPr/>
          </p:nvSpPr>
          <p:spPr bwMode="auto">
            <a:xfrm>
              <a:off x="116" y="138"/>
              <a:ext cx="68" cy="98"/>
            </a:xfrm>
            <a:custGeom>
              <a:avLst/>
              <a:gdLst>
                <a:gd name="T0" fmla="*/ 26 w 31"/>
                <a:gd name="T1" fmla="*/ 0 h 45"/>
                <a:gd name="T2" fmla="*/ 21 w 31"/>
                <a:gd name="T3" fmla="*/ 5 h 45"/>
                <a:gd name="T4" fmla="*/ 21 w 31"/>
                <a:gd name="T5" fmla="*/ 35 h 45"/>
                <a:gd name="T6" fmla="*/ 4 w 31"/>
                <a:gd name="T7" fmla="*/ 35 h 45"/>
                <a:gd name="T8" fmla="*/ 0 w 31"/>
                <a:gd name="T9" fmla="*/ 40 h 45"/>
                <a:gd name="T10" fmla="*/ 4 w 31"/>
                <a:gd name="T11" fmla="*/ 45 h 45"/>
                <a:gd name="T12" fmla="*/ 26 w 31"/>
                <a:gd name="T13" fmla="*/ 45 h 45"/>
                <a:gd name="T14" fmla="*/ 29 w 31"/>
                <a:gd name="T15" fmla="*/ 43 h 45"/>
                <a:gd name="T16" fmla="*/ 31 w 31"/>
                <a:gd name="T17" fmla="*/ 40 h 45"/>
                <a:gd name="T18" fmla="*/ 31 w 31"/>
                <a:gd name="T19" fmla="*/ 5 h 45"/>
                <a:gd name="T20" fmla="*/ 26 w 31"/>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5">
                  <a:moveTo>
                    <a:pt x="26" y="0"/>
                  </a:moveTo>
                  <a:cubicBezTo>
                    <a:pt x="23" y="0"/>
                    <a:pt x="21" y="2"/>
                    <a:pt x="21" y="5"/>
                  </a:cubicBezTo>
                  <a:cubicBezTo>
                    <a:pt x="21" y="35"/>
                    <a:pt x="21" y="35"/>
                    <a:pt x="21" y="35"/>
                  </a:cubicBezTo>
                  <a:cubicBezTo>
                    <a:pt x="4" y="35"/>
                    <a:pt x="4" y="35"/>
                    <a:pt x="4" y="35"/>
                  </a:cubicBezTo>
                  <a:cubicBezTo>
                    <a:pt x="2" y="35"/>
                    <a:pt x="0" y="37"/>
                    <a:pt x="0" y="40"/>
                  </a:cubicBezTo>
                  <a:cubicBezTo>
                    <a:pt x="0" y="43"/>
                    <a:pt x="2" y="45"/>
                    <a:pt x="4" y="45"/>
                  </a:cubicBezTo>
                  <a:cubicBezTo>
                    <a:pt x="26" y="45"/>
                    <a:pt x="26" y="45"/>
                    <a:pt x="26" y="45"/>
                  </a:cubicBezTo>
                  <a:cubicBezTo>
                    <a:pt x="27" y="45"/>
                    <a:pt x="28" y="44"/>
                    <a:pt x="29" y="43"/>
                  </a:cubicBezTo>
                  <a:cubicBezTo>
                    <a:pt x="30" y="42"/>
                    <a:pt x="31" y="41"/>
                    <a:pt x="31" y="40"/>
                  </a:cubicBezTo>
                  <a:cubicBezTo>
                    <a:pt x="31" y="5"/>
                    <a:pt x="31" y="5"/>
                    <a:pt x="31" y="5"/>
                  </a:cubicBezTo>
                  <a:cubicBezTo>
                    <a:pt x="31" y="2"/>
                    <a:pt x="29"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5" name="Freeform 16"/>
            <p:cNvSpPr>
              <a:spLocks noEditPoints="1"/>
            </p:cNvSpPr>
            <p:nvPr/>
          </p:nvSpPr>
          <p:spPr bwMode="auto">
            <a:xfrm>
              <a:off x="66" y="51"/>
              <a:ext cx="113" cy="163"/>
            </a:xfrm>
            <a:custGeom>
              <a:avLst/>
              <a:gdLst>
                <a:gd name="T0" fmla="*/ 45 w 52"/>
                <a:gd name="T1" fmla="*/ 1 h 75"/>
                <a:gd name="T2" fmla="*/ 40 w 52"/>
                <a:gd name="T3" fmla="*/ 0 h 75"/>
                <a:gd name="T4" fmla="*/ 30 w 52"/>
                <a:gd name="T5" fmla="*/ 5 h 75"/>
                <a:gd name="T6" fmla="*/ 1 w 52"/>
                <a:gd name="T7" fmla="*/ 57 h 75"/>
                <a:gd name="T8" fmla="*/ 0 w 52"/>
                <a:gd name="T9" fmla="*/ 59 h 75"/>
                <a:gd name="T10" fmla="*/ 0 w 52"/>
                <a:gd name="T11" fmla="*/ 71 h 75"/>
                <a:gd name="T12" fmla="*/ 3 w 52"/>
                <a:gd name="T13" fmla="*/ 75 h 75"/>
                <a:gd name="T14" fmla="*/ 5 w 52"/>
                <a:gd name="T15" fmla="*/ 75 h 75"/>
                <a:gd name="T16" fmla="*/ 7 w 52"/>
                <a:gd name="T17" fmla="*/ 75 h 75"/>
                <a:gd name="T18" fmla="*/ 18 w 52"/>
                <a:gd name="T19" fmla="*/ 69 h 75"/>
                <a:gd name="T20" fmla="*/ 19 w 52"/>
                <a:gd name="T21" fmla="*/ 67 h 75"/>
                <a:gd name="T22" fmla="*/ 49 w 52"/>
                <a:gd name="T23" fmla="*/ 16 h 75"/>
                <a:gd name="T24" fmla="*/ 45 w 52"/>
                <a:gd name="T25" fmla="*/ 1 h 75"/>
                <a:gd name="T26" fmla="*/ 41 w 52"/>
                <a:gd name="T27" fmla="*/ 11 h 75"/>
                <a:gd name="T28" fmla="*/ 12 w 52"/>
                <a:gd name="T29" fmla="*/ 62 h 75"/>
                <a:gd name="T30" fmla="*/ 9 w 52"/>
                <a:gd name="T31" fmla="*/ 63 h 75"/>
                <a:gd name="T32" fmla="*/ 9 w 52"/>
                <a:gd name="T33" fmla="*/ 60 h 75"/>
                <a:gd name="T34" fmla="*/ 38 w 52"/>
                <a:gd name="T35" fmla="*/ 10 h 75"/>
                <a:gd name="T36" fmla="*/ 41 w 52"/>
                <a:gd name="T37" fmla="*/ 9 h 75"/>
                <a:gd name="T38" fmla="*/ 41 w 52"/>
                <a:gd name="T39"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75">
                  <a:moveTo>
                    <a:pt x="45" y="1"/>
                  </a:moveTo>
                  <a:cubicBezTo>
                    <a:pt x="44" y="0"/>
                    <a:pt x="42" y="0"/>
                    <a:pt x="40" y="0"/>
                  </a:cubicBezTo>
                  <a:cubicBezTo>
                    <a:pt x="36" y="0"/>
                    <a:pt x="32" y="2"/>
                    <a:pt x="30" y="5"/>
                  </a:cubicBezTo>
                  <a:cubicBezTo>
                    <a:pt x="1" y="57"/>
                    <a:pt x="1" y="57"/>
                    <a:pt x="1" y="57"/>
                  </a:cubicBezTo>
                  <a:cubicBezTo>
                    <a:pt x="0" y="57"/>
                    <a:pt x="0" y="58"/>
                    <a:pt x="0" y="59"/>
                  </a:cubicBezTo>
                  <a:cubicBezTo>
                    <a:pt x="0" y="71"/>
                    <a:pt x="0" y="71"/>
                    <a:pt x="0" y="71"/>
                  </a:cubicBezTo>
                  <a:cubicBezTo>
                    <a:pt x="1" y="72"/>
                    <a:pt x="1" y="74"/>
                    <a:pt x="3" y="75"/>
                  </a:cubicBezTo>
                  <a:cubicBezTo>
                    <a:pt x="3" y="75"/>
                    <a:pt x="4" y="75"/>
                    <a:pt x="5" y="75"/>
                  </a:cubicBezTo>
                  <a:cubicBezTo>
                    <a:pt x="6" y="75"/>
                    <a:pt x="7" y="75"/>
                    <a:pt x="7" y="75"/>
                  </a:cubicBezTo>
                  <a:cubicBezTo>
                    <a:pt x="18" y="69"/>
                    <a:pt x="18" y="69"/>
                    <a:pt x="18" y="69"/>
                  </a:cubicBezTo>
                  <a:cubicBezTo>
                    <a:pt x="18" y="69"/>
                    <a:pt x="19" y="68"/>
                    <a:pt x="19" y="67"/>
                  </a:cubicBezTo>
                  <a:cubicBezTo>
                    <a:pt x="49" y="16"/>
                    <a:pt x="49" y="16"/>
                    <a:pt x="49" y="16"/>
                  </a:cubicBezTo>
                  <a:cubicBezTo>
                    <a:pt x="52" y="11"/>
                    <a:pt x="50" y="4"/>
                    <a:pt x="45" y="1"/>
                  </a:cubicBezTo>
                  <a:close/>
                  <a:moveTo>
                    <a:pt x="41" y="11"/>
                  </a:moveTo>
                  <a:cubicBezTo>
                    <a:pt x="12" y="62"/>
                    <a:pt x="12" y="62"/>
                    <a:pt x="12" y="62"/>
                  </a:cubicBezTo>
                  <a:cubicBezTo>
                    <a:pt x="9" y="63"/>
                    <a:pt x="9" y="63"/>
                    <a:pt x="9" y="63"/>
                  </a:cubicBezTo>
                  <a:cubicBezTo>
                    <a:pt x="9" y="60"/>
                    <a:pt x="9" y="60"/>
                    <a:pt x="9" y="60"/>
                  </a:cubicBezTo>
                  <a:cubicBezTo>
                    <a:pt x="38" y="10"/>
                    <a:pt x="38" y="10"/>
                    <a:pt x="38" y="10"/>
                  </a:cubicBezTo>
                  <a:cubicBezTo>
                    <a:pt x="39" y="9"/>
                    <a:pt x="40" y="9"/>
                    <a:pt x="41" y="9"/>
                  </a:cubicBezTo>
                  <a:cubicBezTo>
                    <a:pt x="41" y="10"/>
                    <a:pt x="42" y="11"/>
                    <a:pt x="4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6" name="Freeform 17"/>
            <p:cNvSpPr/>
            <p:nvPr/>
          </p:nvSpPr>
          <p:spPr bwMode="auto">
            <a:xfrm>
              <a:off x="35" y="68"/>
              <a:ext cx="70" cy="20"/>
            </a:xfrm>
            <a:custGeom>
              <a:avLst/>
              <a:gdLst>
                <a:gd name="T0" fmla="*/ 32 w 32"/>
                <a:gd name="T1" fmla="*/ 4 h 9"/>
                <a:gd name="T2" fmla="*/ 28 w 32"/>
                <a:gd name="T3" fmla="*/ 0 h 9"/>
                <a:gd name="T4" fmla="*/ 4 w 32"/>
                <a:gd name="T5" fmla="*/ 0 h 9"/>
                <a:gd name="T6" fmla="*/ 0 w 32"/>
                <a:gd name="T7" fmla="*/ 4 h 9"/>
                <a:gd name="T8" fmla="*/ 4 w 32"/>
                <a:gd name="T9" fmla="*/ 9 h 9"/>
                <a:gd name="T10" fmla="*/ 28 w 32"/>
                <a:gd name="T11" fmla="*/ 9 h 9"/>
                <a:gd name="T12" fmla="*/ 32 w 32"/>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32" h="9">
                  <a:moveTo>
                    <a:pt x="32" y="4"/>
                  </a:moveTo>
                  <a:cubicBezTo>
                    <a:pt x="32" y="2"/>
                    <a:pt x="30" y="0"/>
                    <a:pt x="28" y="0"/>
                  </a:cubicBezTo>
                  <a:cubicBezTo>
                    <a:pt x="4" y="0"/>
                    <a:pt x="4" y="0"/>
                    <a:pt x="4" y="0"/>
                  </a:cubicBezTo>
                  <a:cubicBezTo>
                    <a:pt x="2" y="0"/>
                    <a:pt x="0" y="2"/>
                    <a:pt x="0" y="4"/>
                  </a:cubicBezTo>
                  <a:cubicBezTo>
                    <a:pt x="0" y="7"/>
                    <a:pt x="2" y="9"/>
                    <a:pt x="4" y="9"/>
                  </a:cubicBezTo>
                  <a:cubicBezTo>
                    <a:pt x="28" y="9"/>
                    <a:pt x="28" y="9"/>
                    <a:pt x="28" y="9"/>
                  </a:cubicBezTo>
                  <a:cubicBezTo>
                    <a:pt x="30" y="9"/>
                    <a:pt x="32" y="7"/>
                    <a:pt x="3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7" name="Freeform 18"/>
            <p:cNvSpPr/>
            <p:nvPr/>
          </p:nvSpPr>
          <p:spPr bwMode="auto">
            <a:xfrm>
              <a:off x="35" y="107"/>
              <a:ext cx="46" cy="20"/>
            </a:xfrm>
            <a:custGeom>
              <a:avLst/>
              <a:gdLst>
                <a:gd name="T0" fmla="*/ 4 w 21"/>
                <a:gd name="T1" fmla="*/ 0 h 9"/>
                <a:gd name="T2" fmla="*/ 0 w 21"/>
                <a:gd name="T3" fmla="*/ 4 h 9"/>
                <a:gd name="T4" fmla="*/ 4 w 21"/>
                <a:gd name="T5" fmla="*/ 9 h 9"/>
                <a:gd name="T6" fmla="*/ 16 w 21"/>
                <a:gd name="T7" fmla="*/ 9 h 9"/>
                <a:gd name="T8" fmla="*/ 21 w 21"/>
                <a:gd name="T9" fmla="*/ 4 h 9"/>
                <a:gd name="T10" fmla="*/ 16 w 21"/>
                <a:gd name="T11" fmla="*/ 0 h 9"/>
                <a:gd name="T12" fmla="*/ 4 w 21"/>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1" h="9">
                  <a:moveTo>
                    <a:pt x="4" y="0"/>
                  </a:moveTo>
                  <a:cubicBezTo>
                    <a:pt x="2" y="0"/>
                    <a:pt x="0" y="2"/>
                    <a:pt x="0" y="4"/>
                  </a:cubicBezTo>
                  <a:cubicBezTo>
                    <a:pt x="0" y="7"/>
                    <a:pt x="2" y="9"/>
                    <a:pt x="4" y="9"/>
                  </a:cubicBezTo>
                  <a:cubicBezTo>
                    <a:pt x="16" y="9"/>
                    <a:pt x="16" y="9"/>
                    <a:pt x="16" y="9"/>
                  </a:cubicBezTo>
                  <a:cubicBezTo>
                    <a:pt x="19" y="9"/>
                    <a:pt x="21" y="7"/>
                    <a:pt x="21" y="4"/>
                  </a:cubicBezTo>
                  <a:cubicBezTo>
                    <a:pt x="21" y="2"/>
                    <a:pt x="19" y="0"/>
                    <a:pt x="16"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grpSp>
      <p:grpSp>
        <p:nvGrpSpPr>
          <p:cNvPr id="8" name="Group 19"/>
          <p:cNvGrpSpPr/>
          <p:nvPr/>
        </p:nvGrpSpPr>
        <p:grpSpPr bwMode="auto">
          <a:xfrm>
            <a:off x="5792843" y="2857491"/>
            <a:ext cx="391456" cy="395852"/>
            <a:chOff x="0" y="0"/>
            <a:chExt cx="233" cy="236"/>
          </a:xfrm>
          <a:solidFill>
            <a:schemeClr val="bg1"/>
          </a:solidFill>
        </p:grpSpPr>
        <p:sp>
          <p:nvSpPr>
            <p:cNvPr id="29" name="Freeform 20"/>
            <p:cNvSpPr>
              <a:spLocks noEditPoints="1"/>
            </p:cNvSpPr>
            <p:nvPr/>
          </p:nvSpPr>
          <p:spPr bwMode="auto">
            <a:xfrm>
              <a:off x="0" y="0"/>
              <a:ext cx="233" cy="236"/>
            </a:xfrm>
            <a:custGeom>
              <a:avLst/>
              <a:gdLst>
                <a:gd name="T0" fmla="*/ 103 w 107"/>
                <a:gd name="T1" fmla="*/ 42 h 108"/>
                <a:gd name="T2" fmla="*/ 93 w 107"/>
                <a:gd name="T3" fmla="*/ 35 h 108"/>
                <a:gd name="T4" fmla="*/ 97 w 107"/>
                <a:gd name="T5" fmla="*/ 22 h 108"/>
                <a:gd name="T6" fmla="*/ 80 w 107"/>
                <a:gd name="T7" fmla="*/ 10 h 108"/>
                <a:gd name="T8" fmla="*/ 68 w 107"/>
                <a:gd name="T9" fmla="*/ 12 h 108"/>
                <a:gd name="T10" fmla="*/ 62 w 107"/>
                <a:gd name="T11" fmla="*/ 1 h 108"/>
                <a:gd name="T12" fmla="*/ 42 w 107"/>
                <a:gd name="T13" fmla="*/ 4 h 108"/>
                <a:gd name="T14" fmla="*/ 34 w 107"/>
                <a:gd name="T15" fmla="*/ 14 h 108"/>
                <a:gd name="T16" fmla="*/ 22 w 107"/>
                <a:gd name="T17" fmla="*/ 11 h 108"/>
                <a:gd name="T18" fmla="*/ 10 w 107"/>
                <a:gd name="T19" fmla="*/ 27 h 108"/>
                <a:gd name="T20" fmla="*/ 12 w 107"/>
                <a:gd name="T21" fmla="*/ 39 h 108"/>
                <a:gd name="T22" fmla="*/ 0 w 107"/>
                <a:gd name="T23" fmla="*/ 46 h 108"/>
                <a:gd name="T24" fmla="*/ 0 w 107"/>
                <a:gd name="T25" fmla="*/ 62 h 108"/>
                <a:gd name="T26" fmla="*/ 12 w 107"/>
                <a:gd name="T27" fmla="*/ 69 h 108"/>
                <a:gd name="T28" fmla="*/ 10 w 107"/>
                <a:gd name="T29" fmla="*/ 81 h 108"/>
                <a:gd name="T30" fmla="*/ 22 w 107"/>
                <a:gd name="T31" fmla="*/ 97 h 108"/>
                <a:gd name="T32" fmla="*/ 34 w 107"/>
                <a:gd name="T33" fmla="*/ 94 h 108"/>
                <a:gd name="T34" fmla="*/ 42 w 107"/>
                <a:gd name="T35" fmla="*/ 104 h 108"/>
                <a:gd name="T36" fmla="*/ 53 w 107"/>
                <a:gd name="T37" fmla="*/ 108 h 108"/>
                <a:gd name="T38" fmla="*/ 65 w 107"/>
                <a:gd name="T39" fmla="*/ 104 h 108"/>
                <a:gd name="T40" fmla="*/ 72 w 107"/>
                <a:gd name="T41" fmla="*/ 94 h 108"/>
                <a:gd name="T42" fmla="*/ 85 w 107"/>
                <a:gd name="T43" fmla="*/ 97 h 108"/>
                <a:gd name="T44" fmla="*/ 97 w 107"/>
                <a:gd name="T45" fmla="*/ 81 h 108"/>
                <a:gd name="T46" fmla="*/ 95 w 107"/>
                <a:gd name="T47" fmla="*/ 69 h 108"/>
                <a:gd name="T48" fmla="*/ 106 w 107"/>
                <a:gd name="T49" fmla="*/ 62 h 108"/>
                <a:gd name="T50" fmla="*/ 106 w 107"/>
                <a:gd name="T51" fmla="*/ 46 h 108"/>
                <a:gd name="T52" fmla="*/ 90 w 107"/>
                <a:gd name="T53" fmla="*/ 61 h 108"/>
                <a:gd name="T54" fmla="*/ 84 w 107"/>
                <a:gd name="T55" fmla="*/ 71 h 108"/>
                <a:gd name="T56" fmla="*/ 88 w 107"/>
                <a:gd name="T57" fmla="*/ 82 h 108"/>
                <a:gd name="T58" fmla="*/ 74 w 107"/>
                <a:gd name="T59" fmla="*/ 84 h 108"/>
                <a:gd name="T60" fmla="*/ 63 w 107"/>
                <a:gd name="T61" fmla="*/ 87 h 108"/>
                <a:gd name="T62" fmla="*/ 57 w 107"/>
                <a:gd name="T63" fmla="*/ 98 h 108"/>
                <a:gd name="T64" fmla="*/ 47 w 107"/>
                <a:gd name="T65" fmla="*/ 90 h 108"/>
                <a:gd name="T66" fmla="*/ 37 w 107"/>
                <a:gd name="T67" fmla="*/ 85 h 108"/>
                <a:gd name="T68" fmla="*/ 25 w 107"/>
                <a:gd name="T69" fmla="*/ 88 h 108"/>
                <a:gd name="T70" fmla="*/ 23 w 107"/>
                <a:gd name="T71" fmla="*/ 75 h 108"/>
                <a:gd name="T72" fmla="*/ 20 w 107"/>
                <a:gd name="T73" fmla="*/ 64 h 108"/>
                <a:gd name="T74" fmla="*/ 9 w 107"/>
                <a:gd name="T75" fmla="*/ 58 h 108"/>
                <a:gd name="T76" fmla="*/ 9 w 107"/>
                <a:gd name="T77" fmla="*/ 50 h 108"/>
                <a:gd name="T78" fmla="*/ 20 w 107"/>
                <a:gd name="T79" fmla="*/ 44 h 108"/>
                <a:gd name="T80" fmla="*/ 23 w 107"/>
                <a:gd name="T81" fmla="*/ 33 h 108"/>
                <a:gd name="T82" fmla="*/ 25 w 107"/>
                <a:gd name="T83" fmla="*/ 20 h 108"/>
                <a:gd name="T84" fmla="*/ 37 w 107"/>
                <a:gd name="T85" fmla="*/ 23 h 108"/>
                <a:gd name="T86" fmla="*/ 47 w 107"/>
                <a:gd name="T87" fmla="*/ 18 h 108"/>
                <a:gd name="T88" fmla="*/ 57 w 107"/>
                <a:gd name="T89" fmla="*/ 10 h 108"/>
                <a:gd name="T90" fmla="*/ 63 w 107"/>
                <a:gd name="T91" fmla="*/ 21 h 108"/>
                <a:gd name="T92" fmla="*/ 74 w 107"/>
                <a:gd name="T93" fmla="*/ 23 h 108"/>
                <a:gd name="T94" fmla="*/ 88 w 107"/>
                <a:gd name="T95" fmla="*/ 26 h 108"/>
                <a:gd name="T96" fmla="*/ 84 w 107"/>
                <a:gd name="T97" fmla="*/ 37 h 108"/>
                <a:gd name="T98" fmla="*/ 90 w 107"/>
                <a:gd name="T99" fmla="*/ 47 h 108"/>
                <a:gd name="T100" fmla="*/ 98 w 107"/>
                <a:gd name="T101"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108">
                  <a:moveTo>
                    <a:pt x="106" y="46"/>
                  </a:moveTo>
                  <a:cubicBezTo>
                    <a:pt x="106" y="44"/>
                    <a:pt x="105" y="43"/>
                    <a:pt x="103" y="42"/>
                  </a:cubicBezTo>
                  <a:cubicBezTo>
                    <a:pt x="95" y="39"/>
                    <a:pt x="95" y="39"/>
                    <a:pt x="95" y="39"/>
                  </a:cubicBezTo>
                  <a:cubicBezTo>
                    <a:pt x="94" y="38"/>
                    <a:pt x="94" y="36"/>
                    <a:pt x="93" y="35"/>
                  </a:cubicBezTo>
                  <a:cubicBezTo>
                    <a:pt x="97" y="27"/>
                    <a:pt x="97" y="27"/>
                    <a:pt x="97" y="27"/>
                  </a:cubicBezTo>
                  <a:cubicBezTo>
                    <a:pt x="98" y="25"/>
                    <a:pt x="98" y="24"/>
                    <a:pt x="97" y="22"/>
                  </a:cubicBezTo>
                  <a:cubicBezTo>
                    <a:pt x="93" y="18"/>
                    <a:pt x="89" y="14"/>
                    <a:pt x="85" y="11"/>
                  </a:cubicBezTo>
                  <a:cubicBezTo>
                    <a:pt x="84" y="10"/>
                    <a:pt x="82" y="10"/>
                    <a:pt x="80" y="10"/>
                  </a:cubicBezTo>
                  <a:cubicBezTo>
                    <a:pt x="72" y="14"/>
                    <a:pt x="72" y="14"/>
                    <a:pt x="72" y="14"/>
                  </a:cubicBezTo>
                  <a:cubicBezTo>
                    <a:pt x="71" y="14"/>
                    <a:pt x="70" y="13"/>
                    <a:pt x="68" y="12"/>
                  </a:cubicBezTo>
                  <a:cubicBezTo>
                    <a:pt x="65" y="4"/>
                    <a:pt x="65" y="4"/>
                    <a:pt x="65" y="4"/>
                  </a:cubicBezTo>
                  <a:cubicBezTo>
                    <a:pt x="65" y="2"/>
                    <a:pt x="63" y="1"/>
                    <a:pt x="62" y="1"/>
                  </a:cubicBezTo>
                  <a:cubicBezTo>
                    <a:pt x="56" y="0"/>
                    <a:pt x="51" y="0"/>
                    <a:pt x="45" y="1"/>
                  </a:cubicBezTo>
                  <a:cubicBezTo>
                    <a:pt x="44" y="1"/>
                    <a:pt x="42" y="2"/>
                    <a:pt x="42" y="4"/>
                  </a:cubicBezTo>
                  <a:cubicBezTo>
                    <a:pt x="39" y="12"/>
                    <a:pt x="39" y="12"/>
                    <a:pt x="39" y="12"/>
                  </a:cubicBezTo>
                  <a:cubicBezTo>
                    <a:pt x="37" y="13"/>
                    <a:pt x="36" y="14"/>
                    <a:pt x="34" y="14"/>
                  </a:cubicBezTo>
                  <a:cubicBezTo>
                    <a:pt x="26" y="10"/>
                    <a:pt x="26" y="10"/>
                    <a:pt x="26" y="10"/>
                  </a:cubicBezTo>
                  <a:cubicBezTo>
                    <a:pt x="25" y="10"/>
                    <a:pt x="23" y="10"/>
                    <a:pt x="22" y="11"/>
                  </a:cubicBezTo>
                  <a:cubicBezTo>
                    <a:pt x="17" y="14"/>
                    <a:pt x="13" y="18"/>
                    <a:pt x="10" y="22"/>
                  </a:cubicBezTo>
                  <a:cubicBezTo>
                    <a:pt x="9" y="24"/>
                    <a:pt x="9" y="25"/>
                    <a:pt x="10" y="27"/>
                  </a:cubicBezTo>
                  <a:cubicBezTo>
                    <a:pt x="14" y="35"/>
                    <a:pt x="14" y="35"/>
                    <a:pt x="14" y="35"/>
                  </a:cubicBezTo>
                  <a:cubicBezTo>
                    <a:pt x="13" y="36"/>
                    <a:pt x="12" y="38"/>
                    <a:pt x="12" y="39"/>
                  </a:cubicBezTo>
                  <a:cubicBezTo>
                    <a:pt x="3" y="42"/>
                    <a:pt x="3" y="42"/>
                    <a:pt x="3" y="42"/>
                  </a:cubicBezTo>
                  <a:cubicBezTo>
                    <a:pt x="2" y="43"/>
                    <a:pt x="1" y="44"/>
                    <a:pt x="0" y="46"/>
                  </a:cubicBezTo>
                  <a:cubicBezTo>
                    <a:pt x="0" y="49"/>
                    <a:pt x="0" y="51"/>
                    <a:pt x="0" y="54"/>
                  </a:cubicBezTo>
                  <a:cubicBezTo>
                    <a:pt x="0" y="56"/>
                    <a:pt x="0" y="59"/>
                    <a:pt x="0" y="62"/>
                  </a:cubicBezTo>
                  <a:cubicBezTo>
                    <a:pt x="1" y="64"/>
                    <a:pt x="2" y="65"/>
                    <a:pt x="3" y="66"/>
                  </a:cubicBezTo>
                  <a:cubicBezTo>
                    <a:pt x="12" y="69"/>
                    <a:pt x="12" y="69"/>
                    <a:pt x="12" y="69"/>
                  </a:cubicBezTo>
                  <a:cubicBezTo>
                    <a:pt x="12" y="70"/>
                    <a:pt x="13" y="72"/>
                    <a:pt x="14" y="73"/>
                  </a:cubicBezTo>
                  <a:cubicBezTo>
                    <a:pt x="10" y="81"/>
                    <a:pt x="10" y="81"/>
                    <a:pt x="10" y="81"/>
                  </a:cubicBezTo>
                  <a:cubicBezTo>
                    <a:pt x="9" y="82"/>
                    <a:pt x="9" y="84"/>
                    <a:pt x="10" y="86"/>
                  </a:cubicBezTo>
                  <a:cubicBezTo>
                    <a:pt x="13" y="90"/>
                    <a:pt x="17" y="94"/>
                    <a:pt x="22" y="97"/>
                  </a:cubicBezTo>
                  <a:cubicBezTo>
                    <a:pt x="23" y="98"/>
                    <a:pt x="25" y="98"/>
                    <a:pt x="26" y="98"/>
                  </a:cubicBezTo>
                  <a:cubicBezTo>
                    <a:pt x="34" y="94"/>
                    <a:pt x="34" y="94"/>
                    <a:pt x="34" y="94"/>
                  </a:cubicBezTo>
                  <a:cubicBezTo>
                    <a:pt x="36" y="94"/>
                    <a:pt x="37" y="95"/>
                    <a:pt x="39" y="95"/>
                  </a:cubicBezTo>
                  <a:cubicBezTo>
                    <a:pt x="42" y="104"/>
                    <a:pt x="42" y="104"/>
                    <a:pt x="42" y="104"/>
                  </a:cubicBezTo>
                  <a:cubicBezTo>
                    <a:pt x="42" y="106"/>
                    <a:pt x="44" y="107"/>
                    <a:pt x="45" y="107"/>
                  </a:cubicBezTo>
                  <a:cubicBezTo>
                    <a:pt x="48" y="107"/>
                    <a:pt x="51" y="108"/>
                    <a:pt x="53" y="108"/>
                  </a:cubicBezTo>
                  <a:cubicBezTo>
                    <a:pt x="56" y="108"/>
                    <a:pt x="59" y="107"/>
                    <a:pt x="62" y="107"/>
                  </a:cubicBezTo>
                  <a:cubicBezTo>
                    <a:pt x="63" y="107"/>
                    <a:pt x="65" y="106"/>
                    <a:pt x="65" y="104"/>
                  </a:cubicBezTo>
                  <a:cubicBezTo>
                    <a:pt x="68" y="95"/>
                    <a:pt x="68" y="95"/>
                    <a:pt x="68" y="95"/>
                  </a:cubicBezTo>
                  <a:cubicBezTo>
                    <a:pt x="70" y="95"/>
                    <a:pt x="71" y="94"/>
                    <a:pt x="72" y="94"/>
                  </a:cubicBezTo>
                  <a:cubicBezTo>
                    <a:pt x="80" y="98"/>
                    <a:pt x="80" y="98"/>
                    <a:pt x="80" y="98"/>
                  </a:cubicBezTo>
                  <a:cubicBezTo>
                    <a:pt x="82" y="98"/>
                    <a:pt x="84" y="98"/>
                    <a:pt x="85" y="97"/>
                  </a:cubicBezTo>
                  <a:cubicBezTo>
                    <a:pt x="89" y="94"/>
                    <a:pt x="93" y="90"/>
                    <a:pt x="97" y="86"/>
                  </a:cubicBezTo>
                  <a:cubicBezTo>
                    <a:pt x="98" y="84"/>
                    <a:pt x="98" y="82"/>
                    <a:pt x="97" y="81"/>
                  </a:cubicBezTo>
                  <a:cubicBezTo>
                    <a:pt x="93" y="73"/>
                    <a:pt x="93" y="73"/>
                    <a:pt x="93" y="73"/>
                  </a:cubicBezTo>
                  <a:cubicBezTo>
                    <a:pt x="94" y="72"/>
                    <a:pt x="94" y="70"/>
                    <a:pt x="95" y="69"/>
                  </a:cubicBezTo>
                  <a:cubicBezTo>
                    <a:pt x="103" y="66"/>
                    <a:pt x="103" y="66"/>
                    <a:pt x="103" y="66"/>
                  </a:cubicBezTo>
                  <a:cubicBezTo>
                    <a:pt x="105" y="65"/>
                    <a:pt x="106" y="64"/>
                    <a:pt x="106" y="62"/>
                  </a:cubicBezTo>
                  <a:cubicBezTo>
                    <a:pt x="107" y="59"/>
                    <a:pt x="107" y="56"/>
                    <a:pt x="107" y="54"/>
                  </a:cubicBezTo>
                  <a:cubicBezTo>
                    <a:pt x="107" y="51"/>
                    <a:pt x="107" y="49"/>
                    <a:pt x="106" y="46"/>
                  </a:cubicBezTo>
                  <a:close/>
                  <a:moveTo>
                    <a:pt x="98" y="58"/>
                  </a:moveTo>
                  <a:cubicBezTo>
                    <a:pt x="90" y="61"/>
                    <a:pt x="90" y="61"/>
                    <a:pt x="90" y="61"/>
                  </a:cubicBezTo>
                  <a:cubicBezTo>
                    <a:pt x="88" y="61"/>
                    <a:pt x="87" y="62"/>
                    <a:pt x="87" y="64"/>
                  </a:cubicBezTo>
                  <a:cubicBezTo>
                    <a:pt x="86" y="66"/>
                    <a:pt x="85" y="69"/>
                    <a:pt x="84" y="71"/>
                  </a:cubicBezTo>
                  <a:cubicBezTo>
                    <a:pt x="83" y="72"/>
                    <a:pt x="83" y="73"/>
                    <a:pt x="84" y="75"/>
                  </a:cubicBezTo>
                  <a:cubicBezTo>
                    <a:pt x="88" y="82"/>
                    <a:pt x="88" y="82"/>
                    <a:pt x="88" y="82"/>
                  </a:cubicBezTo>
                  <a:cubicBezTo>
                    <a:pt x="86" y="84"/>
                    <a:pt x="84" y="86"/>
                    <a:pt x="82" y="88"/>
                  </a:cubicBezTo>
                  <a:cubicBezTo>
                    <a:pt x="74" y="84"/>
                    <a:pt x="74" y="84"/>
                    <a:pt x="74" y="84"/>
                  </a:cubicBezTo>
                  <a:cubicBezTo>
                    <a:pt x="73" y="84"/>
                    <a:pt x="71" y="84"/>
                    <a:pt x="70" y="85"/>
                  </a:cubicBezTo>
                  <a:cubicBezTo>
                    <a:pt x="68" y="86"/>
                    <a:pt x="66" y="87"/>
                    <a:pt x="63" y="87"/>
                  </a:cubicBezTo>
                  <a:cubicBezTo>
                    <a:pt x="62" y="88"/>
                    <a:pt x="61" y="89"/>
                    <a:pt x="60" y="90"/>
                  </a:cubicBezTo>
                  <a:cubicBezTo>
                    <a:pt x="57" y="98"/>
                    <a:pt x="57" y="98"/>
                    <a:pt x="57" y="98"/>
                  </a:cubicBezTo>
                  <a:cubicBezTo>
                    <a:pt x="55" y="98"/>
                    <a:pt x="52" y="98"/>
                    <a:pt x="49" y="98"/>
                  </a:cubicBezTo>
                  <a:cubicBezTo>
                    <a:pt x="47" y="90"/>
                    <a:pt x="47" y="90"/>
                    <a:pt x="47" y="90"/>
                  </a:cubicBezTo>
                  <a:cubicBezTo>
                    <a:pt x="46" y="89"/>
                    <a:pt x="45" y="88"/>
                    <a:pt x="43" y="87"/>
                  </a:cubicBezTo>
                  <a:cubicBezTo>
                    <a:pt x="41" y="87"/>
                    <a:pt x="39" y="86"/>
                    <a:pt x="37" y="85"/>
                  </a:cubicBezTo>
                  <a:cubicBezTo>
                    <a:pt x="35" y="84"/>
                    <a:pt x="34" y="84"/>
                    <a:pt x="33" y="84"/>
                  </a:cubicBezTo>
                  <a:cubicBezTo>
                    <a:pt x="25" y="88"/>
                    <a:pt x="25" y="88"/>
                    <a:pt x="25" y="88"/>
                  </a:cubicBezTo>
                  <a:cubicBezTo>
                    <a:pt x="23" y="86"/>
                    <a:pt x="21" y="84"/>
                    <a:pt x="19" y="82"/>
                  </a:cubicBezTo>
                  <a:cubicBezTo>
                    <a:pt x="23" y="75"/>
                    <a:pt x="23" y="75"/>
                    <a:pt x="23" y="75"/>
                  </a:cubicBezTo>
                  <a:cubicBezTo>
                    <a:pt x="23" y="73"/>
                    <a:pt x="23" y="72"/>
                    <a:pt x="23" y="71"/>
                  </a:cubicBezTo>
                  <a:cubicBezTo>
                    <a:pt x="22" y="69"/>
                    <a:pt x="21" y="66"/>
                    <a:pt x="20" y="64"/>
                  </a:cubicBezTo>
                  <a:cubicBezTo>
                    <a:pt x="20" y="62"/>
                    <a:pt x="18" y="61"/>
                    <a:pt x="17" y="61"/>
                  </a:cubicBezTo>
                  <a:cubicBezTo>
                    <a:pt x="9" y="58"/>
                    <a:pt x="9" y="58"/>
                    <a:pt x="9" y="58"/>
                  </a:cubicBezTo>
                  <a:cubicBezTo>
                    <a:pt x="9" y="57"/>
                    <a:pt x="9" y="55"/>
                    <a:pt x="9" y="54"/>
                  </a:cubicBezTo>
                  <a:cubicBezTo>
                    <a:pt x="9" y="53"/>
                    <a:pt x="9" y="51"/>
                    <a:pt x="9" y="50"/>
                  </a:cubicBezTo>
                  <a:cubicBezTo>
                    <a:pt x="17" y="47"/>
                    <a:pt x="17" y="47"/>
                    <a:pt x="17" y="47"/>
                  </a:cubicBezTo>
                  <a:cubicBezTo>
                    <a:pt x="18" y="47"/>
                    <a:pt x="20" y="45"/>
                    <a:pt x="20" y="44"/>
                  </a:cubicBezTo>
                  <a:cubicBezTo>
                    <a:pt x="21" y="42"/>
                    <a:pt x="22" y="39"/>
                    <a:pt x="23" y="37"/>
                  </a:cubicBezTo>
                  <a:cubicBezTo>
                    <a:pt x="23" y="36"/>
                    <a:pt x="23" y="34"/>
                    <a:pt x="23" y="33"/>
                  </a:cubicBezTo>
                  <a:cubicBezTo>
                    <a:pt x="19" y="26"/>
                    <a:pt x="19" y="26"/>
                    <a:pt x="19" y="26"/>
                  </a:cubicBezTo>
                  <a:cubicBezTo>
                    <a:pt x="21" y="23"/>
                    <a:pt x="23" y="22"/>
                    <a:pt x="25" y="20"/>
                  </a:cubicBezTo>
                  <a:cubicBezTo>
                    <a:pt x="33" y="23"/>
                    <a:pt x="33" y="23"/>
                    <a:pt x="33" y="23"/>
                  </a:cubicBezTo>
                  <a:cubicBezTo>
                    <a:pt x="34" y="24"/>
                    <a:pt x="35" y="24"/>
                    <a:pt x="37" y="23"/>
                  </a:cubicBezTo>
                  <a:cubicBezTo>
                    <a:pt x="39" y="22"/>
                    <a:pt x="41" y="21"/>
                    <a:pt x="43" y="21"/>
                  </a:cubicBezTo>
                  <a:cubicBezTo>
                    <a:pt x="45" y="20"/>
                    <a:pt x="46" y="19"/>
                    <a:pt x="47" y="18"/>
                  </a:cubicBezTo>
                  <a:cubicBezTo>
                    <a:pt x="49" y="10"/>
                    <a:pt x="49" y="10"/>
                    <a:pt x="49" y="10"/>
                  </a:cubicBezTo>
                  <a:cubicBezTo>
                    <a:pt x="52" y="9"/>
                    <a:pt x="55" y="9"/>
                    <a:pt x="57" y="10"/>
                  </a:cubicBezTo>
                  <a:cubicBezTo>
                    <a:pt x="60" y="18"/>
                    <a:pt x="60" y="18"/>
                    <a:pt x="60" y="18"/>
                  </a:cubicBezTo>
                  <a:cubicBezTo>
                    <a:pt x="61" y="19"/>
                    <a:pt x="62" y="20"/>
                    <a:pt x="63" y="21"/>
                  </a:cubicBezTo>
                  <a:cubicBezTo>
                    <a:pt x="66" y="21"/>
                    <a:pt x="68" y="22"/>
                    <a:pt x="70" y="23"/>
                  </a:cubicBezTo>
                  <a:cubicBezTo>
                    <a:pt x="71" y="24"/>
                    <a:pt x="73" y="24"/>
                    <a:pt x="74" y="23"/>
                  </a:cubicBezTo>
                  <a:cubicBezTo>
                    <a:pt x="82" y="20"/>
                    <a:pt x="82" y="20"/>
                    <a:pt x="82" y="20"/>
                  </a:cubicBezTo>
                  <a:cubicBezTo>
                    <a:pt x="84" y="22"/>
                    <a:pt x="86" y="23"/>
                    <a:pt x="88" y="26"/>
                  </a:cubicBezTo>
                  <a:cubicBezTo>
                    <a:pt x="84" y="33"/>
                    <a:pt x="84" y="33"/>
                    <a:pt x="84" y="33"/>
                  </a:cubicBezTo>
                  <a:cubicBezTo>
                    <a:pt x="83" y="34"/>
                    <a:pt x="83" y="36"/>
                    <a:pt x="84" y="37"/>
                  </a:cubicBezTo>
                  <a:cubicBezTo>
                    <a:pt x="85" y="39"/>
                    <a:pt x="86" y="42"/>
                    <a:pt x="87" y="44"/>
                  </a:cubicBezTo>
                  <a:cubicBezTo>
                    <a:pt x="87" y="45"/>
                    <a:pt x="88" y="47"/>
                    <a:pt x="90" y="47"/>
                  </a:cubicBezTo>
                  <a:cubicBezTo>
                    <a:pt x="98" y="50"/>
                    <a:pt x="98" y="50"/>
                    <a:pt x="98" y="50"/>
                  </a:cubicBezTo>
                  <a:cubicBezTo>
                    <a:pt x="98" y="51"/>
                    <a:pt x="98" y="53"/>
                    <a:pt x="98" y="54"/>
                  </a:cubicBezTo>
                  <a:cubicBezTo>
                    <a:pt x="98" y="55"/>
                    <a:pt x="98" y="57"/>
                    <a:pt x="98"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30" name="Freeform 21"/>
            <p:cNvSpPr>
              <a:spLocks noEditPoints="1"/>
            </p:cNvSpPr>
            <p:nvPr/>
          </p:nvSpPr>
          <p:spPr bwMode="auto">
            <a:xfrm>
              <a:off x="70" y="70"/>
              <a:ext cx="93" cy="92"/>
            </a:xfrm>
            <a:custGeom>
              <a:avLst/>
              <a:gdLst>
                <a:gd name="T0" fmla="*/ 21 w 43"/>
                <a:gd name="T1" fmla="*/ 0 h 42"/>
                <a:gd name="T2" fmla="*/ 0 w 43"/>
                <a:gd name="T3" fmla="*/ 21 h 42"/>
                <a:gd name="T4" fmla="*/ 21 w 43"/>
                <a:gd name="T5" fmla="*/ 42 h 42"/>
                <a:gd name="T6" fmla="*/ 43 w 43"/>
                <a:gd name="T7" fmla="*/ 21 h 42"/>
                <a:gd name="T8" fmla="*/ 21 w 43"/>
                <a:gd name="T9" fmla="*/ 0 h 42"/>
                <a:gd name="T10" fmla="*/ 21 w 43"/>
                <a:gd name="T11" fmla="*/ 33 h 42"/>
                <a:gd name="T12" fmla="*/ 9 w 43"/>
                <a:gd name="T13" fmla="*/ 21 h 42"/>
                <a:gd name="T14" fmla="*/ 21 w 43"/>
                <a:gd name="T15" fmla="*/ 9 h 42"/>
                <a:gd name="T16" fmla="*/ 33 w 43"/>
                <a:gd name="T17" fmla="*/ 21 h 42"/>
                <a:gd name="T18" fmla="*/ 21 w 43"/>
                <a:gd name="T19"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2">
                  <a:moveTo>
                    <a:pt x="21" y="0"/>
                  </a:moveTo>
                  <a:cubicBezTo>
                    <a:pt x="10" y="0"/>
                    <a:pt x="0" y="9"/>
                    <a:pt x="0" y="21"/>
                  </a:cubicBezTo>
                  <a:cubicBezTo>
                    <a:pt x="0" y="33"/>
                    <a:pt x="10" y="42"/>
                    <a:pt x="21" y="42"/>
                  </a:cubicBezTo>
                  <a:cubicBezTo>
                    <a:pt x="33" y="42"/>
                    <a:pt x="43" y="33"/>
                    <a:pt x="43" y="21"/>
                  </a:cubicBezTo>
                  <a:cubicBezTo>
                    <a:pt x="43" y="9"/>
                    <a:pt x="33" y="0"/>
                    <a:pt x="21" y="0"/>
                  </a:cubicBezTo>
                  <a:close/>
                  <a:moveTo>
                    <a:pt x="21" y="33"/>
                  </a:moveTo>
                  <a:cubicBezTo>
                    <a:pt x="15" y="33"/>
                    <a:pt x="9" y="28"/>
                    <a:pt x="9" y="21"/>
                  </a:cubicBezTo>
                  <a:cubicBezTo>
                    <a:pt x="9" y="14"/>
                    <a:pt x="15" y="9"/>
                    <a:pt x="21" y="9"/>
                  </a:cubicBezTo>
                  <a:cubicBezTo>
                    <a:pt x="28" y="9"/>
                    <a:pt x="33" y="14"/>
                    <a:pt x="33" y="21"/>
                  </a:cubicBezTo>
                  <a:cubicBezTo>
                    <a:pt x="33" y="28"/>
                    <a:pt x="28" y="33"/>
                    <a:pt x="2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grpSp>
      <p:grpSp>
        <p:nvGrpSpPr>
          <p:cNvPr id="9" name="Group 22"/>
          <p:cNvGrpSpPr/>
          <p:nvPr/>
        </p:nvGrpSpPr>
        <p:grpSpPr bwMode="auto">
          <a:xfrm>
            <a:off x="4369913" y="2332028"/>
            <a:ext cx="387058" cy="395854"/>
            <a:chOff x="0" y="0"/>
            <a:chExt cx="232" cy="236"/>
          </a:xfrm>
          <a:solidFill>
            <a:schemeClr val="bg1"/>
          </a:solidFill>
        </p:grpSpPr>
        <p:sp>
          <p:nvSpPr>
            <p:cNvPr id="32" name="Freeform 23"/>
            <p:cNvSpPr/>
            <p:nvPr/>
          </p:nvSpPr>
          <p:spPr bwMode="auto">
            <a:xfrm>
              <a:off x="0" y="0"/>
              <a:ext cx="232" cy="168"/>
            </a:xfrm>
            <a:custGeom>
              <a:avLst/>
              <a:gdLst>
                <a:gd name="T0" fmla="*/ 82 w 106"/>
                <a:gd name="T1" fmla="*/ 28 h 77"/>
                <a:gd name="T2" fmla="*/ 77 w 106"/>
                <a:gd name="T3" fmla="*/ 29 h 77"/>
                <a:gd name="T4" fmla="*/ 77 w 106"/>
                <a:gd name="T5" fmla="*/ 27 h 77"/>
                <a:gd name="T6" fmla="*/ 50 w 106"/>
                <a:gd name="T7" fmla="*/ 0 h 77"/>
                <a:gd name="T8" fmla="*/ 25 w 106"/>
                <a:gd name="T9" fmla="*/ 22 h 77"/>
                <a:gd name="T10" fmla="*/ 17 w 106"/>
                <a:gd name="T11" fmla="*/ 23 h 77"/>
                <a:gd name="T12" fmla="*/ 17 w 106"/>
                <a:gd name="T13" fmla="*/ 23 h 77"/>
                <a:gd name="T14" fmla="*/ 6 w 106"/>
                <a:gd name="T15" fmla="*/ 39 h 77"/>
                <a:gd name="T16" fmla="*/ 8 w 106"/>
                <a:gd name="T17" fmla="*/ 46 h 77"/>
                <a:gd name="T18" fmla="*/ 0 w 106"/>
                <a:gd name="T19" fmla="*/ 60 h 77"/>
                <a:gd name="T20" fmla="*/ 17 w 106"/>
                <a:gd name="T21" fmla="*/ 77 h 77"/>
                <a:gd name="T22" fmla="*/ 35 w 106"/>
                <a:gd name="T23" fmla="*/ 77 h 77"/>
                <a:gd name="T24" fmla="*/ 39 w 106"/>
                <a:gd name="T25" fmla="*/ 73 h 77"/>
                <a:gd name="T26" fmla="*/ 35 w 106"/>
                <a:gd name="T27" fmla="*/ 68 h 77"/>
                <a:gd name="T28" fmla="*/ 17 w 106"/>
                <a:gd name="T29" fmla="*/ 68 h 77"/>
                <a:gd name="T30" fmla="*/ 9 w 106"/>
                <a:gd name="T31" fmla="*/ 60 h 77"/>
                <a:gd name="T32" fmla="*/ 16 w 106"/>
                <a:gd name="T33" fmla="*/ 53 h 77"/>
                <a:gd name="T34" fmla="*/ 20 w 106"/>
                <a:gd name="T35" fmla="*/ 50 h 77"/>
                <a:gd name="T36" fmla="*/ 18 w 106"/>
                <a:gd name="T37" fmla="*/ 45 h 77"/>
                <a:gd name="T38" fmla="*/ 15 w 106"/>
                <a:gd name="T39" fmla="*/ 39 h 77"/>
                <a:gd name="T40" fmla="*/ 20 w 106"/>
                <a:gd name="T41" fmla="*/ 32 h 77"/>
                <a:gd name="T42" fmla="*/ 20 w 106"/>
                <a:gd name="T43" fmla="*/ 32 h 77"/>
                <a:gd name="T44" fmla="*/ 27 w 106"/>
                <a:gd name="T45" fmla="*/ 32 h 77"/>
                <a:gd name="T46" fmla="*/ 31 w 106"/>
                <a:gd name="T47" fmla="*/ 32 h 77"/>
                <a:gd name="T48" fmla="*/ 34 w 106"/>
                <a:gd name="T49" fmla="*/ 28 h 77"/>
                <a:gd name="T50" fmla="*/ 33 w 106"/>
                <a:gd name="T51" fmla="*/ 27 h 77"/>
                <a:gd name="T52" fmla="*/ 33 w 106"/>
                <a:gd name="T53" fmla="*/ 27 h 77"/>
                <a:gd name="T54" fmla="*/ 50 w 106"/>
                <a:gd name="T55" fmla="*/ 9 h 77"/>
                <a:gd name="T56" fmla="*/ 67 w 106"/>
                <a:gd name="T57" fmla="*/ 27 h 77"/>
                <a:gd name="T58" fmla="*/ 65 w 106"/>
                <a:gd name="T59" fmla="*/ 35 h 77"/>
                <a:gd name="T60" fmla="*/ 66 w 106"/>
                <a:gd name="T61" fmla="*/ 41 h 77"/>
                <a:gd name="T62" fmla="*/ 72 w 106"/>
                <a:gd name="T63" fmla="*/ 41 h 77"/>
                <a:gd name="T64" fmla="*/ 82 w 106"/>
                <a:gd name="T65" fmla="*/ 38 h 77"/>
                <a:gd name="T66" fmla="*/ 97 w 106"/>
                <a:gd name="T67" fmla="*/ 53 h 77"/>
                <a:gd name="T68" fmla="*/ 82 w 106"/>
                <a:gd name="T69" fmla="*/ 68 h 77"/>
                <a:gd name="T70" fmla="*/ 71 w 106"/>
                <a:gd name="T71" fmla="*/ 68 h 77"/>
                <a:gd name="T72" fmla="*/ 67 w 106"/>
                <a:gd name="T73" fmla="*/ 73 h 77"/>
                <a:gd name="T74" fmla="*/ 71 w 106"/>
                <a:gd name="T75" fmla="*/ 77 h 77"/>
                <a:gd name="T76" fmla="*/ 82 w 106"/>
                <a:gd name="T77" fmla="*/ 77 h 77"/>
                <a:gd name="T78" fmla="*/ 106 w 106"/>
                <a:gd name="T79" fmla="*/ 53 h 77"/>
                <a:gd name="T80" fmla="*/ 82 w 106"/>
                <a:gd name="T81" fmla="*/ 2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6" h="77">
                  <a:moveTo>
                    <a:pt x="82" y="28"/>
                  </a:moveTo>
                  <a:cubicBezTo>
                    <a:pt x="80" y="28"/>
                    <a:pt x="78" y="29"/>
                    <a:pt x="77" y="29"/>
                  </a:cubicBezTo>
                  <a:cubicBezTo>
                    <a:pt x="77" y="28"/>
                    <a:pt x="77" y="27"/>
                    <a:pt x="77" y="27"/>
                  </a:cubicBezTo>
                  <a:cubicBezTo>
                    <a:pt x="77" y="12"/>
                    <a:pt x="65" y="0"/>
                    <a:pt x="50" y="0"/>
                  </a:cubicBezTo>
                  <a:cubicBezTo>
                    <a:pt x="37" y="0"/>
                    <a:pt x="27" y="10"/>
                    <a:pt x="25" y="22"/>
                  </a:cubicBezTo>
                  <a:cubicBezTo>
                    <a:pt x="22" y="22"/>
                    <a:pt x="19" y="22"/>
                    <a:pt x="17" y="23"/>
                  </a:cubicBezTo>
                  <a:cubicBezTo>
                    <a:pt x="17" y="23"/>
                    <a:pt x="17" y="23"/>
                    <a:pt x="17" y="23"/>
                  </a:cubicBezTo>
                  <a:cubicBezTo>
                    <a:pt x="10" y="26"/>
                    <a:pt x="6" y="32"/>
                    <a:pt x="6" y="39"/>
                  </a:cubicBezTo>
                  <a:cubicBezTo>
                    <a:pt x="6" y="41"/>
                    <a:pt x="7" y="44"/>
                    <a:pt x="8" y="46"/>
                  </a:cubicBezTo>
                  <a:cubicBezTo>
                    <a:pt x="3" y="49"/>
                    <a:pt x="0" y="55"/>
                    <a:pt x="0" y="60"/>
                  </a:cubicBezTo>
                  <a:cubicBezTo>
                    <a:pt x="0" y="70"/>
                    <a:pt x="8" y="77"/>
                    <a:pt x="17" y="77"/>
                  </a:cubicBezTo>
                  <a:cubicBezTo>
                    <a:pt x="35" y="77"/>
                    <a:pt x="35" y="77"/>
                    <a:pt x="35" y="77"/>
                  </a:cubicBezTo>
                  <a:cubicBezTo>
                    <a:pt x="37" y="77"/>
                    <a:pt x="39" y="75"/>
                    <a:pt x="39" y="73"/>
                  </a:cubicBezTo>
                  <a:cubicBezTo>
                    <a:pt x="39" y="70"/>
                    <a:pt x="37" y="68"/>
                    <a:pt x="35" y="68"/>
                  </a:cubicBezTo>
                  <a:cubicBezTo>
                    <a:pt x="17" y="68"/>
                    <a:pt x="17" y="68"/>
                    <a:pt x="17" y="68"/>
                  </a:cubicBezTo>
                  <a:cubicBezTo>
                    <a:pt x="13" y="68"/>
                    <a:pt x="9" y="65"/>
                    <a:pt x="9" y="60"/>
                  </a:cubicBezTo>
                  <a:cubicBezTo>
                    <a:pt x="9" y="57"/>
                    <a:pt x="12" y="53"/>
                    <a:pt x="16" y="53"/>
                  </a:cubicBezTo>
                  <a:cubicBezTo>
                    <a:pt x="18" y="53"/>
                    <a:pt x="19" y="51"/>
                    <a:pt x="20" y="50"/>
                  </a:cubicBezTo>
                  <a:cubicBezTo>
                    <a:pt x="20" y="48"/>
                    <a:pt x="20" y="46"/>
                    <a:pt x="18" y="45"/>
                  </a:cubicBezTo>
                  <a:cubicBezTo>
                    <a:pt x="16" y="43"/>
                    <a:pt x="15" y="41"/>
                    <a:pt x="15" y="39"/>
                  </a:cubicBezTo>
                  <a:cubicBezTo>
                    <a:pt x="15" y="36"/>
                    <a:pt x="17" y="33"/>
                    <a:pt x="20" y="32"/>
                  </a:cubicBezTo>
                  <a:cubicBezTo>
                    <a:pt x="20" y="32"/>
                    <a:pt x="20" y="32"/>
                    <a:pt x="20" y="32"/>
                  </a:cubicBezTo>
                  <a:cubicBezTo>
                    <a:pt x="22" y="31"/>
                    <a:pt x="25" y="31"/>
                    <a:pt x="27" y="32"/>
                  </a:cubicBezTo>
                  <a:cubicBezTo>
                    <a:pt x="28" y="33"/>
                    <a:pt x="30" y="33"/>
                    <a:pt x="31" y="32"/>
                  </a:cubicBezTo>
                  <a:cubicBezTo>
                    <a:pt x="33" y="31"/>
                    <a:pt x="34" y="30"/>
                    <a:pt x="34" y="28"/>
                  </a:cubicBezTo>
                  <a:cubicBezTo>
                    <a:pt x="33" y="28"/>
                    <a:pt x="33" y="27"/>
                    <a:pt x="33" y="27"/>
                  </a:cubicBezTo>
                  <a:cubicBezTo>
                    <a:pt x="33" y="27"/>
                    <a:pt x="33" y="27"/>
                    <a:pt x="33" y="27"/>
                  </a:cubicBezTo>
                  <a:cubicBezTo>
                    <a:pt x="33" y="17"/>
                    <a:pt x="41" y="9"/>
                    <a:pt x="50" y="9"/>
                  </a:cubicBezTo>
                  <a:cubicBezTo>
                    <a:pt x="60" y="9"/>
                    <a:pt x="67" y="17"/>
                    <a:pt x="67" y="27"/>
                  </a:cubicBezTo>
                  <a:cubicBezTo>
                    <a:pt x="67" y="30"/>
                    <a:pt x="67" y="33"/>
                    <a:pt x="65" y="35"/>
                  </a:cubicBezTo>
                  <a:cubicBezTo>
                    <a:pt x="64" y="37"/>
                    <a:pt x="64" y="40"/>
                    <a:pt x="66" y="41"/>
                  </a:cubicBezTo>
                  <a:cubicBezTo>
                    <a:pt x="68" y="43"/>
                    <a:pt x="70" y="43"/>
                    <a:pt x="72" y="41"/>
                  </a:cubicBezTo>
                  <a:cubicBezTo>
                    <a:pt x="74" y="40"/>
                    <a:pt x="77" y="38"/>
                    <a:pt x="82" y="38"/>
                  </a:cubicBezTo>
                  <a:cubicBezTo>
                    <a:pt x="90" y="38"/>
                    <a:pt x="97" y="44"/>
                    <a:pt x="97" y="53"/>
                  </a:cubicBezTo>
                  <a:cubicBezTo>
                    <a:pt x="97" y="61"/>
                    <a:pt x="90" y="68"/>
                    <a:pt x="82" y="68"/>
                  </a:cubicBezTo>
                  <a:cubicBezTo>
                    <a:pt x="71" y="68"/>
                    <a:pt x="71" y="68"/>
                    <a:pt x="71" y="68"/>
                  </a:cubicBezTo>
                  <a:cubicBezTo>
                    <a:pt x="69" y="68"/>
                    <a:pt x="67" y="70"/>
                    <a:pt x="67" y="73"/>
                  </a:cubicBezTo>
                  <a:cubicBezTo>
                    <a:pt x="67" y="75"/>
                    <a:pt x="69" y="77"/>
                    <a:pt x="71" y="77"/>
                  </a:cubicBezTo>
                  <a:cubicBezTo>
                    <a:pt x="82" y="77"/>
                    <a:pt x="82" y="77"/>
                    <a:pt x="82" y="77"/>
                  </a:cubicBezTo>
                  <a:cubicBezTo>
                    <a:pt x="95" y="77"/>
                    <a:pt x="106" y="66"/>
                    <a:pt x="106" y="53"/>
                  </a:cubicBezTo>
                  <a:cubicBezTo>
                    <a:pt x="106" y="39"/>
                    <a:pt x="95" y="28"/>
                    <a:pt x="82"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33" name="Freeform 24"/>
            <p:cNvSpPr/>
            <p:nvPr/>
          </p:nvSpPr>
          <p:spPr bwMode="auto">
            <a:xfrm>
              <a:off x="70" y="94"/>
              <a:ext cx="92" cy="142"/>
            </a:xfrm>
            <a:custGeom>
              <a:avLst/>
              <a:gdLst>
                <a:gd name="T0" fmla="*/ 33 w 42"/>
                <a:gd name="T1" fmla="*/ 41 h 65"/>
                <a:gd name="T2" fmla="*/ 26 w 42"/>
                <a:gd name="T3" fmla="*/ 49 h 65"/>
                <a:gd name="T4" fmla="*/ 26 w 42"/>
                <a:gd name="T5" fmla="*/ 5 h 65"/>
                <a:gd name="T6" fmla="*/ 21 w 42"/>
                <a:gd name="T7" fmla="*/ 0 h 65"/>
                <a:gd name="T8" fmla="*/ 16 w 42"/>
                <a:gd name="T9" fmla="*/ 5 h 65"/>
                <a:gd name="T10" fmla="*/ 16 w 42"/>
                <a:gd name="T11" fmla="*/ 49 h 65"/>
                <a:gd name="T12" fmla="*/ 9 w 42"/>
                <a:gd name="T13" fmla="*/ 41 h 65"/>
                <a:gd name="T14" fmla="*/ 2 w 42"/>
                <a:gd name="T15" fmla="*/ 41 h 65"/>
                <a:gd name="T16" fmla="*/ 2 w 42"/>
                <a:gd name="T17" fmla="*/ 48 h 65"/>
                <a:gd name="T18" fmla="*/ 18 w 42"/>
                <a:gd name="T19" fmla="*/ 63 h 65"/>
                <a:gd name="T20" fmla="*/ 21 w 42"/>
                <a:gd name="T21" fmla="*/ 65 h 65"/>
                <a:gd name="T22" fmla="*/ 24 w 42"/>
                <a:gd name="T23" fmla="*/ 63 h 65"/>
                <a:gd name="T24" fmla="*/ 40 w 42"/>
                <a:gd name="T25" fmla="*/ 48 h 65"/>
                <a:gd name="T26" fmla="*/ 40 w 42"/>
                <a:gd name="T27" fmla="*/ 41 h 65"/>
                <a:gd name="T28" fmla="*/ 33 w 42"/>
                <a:gd name="T29"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65">
                  <a:moveTo>
                    <a:pt x="33" y="41"/>
                  </a:moveTo>
                  <a:cubicBezTo>
                    <a:pt x="26" y="49"/>
                    <a:pt x="26" y="49"/>
                    <a:pt x="26" y="49"/>
                  </a:cubicBezTo>
                  <a:cubicBezTo>
                    <a:pt x="26" y="5"/>
                    <a:pt x="26" y="5"/>
                    <a:pt x="26" y="5"/>
                  </a:cubicBezTo>
                  <a:cubicBezTo>
                    <a:pt x="26" y="3"/>
                    <a:pt x="24" y="0"/>
                    <a:pt x="21" y="0"/>
                  </a:cubicBezTo>
                  <a:cubicBezTo>
                    <a:pt x="18" y="0"/>
                    <a:pt x="16" y="3"/>
                    <a:pt x="16" y="5"/>
                  </a:cubicBezTo>
                  <a:cubicBezTo>
                    <a:pt x="16" y="49"/>
                    <a:pt x="16" y="49"/>
                    <a:pt x="16" y="49"/>
                  </a:cubicBezTo>
                  <a:cubicBezTo>
                    <a:pt x="9" y="41"/>
                    <a:pt x="9" y="41"/>
                    <a:pt x="9" y="41"/>
                  </a:cubicBezTo>
                  <a:cubicBezTo>
                    <a:pt x="7" y="39"/>
                    <a:pt x="4" y="39"/>
                    <a:pt x="2" y="41"/>
                  </a:cubicBezTo>
                  <a:cubicBezTo>
                    <a:pt x="0" y="43"/>
                    <a:pt x="0" y="46"/>
                    <a:pt x="2" y="48"/>
                  </a:cubicBezTo>
                  <a:cubicBezTo>
                    <a:pt x="18" y="63"/>
                    <a:pt x="18" y="63"/>
                    <a:pt x="18" y="63"/>
                  </a:cubicBezTo>
                  <a:cubicBezTo>
                    <a:pt x="19" y="64"/>
                    <a:pt x="20" y="65"/>
                    <a:pt x="21" y="65"/>
                  </a:cubicBezTo>
                  <a:cubicBezTo>
                    <a:pt x="22" y="65"/>
                    <a:pt x="23" y="64"/>
                    <a:pt x="24" y="63"/>
                  </a:cubicBezTo>
                  <a:cubicBezTo>
                    <a:pt x="40" y="48"/>
                    <a:pt x="40" y="48"/>
                    <a:pt x="40" y="48"/>
                  </a:cubicBezTo>
                  <a:cubicBezTo>
                    <a:pt x="42" y="46"/>
                    <a:pt x="42" y="43"/>
                    <a:pt x="40" y="41"/>
                  </a:cubicBezTo>
                  <a:cubicBezTo>
                    <a:pt x="38" y="39"/>
                    <a:pt x="35" y="39"/>
                    <a:pt x="33"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grpSp>
      <p:grpSp>
        <p:nvGrpSpPr>
          <p:cNvPr id="11" name="Group 25"/>
          <p:cNvGrpSpPr/>
          <p:nvPr/>
        </p:nvGrpSpPr>
        <p:grpSpPr bwMode="auto">
          <a:xfrm>
            <a:off x="2963232" y="2888279"/>
            <a:ext cx="395854" cy="334276"/>
            <a:chOff x="0" y="0"/>
            <a:chExt cx="235" cy="200"/>
          </a:xfrm>
          <a:solidFill>
            <a:schemeClr val="bg1"/>
          </a:solidFill>
        </p:grpSpPr>
        <p:sp>
          <p:nvSpPr>
            <p:cNvPr id="35" name="Freeform 26"/>
            <p:cNvSpPr>
              <a:spLocks noEditPoints="1"/>
            </p:cNvSpPr>
            <p:nvPr/>
          </p:nvSpPr>
          <p:spPr bwMode="auto">
            <a:xfrm>
              <a:off x="0" y="0"/>
              <a:ext cx="235" cy="200"/>
            </a:xfrm>
            <a:custGeom>
              <a:avLst/>
              <a:gdLst>
                <a:gd name="T0" fmla="*/ 94 w 108"/>
                <a:gd name="T1" fmla="*/ 15 h 92"/>
                <a:gd name="T2" fmla="*/ 77 w 108"/>
                <a:gd name="T3" fmla="*/ 15 h 92"/>
                <a:gd name="T4" fmla="*/ 77 w 108"/>
                <a:gd name="T5" fmla="*/ 14 h 92"/>
                <a:gd name="T6" fmla="*/ 77 w 108"/>
                <a:gd name="T7" fmla="*/ 11 h 92"/>
                <a:gd name="T8" fmla="*/ 66 w 108"/>
                <a:gd name="T9" fmla="*/ 0 h 92"/>
                <a:gd name="T10" fmla="*/ 54 w 108"/>
                <a:gd name="T11" fmla="*/ 0 h 92"/>
                <a:gd name="T12" fmla="*/ 43 w 108"/>
                <a:gd name="T13" fmla="*/ 11 h 92"/>
                <a:gd name="T14" fmla="*/ 43 w 108"/>
                <a:gd name="T15" fmla="*/ 15 h 92"/>
                <a:gd name="T16" fmla="*/ 14 w 108"/>
                <a:gd name="T17" fmla="*/ 15 h 92"/>
                <a:gd name="T18" fmla="*/ 0 w 108"/>
                <a:gd name="T19" fmla="*/ 29 h 92"/>
                <a:gd name="T20" fmla="*/ 0 w 108"/>
                <a:gd name="T21" fmla="*/ 78 h 92"/>
                <a:gd name="T22" fmla="*/ 14 w 108"/>
                <a:gd name="T23" fmla="*/ 92 h 92"/>
                <a:gd name="T24" fmla="*/ 94 w 108"/>
                <a:gd name="T25" fmla="*/ 92 h 92"/>
                <a:gd name="T26" fmla="*/ 108 w 108"/>
                <a:gd name="T27" fmla="*/ 78 h 92"/>
                <a:gd name="T28" fmla="*/ 108 w 108"/>
                <a:gd name="T29" fmla="*/ 29 h 92"/>
                <a:gd name="T30" fmla="*/ 94 w 108"/>
                <a:gd name="T31" fmla="*/ 15 h 92"/>
                <a:gd name="T32" fmla="*/ 10 w 108"/>
                <a:gd name="T33" fmla="*/ 78 h 92"/>
                <a:gd name="T34" fmla="*/ 10 w 108"/>
                <a:gd name="T35" fmla="*/ 29 h 92"/>
                <a:gd name="T36" fmla="*/ 14 w 108"/>
                <a:gd name="T37" fmla="*/ 24 h 92"/>
                <a:gd name="T38" fmla="*/ 26 w 108"/>
                <a:gd name="T39" fmla="*/ 24 h 92"/>
                <a:gd name="T40" fmla="*/ 26 w 108"/>
                <a:gd name="T41" fmla="*/ 83 h 92"/>
                <a:gd name="T42" fmla="*/ 14 w 108"/>
                <a:gd name="T43" fmla="*/ 83 h 92"/>
                <a:gd name="T44" fmla="*/ 10 w 108"/>
                <a:gd name="T45" fmla="*/ 78 h 92"/>
                <a:gd name="T46" fmla="*/ 99 w 108"/>
                <a:gd name="T47" fmla="*/ 78 h 92"/>
                <a:gd name="T48" fmla="*/ 94 w 108"/>
                <a:gd name="T49" fmla="*/ 83 h 92"/>
                <a:gd name="T50" fmla="*/ 35 w 108"/>
                <a:gd name="T51" fmla="*/ 83 h 92"/>
                <a:gd name="T52" fmla="*/ 35 w 108"/>
                <a:gd name="T53" fmla="*/ 24 h 92"/>
                <a:gd name="T54" fmla="*/ 43 w 108"/>
                <a:gd name="T55" fmla="*/ 24 h 92"/>
                <a:gd name="T56" fmla="*/ 77 w 108"/>
                <a:gd name="T57" fmla="*/ 24 h 92"/>
                <a:gd name="T58" fmla="*/ 94 w 108"/>
                <a:gd name="T59" fmla="*/ 24 h 92"/>
                <a:gd name="T60" fmla="*/ 99 w 108"/>
                <a:gd name="T61" fmla="*/ 29 h 92"/>
                <a:gd name="T62" fmla="*/ 99 w 108"/>
                <a:gd name="T63"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8" h="92">
                  <a:moveTo>
                    <a:pt x="94" y="15"/>
                  </a:moveTo>
                  <a:cubicBezTo>
                    <a:pt x="77" y="15"/>
                    <a:pt x="77" y="15"/>
                    <a:pt x="77" y="15"/>
                  </a:cubicBezTo>
                  <a:cubicBezTo>
                    <a:pt x="77" y="14"/>
                    <a:pt x="77" y="14"/>
                    <a:pt x="77" y="14"/>
                  </a:cubicBezTo>
                  <a:cubicBezTo>
                    <a:pt x="77" y="11"/>
                    <a:pt x="77" y="11"/>
                    <a:pt x="77" y="11"/>
                  </a:cubicBezTo>
                  <a:cubicBezTo>
                    <a:pt x="77" y="5"/>
                    <a:pt x="72" y="0"/>
                    <a:pt x="66" y="0"/>
                  </a:cubicBezTo>
                  <a:cubicBezTo>
                    <a:pt x="54" y="0"/>
                    <a:pt x="54" y="0"/>
                    <a:pt x="54" y="0"/>
                  </a:cubicBezTo>
                  <a:cubicBezTo>
                    <a:pt x="48" y="0"/>
                    <a:pt x="43" y="5"/>
                    <a:pt x="43" y="11"/>
                  </a:cubicBezTo>
                  <a:cubicBezTo>
                    <a:pt x="43" y="15"/>
                    <a:pt x="43" y="15"/>
                    <a:pt x="43" y="15"/>
                  </a:cubicBezTo>
                  <a:cubicBezTo>
                    <a:pt x="14" y="15"/>
                    <a:pt x="14" y="15"/>
                    <a:pt x="14" y="15"/>
                  </a:cubicBezTo>
                  <a:cubicBezTo>
                    <a:pt x="7" y="15"/>
                    <a:pt x="0" y="21"/>
                    <a:pt x="0" y="29"/>
                  </a:cubicBezTo>
                  <a:cubicBezTo>
                    <a:pt x="0" y="78"/>
                    <a:pt x="0" y="78"/>
                    <a:pt x="0" y="78"/>
                  </a:cubicBezTo>
                  <a:cubicBezTo>
                    <a:pt x="0" y="86"/>
                    <a:pt x="6" y="92"/>
                    <a:pt x="14" y="92"/>
                  </a:cubicBezTo>
                  <a:cubicBezTo>
                    <a:pt x="94" y="92"/>
                    <a:pt x="94" y="92"/>
                    <a:pt x="94" y="92"/>
                  </a:cubicBezTo>
                  <a:cubicBezTo>
                    <a:pt x="101" y="92"/>
                    <a:pt x="108" y="86"/>
                    <a:pt x="108" y="78"/>
                  </a:cubicBezTo>
                  <a:cubicBezTo>
                    <a:pt x="108" y="29"/>
                    <a:pt x="108" y="29"/>
                    <a:pt x="108" y="29"/>
                  </a:cubicBezTo>
                  <a:cubicBezTo>
                    <a:pt x="108" y="21"/>
                    <a:pt x="101" y="15"/>
                    <a:pt x="94" y="15"/>
                  </a:cubicBezTo>
                  <a:close/>
                  <a:moveTo>
                    <a:pt x="10" y="78"/>
                  </a:moveTo>
                  <a:cubicBezTo>
                    <a:pt x="10" y="29"/>
                    <a:pt x="10" y="29"/>
                    <a:pt x="10" y="29"/>
                  </a:cubicBezTo>
                  <a:cubicBezTo>
                    <a:pt x="10" y="27"/>
                    <a:pt x="12" y="24"/>
                    <a:pt x="14" y="24"/>
                  </a:cubicBezTo>
                  <a:cubicBezTo>
                    <a:pt x="26" y="24"/>
                    <a:pt x="26" y="24"/>
                    <a:pt x="26" y="24"/>
                  </a:cubicBezTo>
                  <a:cubicBezTo>
                    <a:pt x="26" y="83"/>
                    <a:pt x="26" y="83"/>
                    <a:pt x="26" y="83"/>
                  </a:cubicBezTo>
                  <a:cubicBezTo>
                    <a:pt x="14" y="83"/>
                    <a:pt x="14" y="83"/>
                    <a:pt x="14" y="83"/>
                  </a:cubicBezTo>
                  <a:cubicBezTo>
                    <a:pt x="11" y="83"/>
                    <a:pt x="10" y="80"/>
                    <a:pt x="10" y="78"/>
                  </a:cubicBezTo>
                  <a:close/>
                  <a:moveTo>
                    <a:pt x="99" y="78"/>
                  </a:moveTo>
                  <a:cubicBezTo>
                    <a:pt x="99" y="80"/>
                    <a:pt x="96" y="83"/>
                    <a:pt x="94" y="83"/>
                  </a:cubicBezTo>
                  <a:cubicBezTo>
                    <a:pt x="35" y="83"/>
                    <a:pt x="35" y="83"/>
                    <a:pt x="35" y="83"/>
                  </a:cubicBezTo>
                  <a:cubicBezTo>
                    <a:pt x="35" y="24"/>
                    <a:pt x="35" y="24"/>
                    <a:pt x="35" y="24"/>
                  </a:cubicBezTo>
                  <a:cubicBezTo>
                    <a:pt x="43" y="24"/>
                    <a:pt x="43" y="24"/>
                    <a:pt x="43" y="24"/>
                  </a:cubicBezTo>
                  <a:cubicBezTo>
                    <a:pt x="77" y="24"/>
                    <a:pt x="77" y="24"/>
                    <a:pt x="77" y="24"/>
                  </a:cubicBezTo>
                  <a:cubicBezTo>
                    <a:pt x="94" y="24"/>
                    <a:pt x="94" y="24"/>
                    <a:pt x="94" y="24"/>
                  </a:cubicBezTo>
                  <a:cubicBezTo>
                    <a:pt x="96" y="24"/>
                    <a:pt x="99" y="27"/>
                    <a:pt x="99" y="29"/>
                  </a:cubicBezTo>
                  <a:lnTo>
                    <a:pt x="99"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36" name="Freeform 27"/>
            <p:cNvSpPr>
              <a:spLocks noEditPoints="1"/>
            </p:cNvSpPr>
            <p:nvPr/>
          </p:nvSpPr>
          <p:spPr bwMode="auto">
            <a:xfrm>
              <a:off x="93" y="83"/>
              <a:ext cx="74" cy="74"/>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25 h 34"/>
                <a:gd name="T12" fmla="*/ 9 w 34"/>
                <a:gd name="T13" fmla="*/ 17 h 34"/>
                <a:gd name="T14" fmla="*/ 17 w 34"/>
                <a:gd name="T15" fmla="*/ 10 h 34"/>
                <a:gd name="T16" fmla="*/ 25 w 34"/>
                <a:gd name="T17" fmla="*/ 17 h 34"/>
                <a:gd name="T18" fmla="*/ 17 w 34"/>
                <a:gd name="T19"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8" y="0"/>
                    <a:pt x="0" y="8"/>
                    <a:pt x="0" y="17"/>
                  </a:cubicBezTo>
                  <a:cubicBezTo>
                    <a:pt x="0" y="27"/>
                    <a:pt x="8" y="34"/>
                    <a:pt x="17" y="34"/>
                  </a:cubicBezTo>
                  <a:cubicBezTo>
                    <a:pt x="26" y="34"/>
                    <a:pt x="34" y="27"/>
                    <a:pt x="34" y="17"/>
                  </a:cubicBezTo>
                  <a:cubicBezTo>
                    <a:pt x="34" y="8"/>
                    <a:pt x="26" y="0"/>
                    <a:pt x="17" y="0"/>
                  </a:cubicBezTo>
                  <a:close/>
                  <a:moveTo>
                    <a:pt x="17" y="25"/>
                  </a:moveTo>
                  <a:cubicBezTo>
                    <a:pt x="13" y="25"/>
                    <a:pt x="9" y="21"/>
                    <a:pt x="9" y="17"/>
                  </a:cubicBezTo>
                  <a:cubicBezTo>
                    <a:pt x="9" y="13"/>
                    <a:pt x="13" y="10"/>
                    <a:pt x="17" y="10"/>
                  </a:cubicBezTo>
                  <a:cubicBezTo>
                    <a:pt x="21" y="10"/>
                    <a:pt x="25" y="13"/>
                    <a:pt x="25" y="17"/>
                  </a:cubicBezTo>
                  <a:cubicBezTo>
                    <a:pt x="25" y="21"/>
                    <a:pt x="21" y="25"/>
                    <a:pt x="17"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grpSp>
      <p:grpSp>
        <p:nvGrpSpPr>
          <p:cNvPr id="12" name="Group 28"/>
          <p:cNvGrpSpPr/>
          <p:nvPr/>
        </p:nvGrpSpPr>
        <p:grpSpPr bwMode="auto">
          <a:xfrm>
            <a:off x="7234458" y="2338626"/>
            <a:ext cx="387058" cy="382658"/>
            <a:chOff x="0" y="0"/>
            <a:chExt cx="231" cy="230"/>
          </a:xfrm>
          <a:solidFill>
            <a:schemeClr val="bg1"/>
          </a:solidFill>
        </p:grpSpPr>
        <p:sp>
          <p:nvSpPr>
            <p:cNvPr id="38" name="Freeform 29"/>
            <p:cNvSpPr>
              <a:spLocks noEditPoints="1"/>
            </p:cNvSpPr>
            <p:nvPr/>
          </p:nvSpPr>
          <p:spPr bwMode="auto">
            <a:xfrm>
              <a:off x="0" y="0"/>
              <a:ext cx="231" cy="230"/>
            </a:xfrm>
            <a:custGeom>
              <a:avLst/>
              <a:gdLst>
                <a:gd name="T0" fmla="*/ 53 w 106"/>
                <a:gd name="T1" fmla="*/ 106 h 106"/>
                <a:gd name="T2" fmla="*/ 0 w 106"/>
                <a:gd name="T3" fmla="*/ 53 h 106"/>
                <a:gd name="T4" fmla="*/ 53 w 106"/>
                <a:gd name="T5" fmla="*/ 0 h 106"/>
                <a:gd name="T6" fmla="*/ 106 w 106"/>
                <a:gd name="T7" fmla="*/ 53 h 106"/>
                <a:gd name="T8" fmla="*/ 53 w 106"/>
                <a:gd name="T9" fmla="*/ 106 h 106"/>
                <a:gd name="T10" fmla="*/ 53 w 106"/>
                <a:gd name="T11" fmla="*/ 9 h 106"/>
                <a:gd name="T12" fmla="*/ 9 w 106"/>
                <a:gd name="T13" fmla="*/ 53 h 106"/>
                <a:gd name="T14" fmla="*/ 53 w 106"/>
                <a:gd name="T15" fmla="*/ 97 h 106"/>
                <a:gd name="T16" fmla="*/ 97 w 106"/>
                <a:gd name="T17" fmla="*/ 53 h 106"/>
                <a:gd name="T18" fmla="*/ 53 w 106"/>
                <a:gd name="T19" fmla="*/ 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6">
                  <a:moveTo>
                    <a:pt x="53" y="106"/>
                  </a:moveTo>
                  <a:cubicBezTo>
                    <a:pt x="24" y="106"/>
                    <a:pt x="0" y="82"/>
                    <a:pt x="0" y="53"/>
                  </a:cubicBezTo>
                  <a:cubicBezTo>
                    <a:pt x="0" y="24"/>
                    <a:pt x="24" y="0"/>
                    <a:pt x="53" y="0"/>
                  </a:cubicBezTo>
                  <a:cubicBezTo>
                    <a:pt x="82" y="0"/>
                    <a:pt x="106" y="24"/>
                    <a:pt x="106" y="53"/>
                  </a:cubicBezTo>
                  <a:cubicBezTo>
                    <a:pt x="106" y="82"/>
                    <a:pt x="82" y="106"/>
                    <a:pt x="53" y="106"/>
                  </a:cubicBezTo>
                  <a:close/>
                  <a:moveTo>
                    <a:pt x="53" y="9"/>
                  </a:moveTo>
                  <a:cubicBezTo>
                    <a:pt x="29" y="9"/>
                    <a:pt x="9" y="29"/>
                    <a:pt x="9" y="53"/>
                  </a:cubicBezTo>
                  <a:cubicBezTo>
                    <a:pt x="9" y="77"/>
                    <a:pt x="29" y="97"/>
                    <a:pt x="53" y="97"/>
                  </a:cubicBezTo>
                  <a:cubicBezTo>
                    <a:pt x="77" y="97"/>
                    <a:pt x="97" y="77"/>
                    <a:pt x="97" y="53"/>
                  </a:cubicBezTo>
                  <a:cubicBezTo>
                    <a:pt x="97" y="29"/>
                    <a:pt x="77" y="9"/>
                    <a:pt x="5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39" name="Freeform 30"/>
            <p:cNvSpPr/>
            <p:nvPr/>
          </p:nvSpPr>
          <p:spPr bwMode="auto">
            <a:xfrm>
              <a:off x="104" y="43"/>
              <a:ext cx="72" cy="81"/>
            </a:xfrm>
            <a:custGeom>
              <a:avLst/>
              <a:gdLst>
                <a:gd name="T0" fmla="*/ 28 w 33"/>
                <a:gd name="T1" fmla="*/ 37 h 37"/>
                <a:gd name="T2" fmla="*/ 5 w 33"/>
                <a:gd name="T3" fmla="*/ 37 h 37"/>
                <a:gd name="T4" fmla="*/ 0 w 33"/>
                <a:gd name="T5" fmla="*/ 33 h 37"/>
                <a:gd name="T6" fmla="*/ 0 w 33"/>
                <a:gd name="T7" fmla="*/ 5 h 37"/>
                <a:gd name="T8" fmla="*/ 5 w 33"/>
                <a:gd name="T9" fmla="*/ 0 h 37"/>
                <a:gd name="T10" fmla="*/ 9 w 33"/>
                <a:gd name="T11" fmla="*/ 5 h 37"/>
                <a:gd name="T12" fmla="*/ 9 w 33"/>
                <a:gd name="T13" fmla="*/ 28 h 37"/>
                <a:gd name="T14" fmla="*/ 28 w 33"/>
                <a:gd name="T15" fmla="*/ 28 h 37"/>
                <a:gd name="T16" fmla="*/ 33 w 33"/>
                <a:gd name="T17" fmla="*/ 33 h 37"/>
                <a:gd name="T18" fmla="*/ 28 w 33"/>
                <a:gd name="T1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7">
                  <a:moveTo>
                    <a:pt x="28" y="37"/>
                  </a:moveTo>
                  <a:cubicBezTo>
                    <a:pt x="5" y="37"/>
                    <a:pt x="5" y="37"/>
                    <a:pt x="5" y="37"/>
                  </a:cubicBezTo>
                  <a:cubicBezTo>
                    <a:pt x="2" y="37"/>
                    <a:pt x="0" y="35"/>
                    <a:pt x="0" y="33"/>
                  </a:cubicBezTo>
                  <a:cubicBezTo>
                    <a:pt x="0" y="5"/>
                    <a:pt x="0" y="5"/>
                    <a:pt x="0" y="5"/>
                  </a:cubicBezTo>
                  <a:cubicBezTo>
                    <a:pt x="0" y="2"/>
                    <a:pt x="2" y="0"/>
                    <a:pt x="5" y="0"/>
                  </a:cubicBezTo>
                  <a:cubicBezTo>
                    <a:pt x="7" y="0"/>
                    <a:pt x="9" y="2"/>
                    <a:pt x="9" y="5"/>
                  </a:cubicBezTo>
                  <a:cubicBezTo>
                    <a:pt x="9" y="28"/>
                    <a:pt x="9" y="28"/>
                    <a:pt x="9" y="28"/>
                  </a:cubicBezTo>
                  <a:cubicBezTo>
                    <a:pt x="28" y="28"/>
                    <a:pt x="28" y="28"/>
                    <a:pt x="28" y="28"/>
                  </a:cubicBezTo>
                  <a:cubicBezTo>
                    <a:pt x="31" y="28"/>
                    <a:pt x="33" y="30"/>
                    <a:pt x="33" y="33"/>
                  </a:cubicBezTo>
                  <a:cubicBezTo>
                    <a:pt x="33" y="35"/>
                    <a:pt x="31" y="37"/>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grpSp>
      <p:sp>
        <p:nvSpPr>
          <p:cNvPr id="40" name="Rectangle 31"/>
          <p:cNvSpPr>
            <a:spLocks noChangeArrowheads="1"/>
          </p:cNvSpPr>
          <p:nvPr/>
        </p:nvSpPr>
        <p:spPr bwMode="auto">
          <a:xfrm>
            <a:off x="743876" y="3657080"/>
            <a:ext cx="2099932" cy="612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此处添加标题文本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Rectangle 32"/>
          <p:cNvSpPr>
            <a:spLocks noChangeArrowheads="1"/>
          </p:cNvSpPr>
          <p:nvPr/>
        </p:nvSpPr>
        <p:spPr bwMode="auto">
          <a:xfrm>
            <a:off x="3587130" y="3657080"/>
            <a:ext cx="2100994" cy="612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此处添加标题文本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Rectangle 33"/>
          <p:cNvSpPr>
            <a:spLocks noChangeArrowheads="1"/>
          </p:cNvSpPr>
          <p:nvPr/>
        </p:nvSpPr>
        <p:spPr bwMode="auto">
          <a:xfrm>
            <a:off x="6445324" y="3657080"/>
            <a:ext cx="2087116" cy="63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此处添加标题文本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Rectangle 34"/>
          <p:cNvSpPr>
            <a:spLocks noChangeArrowheads="1"/>
          </p:cNvSpPr>
          <p:nvPr/>
        </p:nvSpPr>
        <p:spPr bwMode="auto">
          <a:xfrm>
            <a:off x="2176909" y="1202804"/>
            <a:ext cx="2143064" cy="612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此处添加标题文本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Rectangle 35"/>
          <p:cNvSpPr>
            <a:spLocks noChangeArrowheads="1"/>
          </p:cNvSpPr>
          <p:nvPr/>
        </p:nvSpPr>
        <p:spPr bwMode="auto">
          <a:xfrm>
            <a:off x="5015432" y="1202804"/>
            <a:ext cx="2220863" cy="612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此处添加标题文本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300" fill="hold"/>
                                        <p:tgtEl>
                                          <p:spTgt spid="45"/>
                                        </p:tgtEl>
                                        <p:attrNameLst>
                                          <p:attrName>ppt_w</p:attrName>
                                        </p:attrNameLst>
                                      </p:cBhvr>
                                      <p:tavLst>
                                        <p:tav tm="0">
                                          <p:val>
                                            <p:fltVal val="0"/>
                                          </p:val>
                                        </p:tav>
                                        <p:tav tm="100000">
                                          <p:val>
                                            <p:strVal val="#ppt_w"/>
                                          </p:val>
                                        </p:tav>
                                      </p:tavLst>
                                    </p:anim>
                                    <p:anim calcmode="lin" valueType="num">
                                      <p:cBhvr>
                                        <p:cTn id="8" dur="300" fill="hold"/>
                                        <p:tgtEl>
                                          <p:spTgt spid="45"/>
                                        </p:tgtEl>
                                        <p:attrNameLst>
                                          <p:attrName>ppt_h</p:attrName>
                                        </p:attrNameLst>
                                      </p:cBhvr>
                                      <p:tavLst>
                                        <p:tav tm="0">
                                          <p:val>
                                            <p:fltVal val="0"/>
                                          </p:val>
                                        </p:tav>
                                        <p:tav tm="100000">
                                          <p:val>
                                            <p:strVal val="#ppt_h"/>
                                          </p:val>
                                        </p:tav>
                                      </p:tavLst>
                                    </p:anim>
                                    <p:animEffect transition="in" filter="fade">
                                      <p:cBhvr>
                                        <p:cTn id="9" dur="300"/>
                                        <p:tgtEl>
                                          <p:spTgt spid="45"/>
                                        </p:tgtEl>
                                      </p:cBhvr>
                                    </p:animEffect>
                                  </p:childTnLst>
                                </p:cTn>
                              </p:par>
                              <p:par>
                                <p:cTn id="10" presetID="6" presetClass="emph" presetSubtype="0" autoRev="1" fill="hold" grpId="1" nodeType="withEffect">
                                  <p:stCondLst>
                                    <p:cond delay="300"/>
                                  </p:stCondLst>
                                  <p:childTnLst>
                                    <p:animScale>
                                      <p:cBhvr>
                                        <p:cTn id="11" dur="150" fill="hold"/>
                                        <p:tgtEl>
                                          <p:spTgt spid="45"/>
                                        </p:tgtEl>
                                      </p:cBhvr>
                                      <p:by x="110000" y="110000"/>
                                    </p:animScale>
                                  </p:childTnLst>
                                </p:cTn>
                              </p:par>
                              <p:par>
                                <p:cTn id="12" presetID="53" presetClass="entr" presetSubtype="16" fill="hold" grpId="0" nodeType="withEffect">
                                  <p:stCondLst>
                                    <p:cond delay="300"/>
                                  </p:stCondLst>
                                  <p:childTnLst>
                                    <p:set>
                                      <p:cBhvr>
                                        <p:cTn id="13" dur="1" fill="hold">
                                          <p:stCondLst>
                                            <p:cond delay="0"/>
                                          </p:stCondLst>
                                        </p:cTn>
                                        <p:tgtEl>
                                          <p:spTgt spid="46"/>
                                        </p:tgtEl>
                                        <p:attrNameLst>
                                          <p:attrName>style.visibility</p:attrName>
                                        </p:attrNameLst>
                                      </p:cBhvr>
                                      <p:to>
                                        <p:strVal val="visible"/>
                                      </p:to>
                                    </p:set>
                                    <p:anim calcmode="lin" valueType="num">
                                      <p:cBhvr>
                                        <p:cTn id="14" dur="300" fill="hold"/>
                                        <p:tgtEl>
                                          <p:spTgt spid="46"/>
                                        </p:tgtEl>
                                        <p:attrNameLst>
                                          <p:attrName>ppt_w</p:attrName>
                                        </p:attrNameLst>
                                      </p:cBhvr>
                                      <p:tavLst>
                                        <p:tav tm="0">
                                          <p:val>
                                            <p:fltVal val="0"/>
                                          </p:val>
                                        </p:tav>
                                        <p:tav tm="100000">
                                          <p:val>
                                            <p:strVal val="#ppt_w"/>
                                          </p:val>
                                        </p:tav>
                                      </p:tavLst>
                                    </p:anim>
                                    <p:anim calcmode="lin" valueType="num">
                                      <p:cBhvr>
                                        <p:cTn id="15" dur="300" fill="hold"/>
                                        <p:tgtEl>
                                          <p:spTgt spid="46"/>
                                        </p:tgtEl>
                                        <p:attrNameLst>
                                          <p:attrName>ppt_h</p:attrName>
                                        </p:attrNameLst>
                                      </p:cBhvr>
                                      <p:tavLst>
                                        <p:tav tm="0">
                                          <p:val>
                                            <p:fltVal val="0"/>
                                          </p:val>
                                        </p:tav>
                                        <p:tav tm="100000">
                                          <p:val>
                                            <p:strVal val="#ppt_h"/>
                                          </p:val>
                                        </p:tav>
                                      </p:tavLst>
                                    </p:anim>
                                    <p:animEffect transition="in" filter="fade">
                                      <p:cBhvr>
                                        <p:cTn id="16" dur="300"/>
                                        <p:tgtEl>
                                          <p:spTgt spid="46"/>
                                        </p:tgtEl>
                                      </p:cBhvr>
                                    </p:animEffect>
                                  </p:childTnLst>
                                </p:cTn>
                              </p:par>
                              <p:par>
                                <p:cTn id="17" presetID="6" presetClass="emph" presetSubtype="0" autoRev="1" fill="hold" grpId="1" nodeType="withEffect">
                                  <p:stCondLst>
                                    <p:cond delay="600"/>
                                  </p:stCondLst>
                                  <p:childTnLst>
                                    <p:animScale>
                                      <p:cBhvr>
                                        <p:cTn id="18" dur="150" fill="hold"/>
                                        <p:tgtEl>
                                          <p:spTgt spid="46"/>
                                        </p:tgtEl>
                                      </p:cBhvr>
                                      <p:by x="110000" y="110000"/>
                                    </p:animScale>
                                  </p:childTnLst>
                                </p:cTn>
                              </p:par>
                              <p:par>
                                <p:cTn id="19" presetID="53" presetClass="entr" presetSubtype="16" fill="hold" nodeType="withEffect">
                                  <p:stCondLst>
                                    <p:cond delay="300"/>
                                  </p:stCondLst>
                                  <p:childTnLst>
                                    <p:set>
                                      <p:cBhvr>
                                        <p:cTn id="20" dur="1" fill="hold">
                                          <p:stCondLst>
                                            <p:cond delay="0"/>
                                          </p:stCondLst>
                                        </p:cTn>
                                        <p:tgtEl>
                                          <p:spTgt spid="6"/>
                                        </p:tgtEl>
                                        <p:attrNameLst>
                                          <p:attrName>style.visibility</p:attrName>
                                        </p:attrNameLst>
                                      </p:cBhvr>
                                      <p:to>
                                        <p:strVal val="visible"/>
                                      </p:to>
                                    </p:set>
                                    <p:anim calcmode="lin" valueType="num">
                                      <p:cBhvr>
                                        <p:cTn id="21" dur="300" fill="hold"/>
                                        <p:tgtEl>
                                          <p:spTgt spid="6"/>
                                        </p:tgtEl>
                                        <p:attrNameLst>
                                          <p:attrName>ppt_w</p:attrName>
                                        </p:attrNameLst>
                                      </p:cBhvr>
                                      <p:tavLst>
                                        <p:tav tm="0">
                                          <p:val>
                                            <p:fltVal val="0"/>
                                          </p:val>
                                        </p:tav>
                                        <p:tav tm="100000">
                                          <p:val>
                                            <p:strVal val="#ppt_w"/>
                                          </p:val>
                                        </p:tav>
                                      </p:tavLst>
                                    </p:anim>
                                    <p:anim calcmode="lin" valueType="num">
                                      <p:cBhvr>
                                        <p:cTn id="22" dur="300" fill="hold"/>
                                        <p:tgtEl>
                                          <p:spTgt spid="6"/>
                                        </p:tgtEl>
                                        <p:attrNameLst>
                                          <p:attrName>ppt_h</p:attrName>
                                        </p:attrNameLst>
                                      </p:cBhvr>
                                      <p:tavLst>
                                        <p:tav tm="0">
                                          <p:val>
                                            <p:fltVal val="0"/>
                                          </p:val>
                                        </p:tav>
                                        <p:tav tm="100000">
                                          <p:val>
                                            <p:strVal val="#ppt_h"/>
                                          </p:val>
                                        </p:tav>
                                      </p:tavLst>
                                    </p:anim>
                                    <p:animEffect transition="in" filter="fade">
                                      <p:cBhvr>
                                        <p:cTn id="23" dur="300"/>
                                        <p:tgtEl>
                                          <p:spTgt spid="6"/>
                                        </p:tgtEl>
                                      </p:cBhvr>
                                    </p:animEffect>
                                  </p:childTnLst>
                                </p:cTn>
                              </p:par>
                              <p:par>
                                <p:cTn id="24" presetID="6" presetClass="emph" presetSubtype="0" autoRev="1" fill="hold" nodeType="withEffect">
                                  <p:stCondLst>
                                    <p:cond delay="600"/>
                                  </p:stCondLst>
                                  <p:childTnLst>
                                    <p:animScale>
                                      <p:cBhvr>
                                        <p:cTn id="25" dur="150" fill="hold"/>
                                        <p:tgtEl>
                                          <p:spTgt spid="6"/>
                                        </p:tgtEl>
                                      </p:cBhvr>
                                      <p:by x="110000" y="110000"/>
                                    </p:animScale>
                                  </p:childTnLst>
                                </p:cTn>
                              </p:par>
                              <p:par>
                                <p:cTn id="26" presetID="22" presetClass="entr" presetSubtype="1" fill="hold" grpId="0" nodeType="withEffect">
                                  <p:stCondLst>
                                    <p:cond delay="60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par>
                                <p:cTn id="29" presetID="2" presetClass="entr" presetSubtype="4" fill="hold" grpId="0" nodeType="withEffect">
                                  <p:stCondLst>
                                    <p:cond delay="110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ppt_x"/>
                                          </p:val>
                                        </p:tav>
                                        <p:tav tm="100000">
                                          <p:val>
                                            <p:strVal val="#ppt_x"/>
                                          </p:val>
                                        </p:tav>
                                      </p:tavLst>
                                    </p:anim>
                                    <p:anim calcmode="lin" valueType="num">
                                      <p:cBhvr additive="base">
                                        <p:cTn id="32" dur="500" fill="hold"/>
                                        <p:tgtEl>
                                          <p:spTgt spid="40"/>
                                        </p:tgtEl>
                                        <p:attrNameLst>
                                          <p:attrName>ppt_y</p:attrName>
                                        </p:attrNameLst>
                                      </p:cBhvr>
                                      <p:tavLst>
                                        <p:tav tm="0">
                                          <p:val>
                                            <p:strVal val="1+#ppt_h/2"/>
                                          </p:val>
                                        </p:tav>
                                        <p:tav tm="100000">
                                          <p:val>
                                            <p:strVal val="#ppt_y"/>
                                          </p:val>
                                        </p:tav>
                                      </p:tavLst>
                                    </p:anim>
                                  </p:childTnLst>
                                </p:cTn>
                              </p:par>
                              <p:par>
                                <p:cTn id="33" presetID="22" presetClass="entr" presetSubtype="8" fill="hold" nodeType="withEffect">
                                  <p:stCondLst>
                                    <p:cond delay="160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childTnLst>
                          </p:cTn>
                        </p:par>
                        <p:par>
                          <p:cTn id="36" fill="hold">
                            <p:stCondLst>
                              <p:cond delay="500"/>
                            </p:stCondLst>
                            <p:childTnLst>
                              <p:par>
                                <p:cTn id="37" presetID="53" presetClass="entr" presetSubtype="16"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p:cTn id="39" dur="300" fill="hold"/>
                                        <p:tgtEl>
                                          <p:spTgt spid="47"/>
                                        </p:tgtEl>
                                        <p:attrNameLst>
                                          <p:attrName>ppt_w</p:attrName>
                                        </p:attrNameLst>
                                      </p:cBhvr>
                                      <p:tavLst>
                                        <p:tav tm="0">
                                          <p:val>
                                            <p:fltVal val="0"/>
                                          </p:val>
                                        </p:tav>
                                        <p:tav tm="100000">
                                          <p:val>
                                            <p:strVal val="#ppt_w"/>
                                          </p:val>
                                        </p:tav>
                                      </p:tavLst>
                                    </p:anim>
                                    <p:anim calcmode="lin" valueType="num">
                                      <p:cBhvr>
                                        <p:cTn id="40" dur="300" fill="hold"/>
                                        <p:tgtEl>
                                          <p:spTgt spid="47"/>
                                        </p:tgtEl>
                                        <p:attrNameLst>
                                          <p:attrName>ppt_h</p:attrName>
                                        </p:attrNameLst>
                                      </p:cBhvr>
                                      <p:tavLst>
                                        <p:tav tm="0">
                                          <p:val>
                                            <p:fltVal val="0"/>
                                          </p:val>
                                        </p:tav>
                                        <p:tav tm="100000">
                                          <p:val>
                                            <p:strVal val="#ppt_h"/>
                                          </p:val>
                                        </p:tav>
                                      </p:tavLst>
                                    </p:anim>
                                    <p:animEffect transition="in" filter="fade">
                                      <p:cBhvr>
                                        <p:cTn id="41" dur="300"/>
                                        <p:tgtEl>
                                          <p:spTgt spid="47"/>
                                        </p:tgtEl>
                                      </p:cBhvr>
                                    </p:animEffect>
                                  </p:childTnLst>
                                </p:cTn>
                              </p:par>
                              <p:par>
                                <p:cTn id="42" presetID="6" presetClass="emph" presetSubtype="0" autoRev="1" fill="hold" grpId="1" nodeType="withEffect">
                                  <p:stCondLst>
                                    <p:cond delay="300"/>
                                  </p:stCondLst>
                                  <p:childTnLst>
                                    <p:animScale>
                                      <p:cBhvr>
                                        <p:cTn id="43" dur="150" fill="hold"/>
                                        <p:tgtEl>
                                          <p:spTgt spid="47"/>
                                        </p:tgtEl>
                                      </p:cBhvr>
                                      <p:by x="110000" y="110000"/>
                                    </p:animScale>
                                  </p:childTnLst>
                                </p:cTn>
                              </p:par>
                              <p:par>
                                <p:cTn id="44" presetID="53" presetClass="entr" presetSubtype="16" fill="hold" grpId="0" nodeType="withEffect">
                                  <p:stCondLst>
                                    <p:cond delay="300"/>
                                  </p:stCondLst>
                                  <p:childTnLst>
                                    <p:set>
                                      <p:cBhvr>
                                        <p:cTn id="45" dur="1" fill="hold">
                                          <p:stCondLst>
                                            <p:cond delay="0"/>
                                          </p:stCondLst>
                                        </p:cTn>
                                        <p:tgtEl>
                                          <p:spTgt spid="48"/>
                                        </p:tgtEl>
                                        <p:attrNameLst>
                                          <p:attrName>style.visibility</p:attrName>
                                        </p:attrNameLst>
                                      </p:cBhvr>
                                      <p:to>
                                        <p:strVal val="visible"/>
                                      </p:to>
                                    </p:set>
                                    <p:anim calcmode="lin" valueType="num">
                                      <p:cBhvr>
                                        <p:cTn id="46" dur="300" fill="hold"/>
                                        <p:tgtEl>
                                          <p:spTgt spid="48"/>
                                        </p:tgtEl>
                                        <p:attrNameLst>
                                          <p:attrName>ppt_w</p:attrName>
                                        </p:attrNameLst>
                                      </p:cBhvr>
                                      <p:tavLst>
                                        <p:tav tm="0">
                                          <p:val>
                                            <p:fltVal val="0"/>
                                          </p:val>
                                        </p:tav>
                                        <p:tav tm="100000">
                                          <p:val>
                                            <p:strVal val="#ppt_w"/>
                                          </p:val>
                                        </p:tav>
                                      </p:tavLst>
                                    </p:anim>
                                    <p:anim calcmode="lin" valueType="num">
                                      <p:cBhvr>
                                        <p:cTn id="47" dur="300" fill="hold"/>
                                        <p:tgtEl>
                                          <p:spTgt spid="48"/>
                                        </p:tgtEl>
                                        <p:attrNameLst>
                                          <p:attrName>ppt_h</p:attrName>
                                        </p:attrNameLst>
                                      </p:cBhvr>
                                      <p:tavLst>
                                        <p:tav tm="0">
                                          <p:val>
                                            <p:fltVal val="0"/>
                                          </p:val>
                                        </p:tav>
                                        <p:tav tm="100000">
                                          <p:val>
                                            <p:strVal val="#ppt_h"/>
                                          </p:val>
                                        </p:tav>
                                      </p:tavLst>
                                    </p:anim>
                                    <p:animEffect transition="in" filter="fade">
                                      <p:cBhvr>
                                        <p:cTn id="48" dur="300"/>
                                        <p:tgtEl>
                                          <p:spTgt spid="48"/>
                                        </p:tgtEl>
                                      </p:cBhvr>
                                    </p:animEffect>
                                  </p:childTnLst>
                                </p:cTn>
                              </p:par>
                              <p:par>
                                <p:cTn id="49" presetID="6" presetClass="emph" presetSubtype="0" autoRev="1" fill="hold" grpId="1" nodeType="withEffect">
                                  <p:stCondLst>
                                    <p:cond delay="600"/>
                                  </p:stCondLst>
                                  <p:childTnLst>
                                    <p:animScale>
                                      <p:cBhvr>
                                        <p:cTn id="50" dur="150" fill="hold"/>
                                        <p:tgtEl>
                                          <p:spTgt spid="48"/>
                                        </p:tgtEl>
                                      </p:cBhvr>
                                      <p:by x="110000" y="110000"/>
                                    </p:animScale>
                                  </p:childTnLst>
                                </p:cTn>
                              </p:par>
                              <p:par>
                                <p:cTn id="51" presetID="53" presetClass="entr" presetSubtype="16" fill="hold" nodeType="withEffect">
                                  <p:stCondLst>
                                    <p:cond delay="300"/>
                                  </p:stCondLst>
                                  <p:childTnLst>
                                    <p:set>
                                      <p:cBhvr>
                                        <p:cTn id="52" dur="1" fill="hold">
                                          <p:stCondLst>
                                            <p:cond delay="0"/>
                                          </p:stCondLst>
                                        </p:cTn>
                                        <p:tgtEl>
                                          <p:spTgt spid="11"/>
                                        </p:tgtEl>
                                        <p:attrNameLst>
                                          <p:attrName>style.visibility</p:attrName>
                                        </p:attrNameLst>
                                      </p:cBhvr>
                                      <p:to>
                                        <p:strVal val="visible"/>
                                      </p:to>
                                    </p:set>
                                    <p:anim calcmode="lin" valueType="num">
                                      <p:cBhvr>
                                        <p:cTn id="53" dur="300" fill="hold"/>
                                        <p:tgtEl>
                                          <p:spTgt spid="11"/>
                                        </p:tgtEl>
                                        <p:attrNameLst>
                                          <p:attrName>ppt_w</p:attrName>
                                        </p:attrNameLst>
                                      </p:cBhvr>
                                      <p:tavLst>
                                        <p:tav tm="0">
                                          <p:val>
                                            <p:fltVal val="0"/>
                                          </p:val>
                                        </p:tav>
                                        <p:tav tm="100000">
                                          <p:val>
                                            <p:strVal val="#ppt_w"/>
                                          </p:val>
                                        </p:tav>
                                      </p:tavLst>
                                    </p:anim>
                                    <p:anim calcmode="lin" valueType="num">
                                      <p:cBhvr>
                                        <p:cTn id="54" dur="300" fill="hold"/>
                                        <p:tgtEl>
                                          <p:spTgt spid="11"/>
                                        </p:tgtEl>
                                        <p:attrNameLst>
                                          <p:attrName>ppt_h</p:attrName>
                                        </p:attrNameLst>
                                      </p:cBhvr>
                                      <p:tavLst>
                                        <p:tav tm="0">
                                          <p:val>
                                            <p:fltVal val="0"/>
                                          </p:val>
                                        </p:tav>
                                        <p:tav tm="100000">
                                          <p:val>
                                            <p:strVal val="#ppt_h"/>
                                          </p:val>
                                        </p:tav>
                                      </p:tavLst>
                                    </p:anim>
                                    <p:animEffect transition="in" filter="fade">
                                      <p:cBhvr>
                                        <p:cTn id="55" dur="300"/>
                                        <p:tgtEl>
                                          <p:spTgt spid="11"/>
                                        </p:tgtEl>
                                      </p:cBhvr>
                                    </p:animEffect>
                                  </p:childTnLst>
                                </p:cTn>
                              </p:par>
                              <p:par>
                                <p:cTn id="56" presetID="6" presetClass="emph" presetSubtype="0" autoRev="1" fill="hold" nodeType="withEffect">
                                  <p:stCondLst>
                                    <p:cond delay="600"/>
                                  </p:stCondLst>
                                  <p:childTnLst>
                                    <p:animScale>
                                      <p:cBhvr>
                                        <p:cTn id="57" dur="150" fill="hold"/>
                                        <p:tgtEl>
                                          <p:spTgt spid="11"/>
                                        </p:tgtEl>
                                      </p:cBhvr>
                                      <p:by x="110000" y="110000"/>
                                    </p:animScale>
                                  </p:childTnLst>
                                </p:cTn>
                              </p:par>
                              <p:par>
                                <p:cTn id="58" presetID="22" presetClass="entr" presetSubtype="4" fill="hold" grpId="0" nodeType="withEffect">
                                  <p:stCondLst>
                                    <p:cond delay="600"/>
                                  </p:stCondLst>
                                  <p:childTnLst>
                                    <p:set>
                                      <p:cBhvr>
                                        <p:cTn id="59" dur="1" fill="hold">
                                          <p:stCondLst>
                                            <p:cond delay="0"/>
                                          </p:stCondLst>
                                        </p:cTn>
                                        <p:tgtEl>
                                          <p:spTgt spid="16"/>
                                        </p:tgtEl>
                                        <p:attrNameLst>
                                          <p:attrName>style.visibility</p:attrName>
                                        </p:attrNameLst>
                                      </p:cBhvr>
                                      <p:to>
                                        <p:strVal val="visible"/>
                                      </p:to>
                                    </p:set>
                                    <p:animEffect transition="in" filter="wipe(down)">
                                      <p:cBhvr>
                                        <p:cTn id="60" dur="500"/>
                                        <p:tgtEl>
                                          <p:spTgt spid="16"/>
                                        </p:tgtEl>
                                      </p:cBhvr>
                                    </p:animEffect>
                                  </p:childTnLst>
                                </p:cTn>
                              </p:par>
                              <p:par>
                                <p:cTn id="61" presetID="2" presetClass="entr" presetSubtype="1" fill="hold" grpId="0" nodeType="withEffect">
                                  <p:stCondLst>
                                    <p:cond delay="1100"/>
                                  </p:stCondLst>
                                  <p:childTnLst>
                                    <p:set>
                                      <p:cBhvr>
                                        <p:cTn id="62" dur="1" fill="hold">
                                          <p:stCondLst>
                                            <p:cond delay="0"/>
                                          </p:stCondLst>
                                        </p:cTn>
                                        <p:tgtEl>
                                          <p:spTgt spid="43"/>
                                        </p:tgtEl>
                                        <p:attrNameLst>
                                          <p:attrName>style.visibility</p:attrName>
                                        </p:attrNameLst>
                                      </p:cBhvr>
                                      <p:to>
                                        <p:strVal val="visible"/>
                                      </p:to>
                                    </p:set>
                                    <p:anim calcmode="lin" valueType="num">
                                      <p:cBhvr additive="base">
                                        <p:cTn id="63" dur="500" fill="hold"/>
                                        <p:tgtEl>
                                          <p:spTgt spid="43"/>
                                        </p:tgtEl>
                                        <p:attrNameLst>
                                          <p:attrName>ppt_x</p:attrName>
                                        </p:attrNameLst>
                                      </p:cBhvr>
                                      <p:tavLst>
                                        <p:tav tm="0">
                                          <p:val>
                                            <p:strVal val="#ppt_x"/>
                                          </p:val>
                                        </p:tav>
                                        <p:tav tm="100000">
                                          <p:val>
                                            <p:strVal val="#ppt_x"/>
                                          </p:val>
                                        </p:tav>
                                      </p:tavLst>
                                    </p:anim>
                                    <p:anim calcmode="lin" valueType="num">
                                      <p:cBhvr additive="base">
                                        <p:cTn id="64" dur="500" fill="hold"/>
                                        <p:tgtEl>
                                          <p:spTgt spid="43"/>
                                        </p:tgtEl>
                                        <p:attrNameLst>
                                          <p:attrName>ppt_y</p:attrName>
                                        </p:attrNameLst>
                                      </p:cBhvr>
                                      <p:tavLst>
                                        <p:tav tm="0">
                                          <p:val>
                                            <p:strVal val="0-#ppt_h/2"/>
                                          </p:val>
                                        </p:tav>
                                        <p:tav tm="100000">
                                          <p:val>
                                            <p:strVal val="#ppt_y"/>
                                          </p:val>
                                        </p:tav>
                                      </p:tavLst>
                                    </p:anim>
                                  </p:childTnLst>
                                </p:cTn>
                              </p:par>
                              <p:par>
                                <p:cTn id="65" presetID="22" presetClass="entr" presetSubtype="8" fill="hold" nodeType="withEffect">
                                  <p:stCondLst>
                                    <p:cond delay="1600"/>
                                  </p:stCondLst>
                                  <p:childTnLst>
                                    <p:set>
                                      <p:cBhvr>
                                        <p:cTn id="66" dur="1" fill="hold">
                                          <p:stCondLst>
                                            <p:cond delay="0"/>
                                          </p:stCondLst>
                                        </p:cTn>
                                        <p:tgtEl>
                                          <p:spTgt spid="58"/>
                                        </p:tgtEl>
                                        <p:attrNameLst>
                                          <p:attrName>style.visibility</p:attrName>
                                        </p:attrNameLst>
                                      </p:cBhvr>
                                      <p:to>
                                        <p:strVal val="visible"/>
                                      </p:to>
                                    </p:set>
                                    <p:animEffect transition="in" filter="wipe(left)">
                                      <p:cBhvr>
                                        <p:cTn id="67" dur="500"/>
                                        <p:tgtEl>
                                          <p:spTgt spid="58"/>
                                        </p:tgtEl>
                                      </p:cBhvr>
                                    </p:animEffect>
                                  </p:childTnLst>
                                </p:cTn>
                              </p:par>
                            </p:childTnLst>
                          </p:cTn>
                        </p:par>
                        <p:par>
                          <p:cTn id="68" fill="hold">
                            <p:stCondLst>
                              <p:cond delay="1000"/>
                            </p:stCondLst>
                            <p:childTnLst>
                              <p:par>
                                <p:cTn id="69" presetID="53" presetClass="entr" presetSubtype="16" fill="hold" grpId="0" nodeType="afterEffect">
                                  <p:stCondLst>
                                    <p:cond delay="0"/>
                                  </p:stCondLst>
                                  <p:childTnLst>
                                    <p:set>
                                      <p:cBhvr>
                                        <p:cTn id="70" dur="1" fill="hold">
                                          <p:stCondLst>
                                            <p:cond delay="0"/>
                                          </p:stCondLst>
                                        </p:cTn>
                                        <p:tgtEl>
                                          <p:spTgt spid="51"/>
                                        </p:tgtEl>
                                        <p:attrNameLst>
                                          <p:attrName>style.visibility</p:attrName>
                                        </p:attrNameLst>
                                      </p:cBhvr>
                                      <p:to>
                                        <p:strVal val="visible"/>
                                      </p:to>
                                    </p:set>
                                    <p:anim calcmode="lin" valueType="num">
                                      <p:cBhvr>
                                        <p:cTn id="71" dur="300" fill="hold"/>
                                        <p:tgtEl>
                                          <p:spTgt spid="51"/>
                                        </p:tgtEl>
                                        <p:attrNameLst>
                                          <p:attrName>ppt_w</p:attrName>
                                        </p:attrNameLst>
                                      </p:cBhvr>
                                      <p:tavLst>
                                        <p:tav tm="0">
                                          <p:val>
                                            <p:fltVal val="0"/>
                                          </p:val>
                                        </p:tav>
                                        <p:tav tm="100000">
                                          <p:val>
                                            <p:strVal val="#ppt_w"/>
                                          </p:val>
                                        </p:tav>
                                      </p:tavLst>
                                    </p:anim>
                                    <p:anim calcmode="lin" valueType="num">
                                      <p:cBhvr>
                                        <p:cTn id="72" dur="300" fill="hold"/>
                                        <p:tgtEl>
                                          <p:spTgt spid="51"/>
                                        </p:tgtEl>
                                        <p:attrNameLst>
                                          <p:attrName>ppt_h</p:attrName>
                                        </p:attrNameLst>
                                      </p:cBhvr>
                                      <p:tavLst>
                                        <p:tav tm="0">
                                          <p:val>
                                            <p:fltVal val="0"/>
                                          </p:val>
                                        </p:tav>
                                        <p:tav tm="100000">
                                          <p:val>
                                            <p:strVal val="#ppt_h"/>
                                          </p:val>
                                        </p:tav>
                                      </p:tavLst>
                                    </p:anim>
                                    <p:animEffect transition="in" filter="fade">
                                      <p:cBhvr>
                                        <p:cTn id="73" dur="300"/>
                                        <p:tgtEl>
                                          <p:spTgt spid="51"/>
                                        </p:tgtEl>
                                      </p:cBhvr>
                                    </p:animEffect>
                                  </p:childTnLst>
                                </p:cTn>
                              </p:par>
                              <p:par>
                                <p:cTn id="74" presetID="6" presetClass="emph" presetSubtype="0" autoRev="1" fill="hold" grpId="1" nodeType="withEffect">
                                  <p:stCondLst>
                                    <p:cond delay="300"/>
                                  </p:stCondLst>
                                  <p:childTnLst>
                                    <p:animScale>
                                      <p:cBhvr>
                                        <p:cTn id="75" dur="150" fill="hold"/>
                                        <p:tgtEl>
                                          <p:spTgt spid="51"/>
                                        </p:tgtEl>
                                      </p:cBhvr>
                                      <p:by x="110000" y="110000"/>
                                    </p:animScale>
                                  </p:childTnLst>
                                </p:cTn>
                              </p:par>
                              <p:par>
                                <p:cTn id="76" presetID="53" presetClass="entr" presetSubtype="16" fill="hold" grpId="0" nodeType="withEffect">
                                  <p:stCondLst>
                                    <p:cond delay="300"/>
                                  </p:stCondLst>
                                  <p:childTnLst>
                                    <p:set>
                                      <p:cBhvr>
                                        <p:cTn id="77" dur="1" fill="hold">
                                          <p:stCondLst>
                                            <p:cond delay="0"/>
                                          </p:stCondLst>
                                        </p:cTn>
                                        <p:tgtEl>
                                          <p:spTgt spid="52"/>
                                        </p:tgtEl>
                                        <p:attrNameLst>
                                          <p:attrName>style.visibility</p:attrName>
                                        </p:attrNameLst>
                                      </p:cBhvr>
                                      <p:to>
                                        <p:strVal val="visible"/>
                                      </p:to>
                                    </p:set>
                                    <p:anim calcmode="lin" valueType="num">
                                      <p:cBhvr>
                                        <p:cTn id="78" dur="300" fill="hold"/>
                                        <p:tgtEl>
                                          <p:spTgt spid="52"/>
                                        </p:tgtEl>
                                        <p:attrNameLst>
                                          <p:attrName>ppt_w</p:attrName>
                                        </p:attrNameLst>
                                      </p:cBhvr>
                                      <p:tavLst>
                                        <p:tav tm="0">
                                          <p:val>
                                            <p:fltVal val="0"/>
                                          </p:val>
                                        </p:tav>
                                        <p:tav tm="100000">
                                          <p:val>
                                            <p:strVal val="#ppt_w"/>
                                          </p:val>
                                        </p:tav>
                                      </p:tavLst>
                                    </p:anim>
                                    <p:anim calcmode="lin" valueType="num">
                                      <p:cBhvr>
                                        <p:cTn id="79" dur="300" fill="hold"/>
                                        <p:tgtEl>
                                          <p:spTgt spid="52"/>
                                        </p:tgtEl>
                                        <p:attrNameLst>
                                          <p:attrName>ppt_h</p:attrName>
                                        </p:attrNameLst>
                                      </p:cBhvr>
                                      <p:tavLst>
                                        <p:tav tm="0">
                                          <p:val>
                                            <p:fltVal val="0"/>
                                          </p:val>
                                        </p:tav>
                                        <p:tav tm="100000">
                                          <p:val>
                                            <p:strVal val="#ppt_h"/>
                                          </p:val>
                                        </p:tav>
                                      </p:tavLst>
                                    </p:anim>
                                    <p:animEffect transition="in" filter="fade">
                                      <p:cBhvr>
                                        <p:cTn id="80" dur="300"/>
                                        <p:tgtEl>
                                          <p:spTgt spid="52"/>
                                        </p:tgtEl>
                                      </p:cBhvr>
                                    </p:animEffect>
                                  </p:childTnLst>
                                </p:cTn>
                              </p:par>
                              <p:par>
                                <p:cTn id="81" presetID="6" presetClass="emph" presetSubtype="0" autoRev="1" fill="hold" grpId="1" nodeType="withEffect">
                                  <p:stCondLst>
                                    <p:cond delay="600"/>
                                  </p:stCondLst>
                                  <p:childTnLst>
                                    <p:animScale>
                                      <p:cBhvr>
                                        <p:cTn id="82" dur="150" fill="hold"/>
                                        <p:tgtEl>
                                          <p:spTgt spid="52"/>
                                        </p:tgtEl>
                                      </p:cBhvr>
                                      <p:by x="110000" y="110000"/>
                                    </p:animScale>
                                  </p:childTnLst>
                                </p:cTn>
                              </p:par>
                              <p:par>
                                <p:cTn id="83" presetID="53" presetClass="entr" presetSubtype="16" fill="hold" nodeType="withEffect">
                                  <p:stCondLst>
                                    <p:cond delay="300"/>
                                  </p:stCondLst>
                                  <p:childTnLst>
                                    <p:set>
                                      <p:cBhvr>
                                        <p:cTn id="84" dur="1" fill="hold">
                                          <p:stCondLst>
                                            <p:cond delay="0"/>
                                          </p:stCondLst>
                                        </p:cTn>
                                        <p:tgtEl>
                                          <p:spTgt spid="9"/>
                                        </p:tgtEl>
                                        <p:attrNameLst>
                                          <p:attrName>style.visibility</p:attrName>
                                        </p:attrNameLst>
                                      </p:cBhvr>
                                      <p:to>
                                        <p:strVal val="visible"/>
                                      </p:to>
                                    </p:set>
                                    <p:anim calcmode="lin" valueType="num">
                                      <p:cBhvr>
                                        <p:cTn id="85" dur="300" fill="hold"/>
                                        <p:tgtEl>
                                          <p:spTgt spid="9"/>
                                        </p:tgtEl>
                                        <p:attrNameLst>
                                          <p:attrName>ppt_w</p:attrName>
                                        </p:attrNameLst>
                                      </p:cBhvr>
                                      <p:tavLst>
                                        <p:tav tm="0">
                                          <p:val>
                                            <p:fltVal val="0"/>
                                          </p:val>
                                        </p:tav>
                                        <p:tav tm="100000">
                                          <p:val>
                                            <p:strVal val="#ppt_w"/>
                                          </p:val>
                                        </p:tav>
                                      </p:tavLst>
                                    </p:anim>
                                    <p:anim calcmode="lin" valueType="num">
                                      <p:cBhvr>
                                        <p:cTn id="86" dur="300" fill="hold"/>
                                        <p:tgtEl>
                                          <p:spTgt spid="9"/>
                                        </p:tgtEl>
                                        <p:attrNameLst>
                                          <p:attrName>ppt_h</p:attrName>
                                        </p:attrNameLst>
                                      </p:cBhvr>
                                      <p:tavLst>
                                        <p:tav tm="0">
                                          <p:val>
                                            <p:fltVal val="0"/>
                                          </p:val>
                                        </p:tav>
                                        <p:tav tm="100000">
                                          <p:val>
                                            <p:strVal val="#ppt_h"/>
                                          </p:val>
                                        </p:tav>
                                      </p:tavLst>
                                    </p:anim>
                                    <p:animEffect transition="in" filter="fade">
                                      <p:cBhvr>
                                        <p:cTn id="87" dur="300"/>
                                        <p:tgtEl>
                                          <p:spTgt spid="9"/>
                                        </p:tgtEl>
                                      </p:cBhvr>
                                    </p:animEffect>
                                  </p:childTnLst>
                                </p:cTn>
                              </p:par>
                              <p:par>
                                <p:cTn id="88" presetID="6" presetClass="emph" presetSubtype="0" autoRev="1" fill="hold" nodeType="withEffect">
                                  <p:stCondLst>
                                    <p:cond delay="600"/>
                                  </p:stCondLst>
                                  <p:childTnLst>
                                    <p:animScale>
                                      <p:cBhvr>
                                        <p:cTn id="89" dur="150" fill="hold"/>
                                        <p:tgtEl>
                                          <p:spTgt spid="9"/>
                                        </p:tgtEl>
                                      </p:cBhvr>
                                      <p:by x="110000" y="110000"/>
                                    </p:animScale>
                                  </p:childTnLst>
                                </p:cTn>
                              </p:par>
                              <p:par>
                                <p:cTn id="90" presetID="22" presetClass="entr" presetSubtype="1" fill="hold" grpId="0" nodeType="withEffect">
                                  <p:stCondLst>
                                    <p:cond delay="600"/>
                                  </p:stCondLst>
                                  <p:childTnLst>
                                    <p:set>
                                      <p:cBhvr>
                                        <p:cTn id="91" dur="1" fill="hold">
                                          <p:stCondLst>
                                            <p:cond delay="0"/>
                                          </p:stCondLst>
                                        </p:cTn>
                                        <p:tgtEl>
                                          <p:spTgt spid="19"/>
                                        </p:tgtEl>
                                        <p:attrNameLst>
                                          <p:attrName>style.visibility</p:attrName>
                                        </p:attrNameLst>
                                      </p:cBhvr>
                                      <p:to>
                                        <p:strVal val="visible"/>
                                      </p:to>
                                    </p:set>
                                    <p:animEffect transition="in" filter="wipe(up)">
                                      <p:cBhvr>
                                        <p:cTn id="92" dur="500"/>
                                        <p:tgtEl>
                                          <p:spTgt spid="19"/>
                                        </p:tgtEl>
                                      </p:cBhvr>
                                    </p:animEffect>
                                  </p:childTnLst>
                                </p:cTn>
                              </p:par>
                              <p:par>
                                <p:cTn id="93" presetID="2" presetClass="entr" presetSubtype="4" fill="hold" grpId="0" nodeType="withEffect">
                                  <p:stCondLst>
                                    <p:cond delay="1100"/>
                                  </p:stCondLst>
                                  <p:childTnLst>
                                    <p:set>
                                      <p:cBhvr>
                                        <p:cTn id="94" dur="1" fill="hold">
                                          <p:stCondLst>
                                            <p:cond delay="0"/>
                                          </p:stCondLst>
                                        </p:cTn>
                                        <p:tgtEl>
                                          <p:spTgt spid="41"/>
                                        </p:tgtEl>
                                        <p:attrNameLst>
                                          <p:attrName>style.visibility</p:attrName>
                                        </p:attrNameLst>
                                      </p:cBhvr>
                                      <p:to>
                                        <p:strVal val="visible"/>
                                      </p:to>
                                    </p:set>
                                    <p:anim calcmode="lin" valueType="num">
                                      <p:cBhvr additive="base">
                                        <p:cTn id="95" dur="500" fill="hold"/>
                                        <p:tgtEl>
                                          <p:spTgt spid="41"/>
                                        </p:tgtEl>
                                        <p:attrNameLst>
                                          <p:attrName>ppt_x</p:attrName>
                                        </p:attrNameLst>
                                      </p:cBhvr>
                                      <p:tavLst>
                                        <p:tav tm="0">
                                          <p:val>
                                            <p:strVal val="#ppt_x"/>
                                          </p:val>
                                        </p:tav>
                                        <p:tav tm="100000">
                                          <p:val>
                                            <p:strVal val="#ppt_x"/>
                                          </p:val>
                                        </p:tav>
                                      </p:tavLst>
                                    </p:anim>
                                    <p:anim calcmode="lin" valueType="num">
                                      <p:cBhvr additive="base">
                                        <p:cTn id="96" dur="500" fill="hold"/>
                                        <p:tgtEl>
                                          <p:spTgt spid="41"/>
                                        </p:tgtEl>
                                        <p:attrNameLst>
                                          <p:attrName>ppt_y</p:attrName>
                                        </p:attrNameLst>
                                      </p:cBhvr>
                                      <p:tavLst>
                                        <p:tav tm="0">
                                          <p:val>
                                            <p:strVal val="1+#ppt_h/2"/>
                                          </p:val>
                                        </p:tav>
                                        <p:tav tm="100000">
                                          <p:val>
                                            <p:strVal val="#ppt_y"/>
                                          </p:val>
                                        </p:tav>
                                      </p:tavLst>
                                    </p:anim>
                                  </p:childTnLst>
                                </p:cTn>
                              </p:par>
                              <p:par>
                                <p:cTn id="97" presetID="22" presetClass="entr" presetSubtype="8" fill="hold" nodeType="withEffect">
                                  <p:stCondLst>
                                    <p:cond delay="1600"/>
                                  </p:stCondLst>
                                  <p:childTnLst>
                                    <p:set>
                                      <p:cBhvr>
                                        <p:cTn id="98" dur="1" fill="hold">
                                          <p:stCondLst>
                                            <p:cond delay="0"/>
                                          </p:stCondLst>
                                        </p:cTn>
                                        <p:tgtEl>
                                          <p:spTgt spid="57"/>
                                        </p:tgtEl>
                                        <p:attrNameLst>
                                          <p:attrName>style.visibility</p:attrName>
                                        </p:attrNameLst>
                                      </p:cBhvr>
                                      <p:to>
                                        <p:strVal val="visible"/>
                                      </p:to>
                                    </p:set>
                                    <p:animEffect transition="in" filter="wipe(left)">
                                      <p:cBhvr>
                                        <p:cTn id="99" dur="500"/>
                                        <p:tgtEl>
                                          <p:spTgt spid="57"/>
                                        </p:tgtEl>
                                      </p:cBhvr>
                                    </p:animEffect>
                                  </p:childTnLst>
                                </p:cTn>
                              </p:par>
                            </p:childTnLst>
                          </p:cTn>
                        </p:par>
                        <p:par>
                          <p:cTn id="100" fill="hold">
                            <p:stCondLst>
                              <p:cond delay="1500"/>
                            </p:stCondLst>
                            <p:childTnLst>
                              <p:par>
                                <p:cTn id="101" presetID="53" presetClass="entr" presetSubtype="16" fill="hold" grpId="0" nodeType="afterEffect">
                                  <p:stCondLst>
                                    <p:cond delay="0"/>
                                  </p:stCondLst>
                                  <p:childTnLst>
                                    <p:set>
                                      <p:cBhvr>
                                        <p:cTn id="102" dur="1" fill="hold">
                                          <p:stCondLst>
                                            <p:cond delay="0"/>
                                          </p:stCondLst>
                                        </p:cTn>
                                        <p:tgtEl>
                                          <p:spTgt spid="49"/>
                                        </p:tgtEl>
                                        <p:attrNameLst>
                                          <p:attrName>style.visibility</p:attrName>
                                        </p:attrNameLst>
                                      </p:cBhvr>
                                      <p:to>
                                        <p:strVal val="visible"/>
                                      </p:to>
                                    </p:set>
                                    <p:anim calcmode="lin" valueType="num">
                                      <p:cBhvr>
                                        <p:cTn id="103" dur="300" fill="hold"/>
                                        <p:tgtEl>
                                          <p:spTgt spid="49"/>
                                        </p:tgtEl>
                                        <p:attrNameLst>
                                          <p:attrName>ppt_w</p:attrName>
                                        </p:attrNameLst>
                                      </p:cBhvr>
                                      <p:tavLst>
                                        <p:tav tm="0">
                                          <p:val>
                                            <p:fltVal val="0"/>
                                          </p:val>
                                        </p:tav>
                                        <p:tav tm="100000">
                                          <p:val>
                                            <p:strVal val="#ppt_w"/>
                                          </p:val>
                                        </p:tav>
                                      </p:tavLst>
                                    </p:anim>
                                    <p:anim calcmode="lin" valueType="num">
                                      <p:cBhvr>
                                        <p:cTn id="104" dur="300" fill="hold"/>
                                        <p:tgtEl>
                                          <p:spTgt spid="49"/>
                                        </p:tgtEl>
                                        <p:attrNameLst>
                                          <p:attrName>ppt_h</p:attrName>
                                        </p:attrNameLst>
                                      </p:cBhvr>
                                      <p:tavLst>
                                        <p:tav tm="0">
                                          <p:val>
                                            <p:fltVal val="0"/>
                                          </p:val>
                                        </p:tav>
                                        <p:tav tm="100000">
                                          <p:val>
                                            <p:strVal val="#ppt_h"/>
                                          </p:val>
                                        </p:tav>
                                      </p:tavLst>
                                    </p:anim>
                                    <p:animEffect transition="in" filter="fade">
                                      <p:cBhvr>
                                        <p:cTn id="105" dur="300"/>
                                        <p:tgtEl>
                                          <p:spTgt spid="49"/>
                                        </p:tgtEl>
                                      </p:cBhvr>
                                    </p:animEffect>
                                  </p:childTnLst>
                                </p:cTn>
                              </p:par>
                              <p:par>
                                <p:cTn id="106" presetID="6" presetClass="emph" presetSubtype="0" autoRev="1" fill="hold" grpId="1" nodeType="withEffect">
                                  <p:stCondLst>
                                    <p:cond delay="300"/>
                                  </p:stCondLst>
                                  <p:childTnLst>
                                    <p:animScale>
                                      <p:cBhvr>
                                        <p:cTn id="107" dur="150" fill="hold"/>
                                        <p:tgtEl>
                                          <p:spTgt spid="49"/>
                                        </p:tgtEl>
                                      </p:cBhvr>
                                      <p:by x="110000" y="110000"/>
                                    </p:animScale>
                                  </p:childTnLst>
                                </p:cTn>
                              </p:par>
                              <p:par>
                                <p:cTn id="108" presetID="53" presetClass="entr" presetSubtype="16" fill="hold" grpId="0" nodeType="withEffect">
                                  <p:stCondLst>
                                    <p:cond delay="300"/>
                                  </p:stCondLst>
                                  <p:childTnLst>
                                    <p:set>
                                      <p:cBhvr>
                                        <p:cTn id="109" dur="1" fill="hold">
                                          <p:stCondLst>
                                            <p:cond delay="0"/>
                                          </p:stCondLst>
                                        </p:cTn>
                                        <p:tgtEl>
                                          <p:spTgt spid="50"/>
                                        </p:tgtEl>
                                        <p:attrNameLst>
                                          <p:attrName>style.visibility</p:attrName>
                                        </p:attrNameLst>
                                      </p:cBhvr>
                                      <p:to>
                                        <p:strVal val="visible"/>
                                      </p:to>
                                    </p:set>
                                    <p:anim calcmode="lin" valueType="num">
                                      <p:cBhvr>
                                        <p:cTn id="110" dur="300" fill="hold"/>
                                        <p:tgtEl>
                                          <p:spTgt spid="50"/>
                                        </p:tgtEl>
                                        <p:attrNameLst>
                                          <p:attrName>ppt_w</p:attrName>
                                        </p:attrNameLst>
                                      </p:cBhvr>
                                      <p:tavLst>
                                        <p:tav tm="0">
                                          <p:val>
                                            <p:fltVal val="0"/>
                                          </p:val>
                                        </p:tav>
                                        <p:tav tm="100000">
                                          <p:val>
                                            <p:strVal val="#ppt_w"/>
                                          </p:val>
                                        </p:tav>
                                      </p:tavLst>
                                    </p:anim>
                                    <p:anim calcmode="lin" valueType="num">
                                      <p:cBhvr>
                                        <p:cTn id="111" dur="300" fill="hold"/>
                                        <p:tgtEl>
                                          <p:spTgt spid="50"/>
                                        </p:tgtEl>
                                        <p:attrNameLst>
                                          <p:attrName>ppt_h</p:attrName>
                                        </p:attrNameLst>
                                      </p:cBhvr>
                                      <p:tavLst>
                                        <p:tav tm="0">
                                          <p:val>
                                            <p:fltVal val="0"/>
                                          </p:val>
                                        </p:tav>
                                        <p:tav tm="100000">
                                          <p:val>
                                            <p:strVal val="#ppt_h"/>
                                          </p:val>
                                        </p:tav>
                                      </p:tavLst>
                                    </p:anim>
                                    <p:animEffect transition="in" filter="fade">
                                      <p:cBhvr>
                                        <p:cTn id="112" dur="300"/>
                                        <p:tgtEl>
                                          <p:spTgt spid="50"/>
                                        </p:tgtEl>
                                      </p:cBhvr>
                                    </p:animEffect>
                                  </p:childTnLst>
                                </p:cTn>
                              </p:par>
                              <p:par>
                                <p:cTn id="113" presetID="6" presetClass="emph" presetSubtype="0" autoRev="1" fill="hold" grpId="1" nodeType="withEffect">
                                  <p:stCondLst>
                                    <p:cond delay="600"/>
                                  </p:stCondLst>
                                  <p:childTnLst>
                                    <p:animScale>
                                      <p:cBhvr>
                                        <p:cTn id="114" dur="150" fill="hold"/>
                                        <p:tgtEl>
                                          <p:spTgt spid="50"/>
                                        </p:tgtEl>
                                      </p:cBhvr>
                                      <p:by x="110000" y="110000"/>
                                    </p:animScale>
                                  </p:childTnLst>
                                </p:cTn>
                              </p:par>
                              <p:par>
                                <p:cTn id="115" presetID="53" presetClass="entr" presetSubtype="16" fill="hold" nodeType="withEffect">
                                  <p:stCondLst>
                                    <p:cond delay="300"/>
                                  </p:stCondLst>
                                  <p:childTnLst>
                                    <p:set>
                                      <p:cBhvr>
                                        <p:cTn id="116" dur="1" fill="hold">
                                          <p:stCondLst>
                                            <p:cond delay="0"/>
                                          </p:stCondLst>
                                        </p:cTn>
                                        <p:tgtEl>
                                          <p:spTgt spid="8"/>
                                        </p:tgtEl>
                                        <p:attrNameLst>
                                          <p:attrName>style.visibility</p:attrName>
                                        </p:attrNameLst>
                                      </p:cBhvr>
                                      <p:to>
                                        <p:strVal val="visible"/>
                                      </p:to>
                                    </p:set>
                                    <p:anim calcmode="lin" valueType="num">
                                      <p:cBhvr>
                                        <p:cTn id="117" dur="300" fill="hold"/>
                                        <p:tgtEl>
                                          <p:spTgt spid="8"/>
                                        </p:tgtEl>
                                        <p:attrNameLst>
                                          <p:attrName>ppt_w</p:attrName>
                                        </p:attrNameLst>
                                      </p:cBhvr>
                                      <p:tavLst>
                                        <p:tav tm="0">
                                          <p:val>
                                            <p:fltVal val="0"/>
                                          </p:val>
                                        </p:tav>
                                        <p:tav tm="100000">
                                          <p:val>
                                            <p:strVal val="#ppt_w"/>
                                          </p:val>
                                        </p:tav>
                                      </p:tavLst>
                                    </p:anim>
                                    <p:anim calcmode="lin" valueType="num">
                                      <p:cBhvr>
                                        <p:cTn id="118" dur="300" fill="hold"/>
                                        <p:tgtEl>
                                          <p:spTgt spid="8"/>
                                        </p:tgtEl>
                                        <p:attrNameLst>
                                          <p:attrName>ppt_h</p:attrName>
                                        </p:attrNameLst>
                                      </p:cBhvr>
                                      <p:tavLst>
                                        <p:tav tm="0">
                                          <p:val>
                                            <p:fltVal val="0"/>
                                          </p:val>
                                        </p:tav>
                                        <p:tav tm="100000">
                                          <p:val>
                                            <p:strVal val="#ppt_h"/>
                                          </p:val>
                                        </p:tav>
                                      </p:tavLst>
                                    </p:anim>
                                    <p:animEffect transition="in" filter="fade">
                                      <p:cBhvr>
                                        <p:cTn id="119" dur="300"/>
                                        <p:tgtEl>
                                          <p:spTgt spid="8"/>
                                        </p:tgtEl>
                                      </p:cBhvr>
                                    </p:animEffect>
                                  </p:childTnLst>
                                </p:cTn>
                              </p:par>
                              <p:par>
                                <p:cTn id="120" presetID="6" presetClass="emph" presetSubtype="0" autoRev="1" fill="hold" nodeType="withEffect">
                                  <p:stCondLst>
                                    <p:cond delay="600"/>
                                  </p:stCondLst>
                                  <p:childTnLst>
                                    <p:animScale>
                                      <p:cBhvr>
                                        <p:cTn id="121" dur="150" fill="hold"/>
                                        <p:tgtEl>
                                          <p:spTgt spid="8"/>
                                        </p:tgtEl>
                                      </p:cBhvr>
                                      <p:by x="110000" y="110000"/>
                                    </p:animScale>
                                  </p:childTnLst>
                                </p:cTn>
                              </p:par>
                              <p:par>
                                <p:cTn id="122" presetID="22" presetClass="entr" presetSubtype="4" fill="hold" grpId="0" nodeType="withEffect">
                                  <p:stCondLst>
                                    <p:cond delay="600"/>
                                  </p:stCondLst>
                                  <p:childTnLst>
                                    <p:set>
                                      <p:cBhvr>
                                        <p:cTn id="123" dur="1" fill="hold">
                                          <p:stCondLst>
                                            <p:cond delay="0"/>
                                          </p:stCondLst>
                                        </p:cTn>
                                        <p:tgtEl>
                                          <p:spTgt spid="10"/>
                                        </p:tgtEl>
                                        <p:attrNameLst>
                                          <p:attrName>style.visibility</p:attrName>
                                        </p:attrNameLst>
                                      </p:cBhvr>
                                      <p:to>
                                        <p:strVal val="visible"/>
                                      </p:to>
                                    </p:set>
                                    <p:animEffect transition="in" filter="wipe(down)">
                                      <p:cBhvr>
                                        <p:cTn id="124" dur="500"/>
                                        <p:tgtEl>
                                          <p:spTgt spid="10"/>
                                        </p:tgtEl>
                                      </p:cBhvr>
                                    </p:animEffect>
                                  </p:childTnLst>
                                </p:cTn>
                              </p:par>
                              <p:par>
                                <p:cTn id="125" presetID="2" presetClass="entr" presetSubtype="1" fill="hold" grpId="0" nodeType="withEffect">
                                  <p:stCondLst>
                                    <p:cond delay="1100"/>
                                  </p:stCondLst>
                                  <p:childTnLst>
                                    <p:set>
                                      <p:cBhvr>
                                        <p:cTn id="126" dur="1" fill="hold">
                                          <p:stCondLst>
                                            <p:cond delay="0"/>
                                          </p:stCondLst>
                                        </p:cTn>
                                        <p:tgtEl>
                                          <p:spTgt spid="44"/>
                                        </p:tgtEl>
                                        <p:attrNameLst>
                                          <p:attrName>style.visibility</p:attrName>
                                        </p:attrNameLst>
                                      </p:cBhvr>
                                      <p:to>
                                        <p:strVal val="visible"/>
                                      </p:to>
                                    </p:set>
                                    <p:anim calcmode="lin" valueType="num">
                                      <p:cBhvr additive="base">
                                        <p:cTn id="127" dur="500" fill="hold"/>
                                        <p:tgtEl>
                                          <p:spTgt spid="44"/>
                                        </p:tgtEl>
                                        <p:attrNameLst>
                                          <p:attrName>ppt_x</p:attrName>
                                        </p:attrNameLst>
                                      </p:cBhvr>
                                      <p:tavLst>
                                        <p:tav tm="0">
                                          <p:val>
                                            <p:strVal val="#ppt_x"/>
                                          </p:val>
                                        </p:tav>
                                        <p:tav tm="100000">
                                          <p:val>
                                            <p:strVal val="#ppt_x"/>
                                          </p:val>
                                        </p:tav>
                                      </p:tavLst>
                                    </p:anim>
                                    <p:anim calcmode="lin" valueType="num">
                                      <p:cBhvr additive="base">
                                        <p:cTn id="128" dur="500" fill="hold"/>
                                        <p:tgtEl>
                                          <p:spTgt spid="44"/>
                                        </p:tgtEl>
                                        <p:attrNameLst>
                                          <p:attrName>ppt_y</p:attrName>
                                        </p:attrNameLst>
                                      </p:cBhvr>
                                      <p:tavLst>
                                        <p:tav tm="0">
                                          <p:val>
                                            <p:strVal val="0-#ppt_h/2"/>
                                          </p:val>
                                        </p:tav>
                                        <p:tav tm="100000">
                                          <p:val>
                                            <p:strVal val="#ppt_y"/>
                                          </p:val>
                                        </p:tav>
                                      </p:tavLst>
                                    </p:anim>
                                  </p:childTnLst>
                                </p:cTn>
                              </p:par>
                              <p:par>
                                <p:cTn id="129" presetID="22" presetClass="entr" presetSubtype="8" fill="hold" nodeType="withEffect">
                                  <p:stCondLst>
                                    <p:cond delay="1600"/>
                                  </p:stCondLst>
                                  <p:childTnLst>
                                    <p:set>
                                      <p:cBhvr>
                                        <p:cTn id="130" dur="1" fill="hold">
                                          <p:stCondLst>
                                            <p:cond delay="0"/>
                                          </p:stCondLst>
                                        </p:cTn>
                                        <p:tgtEl>
                                          <p:spTgt spid="60"/>
                                        </p:tgtEl>
                                        <p:attrNameLst>
                                          <p:attrName>style.visibility</p:attrName>
                                        </p:attrNameLst>
                                      </p:cBhvr>
                                      <p:to>
                                        <p:strVal val="visible"/>
                                      </p:to>
                                    </p:set>
                                    <p:animEffect transition="in" filter="wipe(left)">
                                      <p:cBhvr>
                                        <p:cTn id="131" dur="500"/>
                                        <p:tgtEl>
                                          <p:spTgt spid="60"/>
                                        </p:tgtEl>
                                      </p:cBhvr>
                                    </p:animEffect>
                                  </p:childTnLst>
                                </p:cTn>
                              </p:par>
                            </p:childTnLst>
                          </p:cTn>
                        </p:par>
                        <p:par>
                          <p:cTn id="132" fill="hold">
                            <p:stCondLst>
                              <p:cond delay="2000"/>
                            </p:stCondLst>
                            <p:childTnLst>
                              <p:par>
                                <p:cTn id="133" presetID="53" presetClass="entr" presetSubtype="16" fill="hold" grpId="0" nodeType="afterEffect">
                                  <p:stCondLst>
                                    <p:cond delay="0"/>
                                  </p:stCondLst>
                                  <p:childTnLst>
                                    <p:set>
                                      <p:cBhvr>
                                        <p:cTn id="134" dur="1" fill="hold">
                                          <p:stCondLst>
                                            <p:cond delay="0"/>
                                          </p:stCondLst>
                                        </p:cTn>
                                        <p:tgtEl>
                                          <p:spTgt spid="53"/>
                                        </p:tgtEl>
                                        <p:attrNameLst>
                                          <p:attrName>style.visibility</p:attrName>
                                        </p:attrNameLst>
                                      </p:cBhvr>
                                      <p:to>
                                        <p:strVal val="visible"/>
                                      </p:to>
                                    </p:set>
                                    <p:anim calcmode="lin" valueType="num">
                                      <p:cBhvr>
                                        <p:cTn id="135" dur="300" fill="hold"/>
                                        <p:tgtEl>
                                          <p:spTgt spid="53"/>
                                        </p:tgtEl>
                                        <p:attrNameLst>
                                          <p:attrName>ppt_w</p:attrName>
                                        </p:attrNameLst>
                                      </p:cBhvr>
                                      <p:tavLst>
                                        <p:tav tm="0">
                                          <p:val>
                                            <p:fltVal val="0"/>
                                          </p:val>
                                        </p:tav>
                                        <p:tav tm="100000">
                                          <p:val>
                                            <p:strVal val="#ppt_w"/>
                                          </p:val>
                                        </p:tav>
                                      </p:tavLst>
                                    </p:anim>
                                    <p:anim calcmode="lin" valueType="num">
                                      <p:cBhvr>
                                        <p:cTn id="136" dur="300" fill="hold"/>
                                        <p:tgtEl>
                                          <p:spTgt spid="53"/>
                                        </p:tgtEl>
                                        <p:attrNameLst>
                                          <p:attrName>ppt_h</p:attrName>
                                        </p:attrNameLst>
                                      </p:cBhvr>
                                      <p:tavLst>
                                        <p:tav tm="0">
                                          <p:val>
                                            <p:fltVal val="0"/>
                                          </p:val>
                                        </p:tav>
                                        <p:tav tm="100000">
                                          <p:val>
                                            <p:strVal val="#ppt_h"/>
                                          </p:val>
                                        </p:tav>
                                      </p:tavLst>
                                    </p:anim>
                                    <p:animEffect transition="in" filter="fade">
                                      <p:cBhvr>
                                        <p:cTn id="137" dur="300"/>
                                        <p:tgtEl>
                                          <p:spTgt spid="53"/>
                                        </p:tgtEl>
                                      </p:cBhvr>
                                    </p:animEffect>
                                  </p:childTnLst>
                                </p:cTn>
                              </p:par>
                              <p:par>
                                <p:cTn id="138" presetID="6" presetClass="emph" presetSubtype="0" autoRev="1" fill="hold" grpId="1" nodeType="withEffect">
                                  <p:stCondLst>
                                    <p:cond delay="300"/>
                                  </p:stCondLst>
                                  <p:childTnLst>
                                    <p:animScale>
                                      <p:cBhvr>
                                        <p:cTn id="139" dur="150" fill="hold"/>
                                        <p:tgtEl>
                                          <p:spTgt spid="53"/>
                                        </p:tgtEl>
                                      </p:cBhvr>
                                      <p:by x="110000" y="110000"/>
                                    </p:animScale>
                                  </p:childTnLst>
                                </p:cTn>
                              </p:par>
                              <p:par>
                                <p:cTn id="140" presetID="53" presetClass="entr" presetSubtype="16" fill="hold" grpId="0" nodeType="withEffect">
                                  <p:stCondLst>
                                    <p:cond delay="300"/>
                                  </p:stCondLst>
                                  <p:childTnLst>
                                    <p:set>
                                      <p:cBhvr>
                                        <p:cTn id="141" dur="1" fill="hold">
                                          <p:stCondLst>
                                            <p:cond delay="0"/>
                                          </p:stCondLst>
                                        </p:cTn>
                                        <p:tgtEl>
                                          <p:spTgt spid="54"/>
                                        </p:tgtEl>
                                        <p:attrNameLst>
                                          <p:attrName>style.visibility</p:attrName>
                                        </p:attrNameLst>
                                      </p:cBhvr>
                                      <p:to>
                                        <p:strVal val="visible"/>
                                      </p:to>
                                    </p:set>
                                    <p:anim calcmode="lin" valueType="num">
                                      <p:cBhvr>
                                        <p:cTn id="142" dur="300" fill="hold"/>
                                        <p:tgtEl>
                                          <p:spTgt spid="54"/>
                                        </p:tgtEl>
                                        <p:attrNameLst>
                                          <p:attrName>ppt_w</p:attrName>
                                        </p:attrNameLst>
                                      </p:cBhvr>
                                      <p:tavLst>
                                        <p:tav tm="0">
                                          <p:val>
                                            <p:fltVal val="0"/>
                                          </p:val>
                                        </p:tav>
                                        <p:tav tm="100000">
                                          <p:val>
                                            <p:strVal val="#ppt_w"/>
                                          </p:val>
                                        </p:tav>
                                      </p:tavLst>
                                    </p:anim>
                                    <p:anim calcmode="lin" valueType="num">
                                      <p:cBhvr>
                                        <p:cTn id="143" dur="300" fill="hold"/>
                                        <p:tgtEl>
                                          <p:spTgt spid="54"/>
                                        </p:tgtEl>
                                        <p:attrNameLst>
                                          <p:attrName>ppt_h</p:attrName>
                                        </p:attrNameLst>
                                      </p:cBhvr>
                                      <p:tavLst>
                                        <p:tav tm="0">
                                          <p:val>
                                            <p:fltVal val="0"/>
                                          </p:val>
                                        </p:tav>
                                        <p:tav tm="100000">
                                          <p:val>
                                            <p:strVal val="#ppt_h"/>
                                          </p:val>
                                        </p:tav>
                                      </p:tavLst>
                                    </p:anim>
                                    <p:animEffect transition="in" filter="fade">
                                      <p:cBhvr>
                                        <p:cTn id="144" dur="300"/>
                                        <p:tgtEl>
                                          <p:spTgt spid="54"/>
                                        </p:tgtEl>
                                      </p:cBhvr>
                                    </p:animEffect>
                                  </p:childTnLst>
                                </p:cTn>
                              </p:par>
                              <p:par>
                                <p:cTn id="145" presetID="6" presetClass="emph" presetSubtype="0" autoRev="1" fill="hold" grpId="1" nodeType="withEffect">
                                  <p:stCondLst>
                                    <p:cond delay="600"/>
                                  </p:stCondLst>
                                  <p:childTnLst>
                                    <p:animScale>
                                      <p:cBhvr>
                                        <p:cTn id="146" dur="150" fill="hold"/>
                                        <p:tgtEl>
                                          <p:spTgt spid="54"/>
                                        </p:tgtEl>
                                      </p:cBhvr>
                                      <p:by x="110000" y="110000"/>
                                    </p:animScale>
                                  </p:childTnLst>
                                </p:cTn>
                              </p:par>
                              <p:par>
                                <p:cTn id="147" presetID="53" presetClass="entr" presetSubtype="16" fill="hold" nodeType="withEffect">
                                  <p:stCondLst>
                                    <p:cond delay="300"/>
                                  </p:stCondLst>
                                  <p:childTnLst>
                                    <p:set>
                                      <p:cBhvr>
                                        <p:cTn id="148" dur="1" fill="hold">
                                          <p:stCondLst>
                                            <p:cond delay="0"/>
                                          </p:stCondLst>
                                        </p:cTn>
                                        <p:tgtEl>
                                          <p:spTgt spid="12"/>
                                        </p:tgtEl>
                                        <p:attrNameLst>
                                          <p:attrName>style.visibility</p:attrName>
                                        </p:attrNameLst>
                                      </p:cBhvr>
                                      <p:to>
                                        <p:strVal val="visible"/>
                                      </p:to>
                                    </p:set>
                                    <p:anim calcmode="lin" valueType="num">
                                      <p:cBhvr>
                                        <p:cTn id="149" dur="300" fill="hold"/>
                                        <p:tgtEl>
                                          <p:spTgt spid="12"/>
                                        </p:tgtEl>
                                        <p:attrNameLst>
                                          <p:attrName>ppt_w</p:attrName>
                                        </p:attrNameLst>
                                      </p:cBhvr>
                                      <p:tavLst>
                                        <p:tav tm="0">
                                          <p:val>
                                            <p:fltVal val="0"/>
                                          </p:val>
                                        </p:tav>
                                        <p:tav tm="100000">
                                          <p:val>
                                            <p:strVal val="#ppt_w"/>
                                          </p:val>
                                        </p:tav>
                                      </p:tavLst>
                                    </p:anim>
                                    <p:anim calcmode="lin" valueType="num">
                                      <p:cBhvr>
                                        <p:cTn id="150" dur="300" fill="hold"/>
                                        <p:tgtEl>
                                          <p:spTgt spid="12"/>
                                        </p:tgtEl>
                                        <p:attrNameLst>
                                          <p:attrName>ppt_h</p:attrName>
                                        </p:attrNameLst>
                                      </p:cBhvr>
                                      <p:tavLst>
                                        <p:tav tm="0">
                                          <p:val>
                                            <p:fltVal val="0"/>
                                          </p:val>
                                        </p:tav>
                                        <p:tav tm="100000">
                                          <p:val>
                                            <p:strVal val="#ppt_h"/>
                                          </p:val>
                                        </p:tav>
                                      </p:tavLst>
                                    </p:anim>
                                    <p:animEffect transition="in" filter="fade">
                                      <p:cBhvr>
                                        <p:cTn id="151" dur="300"/>
                                        <p:tgtEl>
                                          <p:spTgt spid="12"/>
                                        </p:tgtEl>
                                      </p:cBhvr>
                                    </p:animEffect>
                                  </p:childTnLst>
                                </p:cTn>
                              </p:par>
                              <p:par>
                                <p:cTn id="152" presetID="6" presetClass="emph" presetSubtype="0" autoRev="1" fill="hold" nodeType="withEffect">
                                  <p:stCondLst>
                                    <p:cond delay="600"/>
                                  </p:stCondLst>
                                  <p:childTnLst>
                                    <p:animScale>
                                      <p:cBhvr>
                                        <p:cTn id="153" dur="150" fill="hold"/>
                                        <p:tgtEl>
                                          <p:spTgt spid="12"/>
                                        </p:tgtEl>
                                      </p:cBhvr>
                                      <p:by x="110000" y="110000"/>
                                    </p:animScale>
                                  </p:childTnLst>
                                </p:cTn>
                              </p:par>
                              <p:par>
                                <p:cTn id="154" presetID="22" presetClass="entr" presetSubtype="1" fill="hold" grpId="0" nodeType="withEffect">
                                  <p:stCondLst>
                                    <p:cond delay="600"/>
                                  </p:stCondLst>
                                  <p:childTnLst>
                                    <p:set>
                                      <p:cBhvr>
                                        <p:cTn id="155" dur="1" fill="hold">
                                          <p:stCondLst>
                                            <p:cond delay="0"/>
                                          </p:stCondLst>
                                        </p:cTn>
                                        <p:tgtEl>
                                          <p:spTgt spid="7"/>
                                        </p:tgtEl>
                                        <p:attrNameLst>
                                          <p:attrName>style.visibility</p:attrName>
                                        </p:attrNameLst>
                                      </p:cBhvr>
                                      <p:to>
                                        <p:strVal val="visible"/>
                                      </p:to>
                                    </p:set>
                                    <p:animEffect transition="in" filter="wipe(up)">
                                      <p:cBhvr>
                                        <p:cTn id="156" dur="500"/>
                                        <p:tgtEl>
                                          <p:spTgt spid="7"/>
                                        </p:tgtEl>
                                      </p:cBhvr>
                                    </p:animEffect>
                                  </p:childTnLst>
                                </p:cTn>
                              </p:par>
                              <p:par>
                                <p:cTn id="157" presetID="2" presetClass="entr" presetSubtype="4" fill="hold" grpId="0" nodeType="withEffect">
                                  <p:stCondLst>
                                    <p:cond delay="1100"/>
                                  </p:stCondLst>
                                  <p:childTnLst>
                                    <p:set>
                                      <p:cBhvr>
                                        <p:cTn id="158" dur="1" fill="hold">
                                          <p:stCondLst>
                                            <p:cond delay="0"/>
                                          </p:stCondLst>
                                        </p:cTn>
                                        <p:tgtEl>
                                          <p:spTgt spid="42"/>
                                        </p:tgtEl>
                                        <p:attrNameLst>
                                          <p:attrName>style.visibility</p:attrName>
                                        </p:attrNameLst>
                                      </p:cBhvr>
                                      <p:to>
                                        <p:strVal val="visible"/>
                                      </p:to>
                                    </p:set>
                                    <p:anim calcmode="lin" valueType="num">
                                      <p:cBhvr additive="base">
                                        <p:cTn id="159" dur="500" fill="hold"/>
                                        <p:tgtEl>
                                          <p:spTgt spid="42"/>
                                        </p:tgtEl>
                                        <p:attrNameLst>
                                          <p:attrName>ppt_x</p:attrName>
                                        </p:attrNameLst>
                                      </p:cBhvr>
                                      <p:tavLst>
                                        <p:tav tm="0">
                                          <p:val>
                                            <p:strVal val="#ppt_x"/>
                                          </p:val>
                                        </p:tav>
                                        <p:tav tm="100000">
                                          <p:val>
                                            <p:strVal val="#ppt_x"/>
                                          </p:val>
                                        </p:tav>
                                      </p:tavLst>
                                    </p:anim>
                                    <p:anim calcmode="lin" valueType="num">
                                      <p:cBhvr additive="base">
                                        <p:cTn id="160"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6" grpId="0" animBg="1"/>
      <p:bldP spid="18" grpId="0" animBg="1"/>
      <p:bldP spid="19" grpId="0" animBg="1"/>
      <p:bldP spid="53" grpId="0" animBg="1"/>
      <p:bldP spid="53" grpId="1" animBg="1"/>
      <p:bldP spid="54" grpId="0" animBg="1"/>
      <p:bldP spid="54" grpId="1" animBg="1"/>
      <p:bldP spid="51" grpId="0" animBg="1"/>
      <p:bldP spid="51" grpId="1" animBg="1"/>
      <p:bldP spid="52" grpId="0" animBg="1"/>
      <p:bldP spid="52" grpId="1" animBg="1"/>
      <p:bldP spid="49" grpId="0" animBg="1"/>
      <p:bldP spid="49" grpId="1" animBg="1"/>
      <p:bldP spid="50" grpId="0" animBg="1"/>
      <p:bldP spid="50" grpId="1" animBg="1"/>
      <p:bldP spid="47" grpId="0" animBg="1"/>
      <p:bldP spid="47" grpId="1" animBg="1"/>
      <p:bldP spid="48" grpId="0" animBg="1"/>
      <p:bldP spid="48" grpId="1" animBg="1"/>
      <p:bldP spid="45" grpId="0" animBg="1"/>
      <p:bldP spid="45" grpId="1" animBg="1"/>
      <p:bldP spid="46" grpId="0" animBg="1"/>
      <p:bldP spid="46" grpId="1" animBg="1"/>
      <p:bldP spid="40" grpId="0"/>
      <p:bldP spid="41" grpId="0"/>
      <p:bldP spid="42" grpId="0"/>
      <p:bldP spid="43" grpId="0"/>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4"/>
          <p:cNvGrpSpPr/>
          <p:nvPr/>
        </p:nvGrpSpPr>
        <p:grpSpPr>
          <a:xfrm>
            <a:off x="5538813" y="1536920"/>
            <a:ext cx="2796076" cy="2836381"/>
            <a:chOff x="1331640" y="1707654"/>
            <a:chExt cx="2796076" cy="2835506"/>
          </a:xfrm>
        </p:grpSpPr>
        <p:sp>
          <p:nvSpPr>
            <p:cNvPr id="96"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7"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9"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0"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1"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2" name="矩形 1"/>
          <p:cNvSpPr>
            <a:spLocks noChangeArrowheads="1"/>
          </p:cNvSpPr>
          <p:nvPr/>
        </p:nvSpPr>
        <p:spPr bwMode="auto">
          <a:xfrm>
            <a:off x="1043608" y="1682841"/>
            <a:ext cx="35283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3" name="矩形 1"/>
          <p:cNvSpPr>
            <a:spLocks noChangeArrowheads="1"/>
          </p:cNvSpPr>
          <p:nvPr/>
        </p:nvSpPr>
        <p:spPr bwMode="auto">
          <a:xfrm>
            <a:off x="1043608" y="2415162"/>
            <a:ext cx="35283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4" name="矩形 1"/>
          <p:cNvSpPr>
            <a:spLocks noChangeArrowheads="1"/>
          </p:cNvSpPr>
          <p:nvPr/>
        </p:nvSpPr>
        <p:spPr bwMode="auto">
          <a:xfrm>
            <a:off x="1043608" y="3147483"/>
            <a:ext cx="35283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5" name="矩形 1"/>
          <p:cNvSpPr>
            <a:spLocks noChangeArrowheads="1"/>
          </p:cNvSpPr>
          <p:nvPr/>
        </p:nvSpPr>
        <p:spPr bwMode="auto">
          <a:xfrm>
            <a:off x="1043608" y="3879805"/>
            <a:ext cx="35283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06" name="直接连接符 105"/>
          <p:cNvCxnSpPr/>
          <p:nvPr/>
        </p:nvCxnSpPr>
        <p:spPr>
          <a:xfrm flipH="1">
            <a:off x="4662485" y="1898212"/>
            <a:ext cx="792087"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4662485" y="2625448"/>
            <a:ext cx="792087"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4662485" y="3352685"/>
            <a:ext cx="792087"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4662485" y="4079922"/>
            <a:ext cx="792087"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106"/>
                                        </p:tgtEl>
                                        <p:attrNameLst>
                                          <p:attrName>style.visibility</p:attrName>
                                        </p:attrNameLst>
                                      </p:cBhvr>
                                      <p:to>
                                        <p:strVal val="visible"/>
                                      </p:to>
                                    </p:set>
                                    <p:animEffect transition="in" filter="wipe(right)">
                                      <p:cBhvr>
                                        <p:cTn id="12" dur="500"/>
                                        <p:tgtEl>
                                          <p:spTgt spid="106"/>
                                        </p:tgtEl>
                                      </p:cBhvr>
                                    </p:animEffect>
                                  </p:childTnLst>
                                </p:cTn>
                              </p:par>
                              <p:par>
                                <p:cTn id="13" presetID="2" presetClass="entr" presetSubtype="8" fill="hold" grpId="0" nodeType="withEffect">
                                  <p:stCondLst>
                                    <p:cond delay="30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300" fill="hold"/>
                                        <p:tgtEl>
                                          <p:spTgt spid="102"/>
                                        </p:tgtEl>
                                        <p:attrNameLst>
                                          <p:attrName>ppt_x</p:attrName>
                                        </p:attrNameLst>
                                      </p:cBhvr>
                                      <p:tavLst>
                                        <p:tav tm="0">
                                          <p:val>
                                            <p:strVal val="0-#ppt_w/2"/>
                                          </p:val>
                                        </p:tav>
                                        <p:tav tm="100000">
                                          <p:val>
                                            <p:strVal val="#ppt_x"/>
                                          </p:val>
                                        </p:tav>
                                      </p:tavLst>
                                    </p:anim>
                                    <p:anim calcmode="lin" valueType="num">
                                      <p:cBhvr additive="base">
                                        <p:cTn id="16" dur="300" fill="hold"/>
                                        <p:tgtEl>
                                          <p:spTgt spid="102"/>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107"/>
                                        </p:tgtEl>
                                        <p:attrNameLst>
                                          <p:attrName>style.visibility</p:attrName>
                                        </p:attrNameLst>
                                      </p:cBhvr>
                                      <p:to>
                                        <p:strVal val="visible"/>
                                      </p:to>
                                    </p:set>
                                    <p:animEffect transition="in" filter="wipe(right)">
                                      <p:cBhvr>
                                        <p:cTn id="20" dur="500"/>
                                        <p:tgtEl>
                                          <p:spTgt spid="107"/>
                                        </p:tgtEl>
                                      </p:cBhvr>
                                    </p:animEffect>
                                  </p:childTnLst>
                                </p:cTn>
                              </p:par>
                              <p:par>
                                <p:cTn id="21" presetID="2" presetClass="entr" presetSubtype="8" fill="hold" grpId="0" nodeType="withEffect">
                                  <p:stCondLst>
                                    <p:cond delay="300"/>
                                  </p:stCondLst>
                                  <p:childTnLst>
                                    <p:set>
                                      <p:cBhvr>
                                        <p:cTn id="22" dur="1" fill="hold">
                                          <p:stCondLst>
                                            <p:cond delay="0"/>
                                          </p:stCondLst>
                                        </p:cTn>
                                        <p:tgtEl>
                                          <p:spTgt spid="103"/>
                                        </p:tgtEl>
                                        <p:attrNameLst>
                                          <p:attrName>style.visibility</p:attrName>
                                        </p:attrNameLst>
                                      </p:cBhvr>
                                      <p:to>
                                        <p:strVal val="visible"/>
                                      </p:to>
                                    </p:set>
                                    <p:anim calcmode="lin" valueType="num">
                                      <p:cBhvr additive="base">
                                        <p:cTn id="23" dur="300" fill="hold"/>
                                        <p:tgtEl>
                                          <p:spTgt spid="103"/>
                                        </p:tgtEl>
                                        <p:attrNameLst>
                                          <p:attrName>ppt_x</p:attrName>
                                        </p:attrNameLst>
                                      </p:cBhvr>
                                      <p:tavLst>
                                        <p:tav tm="0">
                                          <p:val>
                                            <p:strVal val="0-#ppt_w/2"/>
                                          </p:val>
                                        </p:tav>
                                        <p:tav tm="100000">
                                          <p:val>
                                            <p:strVal val="#ppt_x"/>
                                          </p:val>
                                        </p:tav>
                                      </p:tavLst>
                                    </p:anim>
                                    <p:anim calcmode="lin" valueType="num">
                                      <p:cBhvr additive="base">
                                        <p:cTn id="24" dur="300" fill="hold"/>
                                        <p:tgtEl>
                                          <p:spTgt spid="103"/>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108"/>
                                        </p:tgtEl>
                                        <p:attrNameLst>
                                          <p:attrName>style.visibility</p:attrName>
                                        </p:attrNameLst>
                                      </p:cBhvr>
                                      <p:to>
                                        <p:strVal val="visible"/>
                                      </p:to>
                                    </p:set>
                                    <p:animEffect transition="in" filter="wipe(right)">
                                      <p:cBhvr>
                                        <p:cTn id="28" dur="500"/>
                                        <p:tgtEl>
                                          <p:spTgt spid="108"/>
                                        </p:tgtEl>
                                      </p:cBhvr>
                                    </p:animEffect>
                                  </p:childTnLst>
                                </p:cTn>
                              </p:par>
                              <p:par>
                                <p:cTn id="29" presetID="2" presetClass="entr" presetSubtype="8" fill="hold" grpId="0" nodeType="withEffect">
                                  <p:stCondLst>
                                    <p:cond delay="300"/>
                                  </p:stCondLst>
                                  <p:childTnLst>
                                    <p:set>
                                      <p:cBhvr>
                                        <p:cTn id="30" dur="1" fill="hold">
                                          <p:stCondLst>
                                            <p:cond delay="0"/>
                                          </p:stCondLst>
                                        </p:cTn>
                                        <p:tgtEl>
                                          <p:spTgt spid="104"/>
                                        </p:tgtEl>
                                        <p:attrNameLst>
                                          <p:attrName>style.visibility</p:attrName>
                                        </p:attrNameLst>
                                      </p:cBhvr>
                                      <p:to>
                                        <p:strVal val="visible"/>
                                      </p:to>
                                    </p:set>
                                    <p:anim calcmode="lin" valueType="num">
                                      <p:cBhvr additive="base">
                                        <p:cTn id="31" dur="300" fill="hold"/>
                                        <p:tgtEl>
                                          <p:spTgt spid="104"/>
                                        </p:tgtEl>
                                        <p:attrNameLst>
                                          <p:attrName>ppt_x</p:attrName>
                                        </p:attrNameLst>
                                      </p:cBhvr>
                                      <p:tavLst>
                                        <p:tav tm="0">
                                          <p:val>
                                            <p:strVal val="0-#ppt_w/2"/>
                                          </p:val>
                                        </p:tav>
                                        <p:tav tm="100000">
                                          <p:val>
                                            <p:strVal val="#ppt_x"/>
                                          </p:val>
                                        </p:tav>
                                      </p:tavLst>
                                    </p:anim>
                                    <p:anim calcmode="lin" valueType="num">
                                      <p:cBhvr additive="base">
                                        <p:cTn id="32" dur="300" fill="hold"/>
                                        <p:tgtEl>
                                          <p:spTgt spid="104"/>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109"/>
                                        </p:tgtEl>
                                        <p:attrNameLst>
                                          <p:attrName>style.visibility</p:attrName>
                                        </p:attrNameLst>
                                      </p:cBhvr>
                                      <p:to>
                                        <p:strVal val="visible"/>
                                      </p:to>
                                    </p:set>
                                    <p:animEffect transition="in" filter="wipe(right)">
                                      <p:cBhvr>
                                        <p:cTn id="36" dur="500"/>
                                        <p:tgtEl>
                                          <p:spTgt spid="109"/>
                                        </p:tgtEl>
                                      </p:cBhvr>
                                    </p:animEffect>
                                  </p:childTnLst>
                                </p:cTn>
                              </p:par>
                              <p:par>
                                <p:cTn id="37" presetID="2" presetClass="entr" presetSubtype="8" fill="hold" grpId="0" nodeType="withEffect">
                                  <p:stCondLst>
                                    <p:cond delay="300"/>
                                  </p:stCondLst>
                                  <p:childTnLst>
                                    <p:set>
                                      <p:cBhvr>
                                        <p:cTn id="38" dur="1" fill="hold">
                                          <p:stCondLst>
                                            <p:cond delay="0"/>
                                          </p:stCondLst>
                                        </p:cTn>
                                        <p:tgtEl>
                                          <p:spTgt spid="105"/>
                                        </p:tgtEl>
                                        <p:attrNameLst>
                                          <p:attrName>style.visibility</p:attrName>
                                        </p:attrNameLst>
                                      </p:cBhvr>
                                      <p:to>
                                        <p:strVal val="visible"/>
                                      </p:to>
                                    </p:set>
                                    <p:anim calcmode="lin" valueType="num">
                                      <p:cBhvr additive="base">
                                        <p:cTn id="39" dur="300" fill="hold"/>
                                        <p:tgtEl>
                                          <p:spTgt spid="105"/>
                                        </p:tgtEl>
                                        <p:attrNameLst>
                                          <p:attrName>ppt_x</p:attrName>
                                        </p:attrNameLst>
                                      </p:cBhvr>
                                      <p:tavLst>
                                        <p:tav tm="0">
                                          <p:val>
                                            <p:strVal val="0-#ppt_w/2"/>
                                          </p:val>
                                        </p:tav>
                                        <p:tav tm="100000">
                                          <p:val>
                                            <p:strVal val="#ppt_x"/>
                                          </p:val>
                                        </p:tav>
                                      </p:tavLst>
                                    </p:anim>
                                    <p:anim calcmode="lin" valueType="num">
                                      <p:cBhvr additive="base">
                                        <p:cTn id="40" dur="300" fill="hold"/>
                                        <p:tgtEl>
                                          <p:spTgt spid="1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104" grpId="0"/>
      <p:bldP spid="10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014112" y="3113840"/>
            <a:ext cx="3115777" cy="49451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3563888" y="3202107"/>
            <a:ext cx="2089852"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spcAft>
                <a:spcPts val="900"/>
              </a:spcAft>
            </a:pPr>
            <a:r>
              <a:rPr lang="zh-CN" altLang="en-US" sz="20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产品运行</a:t>
            </a:r>
            <a:endParaRPr lang="en-US" altLang="zh-CN" sz="8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9" name="TextBox 11"/>
          <p:cNvSpPr txBox="1"/>
          <p:nvPr/>
        </p:nvSpPr>
        <p:spPr>
          <a:xfrm>
            <a:off x="4626068" y="3811006"/>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366872" y="3811006"/>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4626068" y="4002832"/>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366872" y="4002832"/>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p:cNvSpPr/>
          <p:nvPr/>
        </p:nvSpPr>
        <p:spPr>
          <a:xfrm>
            <a:off x="4171549" y="1667061"/>
            <a:ext cx="936000" cy="9371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60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rPr>
              <a:t>02</a:t>
            </a:r>
            <a:endParaRPr lang="zh-CN" altLang="en-US" sz="60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by="(-#ppt_w*2)" calcmode="lin" valueType="num">
                                      <p:cBhvr rctx="PPT">
                                        <p:cTn id="13" dur="500" autoRev="1" fill="hold">
                                          <p:stCondLst>
                                            <p:cond delay="0"/>
                                          </p:stCondLst>
                                        </p:cTn>
                                        <p:tgtEl>
                                          <p:spTgt spid="5"/>
                                        </p:tgtEl>
                                        <p:attrNameLst>
                                          <p:attrName>ppt_w</p:attrName>
                                        </p:attrNameLst>
                                      </p:cBhvr>
                                    </p:anim>
                                    <p:anim by="(#ppt_w*0.50)" calcmode="lin" valueType="num">
                                      <p:cBhvr>
                                        <p:cTn id="14" dur="500" decel="50000" autoRev="1" fill="hold">
                                          <p:stCondLst>
                                            <p:cond delay="0"/>
                                          </p:stCondLst>
                                        </p:cTn>
                                        <p:tgtEl>
                                          <p:spTgt spid="5"/>
                                        </p:tgtEl>
                                        <p:attrNameLst>
                                          <p:attrName>ppt_x</p:attrName>
                                        </p:attrNameLst>
                                      </p:cBhvr>
                                    </p:anim>
                                    <p:anim from="(-#ppt_h/2)" to="(#ppt_y)" calcmode="lin" valueType="num">
                                      <p:cBhvr>
                                        <p:cTn id="15" dur="1000" fill="hold">
                                          <p:stCondLst>
                                            <p:cond delay="0"/>
                                          </p:stCondLst>
                                        </p:cTn>
                                        <p:tgtEl>
                                          <p:spTgt spid="5"/>
                                        </p:tgtEl>
                                        <p:attrNameLst>
                                          <p:attrName>ppt_y</p:attrName>
                                        </p:attrNameLst>
                                      </p:cBhvr>
                                    </p:anim>
                                    <p:animRot by="21600000">
                                      <p:cBhvr>
                                        <p:cTn id="16" dur="1000" fill="hold">
                                          <p:stCondLst>
                                            <p:cond delay="0"/>
                                          </p:stCondLst>
                                        </p:cTn>
                                        <p:tgtEl>
                                          <p:spTgt spid="5"/>
                                        </p:tgtEl>
                                        <p:attrNameLst>
                                          <p:attrName>r</p:attrName>
                                        </p:attrNameLst>
                                      </p:cBhvr>
                                    </p:animRot>
                                  </p:childTnLst>
                                </p:cTn>
                              </p:par>
                            </p:childTnLst>
                          </p:cTn>
                        </p:par>
                        <p:par>
                          <p:cTn id="17" fill="hold">
                            <p:stCondLst>
                              <p:cond delay="2299"/>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3299"/>
                            </p:stCondLst>
                            <p:childTnLst>
                              <p:par>
                                <p:cTn id="29" presetID="42"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4299"/>
                            </p:stCondLst>
                            <p:childTnLst>
                              <p:par>
                                <p:cTn id="40" presetID="2" presetClass="entr" presetSubtype="1"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9" grpId="0"/>
      <p:bldP spid="10" grpId="0"/>
      <p:bldP spid="11" grpId="0"/>
      <p:bldP spid="12" grpId="0"/>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p:cNvGraphicFramePr/>
          <p:nvPr/>
        </p:nvGraphicFramePr>
        <p:xfrm>
          <a:off x="1588134" y="1666885"/>
          <a:ext cx="1777299" cy="1587484"/>
        </p:xfrm>
        <a:graphic>
          <a:graphicData uri="http://schemas.openxmlformats.org/drawingml/2006/chart">
            <c:chart xmlns:c="http://schemas.openxmlformats.org/drawingml/2006/chart" xmlns:r="http://schemas.openxmlformats.org/officeDocument/2006/relationships" r:id="rId1"/>
          </a:graphicData>
        </a:graphic>
      </p:graphicFrame>
      <p:sp>
        <p:nvSpPr>
          <p:cNvPr id="2" name="椭圆 1"/>
          <p:cNvSpPr/>
          <p:nvPr/>
        </p:nvSpPr>
        <p:spPr>
          <a:xfrm>
            <a:off x="1949406" y="1933018"/>
            <a:ext cx="1054757" cy="1055219"/>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5" rIns="0" bIns="34295" numCol="1" spcCol="0" rtlCol="0" fromWordArt="0" anchor="ctr" anchorCtr="0" forceAA="0" compatLnSpc="1">
            <a:noAutofit/>
          </a:bodyPr>
          <a:lstStyle/>
          <a:p>
            <a:pPr algn="ctr"/>
            <a:r>
              <a:rPr lang="en-US" altLang="zh-CN" sz="2400" dirty="0">
                <a:solidFill>
                  <a:schemeClr val="tx1">
                    <a:lumMod val="75000"/>
                    <a:lumOff val="25000"/>
                  </a:schemeClr>
                </a:solidFill>
                <a:latin typeface="Avant GardeBook" pitchFamily="50" charset="0"/>
                <a:ea typeface="微软雅黑" panose="020B0503020204020204" pitchFamily="34" charset="-122"/>
              </a:rPr>
              <a:t>67</a:t>
            </a:r>
            <a:r>
              <a:rPr lang="en-US" altLang="zh-CN" sz="1200" dirty="0">
                <a:solidFill>
                  <a:schemeClr val="tx1">
                    <a:lumMod val="75000"/>
                    <a:lumOff val="25000"/>
                  </a:schemeClr>
                </a:solidFill>
                <a:latin typeface="Avant GardeBook" pitchFamily="50" charset="0"/>
                <a:ea typeface="微软雅黑" panose="020B0503020204020204" pitchFamily="34" charset="-122"/>
              </a:rPr>
              <a:t>%</a:t>
            </a:r>
            <a:endParaRPr lang="zh-CN" altLang="en-US" sz="1200" dirty="0">
              <a:solidFill>
                <a:schemeClr val="tx1">
                  <a:lumMod val="75000"/>
                  <a:lumOff val="25000"/>
                </a:schemeClr>
              </a:solidFill>
              <a:latin typeface="Avant GardeBook" pitchFamily="50" charset="0"/>
              <a:ea typeface="微软雅黑" panose="020B0503020204020204" pitchFamily="34" charset="-122"/>
            </a:endParaRPr>
          </a:p>
        </p:txBody>
      </p:sp>
      <p:graphicFrame>
        <p:nvGraphicFramePr>
          <p:cNvPr id="7" name="图表 6"/>
          <p:cNvGraphicFramePr/>
          <p:nvPr/>
        </p:nvGraphicFramePr>
        <p:xfrm>
          <a:off x="3683351" y="1666885"/>
          <a:ext cx="1777299" cy="1587484"/>
        </p:xfrm>
        <a:graphic>
          <a:graphicData uri="http://schemas.openxmlformats.org/drawingml/2006/chart">
            <c:chart xmlns:c="http://schemas.openxmlformats.org/drawingml/2006/chart" xmlns:r="http://schemas.openxmlformats.org/officeDocument/2006/relationships" r:id="rId2"/>
          </a:graphicData>
        </a:graphic>
      </p:graphicFrame>
      <p:sp>
        <p:nvSpPr>
          <p:cNvPr id="8" name="椭圆 7"/>
          <p:cNvSpPr/>
          <p:nvPr/>
        </p:nvSpPr>
        <p:spPr>
          <a:xfrm>
            <a:off x="4044623" y="1933018"/>
            <a:ext cx="1054757" cy="1055219"/>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5" rIns="0" bIns="34295" numCol="1" spcCol="0" rtlCol="0" fromWordArt="0" anchor="ctr" anchorCtr="0" forceAA="0" compatLnSpc="1">
            <a:noAutofit/>
          </a:bodyPr>
          <a:lstStyle/>
          <a:p>
            <a:pPr algn="ctr"/>
            <a:r>
              <a:rPr lang="en-US" altLang="zh-CN" sz="2400" dirty="0">
                <a:solidFill>
                  <a:schemeClr val="tx1">
                    <a:lumMod val="75000"/>
                    <a:lumOff val="25000"/>
                  </a:schemeClr>
                </a:solidFill>
                <a:latin typeface="Avant GardeBook" pitchFamily="50" charset="0"/>
                <a:ea typeface="微软雅黑" panose="020B0503020204020204" pitchFamily="34" charset="-122"/>
              </a:rPr>
              <a:t>81</a:t>
            </a:r>
            <a:r>
              <a:rPr lang="en-US" altLang="zh-CN" sz="1200" dirty="0">
                <a:solidFill>
                  <a:schemeClr val="tx1">
                    <a:lumMod val="75000"/>
                    <a:lumOff val="25000"/>
                  </a:schemeClr>
                </a:solidFill>
                <a:latin typeface="Avant GardeBook" pitchFamily="50" charset="0"/>
                <a:ea typeface="微软雅黑" panose="020B0503020204020204" pitchFamily="34" charset="-122"/>
              </a:rPr>
              <a:t>%</a:t>
            </a:r>
            <a:endParaRPr lang="zh-CN" altLang="en-US" sz="1200" dirty="0">
              <a:solidFill>
                <a:schemeClr val="tx1">
                  <a:lumMod val="75000"/>
                  <a:lumOff val="25000"/>
                </a:schemeClr>
              </a:solidFill>
              <a:latin typeface="Avant GardeBook" pitchFamily="50" charset="0"/>
              <a:ea typeface="微软雅黑" panose="020B0503020204020204" pitchFamily="34" charset="-122"/>
            </a:endParaRPr>
          </a:p>
        </p:txBody>
      </p:sp>
      <p:graphicFrame>
        <p:nvGraphicFramePr>
          <p:cNvPr id="11" name="图表 10"/>
          <p:cNvGraphicFramePr/>
          <p:nvPr/>
        </p:nvGraphicFramePr>
        <p:xfrm>
          <a:off x="5778567" y="1666885"/>
          <a:ext cx="1777299" cy="1587484"/>
        </p:xfrm>
        <a:graphic>
          <a:graphicData uri="http://schemas.openxmlformats.org/drawingml/2006/chart">
            <c:chart xmlns:c="http://schemas.openxmlformats.org/drawingml/2006/chart" xmlns:r="http://schemas.openxmlformats.org/officeDocument/2006/relationships" r:id="rId3"/>
          </a:graphicData>
        </a:graphic>
      </p:graphicFrame>
      <p:sp>
        <p:nvSpPr>
          <p:cNvPr id="12" name="椭圆 11"/>
          <p:cNvSpPr/>
          <p:nvPr/>
        </p:nvSpPr>
        <p:spPr>
          <a:xfrm>
            <a:off x="6139839" y="1933018"/>
            <a:ext cx="1054757" cy="1055219"/>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5" rIns="0" bIns="34295" numCol="1" spcCol="0" rtlCol="0" fromWordArt="0" anchor="ctr" anchorCtr="0" forceAA="0" compatLnSpc="1">
            <a:noAutofit/>
          </a:bodyPr>
          <a:lstStyle/>
          <a:p>
            <a:pPr algn="ctr"/>
            <a:r>
              <a:rPr lang="en-US" altLang="zh-CN" sz="2400" dirty="0">
                <a:solidFill>
                  <a:schemeClr val="tx1">
                    <a:lumMod val="75000"/>
                    <a:lumOff val="25000"/>
                  </a:schemeClr>
                </a:solidFill>
                <a:latin typeface="Avant GardeBook" pitchFamily="50" charset="0"/>
                <a:ea typeface="微软雅黑" panose="020B0503020204020204" pitchFamily="34" charset="-122"/>
              </a:rPr>
              <a:t>53</a:t>
            </a:r>
            <a:r>
              <a:rPr lang="en-US" altLang="zh-CN" sz="1200" dirty="0">
                <a:solidFill>
                  <a:schemeClr val="tx1">
                    <a:lumMod val="75000"/>
                    <a:lumOff val="25000"/>
                  </a:schemeClr>
                </a:solidFill>
                <a:latin typeface="Avant GardeBook" pitchFamily="50" charset="0"/>
                <a:ea typeface="微软雅黑" panose="020B0503020204020204" pitchFamily="34" charset="-122"/>
              </a:rPr>
              <a:t>%</a:t>
            </a:r>
            <a:endParaRPr lang="zh-CN" altLang="en-US" sz="1200" dirty="0">
              <a:solidFill>
                <a:schemeClr val="tx1">
                  <a:lumMod val="75000"/>
                  <a:lumOff val="25000"/>
                </a:schemeClr>
              </a:solidFill>
              <a:latin typeface="Avant GardeBook" pitchFamily="50" charset="0"/>
              <a:ea typeface="微软雅黑" panose="020B0503020204020204" pitchFamily="34" charset="-122"/>
            </a:endParaRPr>
          </a:p>
        </p:txBody>
      </p:sp>
      <p:sp>
        <p:nvSpPr>
          <p:cNvPr id="17" name="TextBox 16"/>
          <p:cNvSpPr txBox="1"/>
          <p:nvPr/>
        </p:nvSpPr>
        <p:spPr>
          <a:xfrm>
            <a:off x="1949405" y="1330022"/>
            <a:ext cx="1054757" cy="244362"/>
          </a:xfrm>
          <a:prstGeom prst="rect">
            <a:avLst/>
          </a:prstGeom>
          <a:noFill/>
        </p:spPr>
        <p:txBody>
          <a:bodyPr wrap="square" lIns="68589" tIns="0" rIns="68589" bIns="0" rtlCol="0" anchor="t">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8" name="TextBox 17"/>
          <p:cNvSpPr txBox="1"/>
          <p:nvPr/>
        </p:nvSpPr>
        <p:spPr>
          <a:xfrm>
            <a:off x="1731892" y="3382884"/>
            <a:ext cx="1759988" cy="609408"/>
          </a:xfrm>
          <a:prstGeom prst="rect">
            <a:avLst/>
          </a:prstGeom>
          <a:noFill/>
        </p:spPr>
        <p:txBody>
          <a:bodyPr wrap="square" lIns="68589" tIns="34295" rIns="68589" bIns="34295"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044623" y="1330022"/>
            <a:ext cx="1054757" cy="244362"/>
          </a:xfrm>
          <a:prstGeom prst="rect">
            <a:avLst/>
          </a:prstGeom>
          <a:noFill/>
        </p:spPr>
        <p:txBody>
          <a:bodyPr wrap="square" lIns="68589" tIns="0" rIns="68589" bIns="0" rtlCol="0" anchor="t">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0" name="TextBox 19"/>
          <p:cNvSpPr txBox="1"/>
          <p:nvPr/>
        </p:nvSpPr>
        <p:spPr>
          <a:xfrm>
            <a:off x="3827110" y="3382884"/>
            <a:ext cx="1759988" cy="609408"/>
          </a:xfrm>
          <a:prstGeom prst="rect">
            <a:avLst/>
          </a:prstGeom>
          <a:noFill/>
        </p:spPr>
        <p:txBody>
          <a:bodyPr wrap="square" lIns="68589" tIns="34295" rIns="68589" bIns="34295"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6139839" y="1330022"/>
            <a:ext cx="1054757" cy="244362"/>
          </a:xfrm>
          <a:prstGeom prst="rect">
            <a:avLst/>
          </a:prstGeom>
          <a:noFill/>
        </p:spPr>
        <p:txBody>
          <a:bodyPr wrap="square" lIns="68589" tIns="0" rIns="68589" bIns="0" rtlCol="0" anchor="t">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2" name="TextBox 21"/>
          <p:cNvSpPr txBox="1"/>
          <p:nvPr/>
        </p:nvSpPr>
        <p:spPr>
          <a:xfrm>
            <a:off x="5922326" y="3382884"/>
            <a:ext cx="1759988" cy="609408"/>
          </a:xfrm>
          <a:prstGeom prst="rect">
            <a:avLst/>
          </a:prstGeom>
          <a:noFill/>
        </p:spPr>
        <p:txBody>
          <a:bodyPr wrap="square" lIns="68589" tIns="34295" rIns="68589" bIns="34295"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21"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childTnLst>
                          </p:cTn>
                        </p:par>
                        <p:par>
                          <p:cTn id="12" fill="hold">
                            <p:stCondLst>
                              <p:cond delay="500"/>
                            </p:stCondLst>
                            <p:childTnLst>
                              <p:par>
                                <p:cTn id="13" presetID="16" presetClass="entr" presetSubtype="37"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outVertical)">
                                      <p:cBhvr>
                                        <p:cTn id="15" dur="500"/>
                                        <p:tgtEl>
                                          <p:spTgt spid="17"/>
                                        </p:tgtEl>
                                      </p:cBhvr>
                                    </p:animEffect>
                                  </p:childTnLst>
                                </p:cTn>
                              </p:par>
                            </p:childTnLst>
                          </p:cTn>
                        </p:par>
                        <p:par>
                          <p:cTn id="16" fill="hold">
                            <p:stCondLst>
                              <p:cond delay="1000"/>
                            </p:stCondLst>
                            <p:childTnLst>
                              <p:par>
                                <p:cTn id="17" presetID="1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p:tgtEl>
                                          <p:spTgt spid="18"/>
                                        </p:tgtEl>
                                        <p:attrNameLst>
                                          <p:attrName>ppt_y</p:attrName>
                                        </p:attrNameLst>
                                      </p:cBhvr>
                                      <p:tavLst>
                                        <p:tav tm="0">
                                          <p:val>
                                            <p:strVal val="#ppt_y-#ppt_h*1.125000"/>
                                          </p:val>
                                        </p:tav>
                                        <p:tav tm="100000">
                                          <p:val>
                                            <p:strVal val="#ppt_y"/>
                                          </p:val>
                                        </p:tav>
                                      </p:tavLst>
                                    </p:anim>
                                    <p:animEffect transition="in" filter="wipe(down)">
                                      <p:cBhvr>
                                        <p:cTn id="20" dur="500"/>
                                        <p:tgtEl>
                                          <p:spTgt spid="18"/>
                                        </p:tgtEl>
                                      </p:cBhvr>
                                    </p:animEffect>
                                  </p:childTnLst>
                                </p:cTn>
                              </p:par>
                            </p:childTnLst>
                          </p:cTn>
                        </p:par>
                        <p:par>
                          <p:cTn id="21" fill="hold">
                            <p:stCondLst>
                              <p:cond delay="1500"/>
                            </p:stCondLst>
                            <p:childTnLst>
                              <p:par>
                                <p:cTn id="22" presetID="23" presetClass="entr" presetSubtype="28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strVal val="4/3*#ppt_w"/>
                                          </p:val>
                                        </p:tav>
                                        <p:tav tm="100000">
                                          <p:val>
                                            <p:strVal val="#ppt_w"/>
                                          </p:val>
                                        </p:tav>
                                      </p:tavLst>
                                    </p:anim>
                                    <p:anim calcmode="lin" valueType="num">
                                      <p:cBhvr>
                                        <p:cTn id="25" dur="500" fill="hold"/>
                                        <p:tgtEl>
                                          <p:spTgt spid="8"/>
                                        </p:tgtEl>
                                        <p:attrNameLst>
                                          <p:attrName>ppt_h</p:attrName>
                                        </p:attrNameLst>
                                      </p:cBhvr>
                                      <p:tavLst>
                                        <p:tav tm="0">
                                          <p:val>
                                            <p:strVal val="4/3*#ppt_h"/>
                                          </p:val>
                                        </p:tav>
                                        <p:tav tm="100000">
                                          <p:val>
                                            <p:strVal val="#ppt_h"/>
                                          </p:val>
                                        </p:tav>
                                      </p:tavLst>
                                    </p:anim>
                                  </p:childTnLst>
                                </p:cTn>
                              </p:par>
                              <p:par>
                                <p:cTn id="26" presetID="21" presetClass="entr" presetSubtype="1"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heel(1)">
                                      <p:cBhvr>
                                        <p:cTn id="28" dur="2000"/>
                                        <p:tgtEl>
                                          <p:spTgt spid="7"/>
                                        </p:tgtEl>
                                      </p:cBhvr>
                                    </p:animEffect>
                                  </p:childTnLst>
                                </p:cTn>
                              </p:par>
                            </p:childTnLst>
                          </p:cTn>
                        </p:par>
                        <p:par>
                          <p:cTn id="29" fill="hold">
                            <p:stCondLst>
                              <p:cond delay="2000"/>
                            </p:stCondLst>
                            <p:childTnLst>
                              <p:par>
                                <p:cTn id="30" presetID="16" presetClass="entr" presetSubtype="37"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arn(outVertical)">
                                      <p:cBhvr>
                                        <p:cTn id="32" dur="500"/>
                                        <p:tgtEl>
                                          <p:spTgt spid="19"/>
                                        </p:tgtEl>
                                      </p:cBhvr>
                                    </p:animEffect>
                                  </p:childTnLst>
                                </p:cTn>
                              </p:par>
                            </p:childTnLst>
                          </p:cTn>
                        </p:par>
                        <p:par>
                          <p:cTn id="33" fill="hold">
                            <p:stCondLst>
                              <p:cond delay="2500"/>
                            </p:stCondLst>
                            <p:childTnLst>
                              <p:par>
                                <p:cTn id="34" presetID="12" presetClass="entr" presetSubtype="1"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p:tgtEl>
                                          <p:spTgt spid="20"/>
                                        </p:tgtEl>
                                        <p:attrNameLst>
                                          <p:attrName>ppt_y</p:attrName>
                                        </p:attrNameLst>
                                      </p:cBhvr>
                                      <p:tavLst>
                                        <p:tav tm="0">
                                          <p:val>
                                            <p:strVal val="#ppt_y-#ppt_h*1.125000"/>
                                          </p:val>
                                        </p:tav>
                                        <p:tav tm="100000">
                                          <p:val>
                                            <p:strVal val="#ppt_y"/>
                                          </p:val>
                                        </p:tav>
                                      </p:tavLst>
                                    </p:anim>
                                    <p:animEffect transition="in" filter="wipe(down)">
                                      <p:cBhvr>
                                        <p:cTn id="37" dur="500"/>
                                        <p:tgtEl>
                                          <p:spTgt spid="20"/>
                                        </p:tgtEl>
                                      </p:cBhvr>
                                    </p:animEffect>
                                  </p:childTnLst>
                                </p:cTn>
                              </p:par>
                            </p:childTnLst>
                          </p:cTn>
                        </p:par>
                        <p:par>
                          <p:cTn id="38" fill="hold">
                            <p:stCondLst>
                              <p:cond delay="3000"/>
                            </p:stCondLst>
                            <p:childTnLst>
                              <p:par>
                                <p:cTn id="39" presetID="23" presetClass="entr" presetSubtype="28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strVal val="4/3*#ppt_w"/>
                                          </p:val>
                                        </p:tav>
                                        <p:tav tm="100000">
                                          <p:val>
                                            <p:strVal val="#ppt_w"/>
                                          </p:val>
                                        </p:tav>
                                      </p:tavLst>
                                    </p:anim>
                                    <p:anim calcmode="lin" valueType="num">
                                      <p:cBhvr>
                                        <p:cTn id="42" dur="500" fill="hold"/>
                                        <p:tgtEl>
                                          <p:spTgt spid="12"/>
                                        </p:tgtEl>
                                        <p:attrNameLst>
                                          <p:attrName>ppt_h</p:attrName>
                                        </p:attrNameLst>
                                      </p:cBhvr>
                                      <p:tavLst>
                                        <p:tav tm="0">
                                          <p:val>
                                            <p:strVal val="4/3*#ppt_h"/>
                                          </p:val>
                                        </p:tav>
                                        <p:tav tm="100000">
                                          <p:val>
                                            <p:strVal val="#ppt_h"/>
                                          </p:val>
                                        </p:tav>
                                      </p:tavLst>
                                    </p:anim>
                                  </p:childTnLst>
                                </p:cTn>
                              </p:par>
                              <p:par>
                                <p:cTn id="43" presetID="21" presetClass="entr" presetSubtype="1"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heel(1)">
                                      <p:cBhvr>
                                        <p:cTn id="45" dur="2000"/>
                                        <p:tgtEl>
                                          <p:spTgt spid="11"/>
                                        </p:tgtEl>
                                      </p:cBhvr>
                                    </p:animEffect>
                                  </p:childTnLst>
                                </p:cTn>
                              </p:par>
                            </p:childTnLst>
                          </p:cTn>
                        </p:par>
                        <p:par>
                          <p:cTn id="46" fill="hold">
                            <p:stCondLst>
                              <p:cond delay="3500"/>
                            </p:stCondLst>
                            <p:childTnLst>
                              <p:par>
                                <p:cTn id="47" presetID="16" presetClass="entr" presetSubtype="37"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barn(outVertical)">
                                      <p:cBhvr>
                                        <p:cTn id="49" dur="500"/>
                                        <p:tgtEl>
                                          <p:spTgt spid="21"/>
                                        </p:tgtEl>
                                      </p:cBhvr>
                                    </p:animEffect>
                                  </p:childTnLst>
                                </p:cTn>
                              </p:par>
                            </p:childTnLst>
                          </p:cTn>
                        </p:par>
                        <p:par>
                          <p:cTn id="50" fill="hold">
                            <p:stCondLst>
                              <p:cond delay="4000"/>
                            </p:stCondLst>
                            <p:childTnLst>
                              <p:par>
                                <p:cTn id="51" presetID="12" presetClass="entr" presetSubtype="1"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500"/>
                                        <p:tgtEl>
                                          <p:spTgt spid="22"/>
                                        </p:tgtEl>
                                        <p:attrNameLst>
                                          <p:attrName>ppt_y</p:attrName>
                                        </p:attrNameLst>
                                      </p:cBhvr>
                                      <p:tavLst>
                                        <p:tav tm="0">
                                          <p:val>
                                            <p:strVal val="#ppt_y-#ppt_h*1.125000"/>
                                          </p:val>
                                        </p:tav>
                                        <p:tav tm="100000">
                                          <p:val>
                                            <p:strVal val="#ppt_y"/>
                                          </p:val>
                                        </p:tav>
                                      </p:tavLst>
                                    </p:anim>
                                    <p:animEffect transition="in" filter="wipe(down)">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2" grpId="0" animBg="1"/>
      <p:bldGraphic spid="7" grpId="0">
        <p:bldAsOne/>
      </p:bldGraphic>
      <p:bldP spid="8" grpId="0" animBg="1"/>
      <p:bldGraphic spid="11" grpId="0">
        <p:bldAsOne/>
      </p:bldGraphic>
      <p:bldP spid="12" grpId="0" animBg="1"/>
      <p:bldP spid="17" grpId="0"/>
      <p:bldP spid="18" grpId="0"/>
      <p:bldP spid="19" grpId="0"/>
      <p:bldP spid="20" grpId="0"/>
      <p:bldP spid="21"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3"/>
          <p:cNvGrpSpPr/>
          <p:nvPr/>
        </p:nvGrpSpPr>
        <p:grpSpPr>
          <a:xfrm>
            <a:off x="959477" y="1130616"/>
            <a:ext cx="2003120" cy="3562916"/>
            <a:chOff x="959477" y="1130267"/>
            <a:chExt cx="2003120" cy="3561816"/>
          </a:xfrm>
        </p:grpSpPr>
        <p:sp>
          <p:nvSpPr>
            <p:cNvPr id="36" name="Rectangle 10"/>
            <p:cNvSpPr/>
            <p:nvPr/>
          </p:nvSpPr>
          <p:spPr bwMode="auto">
            <a:xfrm>
              <a:off x="959477" y="1130267"/>
              <a:ext cx="2003120" cy="3561816"/>
            </a:xfrm>
            <a:prstGeom prst="roundRect">
              <a:avLst/>
            </a:prstGeom>
            <a:gradFill flip="none" rotWithShape="1">
              <a:gsLst>
                <a:gs pos="0">
                  <a:schemeClr val="bg1"/>
                </a:gs>
                <a:gs pos="100000">
                  <a:srgbClr val="E0E0E0"/>
                </a:gs>
              </a:gsLst>
              <a:lin ang="5400000" scaled="1"/>
              <a:tileRect/>
            </a:gra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2" name="同侧圆角矩形 1"/>
            <p:cNvSpPr/>
            <p:nvPr/>
          </p:nvSpPr>
          <p:spPr>
            <a:xfrm>
              <a:off x="991756" y="2354259"/>
              <a:ext cx="1939483" cy="393840"/>
            </a:xfrm>
            <a:prstGeom prst="round2SameRect">
              <a:avLst/>
            </a:pr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7" name="Rectangle 16"/>
            <p:cNvSpPr/>
            <p:nvPr/>
          </p:nvSpPr>
          <p:spPr>
            <a:xfrm>
              <a:off x="967247" y="2455502"/>
              <a:ext cx="1995350" cy="253828"/>
            </a:xfrm>
            <a:prstGeom prst="rect">
              <a:avLst/>
            </a:prstGeom>
          </p:spPr>
          <p:txBody>
            <a:bodyPr wrap="square" lIns="68568" tIns="34285" rIns="68568" bIns="34285" anchor="b" anchorCtr="0">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513715">
                <a:defRPr/>
              </a:pPr>
              <a:r>
                <a:rPr lang="zh-CN" altLang="en-US" sz="1200" kern="0" spc="-40" dirty="0">
                  <a:solidFill>
                    <a:schemeClr val="bg1">
                      <a:alpha val="99000"/>
                    </a:schemeClr>
                  </a:solidFill>
                  <a:latin typeface="微软雅黑" panose="020B0503020204020204" pitchFamily="34" charset="-122"/>
                  <a:ea typeface="微软雅黑" panose="020B0503020204020204" pitchFamily="34" charset="-122"/>
                  <a:cs typeface="Segoe UI" panose="020B0502040204020203" pitchFamily="34" charset="0"/>
                </a:rPr>
                <a:t>标题文字</a:t>
              </a:r>
              <a:endParaRPr lang="en-US" sz="1200" kern="0" spc="-40" dirty="0">
                <a:solidFill>
                  <a:schemeClr val="bg1">
                    <a:alpha val="99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38" name="Freeform 45"/>
            <p:cNvSpPr>
              <a:spLocks noEditPoints="1"/>
            </p:cNvSpPr>
            <p:nvPr/>
          </p:nvSpPr>
          <p:spPr bwMode="black">
            <a:xfrm>
              <a:off x="1564553" y="1361861"/>
              <a:ext cx="733522" cy="791108"/>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chemeClr val="accent1"/>
            </a:solidFill>
            <a:ln>
              <a:noFill/>
            </a:ln>
          </p:spPr>
          <p:txBody>
            <a:bodyPr vert="horz" wrap="square" lIns="68568" tIns="34285" rIns="68568" bIns="34285"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latin typeface="微软雅黑" panose="020B0503020204020204" pitchFamily="34" charset="-122"/>
                <a:ea typeface="微软雅黑" panose="020B0503020204020204" pitchFamily="34" charset="-122"/>
              </a:endParaRPr>
            </a:p>
          </p:txBody>
        </p:sp>
        <p:sp>
          <p:nvSpPr>
            <p:cNvPr id="39" name="Rectangle 42"/>
            <p:cNvSpPr/>
            <p:nvPr/>
          </p:nvSpPr>
          <p:spPr bwMode="auto">
            <a:xfrm>
              <a:off x="1242929" y="2938653"/>
              <a:ext cx="1370731" cy="150807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a:lnSpc>
                  <a:spcPct val="15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 name="组合 4"/>
          <p:cNvGrpSpPr/>
          <p:nvPr/>
        </p:nvGrpSpPr>
        <p:grpSpPr>
          <a:xfrm>
            <a:off x="3560711" y="1130617"/>
            <a:ext cx="2024697" cy="3562915"/>
            <a:chOff x="3560710" y="1130268"/>
            <a:chExt cx="2024697" cy="3561815"/>
          </a:xfrm>
        </p:grpSpPr>
        <p:sp>
          <p:nvSpPr>
            <p:cNvPr id="44" name="Rectangle 11"/>
            <p:cNvSpPr/>
            <p:nvPr/>
          </p:nvSpPr>
          <p:spPr bwMode="auto">
            <a:xfrm>
              <a:off x="3560710" y="1130268"/>
              <a:ext cx="2024695" cy="3561815"/>
            </a:xfrm>
            <a:prstGeom prst="roundRect">
              <a:avLst/>
            </a:prstGeom>
            <a:gradFill flip="none" rotWithShape="1">
              <a:gsLst>
                <a:gs pos="0">
                  <a:schemeClr val="bg1"/>
                </a:gs>
                <a:gs pos="100000">
                  <a:srgbClr val="E0E0E0"/>
                </a:gs>
              </a:gsLst>
              <a:lin ang="5400000" scaled="1"/>
              <a:tileRect/>
            </a:gra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77" name="同侧圆角矩形 76"/>
            <p:cNvSpPr/>
            <p:nvPr/>
          </p:nvSpPr>
          <p:spPr>
            <a:xfrm>
              <a:off x="3597472" y="2354259"/>
              <a:ext cx="1939483" cy="393840"/>
            </a:xfrm>
            <a:prstGeom prst="round2SameRect">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5" name="Rectangle 17"/>
            <p:cNvSpPr/>
            <p:nvPr/>
          </p:nvSpPr>
          <p:spPr>
            <a:xfrm>
              <a:off x="3565108" y="2455502"/>
              <a:ext cx="2020299" cy="253828"/>
            </a:xfrm>
            <a:prstGeom prst="rect">
              <a:avLst/>
            </a:prstGeom>
          </p:spPr>
          <p:txBody>
            <a:bodyPr wrap="square" lIns="68568" tIns="34285" rIns="68568" bIns="34285" anchor="b" anchorCtr="0">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513715">
                <a:defRPr/>
              </a:pPr>
              <a:r>
                <a:rPr lang="zh-CN" altLang="en-US" sz="1200" kern="0" spc="-4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标题文字</a:t>
              </a:r>
              <a:endParaRPr lang="en-US" sz="1200" kern="0" spc="-4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5" name="Group 41"/>
            <p:cNvGrpSpPr/>
            <p:nvPr/>
          </p:nvGrpSpPr>
          <p:grpSpPr>
            <a:xfrm>
              <a:off x="3905941" y="1302136"/>
              <a:ext cx="1341991" cy="910558"/>
              <a:chOff x="-6467475" y="914401"/>
              <a:chExt cx="5765799" cy="3913187"/>
            </a:xfrm>
            <a:solidFill>
              <a:schemeClr val="bg2"/>
            </a:solidFill>
          </p:grpSpPr>
          <p:sp>
            <p:nvSpPr>
              <p:cNvPr id="49" name="Freeform 5"/>
              <p:cNvSpPr/>
              <p:nvPr/>
            </p:nvSpPr>
            <p:spPr bwMode="auto">
              <a:xfrm>
                <a:off x="-6407150" y="2039938"/>
                <a:ext cx="2217737" cy="1112838"/>
              </a:xfrm>
              <a:custGeom>
                <a:avLst/>
                <a:gdLst>
                  <a:gd name="T0" fmla="*/ 0 w 590"/>
                  <a:gd name="T1" fmla="*/ 227 h 296"/>
                  <a:gd name="T2" fmla="*/ 392 w 590"/>
                  <a:gd name="T3" fmla="*/ 16 h 296"/>
                  <a:gd name="T4" fmla="*/ 520 w 590"/>
                  <a:gd name="T5" fmla="*/ 51 h 296"/>
                  <a:gd name="T6" fmla="*/ 590 w 590"/>
                  <a:gd name="T7" fmla="*/ 72 h 296"/>
                  <a:gd name="T8" fmla="*/ 64 w 590"/>
                  <a:gd name="T9" fmla="*/ 296 h 296"/>
                  <a:gd name="T10" fmla="*/ 0 w 590"/>
                  <a:gd name="T11" fmla="*/ 227 h 296"/>
                </a:gdLst>
                <a:ahLst/>
                <a:cxnLst>
                  <a:cxn ang="0">
                    <a:pos x="T0" y="T1"/>
                  </a:cxn>
                  <a:cxn ang="0">
                    <a:pos x="T2" y="T3"/>
                  </a:cxn>
                  <a:cxn ang="0">
                    <a:pos x="T4" y="T5"/>
                  </a:cxn>
                  <a:cxn ang="0">
                    <a:pos x="T6" y="T7"/>
                  </a:cxn>
                  <a:cxn ang="0">
                    <a:pos x="T8" y="T9"/>
                  </a:cxn>
                  <a:cxn ang="0">
                    <a:pos x="T10" y="T11"/>
                  </a:cxn>
                </a:cxnLst>
                <a:rect l="0" t="0" r="r" b="b"/>
                <a:pathLst>
                  <a:path w="590" h="296">
                    <a:moveTo>
                      <a:pt x="0" y="227"/>
                    </a:moveTo>
                    <a:cubicBezTo>
                      <a:pt x="0" y="227"/>
                      <a:pt x="166" y="21"/>
                      <a:pt x="392" y="16"/>
                    </a:cubicBezTo>
                    <a:cubicBezTo>
                      <a:pt x="392" y="16"/>
                      <a:pt x="462" y="0"/>
                      <a:pt x="520" y="51"/>
                    </a:cubicBezTo>
                    <a:cubicBezTo>
                      <a:pt x="520" y="51"/>
                      <a:pt x="571" y="59"/>
                      <a:pt x="590" y="72"/>
                    </a:cubicBezTo>
                    <a:cubicBezTo>
                      <a:pt x="590" y="72"/>
                      <a:pt x="310" y="29"/>
                      <a:pt x="64" y="296"/>
                    </a:cubicBezTo>
                    <a:cubicBezTo>
                      <a:pt x="64" y="296"/>
                      <a:pt x="16" y="275"/>
                      <a:pt x="0" y="22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latin typeface="微软雅黑" panose="020B0503020204020204" pitchFamily="34" charset="-122"/>
                  <a:ea typeface="微软雅黑" panose="020B0503020204020204" pitchFamily="34" charset="-122"/>
                </a:endParaRPr>
              </a:p>
            </p:txBody>
          </p:sp>
          <p:sp>
            <p:nvSpPr>
              <p:cNvPr id="50" name="Freeform 6"/>
              <p:cNvSpPr/>
              <p:nvPr/>
            </p:nvSpPr>
            <p:spPr bwMode="auto">
              <a:xfrm>
                <a:off x="-6467475" y="1279526"/>
                <a:ext cx="1849437" cy="1603375"/>
              </a:xfrm>
              <a:custGeom>
                <a:avLst/>
                <a:gdLst>
                  <a:gd name="T0" fmla="*/ 0 w 492"/>
                  <a:gd name="T1" fmla="*/ 426 h 426"/>
                  <a:gd name="T2" fmla="*/ 341 w 492"/>
                  <a:gd name="T3" fmla="*/ 70 h 426"/>
                  <a:gd name="T4" fmla="*/ 468 w 492"/>
                  <a:gd name="T5" fmla="*/ 13 h 426"/>
                  <a:gd name="T6" fmla="*/ 492 w 492"/>
                  <a:gd name="T7" fmla="*/ 47 h 426"/>
                  <a:gd name="T8" fmla="*/ 309 w 492"/>
                  <a:gd name="T9" fmla="*/ 222 h 426"/>
                  <a:gd name="T10" fmla="*/ 0 w 492"/>
                  <a:gd name="T11" fmla="*/ 426 h 426"/>
                </a:gdLst>
                <a:ahLst/>
                <a:cxnLst>
                  <a:cxn ang="0">
                    <a:pos x="T0" y="T1"/>
                  </a:cxn>
                  <a:cxn ang="0">
                    <a:pos x="T2" y="T3"/>
                  </a:cxn>
                  <a:cxn ang="0">
                    <a:pos x="T4" y="T5"/>
                  </a:cxn>
                  <a:cxn ang="0">
                    <a:pos x="T6" y="T7"/>
                  </a:cxn>
                  <a:cxn ang="0">
                    <a:pos x="T8" y="T9"/>
                  </a:cxn>
                  <a:cxn ang="0">
                    <a:pos x="T10" y="T11"/>
                  </a:cxn>
                </a:cxnLst>
                <a:rect l="0" t="0" r="r" b="b"/>
                <a:pathLst>
                  <a:path w="492" h="426">
                    <a:moveTo>
                      <a:pt x="0" y="426"/>
                    </a:moveTo>
                    <a:cubicBezTo>
                      <a:pt x="341" y="70"/>
                      <a:pt x="341" y="70"/>
                      <a:pt x="341" y="70"/>
                    </a:cubicBezTo>
                    <a:cubicBezTo>
                      <a:pt x="341" y="70"/>
                      <a:pt x="408" y="0"/>
                      <a:pt x="468" y="13"/>
                    </a:cubicBezTo>
                    <a:cubicBezTo>
                      <a:pt x="468" y="13"/>
                      <a:pt x="487" y="24"/>
                      <a:pt x="492" y="47"/>
                    </a:cubicBezTo>
                    <a:cubicBezTo>
                      <a:pt x="309" y="222"/>
                      <a:pt x="309" y="222"/>
                      <a:pt x="309" y="222"/>
                    </a:cubicBezTo>
                    <a:cubicBezTo>
                      <a:pt x="309" y="222"/>
                      <a:pt x="186" y="242"/>
                      <a:pt x="0" y="42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latin typeface="微软雅黑" panose="020B0503020204020204" pitchFamily="34" charset="-122"/>
                  <a:ea typeface="微软雅黑" panose="020B0503020204020204" pitchFamily="34" charset="-122"/>
                </a:endParaRPr>
              </a:p>
            </p:txBody>
          </p:sp>
          <p:sp>
            <p:nvSpPr>
              <p:cNvPr id="51" name="Freeform 7"/>
              <p:cNvSpPr/>
              <p:nvPr/>
            </p:nvSpPr>
            <p:spPr bwMode="auto">
              <a:xfrm>
                <a:off x="-5113338" y="914401"/>
                <a:ext cx="852487" cy="1023938"/>
              </a:xfrm>
              <a:custGeom>
                <a:avLst/>
                <a:gdLst>
                  <a:gd name="T0" fmla="*/ 0 w 227"/>
                  <a:gd name="T1" fmla="*/ 139 h 272"/>
                  <a:gd name="T2" fmla="*/ 163 w 227"/>
                  <a:gd name="T3" fmla="*/ 120 h 272"/>
                  <a:gd name="T4" fmla="*/ 227 w 227"/>
                  <a:gd name="T5" fmla="*/ 272 h 272"/>
                  <a:gd name="T6" fmla="*/ 147 w 227"/>
                  <a:gd name="T7" fmla="*/ 136 h 272"/>
                  <a:gd name="T8" fmla="*/ 0 w 227"/>
                  <a:gd name="T9" fmla="*/ 139 h 272"/>
                </a:gdLst>
                <a:ahLst/>
                <a:cxnLst>
                  <a:cxn ang="0">
                    <a:pos x="T0" y="T1"/>
                  </a:cxn>
                  <a:cxn ang="0">
                    <a:pos x="T2" y="T3"/>
                  </a:cxn>
                  <a:cxn ang="0">
                    <a:pos x="T4" y="T5"/>
                  </a:cxn>
                  <a:cxn ang="0">
                    <a:pos x="T6" y="T7"/>
                  </a:cxn>
                  <a:cxn ang="0">
                    <a:pos x="T8" y="T9"/>
                  </a:cxn>
                </a:cxnLst>
                <a:rect l="0" t="0" r="r" b="b"/>
                <a:pathLst>
                  <a:path w="227" h="272">
                    <a:moveTo>
                      <a:pt x="0" y="139"/>
                    </a:moveTo>
                    <a:cubicBezTo>
                      <a:pt x="0" y="139"/>
                      <a:pt x="110" y="0"/>
                      <a:pt x="163" y="120"/>
                    </a:cubicBezTo>
                    <a:cubicBezTo>
                      <a:pt x="227" y="272"/>
                      <a:pt x="227" y="272"/>
                      <a:pt x="227" y="272"/>
                    </a:cubicBezTo>
                    <a:cubicBezTo>
                      <a:pt x="147" y="136"/>
                      <a:pt x="147" y="136"/>
                      <a:pt x="147" y="136"/>
                    </a:cubicBezTo>
                    <a:cubicBezTo>
                      <a:pt x="147" y="136"/>
                      <a:pt x="120" y="40"/>
                      <a:pt x="0" y="1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latin typeface="微软雅黑" panose="020B0503020204020204" pitchFamily="34" charset="-122"/>
                  <a:ea typeface="微软雅黑" panose="020B0503020204020204" pitchFamily="34" charset="-122"/>
                </a:endParaRPr>
              </a:p>
            </p:txBody>
          </p:sp>
          <p:sp>
            <p:nvSpPr>
              <p:cNvPr id="52" name="Freeform 8"/>
              <p:cNvSpPr/>
              <p:nvPr/>
            </p:nvSpPr>
            <p:spPr bwMode="auto">
              <a:xfrm>
                <a:off x="-4692650" y="1208088"/>
                <a:ext cx="1563687" cy="2084388"/>
              </a:xfrm>
              <a:custGeom>
                <a:avLst/>
                <a:gdLst>
                  <a:gd name="T0" fmla="*/ 0 w 416"/>
                  <a:gd name="T1" fmla="*/ 0 h 554"/>
                  <a:gd name="T2" fmla="*/ 110 w 416"/>
                  <a:gd name="T3" fmla="*/ 21 h 554"/>
                  <a:gd name="T4" fmla="*/ 168 w 416"/>
                  <a:gd name="T5" fmla="*/ 74 h 554"/>
                  <a:gd name="T6" fmla="*/ 310 w 416"/>
                  <a:gd name="T7" fmla="*/ 394 h 554"/>
                  <a:gd name="T8" fmla="*/ 416 w 416"/>
                  <a:gd name="T9" fmla="*/ 554 h 554"/>
                  <a:gd name="T10" fmla="*/ 295 w 416"/>
                  <a:gd name="T11" fmla="*/ 477 h 554"/>
                  <a:gd name="T12" fmla="*/ 144 w 416"/>
                  <a:gd name="T13" fmla="*/ 280 h 554"/>
                  <a:gd name="T14" fmla="*/ 0 w 416"/>
                  <a:gd name="T15" fmla="*/ 0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6" h="554">
                    <a:moveTo>
                      <a:pt x="0" y="0"/>
                    </a:moveTo>
                    <a:cubicBezTo>
                      <a:pt x="110" y="21"/>
                      <a:pt x="110" y="21"/>
                      <a:pt x="110" y="21"/>
                    </a:cubicBezTo>
                    <a:cubicBezTo>
                      <a:pt x="110" y="21"/>
                      <a:pt x="147" y="34"/>
                      <a:pt x="168" y="74"/>
                    </a:cubicBezTo>
                    <a:cubicBezTo>
                      <a:pt x="168" y="74"/>
                      <a:pt x="288" y="338"/>
                      <a:pt x="310" y="394"/>
                    </a:cubicBezTo>
                    <a:cubicBezTo>
                      <a:pt x="310" y="394"/>
                      <a:pt x="360" y="496"/>
                      <a:pt x="416" y="554"/>
                    </a:cubicBezTo>
                    <a:cubicBezTo>
                      <a:pt x="416" y="554"/>
                      <a:pt x="346" y="544"/>
                      <a:pt x="295" y="477"/>
                    </a:cubicBezTo>
                    <a:cubicBezTo>
                      <a:pt x="295" y="477"/>
                      <a:pt x="218" y="304"/>
                      <a:pt x="144" y="280"/>
                    </a:cubicBezTo>
                    <a:cubicBezTo>
                      <a:pt x="144" y="280"/>
                      <a:pt x="94" y="104"/>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latin typeface="微软雅黑" panose="020B0503020204020204" pitchFamily="34" charset="-122"/>
                  <a:ea typeface="微软雅黑" panose="020B0503020204020204" pitchFamily="34" charset="-122"/>
                </a:endParaRPr>
              </a:p>
            </p:txBody>
          </p:sp>
          <p:sp>
            <p:nvSpPr>
              <p:cNvPr id="58" name="Freeform 9"/>
              <p:cNvSpPr/>
              <p:nvPr/>
            </p:nvSpPr>
            <p:spPr bwMode="auto">
              <a:xfrm>
                <a:off x="-3914775" y="1858963"/>
                <a:ext cx="2254250" cy="1847850"/>
              </a:xfrm>
              <a:custGeom>
                <a:avLst/>
                <a:gdLst>
                  <a:gd name="T0" fmla="*/ 0 w 600"/>
                  <a:gd name="T1" fmla="*/ 0 h 491"/>
                  <a:gd name="T2" fmla="*/ 253 w 600"/>
                  <a:gd name="T3" fmla="*/ 376 h 491"/>
                  <a:gd name="T4" fmla="*/ 600 w 600"/>
                  <a:gd name="T5" fmla="*/ 411 h 491"/>
                  <a:gd name="T6" fmla="*/ 243 w 600"/>
                  <a:gd name="T7" fmla="*/ 403 h 491"/>
                  <a:gd name="T8" fmla="*/ 0 w 600"/>
                  <a:gd name="T9" fmla="*/ 0 h 491"/>
                </a:gdLst>
                <a:ahLst/>
                <a:cxnLst>
                  <a:cxn ang="0">
                    <a:pos x="T0" y="T1"/>
                  </a:cxn>
                  <a:cxn ang="0">
                    <a:pos x="T2" y="T3"/>
                  </a:cxn>
                  <a:cxn ang="0">
                    <a:pos x="T4" y="T5"/>
                  </a:cxn>
                  <a:cxn ang="0">
                    <a:pos x="T6" y="T7"/>
                  </a:cxn>
                  <a:cxn ang="0">
                    <a:pos x="T8" y="T9"/>
                  </a:cxn>
                </a:cxnLst>
                <a:rect l="0" t="0" r="r" b="b"/>
                <a:pathLst>
                  <a:path w="600" h="491">
                    <a:moveTo>
                      <a:pt x="0" y="0"/>
                    </a:moveTo>
                    <a:cubicBezTo>
                      <a:pt x="0" y="0"/>
                      <a:pt x="144" y="309"/>
                      <a:pt x="253" y="376"/>
                    </a:cubicBezTo>
                    <a:cubicBezTo>
                      <a:pt x="253" y="376"/>
                      <a:pt x="389" y="469"/>
                      <a:pt x="600" y="411"/>
                    </a:cubicBezTo>
                    <a:cubicBezTo>
                      <a:pt x="600" y="411"/>
                      <a:pt x="477" y="491"/>
                      <a:pt x="243" y="403"/>
                    </a:cubicBezTo>
                    <a:cubicBezTo>
                      <a:pt x="243" y="403"/>
                      <a:pt x="136" y="376"/>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latin typeface="微软雅黑" panose="020B0503020204020204" pitchFamily="34" charset="-122"/>
                  <a:ea typeface="微软雅黑" panose="020B0503020204020204" pitchFamily="34" charset="-122"/>
                </a:endParaRPr>
              </a:p>
            </p:txBody>
          </p:sp>
          <p:sp>
            <p:nvSpPr>
              <p:cNvPr id="60" name="Freeform 10"/>
              <p:cNvSpPr/>
              <p:nvPr/>
            </p:nvSpPr>
            <p:spPr bwMode="auto">
              <a:xfrm>
                <a:off x="-3027363" y="2701926"/>
                <a:ext cx="1954212" cy="873125"/>
              </a:xfrm>
              <a:custGeom>
                <a:avLst/>
                <a:gdLst>
                  <a:gd name="T0" fmla="*/ 0 w 520"/>
                  <a:gd name="T1" fmla="*/ 123 h 232"/>
                  <a:gd name="T2" fmla="*/ 397 w 520"/>
                  <a:gd name="T3" fmla="*/ 69 h 232"/>
                  <a:gd name="T4" fmla="*/ 520 w 520"/>
                  <a:gd name="T5" fmla="*/ 53 h 232"/>
                  <a:gd name="T6" fmla="*/ 483 w 520"/>
                  <a:gd name="T7" fmla="*/ 141 h 232"/>
                  <a:gd name="T8" fmla="*/ 115 w 520"/>
                  <a:gd name="T9" fmla="*/ 179 h 232"/>
                  <a:gd name="T10" fmla="*/ 0 w 520"/>
                  <a:gd name="T11" fmla="*/ 123 h 232"/>
                </a:gdLst>
                <a:ahLst/>
                <a:cxnLst>
                  <a:cxn ang="0">
                    <a:pos x="T0" y="T1"/>
                  </a:cxn>
                  <a:cxn ang="0">
                    <a:pos x="T2" y="T3"/>
                  </a:cxn>
                  <a:cxn ang="0">
                    <a:pos x="T4" y="T5"/>
                  </a:cxn>
                  <a:cxn ang="0">
                    <a:pos x="T6" y="T7"/>
                  </a:cxn>
                  <a:cxn ang="0">
                    <a:pos x="T8" y="T9"/>
                  </a:cxn>
                  <a:cxn ang="0">
                    <a:pos x="T10" y="T11"/>
                  </a:cxn>
                </a:cxnLst>
                <a:rect l="0" t="0" r="r" b="b"/>
                <a:pathLst>
                  <a:path w="520" h="232">
                    <a:moveTo>
                      <a:pt x="0" y="123"/>
                    </a:moveTo>
                    <a:cubicBezTo>
                      <a:pt x="0" y="123"/>
                      <a:pt x="219" y="157"/>
                      <a:pt x="397" y="69"/>
                    </a:cubicBezTo>
                    <a:cubicBezTo>
                      <a:pt x="397" y="69"/>
                      <a:pt x="499" y="0"/>
                      <a:pt x="520" y="53"/>
                    </a:cubicBezTo>
                    <a:cubicBezTo>
                      <a:pt x="483" y="141"/>
                      <a:pt x="483" y="141"/>
                      <a:pt x="483" y="141"/>
                    </a:cubicBezTo>
                    <a:cubicBezTo>
                      <a:pt x="483" y="141"/>
                      <a:pt x="323" y="232"/>
                      <a:pt x="115" y="179"/>
                    </a:cubicBezTo>
                    <a:cubicBezTo>
                      <a:pt x="115" y="179"/>
                      <a:pt x="53" y="157"/>
                      <a:pt x="0" y="12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latin typeface="微软雅黑" panose="020B0503020204020204" pitchFamily="34" charset="-122"/>
                  <a:ea typeface="微软雅黑" panose="020B0503020204020204" pitchFamily="34" charset="-122"/>
                </a:endParaRPr>
              </a:p>
            </p:txBody>
          </p:sp>
          <p:sp>
            <p:nvSpPr>
              <p:cNvPr id="61" name="Freeform 11"/>
              <p:cNvSpPr/>
              <p:nvPr/>
            </p:nvSpPr>
            <p:spPr bwMode="auto">
              <a:xfrm>
                <a:off x="-6184900" y="2122488"/>
                <a:ext cx="2566987" cy="1030288"/>
              </a:xfrm>
              <a:custGeom>
                <a:avLst/>
                <a:gdLst>
                  <a:gd name="T0" fmla="*/ 0 w 683"/>
                  <a:gd name="T1" fmla="*/ 274 h 274"/>
                  <a:gd name="T2" fmla="*/ 496 w 683"/>
                  <a:gd name="T3" fmla="*/ 71 h 274"/>
                  <a:gd name="T4" fmla="*/ 683 w 683"/>
                  <a:gd name="T5" fmla="*/ 245 h 274"/>
                  <a:gd name="T6" fmla="*/ 566 w 683"/>
                  <a:gd name="T7" fmla="*/ 67 h 274"/>
                  <a:gd name="T8" fmla="*/ 217 w 683"/>
                  <a:gd name="T9" fmla="*/ 105 h 274"/>
                  <a:gd name="T10" fmla="*/ 105 w 683"/>
                  <a:gd name="T11" fmla="*/ 172 h 274"/>
                  <a:gd name="T12" fmla="*/ 0 w 683"/>
                  <a:gd name="T13" fmla="*/ 274 h 274"/>
                </a:gdLst>
                <a:ahLst/>
                <a:cxnLst>
                  <a:cxn ang="0">
                    <a:pos x="T0" y="T1"/>
                  </a:cxn>
                  <a:cxn ang="0">
                    <a:pos x="T2" y="T3"/>
                  </a:cxn>
                  <a:cxn ang="0">
                    <a:pos x="T4" y="T5"/>
                  </a:cxn>
                  <a:cxn ang="0">
                    <a:pos x="T6" y="T7"/>
                  </a:cxn>
                  <a:cxn ang="0">
                    <a:pos x="T8" y="T9"/>
                  </a:cxn>
                  <a:cxn ang="0">
                    <a:pos x="T10" y="T11"/>
                  </a:cxn>
                  <a:cxn ang="0">
                    <a:pos x="T12" y="T13"/>
                  </a:cxn>
                </a:cxnLst>
                <a:rect l="0" t="0" r="r" b="b"/>
                <a:pathLst>
                  <a:path w="683" h="274">
                    <a:moveTo>
                      <a:pt x="0" y="274"/>
                    </a:moveTo>
                    <a:cubicBezTo>
                      <a:pt x="0" y="274"/>
                      <a:pt x="323" y="13"/>
                      <a:pt x="496" y="71"/>
                    </a:cubicBezTo>
                    <a:cubicBezTo>
                      <a:pt x="496" y="71"/>
                      <a:pt x="595" y="77"/>
                      <a:pt x="683" y="245"/>
                    </a:cubicBezTo>
                    <a:cubicBezTo>
                      <a:pt x="651" y="184"/>
                      <a:pt x="625" y="108"/>
                      <a:pt x="566" y="67"/>
                    </a:cubicBezTo>
                    <a:cubicBezTo>
                      <a:pt x="469" y="0"/>
                      <a:pt x="312" y="62"/>
                      <a:pt x="217" y="105"/>
                    </a:cubicBezTo>
                    <a:cubicBezTo>
                      <a:pt x="177" y="123"/>
                      <a:pt x="139" y="145"/>
                      <a:pt x="105" y="172"/>
                    </a:cubicBezTo>
                    <a:cubicBezTo>
                      <a:pt x="65" y="201"/>
                      <a:pt x="37" y="244"/>
                      <a:pt x="0" y="27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latin typeface="微软雅黑" panose="020B0503020204020204" pitchFamily="34" charset="-122"/>
                  <a:ea typeface="微软雅黑" panose="020B0503020204020204" pitchFamily="34" charset="-122"/>
                </a:endParaRPr>
              </a:p>
            </p:txBody>
          </p:sp>
          <p:sp>
            <p:nvSpPr>
              <p:cNvPr id="62" name="Freeform 12"/>
              <p:cNvSpPr/>
              <p:nvPr/>
            </p:nvSpPr>
            <p:spPr bwMode="auto">
              <a:xfrm>
                <a:off x="-4483100" y="2389188"/>
                <a:ext cx="1906587" cy="2078038"/>
              </a:xfrm>
              <a:custGeom>
                <a:avLst/>
                <a:gdLst>
                  <a:gd name="T0" fmla="*/ 0 w 507"/>
                  <a:gd name="T1" fmla="*/ 0 h 552"/>
                  <a:gd name="T2" fmla="*/ 81 w 507"/>
                  <a:gd name="T3" fmla="*/ 120 h 552"/>
                  <a:gd name="T4" fmla="*/ 354 w 507"/>
                  <a:gd name="T5" fmla="*/ 507 h 552"/>
                  <a:gd name="T6" fmla="*/ 478 w 507"/>
                  <a:gd name="T7" fmla="*/ 552 h 552"/>
                  <a:gd name="T8" fmla="*/ 507 w 507"/>
                  <a:gd name="T9" fmla="*/ 550 h 552"/>
                  <a:gd name="T10" fmla="*/ 434 w 507"/>
                  <a:gd name="T11" fmla="*/ 488 h 552"/>
                  <a:gd name="T12" fmla="*/ 262 w 507"/>
                  <a:gd name="T13" fmla="*/ 234 h 552"/>
                  <a:gd name="T14" fmla="*/ 126 w 507"/>
                  <a:gd name="T15" fmla="*/ 52 h 552"/>
                  <a:gd name="T16" fmla="*/ 66 w 507"/>
                  <a:gd name="T17" fmla="*/ 16 h 552"/>
                  <a:gd name="T18" fmla="*/ 0 w 507"/>
                  <a:gd name="T19" fmla="*/ 0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7" h="552">
                    <a:moveTo>
                      <a:pt x="0" y="0"/>
                    </a:moveTo>
                    <a:cubicBezTo>
                      <a:pt x="29" y="39"/>
                      <a:pt x="55" y="79"/>
                      <a:pt x="81" y="120"/>
                    </a:cubicBezTo>
                    <a:cubicBezTo>
                      <a:pt x="165" y="255"/>
                      <a:pt x="178" y="406"/>
                      <a:pt x="354" y="507"/>
                    </a:cubicBezTo>
                    <a:cubicBezTo>
                      <a:pt x="395" y="531"/>
                      <a:pt x="430" y="550"/>
                      <a:pt x="478" y="552"/>
                    </a:cubicBezTo>
                    <a:cubicBezTo>
                      <a:pt x="478" y="552"/>
                      <a:pt x="507" y="550"/>
                      <a:pt x="507" y="550"/>
                    </a:cubicBezTo>
                    <a:cubicBezTo>
                      <a:pt x="488" y="551"/>
                      <a:pt x="445" y="499"/>
                      <a:pt x="434" y="488"/>
                    </a:cubicBezTo>
                    <a:cubicBezTo>
                      <a:pt x="361" y="411"/>
                      <a:pt x="308" y="330"/>
                      <a:pt x="262" y="234"/>
                    </a:cubicBezTo>
                    <a:cubicBezTo>
                      <a:pt x="230" y="166"/>
                      <a:pt x="185" y="100"/>
                      <a:pt x="126" y="52"/>
                    </a:cubicBezTo>
                    <a:cubicBezTo>
                      <a:pt x="107" y="37"/>
                      <a:pt x="88" y="24"/>
                      <a:pt x="66" y="16"/>
                    </a:cubicBezTo>
                    <a:cubicBezTo>
                      <a:pt x="55" y="11"/>
                      <a:pt x="5" y="7"/>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latin typeface="微软雅黑" panose="020B0503020204020204" pitchFamily="34" charset="-122"/>
                  <a:ea typeface="微软雅黑" panose="020B0503020204020204" pitchFamily="34" charset="-122"/>
                </a:endParaRPr>
              </a:p>
            </p:txBody>
          </p:sp>
          <p:sp>
            <p:nvSpPr>
              <p:cNvPr id="63" name="Freeform 13"/>
              <p:cNvSpPr/>
              <p:nvPr/>
            </p:nvSpPr>
            <p:spPr bwMode="auto">
              <a:xfrm>
                <a:off x="-3592513" y="3857626"/>
                <a:ext cx="2008187" cy="815975"/>
              </a:xfrm>
              <a:custGeom>
                <a:avLst/>
                <a:gdLst>
                  <a:gd name="T0" fmla="*/ 1 w 534"/>
                  <a:gd name="T1" fmla="*/ 50 h 217"/>
                  <a:gd name="T2" fmla="*/ 0 w 534"/>
                  <a:gd name="T3" fmla="*/ 50 h 217"/>
                  <a:gd name="T4" fmla="*/ 251 w 534"/>
                  <a:gd name="T5" fmla="*/ 200 h 217"/>
                  <a:gd name="T6" fmla="*/ 404 w 534"/>
                  <a:gd name="T7" fmla="*/ 130 h 217"/>
                  <a:gd name="T8" fmla="*/ 534 w 534"/>
                  <a:gd name="T9" fmla="*/ 0 h 217"/>
                  <a:gd name="T10" fmla="*/ 287 w 534"/>
                  <a:gd name="T11" fmla="*/ 164 h 217"/>
                  <a:gd name="T12" fmla="*/ 1 w 534"/>
                  <a:gd name="T13" fmla="*/ 50 h 217"/>
                </a:gdLst>
                <a:ahLst/>
                <a:cxnLst>
                  <a:cxn ang="0">
                    <a:pos x="T0" y="T1"/>
                  </a:cxn>
                  <a:cxn ang="0">
                    <a:pos x="T2" y="T3"/>
                  </a:cxn>
                  <a:cxn ang="0">
                    <a:pos x="T4" y="T5"/>
                  </a:cxn>
                  <a:cxn ang="0">
                    <a:pos x="T6" y="T7"/>
                  </a:cxn>
                  <a:cxn ang="0">
                    <a:pos x="T8" y="T9"/>
                  </a:cxn>
                  <a:cxn ang="0">
                    <a:pos x="T10" y="T11"/>
                  </a:cxn>
                  <a:cxn ang="0">
                    <a:pos x="T12" y="T13"/>
                  </a:cxn>
                </a:cxnLst>
                <a:rect l="0" t="0" r="r" b="b"/>
                <a:pathLst>
                  <a:path w="534" h="217">
                    <a:moveTo>
                      <a:pt x="1" y="50"/>
                    </a:moveTo>
                    <a:cubicBezTo>
                      <a:pt x="1" y="50"/>
                      <a:pt x="0" y="50"/>
                      <a:pt x="0" y="50"/>
                    </a:cubicBezTo>
                    <a:cubicBezTo>
                      <a:pt x="61" y="136"/>
                      <a:pt x="135" y="217"/>
                      <a:pt x="251" y="200"/>
                    </a:cubicBezTo>
                    <a:cubicBezTo>
                      <a:pt x="307" y="192"/>
                      <a:pt x="359" y="162"/>
                      <a:pt x="404" y="130"/>
                    </a:cubicBezTo>
                    <a:cubicBezTo>
                      <a:pt x="455" y="93"/>
                      <a:pt x="488" y="41"/>
                      <a:pt x="534" y="0"/>
                    </a:cubicBezTo>
                    <a:cubicBezTo>
                      <a:pt x="463" y="64"/>
                      <a:pt x="384" y="142"/>
                      <a:pt x="287" y="164"/>
                    </a:cubicBezTo>
                    <a:cubicBezTo>
                      <a:pt x="178" y="190"/>
                      <a:pt x="83" y="111"/>
                      <a:pt x="1"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latin typeface="微软雅黑" panose="020B0503020204020204" pitchFamily="34" charset="-122"/>
                  <a:ea typeface="微软雅黑" panose="020B0503020204020204" pitchFamily="34" charset="-122"/>
                </a:endParaRPr>
              </a:p>
            </p:txBody>
          </p:sp>
          <p:sp>
            <p:nvSpPr>
              <p:cNvPr id="64" name="Freeform 14"/>
              <p:cNvSpPr/>
              <p:nvPr/>
            </p:nvSpPr>
            <p:spPr bwMode="auto">
              <a:xfrm>
                <a:off x="-2551113" y="2932113"/>
                <a:ext cx="1849437" cy="1895475"/>
              </a:xfrm>
              <a:custGeom>
                <a:avLst/>
                <a:gdLst>
                  <a:gd name="T0" fmla="*/ 0 w 492"/>
                  <a:gd name="T1" fmla="*/ 448 h 504"/>
                  <a:gd name="T2" fmla="*/ 218 w 492"/>
                  <a:gd name="T3" fmla="*/ 419 h 504"/>
                  <a:gd name="T4" fmla="*/ 473 w 492"/>
                  <a:gd name="T5" fmla="*/ 91 h 504"/>
                  <a:gd name="T6" fmla="*/ 481 w 492"/>
                  <a:gd name="T7" fmla="*/ 59 h 504"/>
                  <a:gd name="T8" fmla="*/ 414 w 492"/>
                  <a:gd name="T9" fmla="*/ 0 h 504"/>
                  <a:gd name="T10" fmla="*/ 0 w 492"/>
                  <a:gd name="T11" fmla="*/ 448 h 504"/>
                </a:gdLst>
                <a:ahLst/>
                <a:cxnLst>
                  <a:cxn ang="0">
                    <a:pos x="T0" y="T1"/>
                  </a:cxn>
                  <a:cxn ang="0">
                    <a:pos x="T2" y="T3"/>
                  </a:cxn>
                  <a:cxn ang="0">
                    <a:pos x="T4" y="T5"/>
                  </a:cxn>
                  <a:cxn ang="0">
                    <a:pos x="T6" y="T7"/>
                  </a:cxn>
                  <a:cxn ang="0">
                    <a:pos x="T8" y="T9"/>
                  </a:cxn>
                  <a:cxn ang="0">
                    <a:pos x="T10" y="T11"/>
                  </a:cxn>
                </a:cxnLst>
                <a:rect l="0" t="0" r="r" b="b"/>
                <a:pathLst>
                  <a:path w="492" h="504">
                    <a:moveTo>
                      <a:pt x="0" y="448"/>
                    </a:moveTo>
                    <a:cubicBezTo>
                      <a:pt x="0" y="448"/>
                      <a:pt x="130" y="504"/>
                      <a:pt x="218" y="419"/>
                    </a:cubicBezTo>
                    <a:cubicBezTo>
                      <a:pt x="218" y="419"/>
                      <a:pt x="404" y="270"/>
                      <a:pt x="473" y="91"/>
                    </a:cubicBezTo>
                    <a:cubicBezTo>
                      <a:pt x="473" y="91"/>
                      <a:pt x="492" y="64"/>
                      <a:pt x="481" y="59"/>
                    </a:cubicBezTo>
                    <a:cubicBezTo>
                      <a:pt x="414" y="0"/>
                      <a:pt x="414" y="0"/>
                      <a:pt x="414" y="0"/>
                    </a:cubicBezTo>
                    <a:cubicBezTo>
                      <a:pt x="414" y="0"/>
                      <a:pt x="224" y="398"/>
                      <a:pt x="0" y="448"/>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latin typeface="微软雅黑" panose="020B0503020204020204" pitchFamily="34" charset="-122"/>
                  <a:ea typeface="微软雅黑" panose="020B0503020204020204" pitchFamily="34" charset="-122"/>
                </a:endParaRPr>
              </a:p>
            </p:txBody>
          </p:sp>
          <p:sp>
            <p:nvSpPr>
              <p:cNvPr id="65" name="Freeform 15"/>
              <p:cNvSpPr/>
              <p:nvPr/>
            </p:nvSpPr>
            <p:spPr bwMode="auto">
              <a:xfrm>
                <a:off x="-1754188" y="2682876"/>
                <a:ext cx="849312" cy="1181100"/>
              </a:xfrm>
              <a:custGeom>
                <a:avLst/>
                <a:gdLst>
                  <a:gd name="T0" fmla="*/ 0 w 226"/>
                  <a:gd name="T1" fmla="*/ 314 h 314"/>
                  <a:gd name="T2" fmla="*/ 122 w 226"/>
                  <a:gd name="T3" fmla="*/ 53 h 314"/>
                  <a:gd name="T4" fmla="*/ 189 w 226"/>
                  <a:gd name="T5" fmla="*/ 64 h 314"/>
                  <a:gd name="T6" fmla="*/ 0 w 226"/>
                  <a:gd name="T7" fmla="*/ 314 h 314"/>
                </a:gdLst>
                <a:ahLst/>
                <a:cxnLst>
                  <a:cxn ang="0">
                    <a:pos x="T0" y="T1"/>
                  </a:cxn>
                  <a:cxn ang="0">
                    <a:pos x="T2" y="T3"/>
                  </a:cxn>
                  <a:cxn ang="0">
                    <a:pos x="T4" y="T5"/>
                  </a:cxn>
                  <a:cxn ang="0">
                    <a:pos x="T6" y="T7"/>
                  </a:cxn>
                </a:cxnLst>
                <a:rect l="0" t="0" r="r" b="b"/>
                <a:pathLst>
                  <a:path w="226" h="314">
                    <a:moveTo>
                      <a:pt x="0" y="314"/>
                    </a:moveTo>
                    <a:cubicBezTo>
                      <a:pt x="0" y="314"/>
                      <a:pt x="226" y="56"/>
                      <a:pt x="122" y="53"/>
                    </a:cubicBezTo>
                    <a:cubicBezTo>
                      <a:pt x="122" y="53"/>
                      <a:pt x="181" y="0"/>
                      <a:pt x="189" y="64"/>
                    </a:cubicBezTo>
                    <a:cubicBezTo>
                      <a:pt x="189" y="64"/>
                      <a:pt x="80" y="277"/>
                      <a:pt x="0" y="3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latin typeface="微软雅黑" panose="020B0503020204020204" pitchFamily="34" charset="-122"/>
                  <a:ea typeface="微软雅黑" panose="020B0503020204020204" pitchFamily="34" charset="-122"/>
                </a:endParaRPr>
              </a:p>
            </p:txBody>
          </p:sp>
          <p:sp>
            <p:nvSpPr>
              <p:cNvPr id="66" name="Freeform 16"/>
              <p:cNvSpPr/>
              <p:nvPr/>
            </p:nvSpPr>
            <p:spPr bwMode="auto">
              <a:xfrm>
                <a:off x="-5448300" y="1908176"/>
                <a:ext cx="1390650" cy="466725"/>
              </a:xfrm>
              <a:custGeom>
                <a:avLst/>
                <a:gdLst>
                  <a:gd name="T0" fmla="*/ 59 w 370"/>
                  <a:gd name="T1" fmla="*/ 62 h 124"/>
                  <a:gd name="T2" fmla="*/ 370 w 370"/>
                  <a:gd name="T3" fmla="*/ 124 h 124"/>
                  <a:gd name="T4" fmla="*/ 219 w 370"/>
                  <a:gd name="T5" fmla="*/ 110 h 124"/>
                  <a:gd name="T6" fmla="*/ 0 w 370"/>
                  <a:gd name="T7" fmla="*/ 123 h 124"/>
                  <a:gd name="T8" fmla="*/ 59 w 370"/>
                  <a:gd name="T9" fmla="*/ 62 h 124"/>
                </a:gdLst>
                <a:ahLst/>
                <a:cxnLst>
                  <a:cxn ang="0">
                    <a:pos x="T0" y="T1"/>
                  </a:cxn>
                  <a:cxn ang="0">
                    <a:pos x="T2" y="T3"/>
                  </a:cxn>
                  <a:cxn ang="0">
                    <a:pos x="T4" y="T5"/>
                  </a:cxn>
                  <a:cxn ang="0">
                    <a:pos x="T6" y="T7"/>
                  </a:cxn>
                  <a:cxn ang="0">
                    <a:pos x="T8" y="T9"/>
                  </a:cxn>
                </a:cxnLst>
                <a:rect l="0" t="0" r="r" b="b"/>
                <a:pathLst>
                  <a:path w="370" h="124">
                    <a:moveTo>
                      <a:pt x="59" y="62"/>
                    </a:moveTo>
                    <a:cubicBezTo>
                      <a:pt x="59" y="62"/>
                      <a:pt x="202" y="0"/>
                      <a:pt x="370" y="124"/>
                    </a:cubicBezTo>
                    <a:cubicBezTo>
                      <a:pt x="219" y="110"/>
                      <a:pt x="219" y="110"/>
                      <a:pt x="219" y="110"/>
                    </a:cubicBezTo>
                    <a:cubicBezTo>
                      <a:pt x="0" y="123"/>
                      <a:pt x="0" y="123"/>
                      <a:pt x="0" y="123"/>
                    </a:cubicBezTo>
                    <a:lnTo>
                      <a:pt x="59" y="6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latin typeface="微软雅黑" panose="020B0503020204020204" pitchFamily="34" charset="-122"/>
                  <a:ea typeface="微软雅黑" panose="020B0503020204020204" pitchFamily="34" charset="-122"/>
                </a:endParaRPr>
              </a:p>
            </p:txBody>
          </p:sp>
          <p:sp>
            <p:nvSpPr>
              <p:cNvPr id="67" name="Freeform 17"/>
              <p:cNvSpPr/>
              <p:nvPr/>
            </p:nvSpPr>
            <p:spPr bwMode="auto">
              <a:xfrm>
                <a:off x="-3527425" y="3051176"/>
                <a:ext cx="1866900" cy="722313"/>
              </a:xfrm>
              <a:custGeom>
                <a:avLst/>
                <a:gdLst>
                  <a:gd name="T0" fmla="*/ 0 w 497"/>
                  <a:gd name="T1" fmla="*/ 0 h 192"/>
                  <a:gd name="T2" fmla="*/ 497 w 497"/>
                  <a:gd name="T3" fmla="*/ 94 h 192"/>
                  <a:gd name="T4" fmla="*/ 385 w 497"/>
                  <a:gd name="T5" fmla="*/ 118 h 192"/>
                  <a:gd name="T6" fmla="*/ 268 w 497"/>
                  <a:gd name="T7" fmla="*/ 115 h 192"/>
                  <a:gd name="T8" fmla="*/ 68 w 497"/>
                  <a:gd name="T9" fmla="*/ 35 h 192"/>
                  <a:gd name="T10" fmla="*/ 0 w 497"/>
                  <a:gd name="T11" fmla="*/ 0 h 192"/>
                </a:gdLst>
                <a:ahLst/>
                <a:cxnLst>
                  <a:cxn ang="0">
                    <a:pos x="T0" y="T1"/>
                  </a:cxn>
                  <a:cxn ang="0">
                    <a:pos x="T2" y="T3"/>
                  </a:cxn>
                  <a:cxn ang="0">
                    <a:pos x="T4" y="T5"/>
                  </a:cxn>
                  <a:cxn ang="0">
                    <a:pos x="T6" y="T7"/>
                  </a:cxn>
                  <a:cxn ang="0">
                    <a:pos x="T8" y="T9"/>
                  </a:cxn>
                  <a:cxn ang="0">
                    <a:pos x="T10" y="T11"/>
                  </a:cxn>
                </a:cxnLst>
                <a:rect l="0" t="0" r="r" b="b"/>
                <a:pathLst>
                  <a:path w="497" h="192">
                    <a:moveTo>
                      <a:pt x="0" y="0"/>
                    </a:moveTo>
                    <a:cubicBezTo>
                      <a:pt x="0" y="0"/>
                      <a:pt x="166" y="192"/>
                      <a:pt x="497" y="94"/>
                    </a:cubicBezTo>
                    <a:cubicBezTo>
                      <a:pt x="385" y="118"/>
                      <a:pt x="385" y="118"/>
                      <a:pt x="385" y="118"/>
                    </a:cubicBezTo>
                    <a:cubicBezTo>
                      <a:pt x="268" y="115"/>
                      <a:pt x="268" y="115"/>
                      <a:pt x="268" y="115"/>
                    </a:cubicBezTo>
                    <a:cubicBezTo>
                      <a:pt x="68" y="35"/>
                      <a:pt x="68" y="35"/>
                      <a:pt x="68" y="35"/>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latin typeface="微软雅黑" panose="020B0503020204020204" pitchFamily="34" charset="-122"/>
                  <a:ea typeface="微软雅黑" panose="020B0503020204020204" pitchFamily="34" charset="-122"/>
                </a:endParaRPr>
              </a:p>
            </p:txBody>
          </p:sp>
          <p:sp>
            <p:nvSpPr>
              <p:cNvPr id="72" name="Freeform 18"/>
              <p:cNvSpPr/>
              <p:nvPr/>
            </p:nvSpPr>
            <p:spPr bwMode="auto">
              <a:xfrm>
                <a:off x="-1690688" y="2671763"/>
                <a:ext cx="631825" cy="450850"/>
              </a:xfrm>
              <a:custGeom>
                <a:avLst/>
                <a:gdLst>
                  <a:gd name="T0" fmla="*/ 0 w 168"/>
                  <a:gd name="T1" fmla="*/ 96 h 120"/>
                  <a:gd name="T2" fmla="*/ 168 w 168"/>
                  <a:gd name="T3" fmla="*/ 48 h 120"/>
                  <a:gd name="T4" fmla="*/ 109 w 168"/>
                  <a:gd name="T5" fmla="*/ 109 h 120"/>
                  <a:gd name="T6" fmla="*/ 13 w 168"/>
                  <a:gd name="T7" fmla="*/ 120 h 120"/>
                  <a:gd name="T8" fmla="*/ 0 w 168"/>
                  <a:gd name="T9" fmla="*/ 96 h 120"/>
                </a:gdLst>
                <a:ahLst/>
                <a:cxnLst>
                  <a:cxn ang="0">
                    <a:pos x="T0" y="T1"/>
                  </a:cxn>
                  <a:cxn ang="0">
                    <a:pos x="T2" y="T3"/>
                  </a:cxn>
                  <a:cxn ang="0">
                    <a:pos x="T4" y="T5"/>
                  </a:cxn>
                  <a:cxn ang="0">
                    <a:pos x="T6" y="T7"/>
                  </a:cxn>
                  <a:cxn ang="0">
                    <a:pos x="T8" y="T9"/>
                  </a:cxn>
                </a:cxnLst>
                <a:rect l="0" t="0" r="r" b="b"/>
                <a:pathLst>
                  <a:path w="168" h="120">
                    <a:moveTo>
                      <a:pt x="0" y="96"/>
                    </a:moveTo>
                    <a:cubicBezTo>
                      <a:pt x="0" y="96"/>
                      <a:pt x="123" y="0"/>
                      <a:pt x="168" y="48"/>
                    </a:cubicBezTo>
                    <a:cubicBezTo>
                      <a:pt x="109" y="109"/>
                      <a:pt x="109" y="109"/>
                      <a:pt x="109" y="109"/>
                    </a:cubicBezTo>
                    <a:cubicBezTo>
                      <a:pt x="13" y="120"/>
                      <a:pt x="13" y="120"/>
                      <a:pt x="13" y="120"/>
                    </a:cubicBezTo>
                    <a:lnTo>
                      <a:pt x="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latin typeface="微软雅黑" panose="020B0503020204020204" pitchFamily="34" charset="-122"/>
                  <a:ea typeface="微软雅黑" panose="020B0503020204020204" pitchFamily="34" charset="-122"/>
                </a:endParaRPr>
              </a:p>
            </p:txBody>
          </p:sp>
        </p:grpSp>
        <p:sp>
          <p:nvSpPr>
            <p:cNvPr id="57" name="Rectangle 42"/>
            <p:cNvSpPr/>
            <p:nvPr/>
          </p:nvSpPr>
          <p:spPr bwMode="auto">
            <a:xfrm>
              <a:off x="3904318" y="2938653"/>
              <a:ext cx="1370731" cy="150807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a:lnSpc>
                  <a:spcPct val="15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 name="组合 5"/>
          <p:cNvGrpSpPr/>
          <p:nvPr/>
        </p:nvGrpSpPr>
        <p:grpSpPr>
          <a:xfrm>
            <a:off x="6183521" y="1130617"/>
            <a:ext cx="2001004" cy="3562915"/>
            <a:chOff x="6183521" y="1130268"/>
            <a:chExt cx="2001004" cy="3561815"/>
          </a:xfrm>
        </p:grpSpPr>
        <p:sp>
          <p:nvSpPr>
            <p:cNvPr id="40" name="Rectangle 12"/>
            <p:cNvSpPr/>
            <p:nvPr/>
          </p:nvSpPr>
          <p:spPr bwMode="auto">
            <a:xfrm>
              <a:off x="6183521" y="1130268"/>
              <a:ext cx="2001004" cy="3561815"/>
            </a:xfrm>
            <a:prstGeom prst="roundRect">
              <a:avLst/>
            </a:prstGeom>
            <a:gradFill flip="none" rotWithShape="1">
              <a:gsLst>
                <a:gs pos="0">
                  <a:schemeClr val="bg1"/>
                </a:gs>
                <a:gs pos="100000">
                  <a:srgbClr val="E0E0E0"/>
                </a:gs>
              </a:gsLst>
              <a:lin ang="5400000" scaled="1"/>
              <a:tileRect/>
            </a:gra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78" name="同侧圆角矩形 77"/>
            <p:cNvSpPr/>
            <p:nvPr/>
          </p:nvSpPr>
          <p:spPr>
            <a:xfrm>
              <a:off x="6220281" y="2354259"/>
              <a:ext cx="1939483" cy="393840"/>
            </a:xfrm>
            <a:prstGeom prst="round2SameRect">
              <a:avLst/>
            </a:prstGeom>
            <a:solidFill>
              <a:schemeClr val="accent3"/>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1" name="Rectangle 18"/>
            <p:cNvSpPr/>
            <p:nvPr/>
          </p:nvSpPr>
          <p:spPr>
            <a:xfrm>
              <a:off x="6195308" y="2455502"/>
              <a:ext cx="1989215" cy="253828"/>
            </a:xfrm>
            <a:prstGeom prst="rect">
              <a:avLst/>
            </a:prstGeom>
          </p:spPr>
          <p:txBody>
            <a:bodyPr wrap="square" lIns="68568" tIns="34285" rIns="68568" bIns="34285" anchor="b" anchorCtr="0">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513715">
                <a:defRPr/>
              </a:pPr>
              <a:r>
                <a:rPr lang="zh-CN" altLang="en-US" sz="1200" kern="0" spc="-40" dirty="0">
                  <a:solidFill>
                    <a:schemeClr val="bg1">
                      <a:alpha val="99000"/>
                    </a:schemeClr>
                  </a:solidFill>
                  <a:latin typeface="微软雅黑" panose="020B0503020204020204" pitchFamily="34" charset="-122"/>
                  <a:ea typeface="微软雅黑" panose="020B0503020204020204" pitchFamily="34" charset="-122"/>
                  <a:cs typeface="Segoe UI" panose="020B0502040204020203" pitchFamily="34" charset="0"/>
                </a:rPr>
                <a:t>标题文字</a:t>
              </a:r>
              <a:endParaRPr lang="en-US" sz="1200" kern="0" spc="-40" dirty="0">
                <a:solidFill>
                  <a:schemeClr val="bg1">
                    <a:alpha val="99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42" name="Freeform 35"/>
            <p:cNvSpPr/>
            <p:nvPr/>
          </p:nvSpPr>
          <p:spPr bwMode="black">
            <a:xfrm>
              <a:off x="6706035" y="1243892"/>
              <a:ext cx="998857" cy="1027048"/>
            </a:xfrm>
            <a:custGeom>
              <a:avLst/>
              <a:gdLst>
                <a:gd name="T0" fmla="*/ 120 w 191"/>
                <a:gd name="T1" fmla="*/ 32 h 197"/>
                <a:gd name="T2" fmla="*/ 83 w 191"/>
                <a:gd name="T3" fmla="*/ 3 h 197"/>
                <a:gd name="T4" fmla="*/ 47 w 191"/>
                <a:gd name="T5" fmla="*/ 5 h 197"/>
                <a:gd name="T6" fmla="*/ 44 w 191"/>
                <a:gd name="T7" fmla="*/ 27 h 197"/>
                <a:gd name="T8" fmla="*/ 40 w 191"/>
                <a:gd name="T9" fmla="*/ 29 h 197"/>
                <a:gd name="T10" fmla="*/ 40 w 191"/>
                <a:gd name="T11" fmla="*/ 33 h 197"/>
                <a:gd name="T12" fmla="*/ 45 w 191"/>
                <a:gd name="T13" fmla="*/ 40 h 197"/>
                <a:gd name="T14" fmla="*/ 88 w 191"/>
                <a:gd name="T15" fmla="*/ 44 h 197"/>
                <a:gd name="T16" fmla="*/ 118 w 191"/>
                <a:gd name="T17" fmla="*/ 113 h 197"/>
                <a:gd name="T18" fmla="*/ 144 w 191"/>
                <a:gd name="T19" fmla="*/ 129 h 197"/>
                <a:gd name="T20" fmla="*/ 112 w 191"/>
                <a:gd name="T21" fmla="*/ 109 h 197"/>
                <a:gd name="T22" fmla="*/ 65 w 191"/>
                <a:gd name="T23" fmla="*/ 115 h 197"/>
                <a:gd name="T24" fmla="*/ 0 w 191"/>
                <a:gd name="T25" fmla="*/ 116 h 197"/>
                <a:gd name="T26" fmla="*/ 26 w 191"/>
                <a:gd name="T27" fmla="*/ 174 h 197"/>
                <a:gd name="T28" fmla="*/ 61 w 191"/>
                <a:gd name="T29" fmla="*/ 136 h 197"/>
                <a:gd name="T30" fmla="*/ 57 w 191"/>
                <a:gd name="T31" fmla="*/ 148 h 197"/>
                <a:gd name="T32" fmla="*/ 126 w 191"/>
                <a:gd name="T33" fmla="*/ 140 h 197"/>
                <a:gd name="T34" fmla="*/ 55 w 191"/>
                <a:gd name="T35" fmla="*/ 153 h 197"/>
                <a:gd name="T36" fmla="*/ 30 w 191"/>
                <a:gd name="T37" fmla="*/ 180 h 197"/>
                <a:gd name="T38" fmla="*/ 32 w 191"/>
                <a:gd name="T39" fmla="*/ 182 h 197"/>
                <a:gd name="T40" fmla="*/ 180 w 191"/>
                <a:gd name="T41" fmla="*/ 159 h 197"/>
                <a:gd name="T42" fmla="*/ 185 w 191"/>
                <a:gd name="T43" fmla="*/ 129 h 197"/>
                <a:gd name="T44" fmla="*/ 120 w 191"/>
                <a:gd name="T45" fmla="*/ 3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1" h="197">
                  <a:moveTo>
                    <a:pt x="120" y="32"/>
                  </a:moveTo>
                  <a:cubicBezTo>
                    <a:pt x="112" y="23"/>
                    <a:pt x="99" y="9"/>
                    <a:pt x="83" y="3"/>
                  </a:cubicBezTo>
                  <a:cubicBezTo>
                    <a:pt x="72" y="0"/>
                    <a:pt x="47" y="5"/>
                    <a:pt x="47" y="5"/>
                  </a:cubicBezTo>
                  <a:cubicBezTo>
                    <a:pt x="44" y="27"/>
                    <a:pt x="44" y="27"/>
                    <a:pt x="44" y="27"/>
                  </a:cubicBezTo>
                  <a:cubicBezTo>
                    <a:pt x="40" y="29"/>
                    <a:pt x="40" y="29"/>
                    <a:pt x="40" y="29"/>
                  </a:cubicBezTo>
                  <a:cubicBezTo>
                    <a:pt x="40" y="33"/>
                    <a:pt x="40" y="33"/>
                    <a:pt x="40" y="33"/>
                  </a:cubicBezTo>
                  <a:cubicBezTo>
                    <a:pt x="40" y="33"/>
                    <a:pt x="40" y="37"/>
                    <a:pt x="45" y="40"/>
                  </a:cubicBezTo>
                  <a:cubicBezTo>
                    <a:pt x="50" y="42"/>
                    <a:pt x="73" y="53"/>
                    <a:pt x="88" y="44"/>
                  </a:cubicBezTo>
                  <a:cubicBezTo>
                    <a:pt x="118" y="60"/>
                    <a:pt x="105" y="91"/>
                    <a:pt x="118" y="113"/>
                  </a:cubicBezTo>
                  <a:cubicBezTo>
                    <a:pt x="123" y="120"/>
                    <a:pt x="131" y="127"/>
                    <a:pt x="144" y="129"/>
                  </a:cubicBezTo>
                  <a:cubicBezTo>
                    <a:pt x="144" y="129"/>
                    <a:pt x="115" y="131"/>
                    <a:pt x="112" y="109"/>
                  </a:cubicBezTo>
                  <a:cubicBezTo>
                    <a:pt x="101" y="104"/>
                    <a:pt x="82" y="99"/>
                    <a:pt x="65" y="115"/>
                  </a:cubicBezTo>
                  <a:cubicBezTo>
                    <a:pt x="51" y="100"/>
                    <a:pt x="14" y="100"/>
                    <a:pt x="0" y="116"/>
                  </a:cubicBezTo>
                  <a:cubicBezTo>
                    <a:pt x="6" y="141"/>
                    <a:pt x="18" y="163"/>
                    <a:pt x="26" y="174"/>
                  </a:cubicBezTo>
                  <a:cubicBezTo>
                    <a:pt x="52" y="156"/>
                    <a:pt x="61" y="136"/>
                    <a:pt x="61" y="136"/>
                  </a:cubicBezTo>
                  <a:cubicBezTo>
                    <a:pt x="60" y="140"/>
                    <a:pt x="59" y="144"/>
                    <a:pt x="57" y="148"/>
                  </a:cubicBezTo>
                  <a:cubicBezTo>
                    <a:pt x="103" y="167"/>
                    <a:pt x="126" y="140"/>
                    <a:pt x="126" y="140"/>
                  </a:cubicBezTo>
                  <a:cubicBezTo>
                    <a:pt x="107" y="171"/>
                    <a:pt x="63" y="157"/>
                    <a:pt x="55" y="153"/>
                  </a:cubicBezTo>
                  <a:cubicBezTo>
                    <a:pt x="48" y="166"/>
                    <a:pt x="38" y="175"/>
                    <a:pt x="30" y="180"/>
                  </a:cubicBezTo>
                  <a:cubicBezTo>
                    <a:pt x="32" y="181"/>
                    <a:pt x="32" y="182"/>
                    <a:pt x="32" y="182"/>
                  </a:cubicBezTo>
                  <a:cubicBezTo>
                    <a:pt x="88" y="197"/>
                    <a:pt x="154" y="177"/>
                    <a:pt x="180" y="159"/>
                  </a:cubicBezTo>
                  <a:cubicBezTo>
                    <a:pt x="191" y="151"/>
                    <a:pt x="188" y="138"/>
                    <a:pt x="185" y="129"/>
                  </a:cubicBezTo>
                  <a:cubicBezTo>
                    <a:pt x="172" y="91"/>
                    <a:pt x="134" y="49"/>
                    <a:pt x="120" y="32"/>
                  </a:cubicBezTo>
                  <a:close/>
                </a:path>
              </a:pathLst>
            </a:custGeom>
            <a:solidFill>
              <a:schemeClr val="accent3"/>
            </a:solidFill>
            <a:ln>
              <a:noFill/>
            </a:ln>
          </p:spPr>
          <p:txBody>
            <a:bodyPr vert="horz" wrap="square" lIns="61717" tIns="30858" rIns="61717" bIns="30858"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sz="900">
                <a:solidFill>
                  <a:srgbClr val="FFFFFF"/>
                </a:solidFill>
                <a:latin typeface="微软雅黑" panose="020B0503020204020204" pitchFamily="34" charset="-122"/>
                <a:ea typeface="微软雅黑" panose="020B0503020204020204" pitchFamily="34" charset="-122"/>
              </a:endParaRPr>
            </a:p>
          </p:txBody>
        </p:sp>
        <p:sp>
          <p:nvSpPr>
            <p:cNvPr id="59" name="Rectangle 42"/>
            <p:cNvSpPr/>
            <p:nvPr/>
          </p:nvSpPr>
          <p:spPr bwMode="auto">
            <a:xfrm>
              <a:off x="6520097" y="2938653"/>
              <a:ext cx="1370731" cy="150807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a:lnSpc>
                  <a:spcPct val="15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000">
        <p15:prstTrans prst="fallOver"/>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Freeform 88"/>
          <p:cNvSpPr>
            <a:spLocks noEditPoints="1"/>
          </p:cNvSpPr>
          <p:nvPr/>
        </p:nvSpPr>
        <p:spPr bwMode="auto">
          <a:xfrm>
            <a:off x="773906" y="2746429"/>
            <a:ext cx="244079" cy="289310"/>
          </a:xfrm>
          <a:custGeom>
            <a:avLst/>
            <a:gdLst>
              <a:gd name="T0" fmla="*/ 52 w 124"/>
              <a:gd name="T1" fmla="*/ 62 h 192"/>
              <a:gd name="T2" fmla="*/ 62 w 124"/>
              <a:gd name="T3" fmla="*/ 52 h 192"/>
              <a:gd name="T4" fmla="*/ 72 w 124"/>
              <a:gd name="T5" fmla="*/ 62 h 192"/>
              <a:gd name="T6" fmla="*/ 62 w 124"/>
              <a:gd name="T7" fmla="*/ 72 h 192"/>
              <a:gd name="T8" fmla="*/ 52 w 124"/>
              <a:gd name="T9" fmla="*/ 62 h 192"/>
              <a:gd name="T10" fmla="*/ 62 w 124"/>
              <a:gd name="T11" fmla="*/ 36 h 192"/>
              <a:gd name="T12" fmla="*/ 36 w 124"/>
              <a:gd name="T13" fmla="*/ 62 h 192"/>
              <a:gd name="T14" fmla="*/ 62 w 124"/>
              <a:gd name="T15" fmla="*/ 88 h 192"/>
              <a:gd name="T16" fmla="*/ 88 w 124"/>
              <a:gd name="T17" fmla="*/ 62 h 192"/>
              <a:gd name="T18" fmla="*/ 62 w 124"/>
              <a:gd name="T19" fmla="*/ 36 h 192"/>
              <a:gd name="T20" fmla="*/ 0 w 124"/>
              <a:gd name="T21" fmla="*/ 61 h 192"/>
              <a:gd name="T22" fmla="*/ 52 w 124"/>
              <a:gd name="T23" fmla="*/ 180 h 192"/>
              <a:gd name="T24" fmla="*/ 52 w 124"/>
              <a:gd name="T25" fmla="*/ 182 h 192"/>
              <a:gd name="T26" fmla="*/ 62 w 124"/>
              <a:gd name="T27" fmla="*/ 192 h 192"/>
              <a:gd name="T28" fmla="*/ 72 w 124"/>
              <a:gd name="T29" fmla="*/ 182 h 192"/>
              <a:gd name="T30" fmla="*/ 72 w 124"/>
              <a:gd name="T31" fmla="*/ 180 h 192"/>
              <a:gd name="T32" fmla="*/ 124 w 124"/>
              <a:gd name="T33" fmla="*/ 61 h 192"/>
              <a:gd name="T34" fmla="*/ 62 w 124"/>
              <a:gd name="T35" fmla="*/ 0 h 192"/>
              <a:gd name="T36" fmla="*/ 0 w 124"/>
              <a:gd name="T37" fmla="*/ 61 h 192"/>
              <a:gd name="T38" fmla="*/ 62 w 124"/>
              <a:gd name="T39" fmla="*/ 20 h 192"/>
              <a:gd name="T40" fmla="*/ 104 w 124"/>
              <a:gd name="T41" fmla="*/ 62 h 192"/>
              <a:gd name="T42" fmla="*/ 62 w 124"/>
              <a:gd name="T43" fmla="*/ 104 h 192"/>
              <a:gd name="T44" fmla="*/ 20 w 124"/>
              <a:gd name="T45" fmla="*/ 62 h 192"/>
              <a:gd name="T46" fmla="*/ 62 w 124"/>
              <a:gd name="T47" fmla="*/ 2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2">
                <a:moveTo>
                  <a:pt x="52" y="62"/>
                </a:moveTo>
                <a:cubicBezTo>
                  <a:pt x="52" y="56"/>
                  <a:pt x="56" y="52"/>
                  <a:pt x="62" y="52"/>
                </a:cubicBezTo>
                <a:cubicBezTo>
                  <a:pt x="68" y="52"/>
                  <a:pt x="72" y="56"/>
                  <a:pt x="72" y="62"/>
                </a:cubicBezTo>
                <a:cubicBezTo>
                  <a:pt x="72" y="68"/>
                  <a:pt x="68" y="72"/>
                  <a:pt x="62" y="72"/>
                </a:cubicBezTo>
                <a:cubicBezTo>
                  <a:pt x="56" y="72"/>
                  <a:pt x="52" y="68"/>
                  <a:pt x="52" y="62"/>
                </a:cubicBezTo>
                <a:close/>
                <a:moveTo>
                  <a:pt x="62" y="36"/>
                </a:moveTo>
                <a:cubicBezTo>
                  <a:pt x="48" y="36"/>
                  <a:pt x="36" y="48"/>
                  <a:pt x="36" y="62"/>
                </a:cubicBezTo>
                <a:cubicBezTo>
                  <a:pt x="36" y="76"/>
                  <a:pt x="48" y="88"/>
                  <a:pt x="62" y="88"/>
                </a:cubicBezTo>
                <a:cubicBezTo>
                  <a:pt x="76" y="88"/>
                  <a:pt x="88" y="76"/>
                  <a:pt x="88" y="62"/>
                </a:cubicBezTo>
                <a:cubicBezTo>
                  <a:pt x="88" y="48"/>
                  <a:pt x="76" y="36"/>
                  <a:pt x="62" y="36"/>
                </a:cubicBezTo>
                <a:close/>
                <a:moveTo>
                  <a:pt x="0" y="61"/>
                </a:moveTo>
                <a:cubicBezTo>
                  <a:pt x="0" y="102"/>
                  <a:pt x="48" y="133"/>
                  <a:pt x="52" y="180"/>
                </a:cubicBezTo>
                <a:cubicBezTo>
                  <a:pt x="52" y="182"/>
                  <a:pt x="52" y="182"/>
                  <a:pt x="52" y="182"/>
                </a:cubicBezTo>
                <a:cubicBezTo>
                  <a:pt x="52" y="188"/>
                  <a:pt x="56" y="192"/>
                  <a:pt x="62" y="192"/>
                </a:cubicBezTo>
                <a:cubicBezTo>
                  <a:pt x="68" y="192"/>
                  <a:pt x="72" y="188"/>
                  <a:pt x="72" y="182"/>
                </a:cubicBezTo>
                <a:cubicBezTo>
                  <a:pt x="72" y="180"/>
                  <a:pt x="72" y="180"/>
                  <a:pt x="72" y="180"/>
                </a:cubicBezTo>
                <a:cubicBezTo>
                  <a:pt x="76" y="133"/>
                  <a:pt x="124" y="102"/>
                  <a:pt x="124" y="61"/>
                </a:cubicBezTo>
                <a:cubicBezTo>
                  <a:pt x="124" y="27"/>
                  <a:pt x="96" y="0"/>
                  <a:pt x="62" y="0"/>
                </a:cubicBezTo>
                <a:cubicBezTo>
                  <a:pt x="28" y="0"/>
                  <a:pt x="0" y="27"/>
                  <a:pt x="0" y="61"/>
                </a:cubicBezTo>
                <a:close/>
                <a:moveTo>
                  <a:pt x="62" y="20"/>
                </a:moveTo>
                <a:cubicBezTo>
                  <a:pt x="85" y="20"/>
                  <a:pt x="104" y="39"/>
                  <a:pt x="104" y="62"/>
                </a:cubicBezTo>
                <a:cubicBezTo>
                  <a:pt x="104" y="85"/>
                  <a:pt x="85" y="104"/>
                  <a:pt x="62" y="104"/>
                </a:cubicBezTo>
                <a:cubicBezTo>
                  <a:pt x="39" y="104"/>
                  <a:pt x="20" y="85"/>
                  <a:pt x="20" y="62"/>
                </a:cubicBezTo>
                <a:cubicBezTo>
                  <a:pt x="20" y="39"/>
                  <a:pt x="39" y="20"/>
                  <a:pt x="62" y="20"/>
                </a:cubicBezTo>
                <a:close/>
              </a:path>
            </a:pathLst>
          </a:custGeom>
          <a:solidFill>
            <a:schemeClr val="accent1"/>
          </a:solidFill>
        </p:spPr>
        <p:txBody>
          <a:bodyPr lIns="68580" tIns="34290" rIns="68580" bIns="34290">
            <a:spAutoFit/>
          </a:bodyPr>
          <a:lstStyle/>
          <a:p>
            <a:pPr algn="ctr">
              <a:lnSpc>
                <a:spcPct val="130000"/>
              </a:lnSpc>
              <a:defRPr/>
            </a:pPr>
            <a:endParaRPr lang="zh-CN" altLang="en-US" sz="1100" dirty="0">
              <a:solidFill>
                <a:schemeClr val="bg2">
                  <a:lumMod val="25000"/>
                </a:schemeClr>
              </a:solidFill>
              <a:latin typeface="+mn-ea"/>
            </a:endParaRPr>
          </a:p>
        </p:txBody>
      </p:sp>
      <p:sp>
        <p:nvSpPr>
          <p:cNvPr id="55" name="椭圆 54"/>
          <p:cNvSpPr/>
          <p:nvPr/>
        </p:nvSpPr>
        <p:spPr>
          <a:xfrm>
            <a:off x="803672" y="3065615"/>
            <a:ext cx="175022" cy="175076"/>
          </a:xfrm>
          <a:prstGeom prst="ellipse">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59" name="椭圆 58"/>
          <p:cNvSpPr/>
          <p:nvPr/>
        </p:nvSpPr>
        <p:spPr>
          <a:xfrm>
            <a:off x="6485335" y="3065615"/>
            <a:ext cx="175022" cy="175076"/>
          </a:xfrm>
          <a:prstGeom prst="ellipse">
            <a:avLst/>
          </a:prstGeom>
          <a:noFill/>
          <a:ln w="222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69" name="椭圆 68"/>
          <p:cNvSpPr/>
          <p:nvPr/>
        </p:nvSpPr>
        <p:spPr>
          <a:xfrm>
            <a:off x="4591051" y="3065615"/>
            <a:ext cx="175022" cy="175076"/>
          </a:xfrm>
          <a:prstGeom prst="ellipse">
            <a:avLst/>
          </a:prstGeom>
          <a:noFill/>
          <a:ln w="222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70" name="椭圆 69"/>
          <p:cNvSpPr/>
          <p:nvPr/>
        </p:nvSpPr>
        <p:spPr>
          <a:xfrm>
            <a:off x="2697957" y="3065615"/>
            <a:ext cx="173831" cy="175076"/>
          </a:xfrm>
          <a:prstGeom prst="ellipse">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cxnSp>
        <p:nvCxnSpPr>
          <p:cNvPr id="89" name="直接连接符 88"/>
          <p:cNvCxnSpPr/>
          <p:nvPr/>
        </p:nvCxnSpPr>
        <p:spPr>
          <a:xfrm flipV="1">
            <a:off x="1" y="3150176"/>
            <a:ext cx="803672" cy="595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982267" y="3150176"/>
            <a:ext cx="1715690" cy="595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2870597" y="3150176"/>
            <a:ext cx="1714500" cy="595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V="1">
            <a:off x="4767263" y="3150176"/>
            <a:ext cx="1715691" cy="595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6660357" y="3153748"/>
            <a:ext cx="2488406"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98" name="Freeform 88"/>
          <p:cNvSpPr>
            <a:spLocks noEditPoints="1"/>
          </p:cNvSpPr>
          <p:nvPr/>
        </p:nvSpPr>
        <p:spPr bwMode="auto">
          <a:xfrm>
            <a:off x="4556523" y="2746429"/>
            <a:ext cx="244078" cy="289310"/>
          </a:xfrm>
          <a:custGeom>
            <a:avLst/>
            <a:gdLst>
              <a:gd name="T0" fmla="*/ 52 w 124"/>
              <a:gd name="T1" fmla="*/ 62 h 192"/>
              <a:gd name="T2" fmla="*/ 62 w 124"/>
              <a:gd name="T3" fmla="*/ 52 h 192"/>
              <a:gd name="T4" fmla="*/ 72 w 124"/>
              <a:gd name="T5" fmla="*/ 62 h 192"/>
              <a:gd name="T6" fmla="*/ 62 w 124"/>
              <a:gd name="T7" fmla="*/ 72 h 192"/>
              <a:gd name="T8" fmla="*/ 52 w 124"/>
              <a:gd name="T9" fmla="*/ 62 h 192"/>
              <a:gd name="T10" fmla="*/ 62 w 124"/>
              <a:gd name="T11" fmla="*/ 36 h 192"/>
              <a:gd name="T12" fmla="*/ 36 w 124"/>
              <a:gd name="T13" fmla="*/ 62 h 192"/>
              <a:gd name="T14" fmla="*/ 62 w 124"/>
              <a:gd name="T15" fmla="*/ 88 h 192"/>
              <a:gd name="T16" fmla="*/ 88 w 124"/>
              <a:gd name="T17" fmla="*/ 62 h 192"/>
              <a:gd name="T18" fmla="*/ 62 w 124"/>
              <a:gd name="T19" fmla="*/ 36 h 192"/>
              <a:gd name="T20" fmla="*/ 0 w 124"/>
              <a:gd name="T21" fmla="*/ 61 h 192"/>
              <a:gd name="T22" fmla="*/ 52 w 124"/>
              <a:gd name="T23" fmla="*/ 180 h 192"/>
              <a:gd name="T24" fmla="*/ 52 w 124"/>
              <a:gd name="T25" fmla="*/ 182 h 192"/>
              <a:gd name="T26" fmla="*/ 62 w 124"/>
              <a:gd name="T27" fmla="*/ 192 h 192"/>
              <a:gd name="T28" fmla="*/ 72 w 124"/>
              <a:gd name="T29" fmla="*/ 182 h 192"/>
              <a:gd name="T30" fmla="*/ 72 w 124"/>
              <a:gd name="T31" fmla="*/ 180 h 192"/>
              <a:gd name="T32" fmla="*/ 124 w 124"/>
              <a:gd name="T33" fmla="*/ 61 h 192"/>
              <a:gd name="T34" fmla="*/ 62 w 124"/>
              <a:gd name="T35" fmla="*/ 0 h 192"/>
              <a:gd name="T36" fmla="*/ 0 w 124"/>
              <a:gd name="T37" fmla="*/ 61 h 192"/>
              <a:gd name="T38" fmla="*/ 62 w 124"/>
              <a:gd name="T39" fmla="*/ 20 h 192"/>
              <a:gd name="T40" fmla="*/ 104 w 124"/>
              <a:gd name="T41" fmla="*/ 62 h 192"/>
              <a:gd name="T42" fmla="*/ 62 w 124"/>
              <a:gd name="T43" fmla="*/ 104 h 192"/>
              <a:gd name="T44" fmla="*/ 20 w 124"/>
              <a:gd name="T45" fmla="*/ 62 h 192"/>
              <a:gd name="T46" fmla="*/ 62 w 124"/>
              <a:gd name="T47" fmla="*/ 2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2">
                <a:moveTo>
                  <a:pt x="52" y="62"/>
                </a:moveTo>
                <a:cubicBezTo>
                  <a:pt x="52" y="56"/>
                  <a:pt x="56" y="52"/>
                  <a:pt x="62" y="52"/>
                </a:cubicBezTo>
                <a:cubicBezTo>
                  <a:pt x="68" y="52"/>
                  <a:pt x="72" y="56"/>
                  <a:pt x="72" y="62"/>
                </a:cubicBezTo>
                <a:cubicBezTo>
                  <a:pt x="72" y="68"/>
                  <a:pt x="68" y="72"/>
                  <a:pt x="62" y="72"/>
                </a:cubicBezTo>
                <a:cubicBezTo>
                  <a:pt x="56" y="72"/>
                  <a:pt x="52" y="68"/>
                  <a:pt x="52" y="62"/>
                </a:cubicBezTo>
                <a:close/>
                <a:moveTo>
                  <a:pt x="62" y="36"/>
                </a:moveTo>
                <a:cubicBezTo>
                  <a:pt x="48" y="36"/>
                  <a:pt x="36" y="48"/>
                  <a:pt x="36" y="62"/>
                </a:cubicBezTo>
                <a:cubicBezTo>
                  <a:pt x="36" y="76"/>
                  <a:pt x="48" y="88"/>
                  <a:pt x="62" y="88"/>
                </a:cubicBezTo>
                <a:cubicBezTo>
                  <a:pt x="76" y="88"/>
                  <a:pt x="88" y="76"/>
                  <a:pt x="88" y="62"/>
                </a:cubicBezTo>
                <a:cubicBezTo>
                  <a:pt x="88" y="48"/>
                  <a:pt x="76" y="36"/>
                  <a:pt x="62" y="36"/>
                </a:cubicBezTo>
                <a:close/>
                <a:moveTo>
                  <a:pt x="0" y="61"/>
                </a:moveTo>
                <a:cubicBezTo>
                  <a:pt x="0" y="102"/>
                  <a:pt x="48" y="133"/>
                  <a:pt x="52" y="180"/>
                </a:cubicBezTo>
                <a:cubicBezTo>
                  <a:pt x="52" y="182"/>
                  <a:pt x="52" y="182"/>
                  <a:pt x="52" y="182"/>
                </a:cubicBezTo>
                <a:cubicBezTo>
                  <a:pt x="52" y="188"/>
                  <a:pt x="56" y="192"/>
                  <a:pt x="62" y="192"/>
                </a:cubicBezTo>
                <a:cubicBezTo>
                  <a:pt x="68" y="192"/>
                  <a:pt x="72" y="188"/>
                  <a:pt x="72" y="182"/>
                </a:cubicBezTo>
                <a:cubicBezTo>
                  <a:pt x="72" y="180"/>
                  <a:pt x="72" y="180"/>
                  <a:pt x="72" y="180"/>
                </a:cubicBezTo>
                <a:cubicBezTo>
                  <a:pt x="76" y="133"/>
                  <a:pt x="124" y="102"/>
                  <a:pt x="124" y="61"/>
                </a:cubicBezTo>
                <a:cubicBezTo>
                  <a:pt x="124" y="27"/>
                  <a:pt x="96" y="0"/>
                  <a:pt x="62" y="0"/>
                </a:cubicBezTo>
                <a:cubicBezTo>
                  <a:pt x="28" y="0"/>
                  <a:pt x="0" y="27"/>
                  <a:pt x="0" y="61"/>
                </a:cubicBezTo>
                <a:close/>
                <a:moveTo>
                  <a:pt x="62" y="20"/>
                </a:moveTo>
                <a:cubicBezTo>
                  <a:pt x="85" y="20"/>
                  <a:pt x="104" y="39"/>
                  <a:pt x="104" y="62"/>
                </a:cubicBezTo>
                <a:cubicBezTo>
                  <a:pt x="104" y="85"/>
                  <a:pt x="85" y="104"/>
                  <a:pt x="62" y="104"/>
                </a:cubicBezTo>
                <a:cubicBezTo>
                  <a:pt x="39" y="104"/>
                  <a:pt x="20" y="85"/>
                  <a:pt x="20" y="62"/>
                </a:cubicBezTo>
                <a:cubicBezTo>
                  <a:pt x="20" y="39"/>
                  <a:pt x="39" y="20"/>
                  <a:pt x="62" y="20"/>
                </a:cubicBezTo>
                <a:close/>
              </a:path>
            </a:pathLst>
          </a:custGeom>
          <a:solidFill>
            <a:schemeClr val="accent3"/>
          </a:solidFill>
        </p:spPr>
        <p:txBody>
          <a:bodyPr lIns="68580" tIns="34290" rIns="68580" bIns="34290">
            <a:spAutoFit/>
          </a:bodyPr>
          <a:lstStyle/>
          <a:p>
            <a:pPr algn="ctr">
              <a:lnSpc>
                <a:spcPct val="130000"/>
              </a:lnSpc>
              <a:defRPr/>
            </a:pPr>
            <a:endParaRPr lang="zh-CN" altLang="en-US" sz="1100" dirty="0">
              <a:solidFill>
                <a:schemeClr val="bg2">
                  <a:lumMod val="25000"/>
                </a:schemeClr>
              </a:solidFill>
              <a:latin typeface="+mn-ea"/>
            </a:endParaRPr>
          </a:p>
        </p:txBody>
      </p:sp>
      <p:sp>
        <p:nvSpPr>
          <p:cNvPr id="99" name="Freeform 88"/>
          <p:cNvSpPr>
            <a:spLocks noEditPoints="1"/>
          </p:cNvSpPr>
          <p:nvPr/>
        </p:nvSpPr>
        <p:spPr bwMode="auto">
          <a:xfrm rot="10800000">
            <a:off x="2662238" y="3287191"/>
            <a:ext cx="245269" cy="289310"/>
          </a:xfrm>
          <a:custGeom>
            <a:avLst/>
            <a:gdLst>
              <a:gd name="T0" fmla="*/ 52 w 124"/>
              <a:gd name="T1" fmla="*/ 62 h 192"/>
              <a:gd name="T2" fmla="*/ 62 w 124"/>
              <a:gd name="T3" fmla="*/ 52 h 192"/>
              <a:gd name="T4" fmla="*/ 72 w 124"/>
              <a:gd name="T5" fmla="*/ 62 h 192"/>
              <a:gd name="T6" fmla="*/ 62 w 124"/>
              <a:gd name="T7" fmla="*/ 72 h 192"/>
              <a:gd name="T8" fmla="*/ 52 w 124"/>
              <a:gd name="T9" fmla="*/ 62 h 192"/>
              <a:gd name="T10" fmla="*/ 62 w 124"/>
              <a:gd name="T11" fmla="*/ 36 h 192"/>
              <a:gd name="T12" fmla="*/ 36 w 124"/>
              <a:gd name="T13" fmla="*/ 62 h 192"/>
              <a:gd name="T14" fmla="*/ 62 w 124"/>
              <a:gd name="T15" fmla="*/ 88 h 192"/>
              <a:gd name="T16" fmla="*/ 88 w 124"/>
              <a:gd name="T17" fmla="*/ 62 h 192"/>
              <a:gd name="T18" fmla="*/ 62 w 124"/>
              <a:gd name="T19" fmla="*/ 36 h 192"/>
              <a:gd name="T20" fmla="*/ 0 w 124"/>
              <a:gd name="T21" fmla="*/ 61 h 192"/>
              <a:gd name="T22" fmla="*/ 52 w 124"/>
              <a:gd name="T23" fmla="*/ 180 h 192"/>
              <a:gd name="T24" fmla="*/ 52 w 124"/>
              <a:gd name="T25" fmla="*/ 182 h 192"/>
              <a:gd name="T26" fmla="*/ 62 w 124"/>
              <a:gd name="T27" fmla="*/ 192 h 192"/>
              <a:gd name="T28" fmla="*/ 72 w 124"/>
              <a:gd name="T29" fmla="*/ 182 h 192"/>
              <a:gd name="T30" fmla="*/ 72 w 124"/>
              <a:gd name="T31" fmla="*/ 180 h 192"/>
              <a:gd name="T32" fmla="*/ 124 w 124"/>
              <a:gd name="T33" fmla="*/ 61 h 192"/>
              <a:gd name="T34" fmla="*/ 62 w 124"/>
              <a:gd name="T35" fmla="*/ 0 h 192"/>
              <a:gd name="T36" fmla="*/ 0 w 124"/>
              <a:gd name="T37" fmla="*/ 61 h 192"/>
              <a:gd name="T38" fmla="*/ 62 w 124"/>
              <a:gd name="T39" fmla="*/ 20 h 192"/>
              <a:gd name="T40" fmla="*/ 104 w 124"/>
              <a:gd name="T41" fmla="*/ 62 h 192"/>
              <a:gd name="T42" fmla="*/ 62 w 124"/>
              <a:gd name="T43" fmla="*/ 104 h 192"/>
              <a:gd name="T44" fmla="*/ 20 w 124"/>
              <a:gd name="T45" fmla="*/ 62 h 192"/>
              <a:gd name="T46" fmla="*/ 62 w 124"/>
              <a:gd name="T47" fmla="*/ 2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2">
                <a:moveTo>
                  <a:pt x="52" y="62"/>
                </a:moveTo>
                <a:cubicBezTo>
                  <a:pt x="52" y="56"/>
                  <a:pt x="56" y="52"/>
                  <a:pt x="62" y="52"/>
                </a:cubicBezTo>
                <a:cubicBezTo>
                  <a:pt x="68" y="52"/>
                  <a:pt x="72" y="56"/>
                  <a:pt x="72" y="62"/>
                </a:cubicBezTo>
                <a:cubicBezTo>
                  <a:pt x="72" y="68"/>
                  <a:pt x="68" y="72"/>
                  <a:pt x="62" y="72"/>
                </a:cubicBezTo>
                <a:cubicBezTo>
                  <a:pt x="56" y="72"/>
                  <a:pt x="52" y="68"/>
                  <a:pt x="52" y="62"/>
                </a:cubicBezTo>
                <a:close/>
                <a:moveTo>
                  <a:pt x="62" y="36"/>
                </a:moveTo>
                <a:cubicBezTo>
                  <a:pt x="48" y="36"/>
                  <a:pt x="36" y="48"/>
                  <a:pt x="36" y="62"/>
                </a:cubicBezTo>
                <a:cubicBezTo>
                  <a:pt x="36" y="76"/>
                  <a:pt x="48" y="88"/>
                  <a:pt x="62" y="88"/>
                </a:cubicBezTo>
                <a:cubicBezTo>
                  <a:pt x="76" y="88"/>
                  <a:pt x="88" y="76"/>
                  <a:pt x="88" y="62"/>
                </a:cubicBezTo>
                <a:cubicBezTo>
                  <a:pt x="88" y="48"/>
                  <a:pt x="76" y="36"/>
                  <a:pt x="62" y="36"/>
                </a:cubicBezTo>
                <a:close/>
                <a:moveTo>
                  <a:pt x="0" y="61"/>
                </a:moveTo>
                <a:cubicBezTo>
                  <a:pt x="0" y="102"/>
                  <a:pt x="48" y="133"/>
                  <a:pt x="52" y="180"/>
                </a:cubicBezTo>
                <a:cubicBezTo>
                  <a:pt x="52" y="182"/>
                  <a:pt x="52" y="182"/>
                  <a:pt x="52" y="182"/>
                </a:cubicBezTo>
                <a:cubicBezTo>
                  <a:pt x="52" y="188"/>
                  <a:pt x="56" y="192"/>
                  <a:pt x="62" y="192"/>
                </a:cubicBezTo>
                <a:cubicBezTo>
                  <a:pt x="68" y="192"/>
                  <a:pt x="72" y="188"/>
                  <a:pt x="72" y="182"/>
                </a:cubicBezTo>
                <a:cubicBezTo>
                  <a:pt x="72" y="180"/>
                  <a:pt x="72" y="180"/>
                  <a:pt x="72" y="180"/>
                </a:cubicBezTo>
                <a:cubicBezTo>
                  <a:pt x="76" y="133"/>
                  <a:pt x="124" y="102"/>
                  <a:pt x="124" y="61"/>
                </a:cubicBezTo>
                <a:cubicBezTo>
                  <a:pt x="124" y="27"/>
                  <a:pt x="96" y="0"/>
                  <a:pt x="62" y="0"/>
                </a:cubicBezTo>
                <a:cubicBezTo>
                  <a:pt x="28" y="0"/>
                  <a:pt x="0" y="27"/>
                  <a:pt x="0" y="61"/>
                </a:cubicBezTo>
                <a:close/>
                <a:moveTo>
                  <a:pt x="62" y="20"/>
                </a:moveTo>
                <a:cubicBezTo>
                  <a:pt x="85" y="20"/>
                  <a:pt x="104" y="39"/>
                  <a:pt x="104" y="62"/>
                </a:cubicBezTo>
                <a:cubicBezTo>
                  <a:pt x="104" y="85"/>
                  <a:pt x="85" y="104"/>
                  <a:pt x="62" y="104"/>
                </a:cubicBezTo>
                <a:cubicBezTo>
                  <a:pt x="39" y="104"/>
                  <a:pt x="20" y="85"/>
                  <a:pt x="20" y="62"/>
                </a:cubicBezTo>
                <a:cubicBezTo>
                  <a:pt x="20" y="39"/>
                  <a:pt x="39" y="20"/>
                  <a:pt x="62" y="20"/>
                </a:cubicBezTo>
                <a:close/>
              </a:path>
            </a:pathLst>
          </a:custGeom>
          <a:solidFill>
            <a:schemeClr val="accent2"/>
          </a:solidFill>
        </p:spPr>
        <p:txBody>
          <a:bodyPr lIns="68580" tIns="34290" rIns="68580" bIns="34290">
            <a:spAutoFit/>
          </a:bodyPr>
          <a:lstStyle/>
          <a:p>
            <a:pPr algn="ctr">
              <a:lnSpc>
                <a:spcPct val="130000"/>
              </a:lnSpc>
              <a:defRPr/>
            </a:pPr>
            <a:endParaRPr lang="zh-CN" altLang="en-US" sz="1100" dirty="0">
              <a:solidFill>
                <a:schemeClr val="bg2">
                  <a:lumMod val="25000"/>
                </a:schemeClr>
              </a:solidFill>
              <a:latin typeface="+mn-ea"/>
            </a:endParaRPr>
          </a:p>
        </p:txBody>
      </p:sp>
      <p:sp>
        <p:nvSpPr>
          <p:cNvPr id="100" name="Freeform 88"/>
          <p:cNvSpPr>
            <a:spLocks noEditPoints="1"/>
          </p:cNvSpPr>
          <p:nvPr/>
        </p:nvSpPr>
        <p:spPr bwMode="auto">
          <a:xfrm rot="10800000">
            <a:off x="6449616" y="3287191"/>
            <a:ext cx="245269" cy="289310"/>
          </a:xfrm>
          <a:custGeom>
            <a:avLst/>
            <a:gdLst>
              <a:gd name="T0" fmla="*/ 52 w 124"/>
              <a:gd name="T1" fmla="*/ 62 h 192"/>
              <a:gd name="T2" fmla="*/ 62 w 124"/>
              <a:gd name="T3" fmla="*/ 52 h 192"/>
              <a:gd name="T4" fmla="*/ 72 w 124"/>
              <a:gd name="T5" fmla="*/ 62 h 192"/>
              <a:gd name="T6" fmla="*/ 62 w 124"/>
              <a:gd name="T7" fmla="*/ 72 h 192"/>
              <a:gd name="T8" fmla="*/ 52 w 124"/>
              <a:gd name="T9" fmla="*/ 62 h 192"/>
              <a:gd name="T10" fmla="*/ 62 w 124"/>
              <a:gd name="T11" fmla="*/ 36 h 192"/>
              <a:gd name="T12" fmla="*/ 36 w 124"/>
              <a:gd name="T13" fmla="*/ 62 h 192"/>
              <a:gd name="T14" fmla="*/ 62 w 124"/>
              <a:gd name="T15" fmla="*/ 88 h 192"/>
              <a:gd name="T16" fmla="*/ 88 w 124"/>
              <a:gd name="T17" fmla="*/ 62 h 192"/>
              <a:gd name="T18" fmla="*/ 62 w 124"/>
              <a:gd name="T19" fmla="*/ 36 h 192"/>
              <a:gd name="T20" fmla="*/ 0 w 124"/>
              <a:gd name="T21" fmla="*/ 61 h 192"/>
              <a:gd name="T22" fmla="*/ 52 w 124"/>
              <a:gd name="T23" fmla="*/ 180 h 192"/>
              <a:gd name="T24" fmla="*/ 52 w 124"/>
              <a:gd name="T25" fmla="*/ 182 h 192"/>
              <a:gd name="T26" fmla="*/ 62 w 124"/>
              <a:gd name="T27" fmla="*/ 192 h 192"/>
              <a:gd name="T28" fmla="*/ 72 w 124"/>
              <a:gd name="T29" fmla="*/ 182 h 192"/>
              <a:gd name="T30" fmla="*/ 72 w 124"/>
              <a:gd name="T31" fmla="*/ 180 h 192"/>
              <a:gd name="T32" fmla="*/ 124 w 124"/>
              <a:gd name="T33" fmla="*/ 61 h 192"/>
              <a:gd name="T34" fmla="*/ 62 w 124"/>
              <a:gd name="T35" fmla="*/ 0 h 192"/>
              <a:gd name="T36" fmla="*/ 0 w 124"/>
              <a:gd name="T37" fmla="*/ 61 h 192"/>
              <a:gd name="T38" fmla="*/ 62 w 124"/>
              <a:gd name="T39" fmla="*/ 20 h 192"/>
              <a:gd name="T40" fmla="*/ 104 w 124"/>
              <a:gd name="T41" fmla="*/ 62 h 192"/>
              <a:gd name="T42" fmla="*/ 62 w 124"/>
              <a:gd name="T43" fmla="*/ 104 h 192"/>
              <a:gd name="T44" fmla="*/ 20 w 124"/>
              <a:gd name="T45" fmla="*/ 62 h 192"/>
              <a:gd name="T46" fmla="*/ 62 w 124"/>
              <a:gd name="T47" fmla="*/ 2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2">
                <a:moveTo>
                  <a:pt x="52" y="62"/>
                </a:moveTo>
                <a:cubicBezTo>
                  <a:pt x="52" y="56"/>
                  <a:pt x="56" y="52"/>
                  <a:pt x="62" y="52"/>
                </a:cubicBezTo>
                <a:cubicBezTo>
                  <a:pt x="68" y="52"/>
                  <a:pt x="72" y="56"/>
                  <a:pt x="72" y="62"/>
                </a:cubicBezTo>
                <a:cubicBezTo>
                  <a:pt x="72" y="68"/>
                  <a:pt x="68" y="72"/>
                  <a:pt x="62" y="72"/>
                </a:cubicBezTo>
                <a:cubicBezTo>
                  <a:pt x="56" y="72"/>
                  <a:pt x="52" y="68"/>
                  <a:pt x="52" y="62"/>
                </a:cubicBezTo>
                <a:close/>
                <a:moveTo>
                  <a:pt x="62" y="36"/>
                </a:moveTo>
                <a:cubicBezTo>
                  <a:pt x="48" y="36"/>
                  <a:pt x="36" y="48"/>
                  <a:pt x="36" y="62"/>
                </a:cubicBezTo>
                <a:cubicBezTo>
                  <a:pt x="36" y="76"/>
                  <a:pt x="48" y="88"/>
                  <a:pt x="62" y="88"/>
                </a:cubicBezTo>
                <a:cubicBezTo>
                  <a:pt x="76" y="88"/>
                  <a:pt x="88" y="76"/>
                  <a:pt x="88" y="62"/>
                </a:cubicBezTo>
                <a:cubicBezTo>
                  <a:pt x="88" y="48"/>
                  <a:pt x="76" y="36"/>
                  <a:pt x="62" y="36"/>
                </a:cubicBezTo>
                <a:close/>
                <a:moveTo>
                  <a:pt x="0" y="61"/>
                </a:moveTo>
                <a:cubicBezTo>
                  <a:pt x="0" y="102"/>
                  <a:pt x="48" y="133"/>
                  <a:pt x="52" y="180"/>
                </a:cubicBezTo>
                <a:cubicBezTo>
                  <a:pt x="52" y="182"/>
                  <a:pt x="52" y="182"/>
                  <a:pt x="52" y="182"/>
                </a:cubicBezTo>
                <a:cubicBezTo>
                  <a:pt x="52" y="188"/>
                  <a:pt x="56" y="192"/>
                  <a:pt x="62" y="192"/>
                </a:cubicBezTo>
                <a:cubicBezTo>
                  <a:pt x="68" y="192"/>
                  <a:pt x="72" y="188"/>
                  <a:pt x="72" y="182"/>
                </a:cubicBezTo>
                <a:cubicBezTo>
                  <a:pt x="72" y="180"/>
                  <a:pt x="72" y="180"/>
                  <a:pt x="72" y="180"/>
                </a:cubicBezTo>
                <a:cubicBezTo>
                  <a:pt x="76" y="133"/>
                  <a:pt x="124" y="102"/>
                  <a:pt x="124" y="61"/>
                </a:cubicBezTo>
                <a:cubicBezTo>
                  <a:pt x="124" y="27"/>
                  <a:pt x="96" y="0"/>
                  <a:pt x="62" y="0"/>
                </a:cubicBezTo>
                <a:cubicBezTo>
                  <a:pt x="28" y="0"/>
                  <a:pt x="0" y="27"/>
                  <a:pt x="0" y="61"/>
                </a:cubicBezTo>
                <a:close/>
                <a:moveTo>
                  <a:pt x="62" y="20"/>
                </a:moveTo>
                <a:cubicBezTo>
                  <a:pt x="85" y="20"/>
                  <a:pt x="104" y="39"/>
                  <a:pt x="104" y="62"/>
                </a:cubicBezTo>
                <a:cubicBezTo>
                  <a:pt x="104" y="85"/>
                  <a:pt x="85" y="104"/>
                  <a:pt x="62" y="104"/>
                </a:cubicBezTo>
                <a:cubicBezTo>
                  <a:pt x="39" y="104"/>
                  <a:pt x="20" y="85"/>
                  <a:pt x="20" y="62"/>
                </a:cubicBezTo>
                <a:cubicBezTo>
                  <a:pt x="20" y="39"/>
                  <a:pt x="39" y="20"/>
                  <a:pt x="62" y="20"/>
                </a:cubicBezTo>
                <a:close/>
              </a:path>
            </a:pathLst>
          </a:custGeom>
          <a:solidFill>
            <a:schemeClr val="accent4"/>
          </a:solidFill>
        </p:spPr>
        <p:txBody>
          <a:bodyPr lIns="68580" tIns="34290" rIns="68580" bIns="34290">
            <a:spAutoFit/>
          </a:bodyPr>
          <a:lstStyle/>
          <a:p>
            <a:pPr algn="ctr">
              <a:lnSpc>
                <a:spcPct val="130000"/>
              </a:lnSpc>
              <a:defRPr/>
            </a:pPr>
            <a:endParaRPr lang="zh-CN" altLang="en-US" sz="1100" dirty="0">
              <a:solidFill>
                <a:schemeClr val="bg2">
                  <a:lumMod val="25000"/>
                </a:schemeClr>
              </a:solidFill>
              <a:latin typeface="+mn-ea"/>
            </a:endParaRPr>
          </a:p>
        </p:txBody>
      </p:sp>
      <p:sp>
        <p:nvSpPr>
          <p:cNvPr id="25" name="文本框 24"/>
          <p:cNvSpPr txBox="1"/>
          <p:nvPr/>
        </p:nvSpPr>
        <p:spPr>
          <a:xfrm>
            <a:off x="1043608" y="2275987"/>
            <a:ext cx="1813297" cy="60939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点击添加正文、温馨提示正文行距在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1.2~1.3</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之间点击添加正文、温馨提示正文行距在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1.2~1.3</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之间</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矩形 25"/>
          <p:cNvSpPr>
            <a:spLocks noChangeArrowheads="1"/>
          </p:cNvSpPr>
          <p:nvPr/>
        </p:nvSpPr>
        <p:spPr bwMode="auto">
          <a:xfrm>
            <a:off x="1102519" y="1999677"/>
            <a:ext cx="1369606" cy="253916"/>
          </a:xfrm>
          <a:prstGeom prst="rect">
            <a:avLst/>
          </a:prstGeom>
          <a:noFill/>
          <a:ln w="9525">
            <a:noFill/>
            <a:miter lim="800000"/>
          </a:ln>
        </p:spPr>
        <p:txBody>
          <a:bodyPr wrap="none" lIns="68580" tIns="34290" rIns="68580" bIns="3429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4839321" y="2275987"/>
            <a:ext cx="1814714" cy="60939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点击添加正文、温馨提示正文行距在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1.2~1.3</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之间点击添加正文、温馨提示正文行距在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1.2~1.3</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之间</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矩形 29"/>
          <p:cNvSpPr>
            <a:spLocks noChangeArrowheads="1"/>
          </p:cNvSpPr>
          <p:nvPr/>
        </p:nvSpPr>
        <p:spPr bwMode="auto">
          <a:xfrm>
            <a:off x="4898231" y="1999677"/>
            <a:ext cx="1369606" cy="253916"/>
          </a:xfrm>
          <a:prstGeom prst="rect">
            <a:avLst/>
          </a:prstGeom>
          <a:noFill/>
          <a:ln w="9525">
            <a:noFill/>
            <a:miter lim="800000"/>
          </a:ln>
        </p:spPr>
        <p:txBody>
          <a:bodyPr wrap="none" lIns="68580" tIns="34290" rIns="68580" bIns="3429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6726462" y="3518192"/>
            <a:ext cx="1814714" cy="60939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点击添加正文、温馨提示正文行距在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1.2~1.3</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之间点击添加正文、温馨提示正文行距在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1.2~1.3</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之间</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矩形 32"/>
          <p:cNvSpPr>
            <a:spLocks noChangeArrowheads="1"/>
          </p:cNvSpPr>
          <p:nvPr/>
        </p:nvSpPr>
        <p:spPr bwMode="auto">
          <a:xfrm>
            <a:off x="6785373" y="3240691"/>
            <a:ext cx="1369606" cy="253916"/>
          </a:xfrm>
          <a:prstGeom prst="rect">
            <a:avLst/>
          </a:prstGeom>
          <a:noFill/>
          <a:ln w="9525">
            <a:noFill/>
            <a:miter lim="800000"/>
          </a:ln>
        </p:spPr>
        <p:txBody>
          <a:bodyPr wrap="none" lIns="68580" tIns="34290" rIns="68580" bIns="3429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2946227" y="3518192"/>
            <a:ext cx="1813297" cy="60939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点击添加正文、温馨提示正文行距在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1.2~1.3</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之间点击添加正文、温馨提示正文行距在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1.2~1.3</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之间</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矩形 35"/>
          <p:cNvSpPr>
            <a:spLocks noChangeArrowheads="1"/>
          </p:cNvSpPr>
          <p:nvPr/>
        </p:nvSpPr>
        <p:spPr bwMode="auto">
          <a:xfrm>
            <a:off x="3005138" y="3240691"/>
            <a:ext cx="1369606" cy="253916"/>
          </a:xfrm>
          <a:prstGeom prst="rect">
            <a:avLst/>
          </a:prstGeom>
          <a:noFill/>
          <a:ln w="9525">
            <a:noFill/>
            <a:miter lim="800000"/>
          </a:ln>
        </p:spPr>
        <p:txBody>
          <a:bodyPr wrap="none" lIns="68580" tIns="34290" rIns="68580" bIns="3429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fallOve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iterate type="wd">
                                    <p:tmPct val="0"/>
                                  </p:iterate>
                                  <p:childTnLst>
                                    <p:set>
                                      <p:cBhvr>
                                        <p:cTn id="6" dur="1" fill="hold">
                                          <p:stCondLst>
                                            <p:cond delay="0"/>
                                          </p:stCondLst>
                                        </p:cTn>
                                        <p:tgtEl>
                                          <p:spTgt spid="89"/>
                                        </p:tgtEl>
                                        <p:attrNameLst>
                                          <p:attrName>style.visibility</p:attrName>
                                        </p:attrNameLst>
                                      </p:cBhvr>
                                      <p:to>
                                        <p:strVal val="visible"/>
                                      </p:to>
                                    </p:set>
                                    <p:animEffect transition="in" filter="wipe(left)">
                                      <p:cBhvr>
                                        <p:cTn id="7" dur="250"/>
                                        <p:tgtEl>
                                          <p:spTgt spid="89"/>
                                        </p:tgtEl>
                                      </p:cBhvr>
                                    </p:animEffect>
                                  </p:childTnLst>
                                </p:cTn>
                              </p:par>
                            </p:childTnLst>
                          </p:cTn>
                        </p:par>
                        <p:par>
                          <p:cTn id="8" fill="hold">
                            <p:stCondLst>
                              <p:cond delay="250"/>
                            </p:stCondLst>
                            <p:childTnLst>
                              <p:par>
                                <p:cTn id="9" presetID="10" presetClass="entr" presetSubtype="0" fill="hold" grpId="0" nodeType="afterEffect">
                                  <p:stCondLst>
                                    <p:cond delay="0"/>
                                  </p:stCondLst>
                                  <p:iterate type="wd">
                                    <p:tmPct val="0"/>
                                  </p:iterate>
                                  <p:childTnLst>
                                    <p:set>
                                      <p:cBhvr>
                                        <p:cTn id="10" dur="1" fill="hold">
                                          <p:stCondLst>
                                            <p:cond delay="0"/>
                                          </p:stCondLst>
                                        </p:cTn>
                                        <p:tgtEl>
                                          <p:spTgt spid="55"/>
                                        </p:tgtEl>
                                        <p:attrNameLst>
                                          <p:attrName>style.visibility</p:attrName>
                                        </p:attrNameLst>
                                      </p:cBhvr>
                                      <p:to>
                                        <p:strVal val="visible"/>
                                      </p:to>
                                    </p:set>
                                    <p:animEffect transition="in" filter="fade">
                                      <p:cBhvr>
                                        <p:cTn id="11" dur="250"/>
                                        <p:tgtEl>
                                          <p:spTgt spid="55"/>
                                        </p:tgtEl>
                                      </p:cBhvr>
                                    </p:animEffect>
                                  </p:childTnLst>
                                </p:cTn>
                              </p:par>
                            </p:childTnLst>
                          </p:cTn>
                        </p:par>
                        <p:par>
                          <p:cTn id="12" fill="hold">
                            <p:stCondLst>
                              <p:cond delay="500"/>
                            </p:stCondLst>
                            <p:childTnLst>
                              <p:par>
                                <p:cTn id="13" presetID="47" presetClass="entr" presetSubtype="0" fill="hold" nodeType="afterEffect">
                                  <p:stCondLst>
                                    <p:cond delay="0"/>
                                  </p:stCondLst>
                                  <p:iterate type="wd">
                                    <p:tmPct val="0"/>
                                  </p:iterate>
                                  <p:childTnLst>
                                    <p:set>
                                      <p:cBhvr>
                                        <p:cTn id="14" dur="1" fill="hold">
                                          <p:stCondLst>
                                            <p:cond delay="0"/>
                                          </p:stCondLst>
                                        </p:cTn>
                                        <p:tgtEl>
                                          <p:spTgt spid="72"/>
                                        </p:tgtEl>
                                        <p:attrNameLst>
                                          <p:attrName>style.visibility</p:attrName>
                                        </p:attrNameLst>
                                      </p:cBhvr>
                                      <p:to>
                                        <p:strVal val="visible"/>
                                      </p:to>
                                    </p:set>
                                    <p:animEffect transition="in" filter="fade">
                                      <p:cBhvr>
                                        <p:cTn id="15" dur="1000"/>
                                        <p:tgtEl>
                                          <p:spTgt spid="72"/>
                                        </p:tgtEl>
                                      </p:cBhvr>
                                    </p:animEffect>
                                    <p:anim calcmode="lin" valueType="num">
                                      <p:cBhvr>
                                        <p:cTn id="16" dur="1000" fill="hold"/>
                                        <p:tgtEl>
                                          <p:spTgt spid="72"/>
                                        </p:tgtEl>
                                        <p:attrNameLst>
                                          <p:attrName>ppt_x</p:attrName>
                                        </p:attrNameLst>
                                      </p:cBhvr>
                                      <p:tavLst>
                                        <p:tav tm="0">
                                          <p:val>
                                            <p:strVal val="#ppt_x"/>
                                          </p:val>
                                        </p:tav>
                                        <p:tav tm="100000">
                                          <p:val>
                                            <p:strVal val="#ppt_x"/>
                                          </p:val>
                                        </p:tav>
                                      </p:tavLst>
                                    </p:anim>
                                    <p:anim calcmode="lin" valueType="num">
                                      <p:cBhvr>
                                        <p:cTn id="17" dur="1000" fill="hold"/>
                                        <p:tgtEl>
                                          <p:spTgt spid="72"/>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6" presetClass="emph" presetSubtype="0" fill="hold" nodeType="afterEffect">
                                  <p:stCondLst>
                                    <p:cond delay="0"/>
                                  </p:stCondLst>
                                  <p:iterate type="wd">
                                    <p:tmPct val="0"/>
                                  </p:iterate>
                                  <p:childTnLst>
                                    <p:animEffect transition="out" filter="fade">
                                      <p:cBhvr>
                                        <p:cTn id="20" dur="500" tmFilter="0, 0; .2, .5; .8, .5; 1, 0"/>
                                        <p:tgtEl>
                                          <p:spTgt spid="72"/>
                                        </p:tgtEl>
                                      </p:cBhvr>
                                    </p:animEffect>
                                    <p:animScale>
                                      <p:cBhvr>
                                        <p:cTn id="21" dur="250" autoRev="1" fill="hold"/>
                                        <p:tgtEl>
                                          <p:spTgt spid="72"/>
                                        </p:tgtEl>
                                      </p:cBhvr>
                                      <p:by x="105000" y="105000"/>
                                    </p:animScale>
                                  </p:childTnLst>
                                </p:cTn>
                              </p:par>
                            </p:childTnLst>
                          </p:cTn>
                        </p:par>
                        <p:par>
                          <p:cTn id="22" fill="hold">
                            <p:stCondLst>
                              <p:cond delay="2000"/>
                            </p:stCondLst>
                            <p:childTnLst>
                              <p:par>
                                <p:cTn id="23" presetID="22" presetClass="entr" presetSubtype="4" fill="hold" nodeType="afterEffect">
                                  <p:stCondLst>
                                    <p:cond delay="0"/>
                                  </p:stCondLst>
                                  <p:iterate type="wd">
                                    <p:tmPct val="0"/>
                                  </p:iterate>
                                  <p:childTnLst>
                                    <p:set>
                                      <p:cBhvr>
                                        <p:cTn id="24" dur="1" fill="hold">
                                          <p:stCondLst>
                                            <p:cond delay="0"/>
                                          </p:stCondLst>
                                        </p:cTn>
                                        <p:tgtEl>
                                          <p:spTgt spid="91"/>
                                        </p:tgtEl>
                                        <p:attrNameLst>
                                          <p:attrName>style.visibility</p:attrName>
                                        </p:attrNameLst>
                                      </p:cBhvr>
                                      <p:to>
                                        <p:strVal val="visible"/>
                                      </p:to>
                                    </p:set>
                                    <p:animEffect transition="in" filter="wipe(down)">
                                      <p:cBhvr>
                                        <p:cTn id="25" dur="250"/>
                                        <p:tgtEl>
                                          <p:spTgt spid="91"/>
                                        </p:tgtEl>
                                      </p:cBhvr>
                                    </p:animEffect>
                                  </p:childTnLst>
                                </p:cTn>
                              </p:par>
                            </p:childTnLst>
                          </p:cTn>
                        </p:par>
                        <p:par>
                          <p:cTn id="26" fill="hold">
                            <p:stCondLst>
                              <p:cond delay="2250"/>
                            </p:stCondLst>
                            <p:childTnLst>
                              <p:par>
                                <p:cTn id="27" presetID="42" presetClass="entr" presetSubtype="0" fill="hold" grpId="0" nodeType="afterEffect">
                                  <p:stCondLst>
                                    <p:cond delay="0"/>
                                  </p:stCondLst>
                                  <p:iterate type="wd">
                                    <p:tmPct val="0"/>
                                  </p:iterate>
                                  <p:childTnLst>
                                    <p:set>
                                      <p:cBhvr>
                                        <p:cTn id="28" dur="1" fill="hold">
                                          <p:stCondLst>
                                            <p:cond delay="0"/>
                                          </p:stCondLst>
                                        </p:cTn>
                                        <p:tgtEl>
                                          <p:spTgt spid="26"/>
                                        </p:tgtEl>
                                        <p:attrNameLst>
                                          <p:attrName>style.visibility</p:attrName>
                                        </p:attrNameLst>
                                      </p:cBhvr>
                                      <p:to>
                                        <p:strVal val="visible"/>
                                      </p:to>
                                    </p:set>
                                    <p:animEffect transition="in" filter="fade">
                                      <p:cBhvr>
                                        <p:cTn id="29" dur="750"/>
                                        <p:tgtEl>
                                          <p:spTgt spid="26"/>
                                        </p:tgtEl>
                                      </p:cBhvr>
                                    </p:animEffect>
                                    <p:anim calcmode="lin" valueType="num">
                                      <p:cBhvr>
                                        <p:cTn id="30" dur="750" fill="hold"/>
                                        <p:tgtEl>
                                          <p:spTgt spid="26"/>
                                        </p:tgtEl>
                                        <p:attrNameLst>
                                          <p:attrName>ppt_x</p:attrName>
                                        </p:attrNameLst>
                                      </p:cBhvr>
                                      <p:tavLst>
                                        <p:tav tm="0">
                                          <p:val>
                                            <p:strVal val="#ppt_x"/>
                                          </p:val>
                                        </p:tav>
                                        <p:tav tm="100000">
                                          <p:val>
                                            <p:strVal val="#ppt_x"/>
                                          </p:val>
                                        </p:tav>
                                      </p:tavLst>
                                    </p:anim>
                                    <p:anim calcmode="lin" valueType="num">
                                      <p:cBhvr>
                                        <p:cTn id="31" dur="75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iterate type="wd">
                                    <p:tmPct val="0"/>
                                  </p:iterate>
                                  <p:childTnLst>
                                    <p:set>
                                      <p:cBhvr>
                                        <p:cTn id="34" dur="1" fill="hold">
                                          <p:stCondLst>
                                            <p:cond delay="0"/>
                                          </p:stCondLst>
                                        </p:cTn>
                                        <p:tgtEl>
                                          <p:spTgt spid="25"/>
                                        </p:tgtEl>
                                        <p:attrNameLst>
                                          <p:attrName>style.visibility</p:attrName>
                                        </p:attrNameLst>
                                      </p:cBhvr>
                                      <p:to>
                                        <p:strVal val="visible"/>
                                      </p:to>
                                    </p:set>
                                    <p:animEffect transition="in" filter="wipe(up)">
                                      <p:cBhvr>
                                        <p:cTn id="35" dur="250"/>
                                        <p:tgtEl>
                                          <p:spTgt spid="25"/>
                                        </p:tgtEl>
                                      </p:cBhvr>
                                    </p:animEffect>
                                  </p:childTnLst>
                                </p:cTn>
                              </p:par>
                            </p:childTnLst>
                          </p:cTn>
                        </p:par>
                        <p:par>
                          <p:cTn id="36" fill="hold">
                            <p:stCondLst>
                              <p:cond delay="3250"/>
                            </p:stCondLst>
                            <p:childTnLst>
                              <p:par>
                                <p:cTn id="37" presetID="10" presetClass="entr" presetSubtype="0" fill="hold" grpId="0" nodeType="afterEffect">
                                  <p:stCondLst>
                                    <p:cond delay="0"/>
                                  </p:stCondLst>
                                  <p:iterate type="wd">
                                    <p:tmPct val="0"/>
                                  </p:iterate>
                                  <p:childTnLst>
                                    <p:set>
                                      <p:cBhvr>
                                        <p:cTn id="38" dur="1" fill="hold">
                                          <p:stCondLst>
                                            <p:cond delay="0"/>
                                          </p:stCondLst>
                                        </p:cTn>
                                        <p:tgtEl>
                                          <p:spTgt spid="70"/>
                                        </p:tgtEl>
                                        <p:attrNameLst>
                                          <p:attrName>style.visibility</p:attrName>
                                        </p:attrNameLst>
                                      </p:cBhvr>
                                      <p:to>
                                        <p:strVal val="visible"/>
                                      </p:to>
                                    </p:set>
                                    <p:animEffect transition="in" filter="fade">
                                      <p:cBhvr>
                                        <p:cTn id="39" dur="250"/>
                                        <p:tgtEl>
                                          <p:spTgt spid="70"/>
                                        </p:tgtEl>
                                      </p:cBhvr>
                                    </p:animEffect>
                                  </p:childTnLst>
                                </p:cTn>
                              </p:par>
                            </p:childTnLst>
                          </p:cTn>
                        </p:par>
                        <p:par>
                          <p:cTn id="40" fill="hold">
                            <p:stCondLst>
                              <p:cond delay="3500"/>
                            </p:stCondLst>
                            <p:childTnLst>
                              <p:par>
                                <p:cTn id="41" presetID="42" presetClass="entr" presetSubtype="0" fill="hold" nodeType="afterEffect">
                                  <p:stCondLst>
                                    <p:cond delay="0"/>
                                  </p:stCondLst>
                                  <p:iterate type="wd">
                                    <p:tmPct val="0"/>
                                  </p:iterate>
                                  <p:childTnLst>
                                    <p:set>
                                      <p:cBhvr>
                                        <p:cTn id="42" dur="1" fill="hold">
                                          <p:stCondLst>
                                            <p:cond delay="0"/>
                                          </p:stCondLst>
                                        </p:cTn>
                                        <p:tgtEl>
                                          <p:spTgt spid="99"/>
                                        </p:tgtEl>
                                        <p:attrNameLst>
                                          <p:attrName>style.visibility</p:attrName>
                                        </p:attrNameLst>
                                      </p:cBhvr>
                                      <p:to>
                                        <p:strVal val="visible"/>
                                      </p:to>
                                    </p:set>
                                    <p:animEffect transition="in" filter="fade">
                                      <p:cBhvr>
                                        <p:cTn id="43" dur="1000"/>
                                        <p:tgtEl>
                                          <p:spTgt spid="99"/>
                                        </p:tgtEl>
                                      </p:cBhvr>
                                    </p:animEffect>
                                    <p:anim calcmode="lin" valueType="num">
                                      <p:cBhvr>
                                        <p:cTn id="44" dur="1000" fill="hold"/>
                                        <p:tgtEl>
                                          <p:spTgt spid="99"/>
                                        </p:tgtEl>
                                        <p:attrNameLst>
                                          <p:attrName>ppt_x</p:attrName>
                                        </p:attrNameLst>
                                      </p:cBhvr>
                                      <p:tavLst>
                                        <p:tav tm="0">
                                          <p:val>
                                            <p:strVal val="#ppt_x"/>
                                          </p:val>
                                        </p:tav>
                                        <p:tav tm="100000">
                                          <p:val>
                                            <p:strVal val="#ppt_x"/>
                                          </p:val>
                                        </p:tav>
                                      </p:tavLst>
                                    </p:anim>
                                    <p:anim calcmode="lin" valueType="num">
                                      <p:cBhvr>
                                        <p:cTn id="45" dur="1000" fill="hold"/>
                                        <p:tgtEl>
                                          <p:spTgt spid="99"/>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26" presetClass="emph" presetSubtype="0" fill="hold" nodeType="afterEffect">
                                  <p:stCondLst>
                                    <p:cond delay="0"/>
                                  </p:stCondLst>
                                  <p:iterate type="wd">
                                    <p:tmPct val="0"/>
                                  </p:iterate>
                                  <p:childTnLst>
                                    <p:animEffect transition="out" filter="fade">
                                      <p:cBhvr>
                                        <p:cTn id="48" dur="500" tmFilter="0, 0; .2, .5; .8, .5; 1, 0"/>
                                        <p:tgtEl>
                                          <p:spTgt spid="99"/>
                                        </p:tgtEl>
                                      </p:cBhvr>
                                    </p:animEffect>
                                    <p:animScale>
                                      <p:cBhvr>
                                        <p:cTn id="49" dur="250" autoRev="1" fill="hold"/>
                                        <p:tgtEl>
                                          <p:spTgt spid="99"/>
                                        </p:tgtEl>
                                      </p:cBhvr>
                                      <p:by x="105000" y="105000"/>
                                    </p:animScale>
                                  </p:childTnLst>
                                </p:cTn>
                              </p:par>
                            </p:childTnLst>
                          </p:cTn>
                        </p:par>
                        <p:par>
                          <p:cTn id="50" fill="hold">
                            <p:stCondLst>
                              <p:cond delay="5000"/>
                            </p:stCondLst>
                            <p:childTnLst>
                              <p:par>
                                <p:cTn id="51" presetID="22" presetClass="entr" presetSubtype="4" fill="hold" nodeType="afterEffect">
                                  <p:stCondLst>
                                    <p:cond delay="0"/>
                                  </p:stCondLst>
                                  <p:iterate type="wd">
                                    <p:tmPct val="0"/>
                                  </p:iterate>
                                  <p:childTnLst>
                                    <p:set>
                                      <p:cBhvr>
                                        <p:cTn id="52" dur="1" fill="hold">
                                          <p:stCondLst>
                                            <p:cond delay="0"/>
                                          </p:stCondLst>
                                        </p:cTn>
                                        <p:tgtEl>
                                          <p:spTgt spid="93"/>
                                        </p:tgtEl>
                                        <p:attrNameLst>
                                          <p:attrName>style.visibility</p:attrName>
                                        </p:attrNameLst>
                                      </p:cBhvr>
                                      <p:to>
                                        <p:strVal val="visible"/>
                                      </p:to>
                                    </p:set>
                                    <p:animEffect transition="in" filter="wipe(down)">
                                      <p:cBhvr>
                                        <p:cTn id="53" dur="250"/>
                                        <p:tgtEl>
                                          <p:spTgt spid="93"/>
                                        </p:tgtEl>
                                      </p:cBhvr>
                                    </p:animEffect>
                                  </p:childTnLst>
                                </p:cTn>
                              </p:par>
                            </p:childTnLst>
                          </p:cTn>
                        </p:par>
                        <p:par>
                          <p:cTn id="54" fill="hold">
                            <p:stCondLst>
                              <p:cond delay="5250"/>
                            </p:stCondLst>
                            <p:childTnLst>
                              <p:par>
                                <p:cTn id="55" presetID="42" presetClass="entr" presetSubtype="0" fill="hold" grpId="0" nodeType="afterEffect">
                                  <p:stCondLst>
                                    <p:cond delay="0"/>
                                  </p:stCondLst>
                                  <p:iterate type="wd">
                                    <p:tmPct val="0"/>
                                  </p:iterate>
                                  <p:childTnLst>
                                    <p:set>
                                      <p:cBhvr>
                                        <p:cTn id="56" dur="1" fill="hold">
                                          <p:stCondLst>
                                            <p:cond delay="0"/>
                                          </p:stCondLst>
                                        </p:cTn>
                                        <p:tgtEl>
                                          <p:spTgt spid="36"/>
                                        </p:tgtEl>
                                        <p:attrNameLst>
                                          <p:attrName>style.visibility</p:attrName>
                                        </p:attrNameLst>
                                      </p:cBhvr>
                                      <p:to>
                                        <p:strVal val="visible"/>
                                      </p:to>
                                    </p:set>
                                    <p:animEffect transition="in" filter="fade">
                                      <p:cBhvr>
                                        <p:cTn id="57" dur="750"/>
                                        <p:tgtEl>
                                          <p:spTgt spid="36"/>
                                        </p:tgtEl>
                                      </p:cBhvr>
                                    </p:animEffect>
                                    <p:anim calcmode="lin" valueType="num">
                                      <p:cBhvr>
                                        <p:cTn id="58" dur="750" fill="hold"/>
                                        <p:tgtEl>
                                          <p:spTgt spid="36"/>
                                        </p:tgtEl>
                                        <p:attrNameLst>
                                          <p:attrName>ppt_x</p:attrName>
                                        </p:attrNameLst>
                                      </p:cBhvr>
                                      <p:tavLst>
                                        <p:tav tm="0">
                                          <p:val>
                                            <p:strVal val="#ppt_x"/>
                                          </p:val>
                                        </p:tav>
                                        <p:tav tm="100000">
                                          <p:val>
                                            <p:strVal val="#ppt_x"/>
                                          </p:val>
                                        </p:tav>
                                      </p:tavLst>
                                    </p:anim>
                                    <p:anim calcmode="lin" valueType="num">
                                      <p:cBhvr>
                                        <p:cTn id="59" dur="750" fill="hold"/>
                                        <p:tgtEl>
                                          <p:spTgt spid="36"/>
                                        </p:tgtEl>
                                        <p:attrNameLst>
                                          <p:attrName>ppt_y</p:attrName>
                                        </p:attrNameLst>
                                      </p:cBhvr>
                                      <p:tavLst>
                                        <p:tav tm="0">
                                          <p:val>
                                            <p:strVal val="#ppt_y+.1"/>
                                          </p:val>
                                        </p:tav>
                                        <p:tav tm="100000">
                                          <p:val>
                                            <p:strVal val="#ppt_y"/>
                                          </p:val>
                                        </p:tav>
                                      </p:tavLst>
                                    </p:anim>
                                  </p:childTnLst>
                                </p:cTn>
                              </p:par>
                            </p:childTnLst>
                          </p:cTn>
                        </p:par>
                        <p:par>
                          <p:cTn id="60" fill="hold">
                            <p:stCondLst>
                              <p:cond delay="6000"/>
                            </p:stCondLst>
                            <p:childTnLst>
                              <p:par>
                                <p:cTn id="61" presetID="22" presetClass="entr" presetSubtype="1" fill="hold" grpId="0" nodeType="afterEffect">
                                  <p:stCondLst>
                                    <p:cond delay="0"/>
                                  </p:stCondLst>
                                  <p:iterate type="wd">
                                    <p:tmPct val="0"/>
                                  </p:iterate>
                                  <p:childTnLst>
                                    <p:set>
                                      <p:cBhvr>
                                        <p:cTn id="62" dur="1" fill="hold">
                                          <p:stCondLst>
                                            <p:cond delay="0"/>
                                          </p:stCondLst>
                                        </p:cTn>
                                        <p:tgtEl>
                                          <p:spTgt spid="35"/>
                                        </p:tgtEl>
                                        <p:attrNameLst>
                                          <p:attrName>style.visibility</p:attrName>
                                        </p:attrNameLst>
                                      </p:cBhvr>
                                      <p:to>
                                        <p:strVal val="visible"/>
                                      </p:to>
                                    </p:set>
                                    <p:animEffect transition="in" filter="wipe(up)">
                                      <p:cBhvr>
                                        <p:cTn id="63" dur="250"/>
                                        <p:tgtEl>
                                          <p:spTgt spid="35"/>
                                        </p:tgtEl>
                                      </p:cBhvr>
                                    </p:animEffect>
                                  </p:childTnLst>
                                </p:cTn>
                              </p:par>
                            </p:childTnLst>
                          </p:cTn>
                        </p:par>
                        <p:par>
                          <p:cTn id="64" fill="hold">
                            <p:stCondLst>
                              <p:cond delay="6250"/>
                            </p:stCondLst>
                            <p:childTnLst>
                              <p:par>
                                <p:cTn id="65" presetID="10" presetClass="entr" presetSubtype="0" fill="hold" grpId="0" nodeType="afterEffect">
                                  <p:stCondLst>
                                    <p:cond delay="0"/>
                                  </p:stCondLst>
                                  <p:iterate type="wd">
                                    <p:tmPct val="0"/>
                                  </p:iterate>
                                  <p:childTnLst>
                                    <p:set>
                                      <p:cBhvr>
                                        <p:cTn id="66" dur="1" fill="hold">
                                          <p:stCondLst>
                                            <p:cond delay="0"/>
                                          </p:stCondLst>
                                        </p:cTn>
                                        <p:tgtEl>
                                          <p:spTgt spid="69"/>
                                        </p:tgtEl>
                                        <p:attrNameLst>
                                          <p:attrName>style.visibility</p:attrName>
                                        </p:attrNameLst>
                                      </p:cBhvr>
                                      <p:to>
                                        <p:strVal val="visible"/>
                                      </p:to>
                                    </p:set>
                                    <p:animEffect transition="in" filter="fade">
                                      <p:cBhvr>
                                        <p:cTn id="67" dur="250"/>
                                        <p:tgtEl>
                                          <p:spTgt spid="69"/>
                                        </p:tgtEl>
                                      </p:cBhvr>
                                    </p:animEffect>
                                  </p:childTnLst>
                                </p:cTn>
                              </p:par>
                            </p:childTnLst>
                          </p:cTn>
                        </p:par>
                        <p:par>
                          <p:cTn id="68" fill="hold">
                            <p:stCondLst>
                              <p:cond delay="6500"/>
                            </p:stCondLst>
                            <p:childTnLst>
                              <p:par>
                                <p:cTn id="69" presetID="47" presetClass="entr" presetSubtype="0" fill="hold" nodeType="afterEffect">
                                  <p:stCondLst>
                                    <p:cond delay="0"/>
                                  </p:stCondLst>
                                  <p:iterate type="wd">
                                    <p:tmPct val="0"/>
                                  </p:iterate>
                                  <p:childTnLst>
                                    <p:set>
                                      <p:cBhvr>
                                        <p:cTn id="70" dur="1" fill="hold">
                                          <p:stCondLst>
                                            <p:cond delay="0"/>
                                          </p:stCondLst>
                                        </p:cTn>
                                        <p:tgtEl>
                                          <p:spTgt spid="98"/>
                                        </p:tgtEl>
                                        <p:attrNameLst>
                                          <p:attrName>style.visibility</p:attrName>
                                        </p:attrNameLst>
                                      </p:cBhvr>
                                      <p:to>
                                        <p:strVal val="visible"/>
                                      </p:to>
                                    </p:set>
                                    <p:animEffect transition="in" filter="fade">
                                      <p:cBhvr>
                                        <p:cTn id="71" dur="1000"/>
                                        <p:tgtEl>
                                          <p:spTgt spid="98"/>
                                        </p:tgtEl>
                                      </p:cBhvr>
                                    </p:animEffect>
                                    <p:anim calcmode="lin" valueType="num">
                                      <p:cBhvr>
                                        <p:cTn id="72" dur="1000" fill="hold"/>
                                        <p:tgtEl>
                                          <p:spTgt spid="98"/>
                                        </p:tgtEl>
                                        <p:attrNameLst>
                                          <p:attrName>ppt_x</p:attrName>
                                        </p:attrNameLst>
                                      </p:cBhvr>
                                      <p:tavLst>
                                        <p:tav tm="0">
                                          <p:val>
                                            <p:strVal val="#ppt_x"/>
                                          </p:val>
                                        </p:tav>
                                        <p:tav tm="100000">
                                          <p:val>
                                            <p:strVal val="#ppt_x"/>
                                          </p:val>
                                        </p:tav>
                                      </p:tavLst>
                                    </p:anim>
                                    <p:anim calcmode="lin" valueType="num">
                                      <p:cBhvr>
                                        <p:cTn id="73" dur="1000" fill="hold"/>
                                        <p:tgtEl>
                                          <p:spTgt spid="98"/>
                                        </p:tgtEl>
                                        <p:attrNameLst>
                                          <p:attrName>ppt_y</p:attrName>
                                        </p:attrNameLst>
                                      </p:cBhvr>
                                      <p:tavLst>
                                        <p:tav tm="0">
                                          <p:val>
                                            <p:strVal val="#ppt_y-.1"/>
                                          </p:val>
                                        </p:tav>
                                        <p:tav tm="100000">
                                          <p:val>
                                            <p:strVal val="#ppt_y"/>
                                          </p:val>
                                        </p:tav>
                                      </p:tavLst>
                                    </p:anim>
                                  </p:childTnLst>
                                </p:cTn>
                              </p:par>
                            </p:childTnLst>
                          </p:cTn>
                        </p:par>
                        <p:par>
                          <p:cTn id="74" fill="hold">
                            <p:stCondLst>
                              <p:cond delay="7500"/>
                            </p:stCondLst>
                            <p:childTnLst>
                              <p:par>
                                <p:cTn id="75" presetID="26" presetClass="emph" presetSubtype="0" fill="hold" nodeType="afterEffect">
                                  <p:stCondLst>
                                    <p:cond delay="0"/>
                                  </p:stCondLst>
                                  <p:iterate type="wd">
                                    <p:tmPct val="0"/>
                                  </p:iterate>
                                  <p:childTnLst>
                                    <p:animEffect transition="out" filter="fade">
                                      <p:cBhvr>
                                        <p:cTn id="76" dur="500" tmFilter="0, 0; .2, .5; .8, .5; 1, 0"/>
                                        <p:tgtEl>
                                          <p:spTgt spid="98"/>
                                        </p:tgtEl>
                                      </p:cBhvr>
                                    </p:animEffect>
                                    <p:animScale>
                                      <p:cBhvr>
                                        <p:cTn id="77" dur="250" autoRev="1" fill="hold"/>
                                        <p:tgtEl>
                                          <p:spTgt spid="98"/>
                                        </p:tgtEl>
                                      </p:cBhvr>
                                      <p:by x="105000" y="105000"/>
                                    </p:animScale>
                                  </p:childTnLst>
                                </p:cTn>
                              </p:par>
                            </p:childTnLst>
                          </p:cTn>
                        </p:par>
                        <p:par>
                          <p:cTn id="78" fill="hold">
                            <p:stCondLst>
                              <p:cond delay="8000"/>
                            </p:stCondLst>
                            <p:childTnLst>
                              <p:par>
                                <p:cTn id="79" presetID="22" presetClass="entr" presetSubtype="4" fill="hold" nodeType="afterEffect">
                                  <p:stCondLst>
                                    <p:cond delay="0"/>
                                  </p:stCondLst>
                                  <p:iterate type="wd">
                                    <p:tmPct val="0"/>
                                  </p:iterate>
                                  <p:childTnLst>
                                    <p:set>
                                      <p:cBhvr>
                                        <p:cTn id="80" dur="1" fill="hold">
                                          <p:stCondLst>
                                            <p:cond delay="0"/>
                                          </p:stCondLst>
                                        </p:cTn>
                                        <p:tgtEl>
                                          <p:spTgt spid="94"/>
                                        </p:tgtEl>
                                        <p:attrNameLst>
                                          <p:attrName>style.visibility</p:attrName>
                                        </p:attrNameLst>
                                      </p:cBhvr>
                                      <p:to>
                                        <p:strVal val="visible"/>
                                      </p:to>
                                    </p:set>
                                    <p:animEffect transition="in" filter="wipe(down)">
                                      <p:cBhvr>
                                        <p:cTn id="81" dur="250"/>
                                        <p:tgtEl>
                                          <p:spTgt spid="94"/>
                                        </p:tgtEl>
                                      </p:cBhvr>
                                    </p:animEffect>
                                  </p:childTnLst>
                                </p:cTn>
                              </p:par>
                            </p:childTnLst>
                          </p:cTn>
                        </p:par>
                        <p:par>
                          <p:cTn id="82" fill="hold">
                            <p:stCondLst>
                              <p:cond delay="8250"/>
                            </p:stCondLst>
                            <p:childTnLst>
                              <p:par>
                                <p:cTn id="83" presetID="42" presetClass="entr" presetSubtype="0" fill="hold" grpId="0" nodeType="afterEffect">
                                  <p:stCondLst>
                                    <p:cond delay="0"/>
                                  </p:stCondLst>
                                  <p:iterate type="wd">
                                    <p:tmPct val="0"/>
                                  </p:iterate>
                                  <p:childTnLst>
                                    <p:set>
                                      <p:cBhvr>
                                        <p:cTn id="84" dur="1" fill="hold">
                                          <p:stCondLst>
                                            <p:cond delay="0"/>
                                          </p:stCondLst>
                                        </p:cTn>
                                        <p:tgtEl>
                                          <p:spTgt spid="30"/>
                                        </p:tgtEl>
                                        <p:attrNameLst>
                                          <p:attrName>style.visibility</p:attrName>
                                        </p:attrNameLst>
                                      </p:cBhvr>
                                      <p:to>
                                        <p:strVal val="visible"/>
                                      </p:to>
                                    </p:set>
                                    <p:animEffect transition="in" filter="fade">
                                      <p:cBhvr>
                                        <p:cTn id="85" dur="750"/>
                                        <p:tgtEl>
                                          <p:spTgt spid="30"/>
                                        </p:tgtEl>
                                      </p:cBhvr>
                                    </p:animEffect>
                                    <p:anim calcmode="lin" valueType="num">
                                      <p:cBhvr>
                                        <p:cTn id="86" dur="750" fill="hold"/>
                                        <p:tgtEl>
                                          <p:spTgt spid="30"/>
                                        </p:tgtEl>
                                        <p:attrNameLst>
                                          <p:attrName>ppt_x</p:attrName>
                                        </p:attrNameLst>
                                      </p:cBhvr>
                                      <p:tavLst>
                                        <p:tav tm="0">
                                          <p:val>
                                            <p:strVal val="#ppt_x"/>
                                          </p:val>
                                        </p:tav>
                                        <p:tav tm="100000">
                                          <p:val>
                                            <p:strVal val="#ppt_x"/>
                                          </p:val>
                                        </p:tav>
                                      </p:tavLst>
                                    </p:anim>
                                    <p:anim calcmode="lin" valueType="num">
                                      <p:cBhvr>
                                        <p:cTn id="87" dur="750" fill="hold"/>
                                        <p:tgtEl>
                                          <p:spTgt spid="30"/>
                                        </p:tgtEl>
                                        <p:attrNameLst>
                                          <p:attrName>ppt_y</p:attrName>
                                        </p:attrNameLst>
                                      </p:cBhvr>
                                      <p:tavLst>
                                        <p:tav tm="0">
                                          <p:val>
                                            <p:strVal val="#ppt_y+.1"/>
                                          </p:val>
                                        </p:tav>
                                        <p:tav tm="100000">
                                          <p:val>
                                            <p:strVal val="#ppt_y"/>
                                          </p:val>
                                        </p:tav>
                                      </p:tavLst>
                                    </p:anim>
                                  </p:childTnLst>
                                </p:cTn>
                              </p:par>
                            </p:childTnLst>
                          </p:cTn>
                        </p:par>
                        <p:par>
                          <p:cTn id="88" fill="hold">
                            <p:stCondLst>
                              <p:cond delay="9000"/>
                            </p:stCondLst>
                            <p:childTnLst>
                              <p:par>
                                <p:cTn id="89" presetID="22" presetClass="entr" presetSubtype="1" fill="hold" grpId="0" nodeType="afterEffect">
                                  <p:stCondLst>
                                    <p:cond delay="0"/>
                                  </p:stCondLst>
                                  <p:iterate type="wd">
                                    <p:tmPct val="0"/>
                                  </p:iterate>
                                  <p:childTnLst>
                                    <p:set>
                                      <p:cBhvr>
                                        <p:cTn id="90" dur="1" fill="hold">
                                          <p:stCondLst>
                                            <p:cond delay="0"/>
                                          </p:stCondLst>
                                        </p:cTn>
                                        <p:tgtEl>
                                          <p:spTgt spid="29"/>
                                        </p:tgtEl>
                                        <p:attrNameLst>
                                          <p:attrName>style.visibility</p:attrName>
                                        </p:attrNameLst>
                                      </p:cBhvr>
                                      <p:to>
                                        <p:strVal val="visible"/>
                                      </p:to>
                                    </p:set>
                                    <p:animEffect transition="in" filter="wipe(up)">
                                      <p:cBhvr>
                                        <p:cTn id="91" dur="250"/>
                                        <p:tgtEl>
                                          <p:spTgt spid="29"/>
                                        </p:tgtEl>
                                      </p:cBhvr>
                                    </p:animEffect>
                                  </p:childTnLst>
                                </p:cTn>
                              </p:par>
                            </p:childTnLst>
                          </p:cTn>
                        </p:par>
                        <p:par>
                          <p:cTn id="92" fill="hold">
                            <p:stCondLst>
                              <p:cond delay="9250"/>
                            </p:stCondLst>
                            <p:childTnLst>
                              <p:par>
                                <p:cTn id="93" presetID="10" presetClass="entr" presetSubtype="0" fill="hold" grpId="0" nodeType="afterEffect">
                                  <p:stCondLst>
                                    <p:cond delay="0"/>
                                  </p:stCondLst>
                                  <p:iterate type="wd">
                                    <p:tmPct val="0"/>
                                  </p:iterate>
                                  <p:childTnLst>
                                    <p:set>
                                      <p:cBhvr>
                                        <p:cTn id="94" dur="1" fill="hold">
                                          <p:stCondLst>
                                            <p:cond delay="0"/>
                                          </p:stCondLst>
                                        </p:cTn>
                                        <p:tgtEl>
                                          <p:spTgt spid="59"/>
                                        </p:tgtEl>
                                        <p:attrNameLst>
                                          <p:attrName>style.visibility</p:attrName>
                                        </p:attrNameLst>
                                      </p:cBhvr>
                                      <p:to>
                                        <p:strVal val="visible"/>
                                      </p:to>
                                    </p:set>
                                    <p:animEffect transition="in" filter="fade">
                                      <p:cBhvr>
                                        <p:cTn id="95" dur="250"/>
                                        <p:tgtEl>
                                          <p:spTgt spid="59"/>
                                        </p:tgtEl>
                                      </p:cBhvr>
                                    </p:animEffect>
                                  </p:childTnLst>
                                </p:cTn>
                              </p:par>
                            </p:childTnLst>
                          </p:cTn>
                        </p:par>
                        <p:par>
                          <p:cTn id="96" fill="hold">
                            <p:stCondLst>
                              <p:cond delay="9500"/>
                            </p:stCondLst>
                            <p:childTnLst>
                              <p:par>
                                <p:cTn id="97" presetID="42" presetClass="entr" presetSubtype="0" fill="hold" nodeType="afterEffect">
                                  <p:stCondLst>
                                    <p:cond delay="0"/>
                                  </p:stCondLst>
                                  <p:iterate type="wd">
                                    <p:tmPct val="0"/>
                                  </p:iterate>
                                  <p:childTnLst>
                                    <p:set>
                                      <p:cBhvr>
                                        <p:cTn id="98" dur="1" fill="hold">
                                          <p:stCondLst>
                                            <p:cond delay="0"/>
                                          </p:stCondLst>
                                        </p:cTn>
                                        <p:tgtEl>
                                          <p:spTgt spid="100"/>
                                        </p:tgtEl>
                                        <p:attrNameLst>
                                          <p:attrName>style.visibility</p:attrName>
                                        </p:attrNameLst>
                                      </p:cBhvr>
                                      <p:to>
                                        <p:strVal val="visible"/>
                                      </p:to>
                                    </p:set>
                                    <p:animEffect transition="in" filter="fade">
                                      <p:cBhvr>
                                        <p:cTn id="99" dur="1000"/>
                                        <p:tgtEl>
                                          <p:spTgt spid="100"/>
                                        </p:tgtEl>
                                      </p:cBhvr>
                                    </p:animEffect>
                                    <p:anim calcmode="lin" valueType="num">
                                      <p:cBhvr>
                                        <p:cTn id="100" dur="1000" fill="hold"/>
                                        <p:tgtEl>
                                          <p:spTgt spid="100"/>
                                        </p:tgtEl>
                                        <p:attrNameLst>
                                          <p:attrName>ppt_x</p:attrName>
                                        </p:attrNameLst>
                                      </p:cBhvr>
                                      <p:tavLst>
                                        <p:tav tm="0">
                                          <p:val>
                                            <p:strVal val="#ppt_x"/>
                                          </p:val>
                                        </p:tav>
                                        <p:tav tm="100000">
                                          <p:val>
                                            <p:strVal val="#ppt_x"/>
                                          </p:val>
                                        </p:tav>
                                      </p:tavLst>
                                    </p:anim>
                                    <p:anim calcmode="lin" valueType="num">
                                      <p:cBhvr>
                                        <p:cTn id="101" dur="1000" fill="hold"/>
                                        <p:tgtEl>
                                          <p:spTgt spid="100"/>
                                        </p:tgtEl>
                                        <p:attrNameLst>
                                          <p:attrName>ppt_y</p:attrName>
                                        </p:attrNameLst>
                                      </p:cBhvr>
                                      <p:tavLst>
                                        <p:tav tm="0">
                                          <p:val>
                                            <p:strVal val="#ppt_y+.1"/>
                                          </p:val>
                                        </p:tav>
                                        <p:tav tm="100000">
                                          <p:val>
                                            <p:strVal val="#ppt_y"/>
                                          </p:val>
                                        </p:tav>
                                      </p:tavLst>
                                    </p:anim>
                                  </p:childTnLst>
                                </p:cTn>
                              </p:par>
                            </p:childTnLst>
                          </p:cTn>
                        </p:par>
                        <p:par>
                          <p:cTn id="102" fill="hold">
                            <p:stCondLst>
                              <p:cond delay="10500"/>
                            </p:stCondLst>
                            <p:childTnLst>
                              <p:par>
                                <p:cTn id="103" presetID="26" presetClass="emph" presetSubtype="0" fill="hold" nodeType="afterEffect">
                                  <p:stCondLst>
                                    <p:cond delay="0"/>
                                  </p:stCondLst>
                                  <p:iterate type="wd">
                                    <p:tmPct val="0"/>
                                  </p:iterate>
                                  <p:childTnLst>
                                    <p:animEffect transition="out" filter="fade">
                                      <p:cBhvr>
                                        <p:cTn id="104" dur="500" tmFilter="0, 0; .2, .5; .8, .5; 1, 0"/>
                                        <p:tgtEl>
                                          <p:spTgt spid="100"/>
                                        </p:tgtEl>
                                      </p:cBhvr>
                                    </p:animEffect>
                                    <p:animScale>
                                      <p:cBhvr>
                                        <p:cTn id="105" dur="250" autoRev="1" fill="hold"/>
                                        <p:tgtEl>
                                          <p:spTgt spid="100"/>
                                        </p:tgtEl>
                                      </p:cBhvr>
                                      <p:by x="105000" y="105000"/>
                                    </p:animScale>
                                  </p:childTnLst>
                                </p:cTn>
                              </p:par>
                            </p:childTnLst>
                          </p:cTn>
                        </p:par>
                        <p:par>
                          <p:cTn id="106" fill="hold">
                            <p:stCondLst>
                              <p:cond delay="11000"/>
                            </p:stCondLst>
                            <p:childTnLst>
                              <p:par>
                                <p:cTn id="107" presetID="22" presetClass="entr" presetSubtype="4" fill="hold" nodeType="afterEffect">
                                  <p:stCondLst>
                                    <p:cond delay="0"/>
                                  </p:stCondLst>
                                  <p:iterate type="wd">
                                    <p:tmPct val="0"/>
                                  </p:iterate>
                                  <p:childTnLst>
                                    <p:set>
                                      <p:cBhvr>
                                        <p:cTn id="108" dur="1" fill="hold">
                                          <p:stCondLst>
                                            <p:cond delay="0"/>
                                          </p:stCondLst>
                                        </p:cTn>
                                        <p:tgtEl>
                                          <p:spTgt spid="95"/>
                                        </p:tgtEl>
                                        <p:attrNameLst>
                                          <p:attrName>style.visibility</p:attrName>
                                        </p:attrNameLst>
                                      </p:cBhvr>
                                      <p:to>
                                        <p:strVal val="visible"/>
                                      </p:to>
                                    </p:set>
                                    <p:animEffect transition="in" filter="wipe(down)">
                                      <p:cBhvr>
                                        <p:cTn id="109" dur="250"/>
                                        <p:tgtEl>
                                          <p:spTgt spid="95"/>
                                        </p:tgtEl>
                                      </p:cBhvr>
                                    </p:animEffect>
                                  </p:childTnLst>
                                </p:cTn>
                              </p:par>
                            </p:childTnLst>
                          </p:cTn>
                        </p:par>
                        <p:par>
                          <p:cTn id="110" fill="hold">
                            <p:stCondLst>
                              <p:cond delay="11250"/>
                            </p:stCondLst>
                            <p:childTnLst>
                              <p:par>
                                <p:cTn id="111" presetID="42" presetClass="entr" presetSubtype="0" fill="hold" grpId="0" nodeType="afterEffect">
                                  <p:stCondLst>
                                    <p:cond delay="0"/>
                                  </p:stCondLst>
                                  <p:iterate type="wd">
                                    <p:tmPct val="0"/>
                                  </p:iterate>
                                  <p:childTnLst>
                                    <p:set>
                                      <p:cBhvr>
                                        <p:cTn id="112" dur="1" fill="hold">
                                          <p:stCondLst>
                                            <p:cond delay="0"/>
                                          </p:stCondLst>
                                        </p:cTn>
                                        <p:tgtEl>
                                          <p:spTgt spid="33"/>
                                        </p:tgtEl>
                                        <p:attrNameLst>
                                          <p:attrName>style.visibility</p:attrName>
                                        </p:attrNameLst>
                                      </p:cBhvr>
                                      <p:to>
                                        <p:strVal val="visible"/>
                                      </p:to>
                                    </p:set>
                                    <p:animEffect transition="in" filter="fade">
                                      <p:cBhvr>
                                        <p:cTn id="113" dur="750"/>
                                        <p:tgtEl>
                                          <p:spTgt spid="33"/>
                                        </p:tgtEl>
                                      </p:cBhvr>
                                    </p:animEffect>
                                    <p:anim calcmode="lin" valueType="num">
                                      <p:cBhvr>
                                        <p:cTn id="114" dur="750" fill="hold"/>
                                        <p:tgtEl>
                                          <p:spTgt spid="33"/>
                                        </p:tgtEl>
                                        <p:attrNameLst>
                                          <p:attrName>ppt_x</p:attrName>
                                        </p:attrNameLst>
                                      </p:cBhvr>
                                      <p:tavLst>
                                        <p:tav tm="0">
                                          <p:val>
                                            <p:strVal val="#ppt_x"/>
                                          </p:val>
                                        </p:tav>
                                        <p:tav tm="100000">
                                          <p:val>
                                            <p:strVal val="#ppt_x"/>
                                          </p:val>
                                        </p:tav>
                                      </p:tavLst>
                                    </p:anim>
                                    <p:anim calcmode="lin" valueType="num">
                                      <p:cBhvr>
                                        <p:cTn id="115" dur="750" fill="hold"/>
                                        <p:tgtEl>
                                          <p:spTgt spid="33"/>
                                        </p:tgtEl>
                                        <p:attrNameLst>
                                          <p:attrName>ppt_y</p:attrName>
                                        </p:attrNameLst>
                                      </p:cBhvr>
                                      <p:tavLst>
                                        <p:tav tm="0">
                                          <p:val>
                                            <p:strVal val="#ppt_y+.1"/>
                                          </p:val>
                                        </p:tav>
                                        <p:tav tm="100000">
                                          <p:val>
                                            <p:strVal val="#ppt_y"/>
                                          </p:val>
                                        </p:tav>
                                      </p:tavLst>
                                    </p:anim>
                                  </p:childTnLst>
                                </p:cTn>
                              </p:par>
                            </p:childTnLst>
                          </p:cTn>
                        </p:par>
                        <p:par>
                          <p:cTn id="116" fill="hold">
                            <p:stCondLst>
                              <p:cond delay="12000"/>
                            </p:stCondLst>
                            <p:childTnLst>
                              <p:par>
                                <p:cTn id="117" presetID="22" presetClass="entr" presetSubtype="1" fill="hold" grpId="0" nodeType="afterEffect">
                                  <p:stCondLst>
                                    <p:cond delay="0"/>
                                  </p:stCondLst>
                                  <p:iterate type="wd">
                                    <p:tmPct val="0"/>
                                  </p:iterate>
                                  <p:childTnLst>
                                    <p:set>
                                      <p:cBhvr>
                                        <p:cTn id="118" dur="1" fill="hold">
                                          <p:stCondLst>
                                            <p:cond delay="0"/>
                                          </p:stCondLst>
                                        </p:cTn>
                                        <p:tgtEl>
                                          <p:spTgt spid="32"/>
                                        </p:tgtEl>
                                        <p:attrNameLst>
                                          <p:attrName>style.visibility</p:attrName>
                                        </p:attrNameLst>
                                      </p:cBhvr>
                                      <p:to>
                                        <p:strVal val="visible"/>
                                      </p:to>
                                    </p:set>
                                    <p:animEffect transition="in" filter="wipe(up)">
                                      <p:cBhvr>
                                        <p:cTn id="119" dur="250"/>
                                        <p:tgtEl>
                                          <p:spTgt spid="32"/>
                                        </p:tgtEl>
                                      </p:cBhvr>
                                    </p:animEffect>
                                  </p:childTnLst>
                                </p:cTn>
                              </p:par>
                              <p:par>
                                <p:cTn id="120" presetID="23" presetClass="exit" presetSubtype="544" fill="hold" nodeType="withEffect">
                                  <p:stCondLst>
                                    <p:cond delay="1000"/>
                                  </p:stCondLst>
                                  <p:iterate type="wd">
                                    <p:tmPct val="5000"/>
                                  </p:iterate>
                                  <p:childTnLst>
                                    <p:anim calcmode="lin" valueType="num">
                                      <p:cBhvr>
                                        <p:cTn id="121" dur="1000"/>
                                        <p:tgtEl>
                                          <p:spTgt spid="89"/>
                                        </p:tgtEl>
                                        <p:attrNameLst>
                                          <p:attrName>ppt_w</p:attrName>
                                        </p:attrNameLst>
                                      </p:cBhvr>
                                      <p:tavLst>
                                        <p:tav tm="0">
                                          <p:val>
                                            <p:strVal val="ppt_w"/>
                                          </p:val>
                                        </p:tav>
                                        <p:tav tm="100000">
                                          <p:val>
                                            <p:fltVal val="0"/>
                                          </p:val>
                                        </p:tav>
                                      </p:tavLst>
                                    </p:anim>
                                    <p:anim calcmode="lin" valueType="num">
                                      <p:cBhvr>
                                        <p:cTn id="122" dur="1000"/>
                                        <p:tgtEl>
                                          <p:spTgt spid="89"/>
                                        </p:tgtEl>
                                        <p:attrNameLst>
                                          <p:attrName>ppt_h</p:attrName>
                                        </p:attrNameLst>
                                      </p:cBhvr>
                                      <p:tavLst>
                                        <p:tav tm="0">
                                          <p:val>
                                            <p:strVal val="ppt_h"/>
                                          </p:val>
                                        </p:tav>
                                        <p:tav tm="100000">
                                          <p:val>
                                            <p:fltVal val="0"/>
                                          </p:val>
                                        </p:tav>
                                      </p:tavLst>
                                    </p:anim>
                                    <p:anim calcmode="lin" valueType="num">
                                      <p:cBhvr>
                                        <p:cTn id="123" dur="1000"/>
                                        <p:tgtEl>
                                          <p:spTgt spid="89"/>
                                        </p:tgtEl>
                                        <p:attrNameLst>
                                          <p:attrName>ppt_x</p:attrName>
                                        </p:attrNameLst>
                                      </p:cBhvr>
                                      <p:tavLst>
                                        <p:tav tm="0">
                                          <p:val>
                                            <p:strVal val="ppt_x"/>
                                          </p:val>
                                        </p:tav>
                                        <p:tav tm="100000">
                                          <p:val>
                                            <p:fltVal val="0.5"/>
                                          </p:val>
                                        </p:tav>
                                      </p:tavLst>
                                    </p:anim>
                                    <p:anim calcmode="lin" valueType="num">
                                      <p:cBhvr>
                                        <p:cTn id="124" dur="1000"/>
                                        <p:tgtEl>
                                          <p:spTgt spid="89"/>
                                        </p:tgtEl>
                                        <p:attrNameLst>
                                          <p:attrName>ppt_y</p:attrName>
                                        </p:attrNameLst>
                                      </p:cBhvr>
                                      <p:tavLst>
                                        <p:tav tm="0">
                                          <p:val>
                                            <p:strVal val="ppt_y"/>
                                          </p:val>
                                        </p:tav>
                                        <p:tav tm="100000">
                                          <p:val>
                                            <p:fltVal val="0.5"/>
                                          </p:val>
                                        </p:tav>
                                      </p:tavLst>
                                    </p:anim>
                                    <p:set>
                                      <p:cBhvr>
                                        <p:cTn id="125" dur="1" fill="hold">
                                          <p:stCondLst>
                                            <p:cond delay="999"/>
                                          </p:stCondLst>
                                        </p:cTn>
                                        <p:tgtEl>
                                          <p:spTgt spid="89"/>
                                        </p:tgtEl>
                                        <p:attrNameLst>
                                          <p:attrName>style.visibility</p:attrName>
                                        </p:attrNameLst>
                                      </p:cBhvr>
                                      <p:to>
                                        <p:strVal val="hidden"/>
                                      </p:to>
                                    </p:set>
                                  </p:childTnLst>
                                </p:cTn>
                              </p:par>
                              <p:par>
                                <p:cTn id="126" presetID="23" presetClass="exit" presetSubtype="544" fill="hold" grpId="1" nodeType="withEffect">
                                  <p:stCondLst>
                                    <p:cond delay="1000"/>
                                  </p:stCondLst>
                                  <p:iterate type="wd">
                                    <p:tmPct val="5000"/>
                                  </p:iterate>
                                  <p:childTnLst>
                                    <p:anim calcmode="lin" valueType="num">
                                      <p:cBhvr>
                                        <p:cTn id="127" dur="1000"/>
                                        <p:tgtEl>
                                          <p:spTgt spid="55"/>
                                        </p:tgtEl>
                                        <p:attrNameLst>
                                          <p:attrName>ppt_w</p:attrName>
                                        </p:attrNameLst>
                                      </p:cBhvr>
                                      <p:tavLst>
                                        <p:tav tm="0">
                                          <p:val>
                                            <p:strVal val="ppt_w"/>
                                          </p:val>
                                        </p:tav>
                                        <p:tav tm="100000">
                                          <p:val>
                                            <p:fltVal val="0"/>
                                          </p:val>
                                        </p:tav>
                                      </p:tavLst>
                                    </p:anim>
                                    <p:anim calcmode="lin" valueType="num">
                                      <p:cBhvr>
                                        <p:cTn id="128" dur="1000"/>
                                        <p:tgtEl>
                                          <p:spTgt spid="55"/>
                                        </p:tgtEl>
                                        <p:attrNameLst>
                                          <p:attrName>ppt_h</p:attrName>
                                        </p:attrNameLst>
                                      </p:cBhvr>
                                      <p:tavLst>
                                        <p:tav tm="0">
                                          <p:val>
                                            <p:strVal val="ppt_h"/>
                                          </p:val>
                                        </p:tav>
                                        <p:tav tm="100000">
                                          <p:val>
                                            <p:fltVal val="0"/>
                                          </p:val>
                                        </p:tav>
                                      </p:tavLst>
                                    </p:anim>
                                    <p:anim calcmode="lin" valueType="num">
                                      <p:cBhvr>
                                        <p:cTn id="129" dur="1000"/>
                                        <p:tgtEl>
                                          <p:spTgt spid="55"/>
                                        </p:tgtEl>
                                        <p:attrNameLst>
                                          <p:attrName>ppt_x</p:attrName>
                                        </p:attrNameLst>
                                      </p:cBhvr>
                                      <p:tavLst>
                                        <p:tav tm="0">
                                          <p:val>
                                            <p:strVal val="ppt_x"/>
                                          </p:val>
                                        </p:tav>
                                        <p:tav tm="100000">
                                          <p:val>
                                            <p:fltVal val="0.5"/>
                                          </p:val>
                                        </p:tav>
                                      </p:tavLst>
                                    </p:anim>
                                    <p:anim calcmode="lin" valueType="num">
                                      <p:cBhvr>
                                        <p:cTn id="130" dur="1000"/>
                                        <p:tgtEl>
                                          <p:spTgt spid="55"/>
                                        </p:tgtEl>
                                        <p:attrNameLst>
                                          <p:attrName>ppt_y</p:attrName>
                                        </p:attrNameLst>
                                      </p:cBhvr>
                                      <p:tavLst>
                                        <p:tav tm="0">
                                          <p:val>
                                            <p:strVal val="ppt_y"/>
                                          </p:val>
                                        </p:tav>
                                        <p:tav tm="100000">
                                          <p:val>
                                            <p:fltVal val="0.5"/>
                                          </p:val>
                                        </p:tav>
                                      </p:tavLst>
                                    </p:anim>
                                    <p:set>
                                      <p:cBhvr>
                                        <p:cTn id="131" dur="1" fill="hold">
                                          <p:stCondLst>
                                            <p:cond delay="999"/>
                                          </p:stCondLst>
                                        </p:cTn>
                                        <p:tgtEl>
                                          <p:spTgt spid="55"/>
                                        </p:tgtEl>
                                        <p:attrNameLst>
                                          <p:attrName>style.visibility</p:attrName>
                                        </p:attrNameLst>
                                      </p:cBhvr>
                                      <p:to>
                                        <p:strVal val="hidden"/>
                                      </p:to>
                                    </p:set>
                                  </p:childTnLst>
                                </p:cTn>
                              </p:par>
                              <p:par>
                                <p:cTn id="132" presetID="23" presetClass="exit" presetSubtype="544" fill="hold" nodeType="withEffect">
                                  <p:stCondLst>
                                    <p:cond delay="1000"/>
                                  </p:stCondLst>
                                  <p:iterate type="wd">
                                    <p:tmPct val="5000"/>
                                  </p:iterate>
                                  <p:childTnLst>
                                    <p:anim calcmode="lin" valueType="num">
                                      <p:cBhvr>
                                        <p:cTn id="133" dur="1000"/>
                                        <p:tgtEl>
                                          <p:spTgt spid="72"/>
                                        </p:tgtEl>
                                        <p:attrNameLst>
                                          <p:attrName>ppt_w</p:attrName>
                                        </p:attrNameLst>
                                      </p:cBhvr>
                                      <p:tavLst>
                                        <p:tav tm="0">
                                          <p:val>
                                            <p:strVal val="ppt_w"/>
                                          </p:val>
                                        </p:tav>
                                        <p:tav tm="100000">
                                          <p:val>
                                            <p:fltVal val="0"/>
                                          </p:val>
                                        </p:tav>
                                      </p:tavLst>
                                    </p:anim>
                                    <p:anim calcmode="lin" valueType="num">
                                      <p:cBhvr>
                                        <p:cTn id="134" dur="1000"/>
                                        <p:tgtEl>
                                          <p:spTgt spid="72"/>
                                        </p:tgtEl>
                                        <p:attrNameLst>
                                          <p:attrName>ppt_h</p:attrName>
                                        </p:attrNameLst>
                                      </p:cBhvr>
                                      <p:tavLst>
                                        <p:tav tm="0">
                                          <p:val>
                                            <p:strVal val="ppt_h"/>
                                          </p:val>
                                        </p:tav>
                                        <p:tav tm="100000">
                                          <p:val>
                                            <p:fltVal val="0"/>
                                          </p:val>
                                        </p:tav>
                                      </p:tavLst>
                                    </p:anim>
                                    <p:anim calcmode="lin" valueType="num">
                                      <p:cBhvr>
                                        <p:cTn id="135" dur="1000"/>
                                        <p:tgtEl>
                                          <p:spTgt spid="72"/>
                                        </p:tgtEl>
                                        <p:attrNameLst>
                                          <p:attrName>ppt_x</p:attrName>
                                        </p:attrNameLst>
                                      </p:cBhvr>
                                      <p:tavLst>
                                        <p:tav tm="0">
                                          <p:val>
                                            <p:strVal val="ppt_x"/>
                                          </p:val>
                                        </p:tav>
                                        <p:tav tm="100000">
                                          <p:val>
                                            <p:fltVal val="0.5"/>
                                          </p:val>
                                        </p:tav>
                                      </p:tavLst>
                                    </p:anim>
                                    <p:anim calcmode="lin" valueType="num">
                                      <p:cBhvr>
                                        <p:cTn id="136" dur="1000"/>
                                        <p:tgtEl>
                                          <p:spTgt spid="72"/>
                                        </p:tgtEl>
                                        <p:attrNameLst>
                                          <p:attrName>ppt_y</p:attrName>
                                        </p:attrNameLst>
                                      </p:cBhvr>
                                      <p:tavLst>
                                        <p:tav tm="0">
                                          <p:val>
                                            <p:strVal val="ppt_y"/>
                                          </p:val>
                                        </p:tav>
                                        <p:tav tm="100000">
                                          <p:val>
                                            <p:fltVal val="0.5"/>
                                          </p:val>
                                        </p:tav>
                                      </p:tavLst>
                                    </p:anim>
                                    <p:set>
                                      <p:cBhvr>
                                        <p:cTn id="137" dur="1" fill="hold">
                                          <p:stCondLst>
                                            <p:cond delay="999"/>
                                          </p:stCondLst>
                                        </p:cTn>
                                        <p:tgtEl>
                                          <p:spTgt spid="72"/>
                                        </p:tgtEl>
                                        <p:attrNameLst>
                                          <p:attrName>style.visibility</p:attrName>
                                        </p:attrNameLst>
                                      </p:cBhvr>
                                      <p:to>
                                        <p:strVal val="hidden"/>
                                      </p:to>
                                    </p:set>
                                  </p:childTnLst>
                                </p:cTn>
                              </p:par>
                              <p:par>
                                <p:cTn id="138" presetID="23" presetClass="exit" presetSubtype="544" fill="hold" nodeType="withEffect">
                                  <p:stCondLst>
                                    <p:cond delay="1000"/>
                                  </p:stCondLst>
                                  <p:iterate type="wd">
                                    <p:tmPct val="5000"/>
                                  </p:iterate>
                                  <p:childTnLst>
                                    <p:anim calcmode="lin" valueType="num">
                                      <p:cBhvr>
                                        <p:cTn id="139" dur="1000"/>
                                        <p:tgtEl>
                                          <p:spTgt spid="91"/>
                                        </p:tgtEl>
                                        <p:attrNameLst>
                                          <p:attrName>ppt_w</p:attrName>
                                        </p:attrNameLst>
                                      </p:cBhvr>
                                      <p:tavLst>
                                        <p:tav tm="0">
                                          <p:val>
                                            <p:strVal val="ppt_w"/>
                                          </p:val>
                                        </p:tav>
                                        <p:tav tm="100000">
                                          <p:val>
                                            <p:fltVal val="0"/>
                                          </p:val>
                                        </p:tav>
                                      </p:tavLst>
                                    </p:anim>
                                    <p:anim calcmode="lin" valueType="num">
                                      <p:cBhvr>
                                        <p:cTn id="140" dur="1000"/>
                                        <p:tgtEl>
                                          <p:spTgt spid="91"/>
                                        </p:tgtEl>
                                        <p:attrNameLst>
                                          <p:attrName>ppt_h</p:attrName>
                                        </p:attrNameLst>
                                      </p:cBhvr>
                                      <p:tavLst>
                                        <p:tav tm="0">
                                          <p:val>
                                            <p:strVal val="ppt_h"/>
                                          </p:val>
                                        </p:tav>
                                        <p:tav tm="100000">
                                          <p:val>
                                            <p:fltVal val="0"/>
                                          </p:val>
                                        </p:tav>
                                      </p:tavLst>
                                    </p:anim>
                                    <p:anim calcmode="lin" valueType="num">
                                      <p:cBhvr>
                                        <p:cTn id="141" dur="1000"/>
                                        <p:tgtEl>
                                          <p:spTgt spid="91"/>
                                        </p:tgtEl>
                                        <p:attrNameLst>
                                          <p:attrName>ppt_x</p:attrName>
                                        </p:attrNameLst>
                                      </p:cBhvr>
                                      <p:tavLst>
                                        <p:tav tm="0">
                                          <p:val>
                                            <p:strVal val="ppt_x"/>
                                          </p:val>
                                        </p:tav>
                                        <p:tav tm="100000">
                                          <p:val>
                                            <p:fltVal val="0.5"/>
                                          </p:val>
                                        </p:tav>
                                      </p:tavLst>
                                    </p:anim>
                                    <p:anim calcmode="lin" valueType="num">
                                      <p:cBhvr>
                                        <p:cTn id="142" dur="1000"/>
                                        <p:tgtEl>
                                          <p:spTgt spid="91"/>
                                        </p:tgtEl>
                                        <p:attrNameLst>
                                          <p:attrName>ppt_y</p:attrName>
                                        </p:attrNameLst>
                                      </p:cBhvr>
                                      <p:tavLst>
                                        <p:tav tm="0">
                                          <p:val>
                                            <p:strVal val="ppt_y"/>
                                          </p:val>
                                        </p:tav>
                                        <p:tav tm="100000">
                                          <p:val>
                                            <p:fltVal val="0.5"/>
                                          </p:val>
                                        </p:tav>
                                      </p:tavLst>
                                    </p:anim>
                                    <p:set>
                                      <p:cBhvr>
                                        <p:cTn id="143" dur="1" fill="hold">
                                          <p:stCondLst>
                                            <p:cond delay="999"/>
                                          </p:stCondLst>
                                        </p:cTn>
                                        <p:tgtEl>
                                          <p:spTgt spid="91"/>
                                        </p:tgtEl>
                                        <p:attrNameLst>
                                          <p:attrName>style.visibility</p:attrName>
                                        </p:attrNameLst>
                                      </p:cBhvr>
                                      <p:to>
                                        <p:strVal val="hidden"/>
                                      </p:to>
                                    </p:set>
                                  </p:childTnLst>
                                </p:cTn>
                              </p:par>
                              <p:par>
                                <p:cTn id="144" presetID="23" presetClass="exit" presetSubtype="544" fill="hold" grpId="1" nodeType="withEffect">
                                  <p:stCondLst>
                                    <p:cond delay="1000"/>
                                  </p:stCondLst>
                                  <p:iterate type="wd">
                                    <p:tmPct val="5000"/>
                                  </p:iterate>
                                  <p:childTnLst>
                                    <p:anim calcmode="lin" valueType="num">
                                      <p:cBhvr>
                                        <p:cTn id="145" dur="1000"/>
                                        <p:tgtEl>
                                          <p:spTgt spid="26"/>
                                        </p:tgtEl>
                                        <p:attrNameLst>
                                          <p:attrName>ppt_w</p:attrName>
                                        </p:attrNameLst>
                                      </p:cBhvr>
                                      <p:tavLst>
                                        <p:tav tm="0">
                                          <p:val>
                                            <p:strVal val="ppt_w"/>
                                          </p:val>
                                        </p:tav>
                                        <p:tav tm="100000">
                                          <p:val>
                                            <p:fltVal val="0"/>
                                          </p:val>
                                        </p:tav>
                                      </p:tavLst>
                                    </p:anim>
                                    <p:anim calcmode="lin" valueType="num">
                                      <p:cBhvr>
                                        <p:cTn id="146" dur="1000"/>
                                        <p:tgtEl>
                                          <p:spTgt spid="26"/>
                                        </p:tgtEl>
                                        <p:attrNameLst>
                                          <p:attrName>ppt_h</p:attrName>
                                        </p:attrNameLst>
                                      </p:cBhvr>
                                      <p:tavLst>
                                        <p:tav tm="0">
                                          <p:val>
                                            <p:strVal val="ppt_h"/>
                                          </p:val>
                                        </p:tav>
                                        <p:tav tm="100000">
                                          <p:val>
                                            <p:fltVal val="0"/>
                                          </p:val>
                                        </p:tav>
                                      </p:tavLst>
                                    </p:anim>
                                    <p:anim calcmode="lin" valueType="num">
                                      <p:cBhvr>
                                        <p:cTn id="147" dur="1000"/>
                                        <p:tgtEl>
                                          <p:spTgt spid="26"/>
                                        </p:tgtEl>
                                        <p:attrNameLst>
                                          <p:attrName>ppt_x</p:attrName>
                                        </p:attrNameLst>
                                      </p:cBhvr>
                                      <p:tavLst>
                                        <p:tav tm="0">
                                          <p:val>
                                            <p:strVal val="ppt_x"/>
                                          </p:val>
                                        </p:tav>
                                        <p:tav tm="100000">
                                          <p:val>
                                            <p:fltVal val="0.5"/>
                                          </p:val>
                                        </p:tav>
                                      </p:tavLst>
                                    </p:anim>
                                    <p:anim calcmode="lin" valueType="num">
                                      <p:cBhvr>
                                        <p:cTn id="148" dur="1000"/>
                                        <p:tgtEl>
                                          <p:spTgt spid="26"/>
                                        </p:tgtEl>
                                        <p:attrNameLst>
                                          <p:attrName>ppt_y</p:attrName>
                                        </p:attrNameLst>
                                      </p:cBhvr>
                                      <p:tavLst>
                                        <p:tav tm="0">
                                          <p:val>
                                            <p:strVal val="ppt_y"/>
                                          </p:val>
                                        </p:tav>
                                        <p:tav tm="100000">
                                          <p:val>
                                            <p:fltVal val="0.5"/>
                                          </p:val>
                                        </p:tav>
                                      </p:tavLst>
                                    </p:anim>
                                    <p:set>
                                      <p:cBhvr>
                                        <p:cTn id="149" dur="1" fill="hold">
                                          <p:stCondLst>
                                            <p:cond delay="999"/>
                                          </p:stCondLst>
                                        </p:cTn>
                                        <p:tgtEl>
                                          <p:spTgt spid="26"/>
                                        </p:tgtEl>
                                        <p:attrNameLst>
                                          <p:attrName>style.visibility</p:attrName>
                                        </p:attrNameLst>
                                      </p:cBhvr>
                                      <p:to>
                                        <p:strVal val="hidden"/>
                                      </p:to>
                                    </p:set>
                                  </p:childTnLst>
                                </p:cTn>
                              </p:par>
                              <p:par>
                                <p:cTn id="150" presetID="23" presetClass="exit" presetSubtype="544" fill="hold" grpId="1" nodeType="withEffect">
                                  <p:stCondLst>
                                    <p:cond delay="1000"/>
                                  </p:stCondLst>
                                  <p:iterate type="wd">
                                    <p:tmPct val="5000"/>
                                  </p:iterate>
                                  <p:childTnLst>
                                    <p:anim calcmode="lin" valueType="num">
                                      <p:cBhvr>
                                        <p:cTn id="151" dur="1000"/>
                                        <p:tgtEl>
                                          <p:spTgt spid="25"/>
                                        </p:tgtEl>
                                        <p:attrNameLst>
                                          <p:attrName>ppt_w</p:attrName>
                                        </p:attrNameLst>
                                      </p:cBhvr>
                                      <p:tavLst>
                                        <p:tav tm="0">
                                          <p:val>
                                            <p:strVal val="ppt_w"/>
                                          </p:val>
                                        </p:tav>
                                        <p:tav tm="100000">
                                          <p:val>
                                            <p:fltVal val="0"/>
                                          </p:val>
                                        </p:tav>
                                      </p:tavLst>
                                    </p:anim>
                                    <p:anim calcmode="lin" valueType="num">
                                      <p:cBhvr>
                                        <p:cTn id="152" dur="1000"/>
                                        <p:tgtEl>
                                          <p:spTgt spid="25"/>
                                        </p:tgtEl>
                                        <p:attrNameLst>
                                          <p:attrName>ppt_h</p:attrName>
                                        </p:attrNameLst>
                                      </p:cBhvr>
                                      <p:tavLst>
                                        <p:tav tm="0">
                                          <p:val>
                                            <p:strVal val="ppt_h"/>
                                          </p:val>
                                        </p:tav>
                                        <p:tav tm="100000">
                                          <p:val>
                                            <p:fltVal val="0"/>
                                          </p:val>
                                        </p:tav>
                                      </p:tavLst>
                                    </p:anim>
                                    <p:anim calcmode="lin" valueType="num">
                                      <p:cBhvr>
                                        <p:cTn id="153" dur="1000"/>
                                        <p:tgtEl>
                                          <p:spTgt spid="25"/>
                                        </p:tgtEl>
                                        <p:attrNameLst>
                                          <p:attrName>ppt_x</p:attrName>
                                        </p:attrNameLst>
                                      </p:cBhvr>
                                      <p:tavLst>
                                        <p:tav tm="0">
                                          <p:val>
                                            <p:strVal val="ppt_x"/>
                                          </p:val>
                                        </p:tav>
                                        <p:tav tm="100000">
                                          <p:val>
                                            <p:fltVal val="0.5"/>
                                          </p:val>
                                        </p:tav>
                                      </p:tavLst>
                                    </p:anim>
                                    <p:anim calcmode="lin" valueType="num">
                                      <p:cBhvr>
                                        <p:cTn id="154" dur="1000"/>
                                        <p:tgtEl>
                                          <p:spTgt spid="25"/>
                                        </p:tgtEl>
                                        <p:attrNameLst>
                                          <p:attrName>ppt_y</p:attrName>
                                        </p:attrNameLst>
                                      </p:cBhvr>
                                      <p:tavLst>
                                        <p:tav tm="0">
                                          <p:val>
                                            <p:strVal val="ppt_y"/>
                                          </p:val>
                                        </p:tav>
                                        <p:tav tm="100000">
                                          <p:val>
                                            <p:fltVal val="0.5"/>
                                          </p:val>
                                        </p:tav>
                                      </p:tavLst>
                                    </p:anim>
                                    <p:set>
                                      <p:cBhvr>
                                        <p:cTn id="155" dur="1" fill="hold">
                                          <p:stCondLst>
                                            <p:cond delay="999"/>
                                          </p:stCondLst>
                                        </p:cTn>
                                        <p:tgtEl>
                                          <p:spTgt spid="25"/>
                                        </p:tgtEl>
                                        <p:attrNameLst>
                                          <p:attrName>style.visibility</p:attrName>
                                        </p:attrNameLst>
                                      </p:cBhvr>
                                      <p:to>
                                        <p:strVal val="hidden"/>
                                      </p:to>
                                    </p:set>
                                  </p:childTnLst>
                                </p:cTn>
                              </p:par>
                              <p:par>
                                <p:cTn id="156" presetID="23" presetClass="exit" presetSubtype="544" fill="hold" grpId="1" nodeType="withEffect">
                                  <p:stCondLst>
                                    <p:cond delay="1000"/>
                                  </p:stCondLst>
                                  <p:iterate type="wd">
                                    <p:tmPct val="5000"/>
                                  </p:iterate>
                                  <p:childTnLst>
                                    <p:anim calcmode="lin" valueType="num">
                                      <p:cBhvr>
                                        <p:cTn id="157" dur="1000"/>
                                        <p:tgtEl>
                                          <p:spTgt spid="70"/>
                                        </p:tgtEl>
                                        <p:attrNameLst>
                                          <p:attrName>ppt_w</p:attrName>
                                        </p:attrNameLst>
                                      </p:cBhvr>
                                      <p:tavLst>
                                        <p:tav tm="0">
                                          <p:val>
                                            <p:strVal val="ppt_w"/>
                                          </p:val>
                                        </p:tav>
                                        <p:tav tm="100000">
                                          <p:val>
                                            <p:fltVal val="0"/>
                                          </p:val>
                                        </p:tav>
                                      </p:tavLst>
                                    </p:anim>
                                    <p:anim calcmode="lin" valueType="num">
                                      <p:cBhvr>
                                        <p:cTn id="158" dur="1000"/>
                                        <p:tgtEl>
                                          <p:spTgt spid="70"/>
                                        </p:tgtEl>
                                        <p:attrNameLst>
                                          <p:attrName>ppt_h</p:attrName>
                                        </p:attrNameLst>
                                      </p:cBhvr>
                                      <p:tavLst>
                                        <p:tav tm="0">
                                          <p:val>
                                            <p:strVal val="ppt_h"/>
                                          </p:val>
                                        </p:tav>
                                        <p:tav tm="100000">
                                          <p:val>
                                            <p:fltVal val="0"/>
                                          </p:val>
                                        </p:tav>
                                      </p:tavLst>
                                    </p:anim>
                                    <p:anim calcmode="lin" valueType="num">
                                      <p:cBhvr>
                                        <p:cTn id="159" dur="1000"/>
                                        <p:tgtEl>
                                          <p:spTgt spid="70"/>
                                        </p:tgtEl>
                                        <p:attrNameLst>
                                          <p:attrName>ppt_x</p:attrName>
                                        </p:attrNameLst>
                                      </p:cBhvr>
                                      <p:tavLst>
                                        <p:tav tm="0">
                                          <p:val>
                                            <p:strVal val="ppt_x"/>
                                          </p:val>
                                        </p:tav>
                                        <p:tav tm="100000">
                                          <p:val>
                                            <p:fltVal val="0.5"/>
                                          </p:val>
                                        </p:tav>
                                      </p:tavLst>
                                    </p:anim>
                                    <p:anim calcmode="lin" valueType="num">
                                      <p:cBhvr>
                                        <p:cTn id="160" dur="1000"/>
                                        <p:tgtEl>
                                          <p:spTgt spid="70"/>
                                        </p:tgtEl>
                                        <p:attrNameLst>
                                          <p:attrName>ppt_y</p:attrName>
                                        </p:attrNameLst>
                                      </p:cBhvr>
                                      <p:tavLst>
                                        <p:tav tm="0">
                                          <p:val>
                                            <p:strVal val="ppt_y"/>
                                          </p:val>
                                        </p:tav>
                                        <p:tav tm="100000">
                                          <p:val>
                                            <p:fltVal val="0.5"/>
                                          </p:val>
                                        </p:tav>
                                      </p:tavLst>
                                    </p:anim>
                                    <p:set>
                                      <p:cBhvr>
                                        <p:cTn id="161" dur="1" fill="hold">
                                          <p:stCondLst>
                                            <p:cond delay="999"/>
                                          </p:stCondLst>
                                        </p:cTn>
                                        <p:tgtEl>
                                          <p:spTgt spid="70"/>
                                        </p:tgtEl>
                                        <p:attrNameLst>
                                          <p:attrName>style.visibility</p:attrName>
                                        </p:attrNameLst>
                                      </p:cBhvr>
                                      <p:to>
                                        <p:strVal val="hidden"/>
                                      </p:to>
                                    </p:set>
                                  </p:childTnLst>
                                </p:cTn>
                              </p:par>
                              <p:par>
                                <p:cTn id="162" presetID="23" presetClass="exit" presetSubtype="544" fill="hold" nodeType="withEffect">
                                  <p:stCondLst>
                                    <p:cond delay="1000"/>
                                  </p:stCondLst>
                                  <p:iterate type="wd">
                                    <p:tmPct val="5000"/>
                                  </p:iterate>
                                  <p:childTnLst>
                                    <p:anim calcmode="lin" valueType="num">
                                      <p:cBhvr>
                                        <p:cTn id="163" dur="1000"/>
                                        <p:tgtEl>
                                          <p:spTgt spid="99"/>
                                        </p:tgtEl>
                                        <p:attrNameLst>
                                          <p:attrName>ppt_w</p:attrName>
                                        </p:attrNameLst>
                                      </p:cBhvr>
                                      <p:tavLst>
                                        <p:tav tm="0">
                                          <p:val>
                                            <p:strVal val="ppt_w"/>
                                          </p:val>
                                        </p:tav>
                                        <p:tav tm="100000">
                                          <p:val>
                                            <p:fltVal val="0"/>
                                          </p:val>
                                        </p:tav>
                                      </p:tavLst>
                                    </p:anim>
                                    <p:anim calcmode="lin" valueType="num">
                                      <p:cBhvr>
                                        <p:cTn id="164" dur="1000"/>
                                        <p:tgtEl>
                                          <p:spTgt spid="99"/>
                                        </p:tgtEl>
                                        <p:attrNameLst>
                                          <p:attrName>ppt_h</p:attrName>
                                        </p:attrNameLst>
                                      </p:cBhvr>
                                      <p:tavLst>
                                        <p:tav tm="0">
                                          <p:val>
                                            <p:strVal val="ppt_h"/>
                                          </p:val>
                                        </p:tav>
                                        <p:tav tm="100000">
                                          <p:val>
                                            <p:fltVal val="0"/>
                                          </p:val>
                                        </p:tav>
                                      </p:tavLst>
                                    </p:anim>
                                    <p:anim calcmode="lin" valueType="num">
                                      <p:cBhvr>
                                        <p:cTn id="165" dur="1000"/>
                                        <p:tgtEl>
                                          <p:spTgt spid="99"/>
                                        </p:tgtEl>
                                        <p:attrNameLst>
                                          <p:attrName>ppt_x</p:attrName>
                                        </p:attrNameLst>
                                      </p:cBhvr>
                                      <p:tavLst>
                                        <p:tav tm="0">
                                          <p:val>
                                            <p:strVal val="ppt_x"/>
                                          </p:val>
                                        </p:tav>
                                        <p:tav tm="100000">
                                          <p:val>
                                            <p:fltVal val="0.5"/>
                                          </p:val>
                                        </p:tav>
                                      </p:tavLst>
                                    </p:anim>
                                    <p:anim calcmode="lin" valueType="num">
                                      <p:cBhvr>
                                        <p:cTn id="166" dur="1000"/>
                                        <p:tgtEl>
                                          <p:spTgt spid="99"/>
                                        </p:tgtEl>
                                        <p:attrNameLst>
                                          <p:attrName>ppt_y</p:attrName>
                                        </p:attrNameLst>
                                      </p:cBhvr>
                                      <p:tavLst>
                                        <p:tav tm="0">
                                          <p:val>
                                            <p:strVal val="ppt_y"/>
                                          </p:val>
                                        </p:tav>
                                        <p:tav tm="100000">
                                          <p:val>
                                            <p:fltVal val="0.5"/>
                                          </p:val>
                                        </p:tav>
                                      </p:tavLst>
                                    </p:anim>
                                    <p:set>
                                      <p:cBhvr>
                                        <p:cTn id="167" dur="1" fill="hold">
                                          <p:stCondLst>
                                            <p:cond delay="999"/>
                                          </p:stCondLst>
                                        </p:cTn>
                                        <p:tgtEl>
                                          <p:spTgt spid="99"/>
                                        </p:tgtEl>
                                        <p:attrNameLst>
                                          <p:attrName>style.visibility</p:attrName>
                                        </p:attrNameLst>
                                      </p:cBhvr>
                                      <p:to>
                                        <p:strVal val="hidden"/>
                                      </p:to>
                                    </p:set>
                                  </p:childTnLst>
                                </p:cTn>
                              </p:par>
                              <p:par>
                                <p:cTn id="168" presetID="23" presetClass="exit" presetSubtype="544" fill="hold" nodeType="withEffect">
                                  <p:stCondLst>
                                    <p:cond delay="1000"/>
                                  </p:stCondLst>
                                  <p:iterate type="wd">
                                    <p:tmPct val="5000"/>
                                  </p:iterate>
                                  <p:childTnLst>
                                    <p:anim calcmode="lin" valueType="num">
                                      <p:cBhvr>
                                        <p:cTn id="169" dur="1000"/>
                                        <p:tgtEl>
                                          <p:spTgt spid="93"/>
                                        </p:tgtEl>
                                        <p:attrNameLst>
                                          <p:attrName>ppt_w</p:attrName>
                                        </p:attrNameLst>
                                      </p:cBhvr>
                                      <p:tavLst>
                                        <p:tav tm="0">
                                          <p:val>
                                            <p:strVal val="ppt_w"/>
                                          </p:val>
                                        </p:tav>
                                        <p:tav tm="100000">
                                          <p:val>
                                            <p:fltVal val="0"/>
                                          </p:val>
                                        </p:tav>
                                      </p:tavLst>
                                    </p:anim>
                                    <p:anim calcmode="lin" valueType="num">
                                      <p:cBhvr>
                                        <p:cTn id="170" dur="1000"/>
                                        <p:tgtEl>
                                          <p:spTgt spid="93"/>
                                        </p:tgtEl>
                                        <p:attrNameLst>
                                          <p:attrName>ppt_h</p:attrName>
                                        </p:attrNameLst>
                                      </p:cBhvr>
                                      <p:tavLst>
                                        <p:tav tm="0">
                                          <p:val>
                                            <p:strVal val="ppt_h"/>
                                          </p:val>
                                        </p:tav>
                                        <p:tav tm="100000">
                                          <p:val>
                                            <p:fltVal val="0"/>
                                          </p:val>
                                        </p:tav>
                                      </p:tavLst>
                                    </p:anim>
                                    <p:anim calcmode="lin" valueType="num">
                                      <p:cBhvr>
                                        <p:cTn id="171" dur="1000"/>
                                        <p:tgtEl>
                                          <p:spTgt spid="93"/>
                                        </p:tgtEl>
                                        <p:attrNameLst>
                                          <p:attrName>ppt_x</p:attrName>
                                        </p:attrNameLst>
                                      </p:cBhvr>
                                      <p:tavLst>
                                        <p:tav tm="0">
                                          <p:val>
                                            <p:strVal val="ppt_x"/>
                                          </p:val>
                                        </p:tav>
                                        <p:tav tm="100000">
                                          <p:val>
                                            <p:fltVal val="0.5"/>
                                          </p:val>
                                        </p:tav>
                                      </p:tavLst>
                                    </p:anim>
                                    <p:anim calcmode="lin" valueType="num">
                                      <p:cBhvr>
                                        <p:cTn id="172" dur="1000"/>
                                        <p:tgtEl>
                                          <p:spTgt spid="93"/>
                                        </p:tgtEl>
                                        <p:attrNameLst>
                                          <p:attrName>ppt_y</p:attrName>
                                        </p:attrNameLst>
                                      </p:cBhvr>
                                      <p:tavLst>
                                        <p:tav tm="0">
                                          <p:val>
                                            <p:strVal val="ppt_y"/>
                                          </p:val>
                                        </p:tav>
                                        <p:tav tm="100000">
                                          <p:val>
                                            <p:fltVal val="0.5"/>
                                          </p:val>
                                        </p:tav>
                                      </p:tavLst>
                                    </p:anim>
                                    <p:set>
                                      <p:cBhvr>
                                        <p:cTn id="173" dur="1" fill="hold">
                                          <p:stCondLst>
                                            <p:cond delay="999"/>
                                          </p:stCondLst>
                                        </p:cTn>
                                        <p:tgtEl>
                                          <p:spTgt spid="93"/>
                                        </p:tgtEl>
                                        <p:attrNameLst>
                                          <p:attrName>style.visibility</p:attrName>
                                        </p:attrNameLst>
                                      </p:cBhvr>
                                      <p:to>
                                        <p:strVal val="hidden"/>
                                      </p:to>
                                    </p:set>
                                  </p:childTnLst>
                                </p:cTn>
                              </p:par>
                              <p:par>
                                <p:cTn id="174" presetID="23" presetClass="exit" presetSubtype="544" fill="hold" grpId="1" nodeType="withEffect">
                                  <p:stCondLst>
                                    <p:cond delay="1000"/>
                                  </p:stCondLst>
                                  <p:iterate type="wd">
                                    <p:tmPct val="5000"/>
                                  </p:iterate>
                                  <p:childTnLst>
                                    <p:anim calcmode="lin" valueType="num">
                                      <p:cBhvr>
                                        <p:cTn id="175" dur="1000"/>
                                        <p:tgtEl>
                                          <p:spTgt spid="36"/>
                                        </p:tgtEl>
                                        <p:attrNameLst>
                                          <p:attrName>ppt_w</p:attrName>
                                        </p:attrNameLst>
                                      </p:cBhvr>
                                      <p:tavLst>
                                        <p:tav tm="0">
                                          <p:val>
                                            <p:strVal val="ppt_w"/>
                                          </p:val>
                                        </p:tav>
                                        <p:tav tm="100000">
                                          <p:val>
                                            <p:fltVal val="0"/>
                                          </p:val>
                                        </p:tav>
                                      </p:tavLst>
                                    </p:anim>
                                    <p:anim calcmode="lin" valueType="num">
                                      <p:cBhvr>
                                        <p:cTn id="176" dur="1000"/>
                                        <p:tgtEl>
                                          <p:spTgt spid="36"/>
                                        </p:tgtEl>
                                        <p:attrNameLst>
                                          <p:attrName>ppt_h</p:attrName>
                                        </p:attrNameLst>
                                      </p:cBhvr>
                                      <p:tavLst>
                                        <p:tav tm="0">
                                          <p:val>
                                            <p:strVal val="ppt_h"/>
                                          </p:val>
                                        </p:tav>
                                        <p:tav tm="100000">
                                          <p:val>
                                            <p:fltVal val="0"/>
                                          </p:val>
                                        </p:tav>
                                      </p:tavLst>
                                    </p:anim>
                                    <p:anim calcmode="lin" valueType="num">
                                      <p:cBhvr>
                                        <p:cTn id="177" dur="1000"/>
                                        <p:tgtEl>
                                          <p:spTgt spid="36"/>
                                        </p:tgtEl>
                                        <p:attrNameLst>
                                          <p:attrName>ppt_x</p:attrName>
                                        </p:attrNameLst>
                                      </p:cBhvr>
                                      <p:tavLst>
                                        <p:tav tm="0">
                                          <p:val>
                                            <p:strVal val="ppt_x"/>
                                          </p:val>
                                        </p:tav>
                                        <p:tav tm="100000">
                                          <p:val>
                                            <p:fltVal val="0.5"/>
                                          </p:val>
                                        </p:tav>
                                      </p:tavLst>
                                    </p:anim>
                                    <p:anim calcmode="lin" valueType="num">
                                      <p:cBhvr>
                                        <p:cTn id="178" dur="1000"/>
                                        <p:tgtEl>
                                          <p:spTgt spid="36"/>
                                        </p:tgtEl>
                                        <p:attrNameLst>
                                          <p:attrName>ppt_y</p:attrName>
                                        </p:attrNameLst>
                                      </p:cBhvr>
                                      <p:tavLst>
                                        <p:tav tm="0">
                                          <p:val>
                                            <p:strVal val="ppt_y"/>
                                          </p:val>
                                        </p:tav>
                                        <p:tav tm="100000">
                                          <p:val>
                                            <p:fltVal val="0.5"/>
                                          </p:val>
                                        </p:tav>
                                      </p:tavLst>
                                    </p:anim>
                                    <p:set>
                                      <p:cBhvr>
                                        <p:cTn id="179" dur="1" fill="hold">
                                          <p:stCondLst>
                                            <p:cond delay="999"/>
                                          </p:stCondLst>
                                        </p:cTn>
                                        <p:tgtEl>
                                          <p:spTgt spid="36"/>
                                        </p:tgtEl>
                                        <p:attrNameLst>
                                          <p:attrName>style.visibility</p:attrName>
                                        </p:attrNameLst>
                                      </p:cBhvr>
                                      <p:to>
                                        <p:strVal val="hidden"/>
                                      </p:to>
                                    </p:set>
                                  </p:childTnLst>
                                </p:cTn>
                              </p:par>
                              <p:par>
                                <p:cTn id="180" presetID="23" presetClass="exit" presetSubtype="544" fill="hold" grpId="1" nodeType="withEffect">
                                  <p:stCondLst>
                                    <p:cond delay="1000"/>
                                  </p:stCondLst>
                                  <p:iterate type="wd">
                                    <p:tmPct val="5000"/>
                                  </p:iterate>
                                  <p:childTnLst>
                                    <p:anim calcmode="lin" valueType="num">
                                      <p:cBhvr>
                                        <p:cTn id="181" dur="1000"/>
                                        <p:tgtEl>
                                          <p:spTgt spid="35"/>
                                        </p:tgtEl>
                                        <p:attrNameLst>
                                          <p:attrName>ppt_w</p:attrName>
                                        </p:attrNameLst>
                                      </p:cBhvr>
                                      <p:tavLst>
                                        <p:tav tm="0">
                                          <p:val>
                                            <p:strVal val="ppt_w"/>
                                          </p:val>
                                        </p:tav>
                                        <p:tav tm="100000">
                                          <p:val>
                                            <p:fltVal val="0"/>
                                          </p:val>
                                        </p:tav>
                                      </p:tavLst>
                                    </p:anim>
                                    <p:anim calcmode="lin" valueType="num">
                                      <p:cBhvr>
                                        <p:cTn id="182" dur="1000"/>
                                        <p:tgtEl>
                                          <p:spTgt spid="35"/>
                                        </p:tgtEl>
                                        <p:attrNameLst>
                                          <p:attrName>ppt_h</p:attrName>
                                        </p:attrNameLst>
                                      </p:cBhvr>
                                      <p:tavLst>
                                        <p:tav tm="0">
                                          <p:val>
                                            <p:strVal val="ppt_h"/>
                                          </p:val>
                                        </p:tav>
                                        <p:tav tm="100000">
                                          <p:val>
                                            <p:fltVal val="0"/>
                                          </p:val>
                                        </p:tav>
                                      </p:tavLst>
                                    </p:anim>
                                    <p:anim calcmode="lin" valueType="num">
                                      <p:cBhvr>
                                        <p:cTn id="183" dur="1000"/>
                                        <p:tgtEl>
                                          <p:spTgt spid="35"/>
                                        </p:tgtEl>
                                        <p:attrNameLst>
                                          <p:attrName>ppt_x</p:attrName>
                                        </p:attrNameLst>
                                      </p:cBhvr>
                                      <p:tavLst>
                                        <p:tav tm="0">
                                          <p:val>
                                            <p:strVal val="ppt_x"/>
                                          </p:val>
                                        </p:tav>
                                        <p:tav tm="100000">
                                          <p:val>
                                            <p:fltVal val="0.5"/>
                                          </p:val>
                                        </p:tav>
                                      </p:tavLst>
                                    </p:anim>
                                    <p:anim calcmode="lin" valueType="num">
                                      <p:cBhvr>
                                        <p:cTn id="184" dur="1000"/>
                                        <p:tgtEl>
                                          <p:spTgt spid="35"/>
                                        </p:tgtEl>
                                        <p:attrNameLst>
                                          <p:attrName>ppt_y</p:attrName>
                                        </p:attrNameLst>
                                      </p:cBhvr>
                                      <p:tavLst>
                                        <p:tav tm="0">
                                          <p:val>
                                            <p:strVal val="ppt_y"/>
                                          </p:val>
                                        </p:tav>
                                        <p:tav tm="100000">
                                          <p:val>
                                            <p:fltVal val="0.5"/>
                                          </p:val>
                                        </p:tav>
                                      </p:tavLst>
                                    </p:anim>
                                    <p:set>
                                      <p:cBhvr>
                                        <p:cTn id="185" dur="1" fill="hold">
                                          <p:stCondLst>
                                            <p:cond delay="999"/>
                                          </p:stCondLst>
                                        </p:cTn>
                                        <p:tgtEl>
                                          <p:spTgt spid="35"/>
                                        </p:tgtEl>
                                        <p:attrNameLst>
                                          <p:attrName>style.visibility</p:attrName>
                                        </p:attrNameLst>
                                      </p:cBhvr>
                                      <p:to>
                                        <p:strVal val="hidden"/>
                                      </p:to>
                                    </p:set>
                                  </p:childTnLst>
                                </p:cTn>
                              </p:par>
                              <p:par>
                                <p:cTn id="186" presetID="23" presetClass="exit" presetSubtype="544" fill="hold" grpId="1" nodeType="withEffect">
                                  <p:stCondLst>
                                    <p:cond delay="1000"/>
                                  </p:stCondLst>
                                  <p:iterate type="wd">
                                    <p:tmPct val="5000"/>
                                  </p:iterate>
                                  <p:childTnLst>
                                    <p:anim calcmode="lin" valueType="num">
                                      <p:cBhvr>
                                        <p:cTn id="187" dur="1000"/>
                                        <p:tgtEl>
                                          <p:spTgt spid="69"/>
                                        </p:tgtEl>
                                        <p:attrNameLst>
                                          <p:attrName>ppt_w</p:attrName>
                                        </p:attrNameLst>
                                      </p:cBhvr>
                                      <p:tavLst>
                                        <p:tav tm="0">
                                          <p:val>
                                            <p:strVal val="ppt_w"/>
                                          </p:val>
                                        </p:tav>
                                        <p:tav tm="100000">
                                          <p:val>
                                            <p:fltVal val="0"/>
                                          </p:val>
                                        </p:tav>
                                      </p:tavLst>
                                    </p:anim>
                                    <p:anim calcmode="lin" valueType="num">
                                      <p:cBhvr>
                                        <p:cTn id="188" dur="1000"/>
                                        <p:tgtEl>
                                          <p:spTgt spid="69"/>
                                        </p:tgtEl>
                                        <p:attrNameLst>
                                          <p:attrName>ppt_h</p:attrName>
                                        </p:attrNameLst>
                                      </p:cBhvr>
                                      <p:tavLst>
                                        <p:tav tm="0">
                                          <p:val>
                                            <p:strVal val="ppt_h"/>
                                          </p:val>
                                        </p:tav>
                                        <p:tav tm="100000">
                                          <p:val>
                                            <p:fltVal val="0"/>
                                          </p:val>
                                        </p:tav>
                                      </p:tavLst>
                                    </p:anim>
                                    <p:anim calcmode="lin" valueType="num">
                                      <p:cBhvr>
                                        <p:cTn id="189" dur="1000"/>
                                        <p:tgtEl>
                                          <p:spTgt spid="69"/>
                                        </p:tgtEl>
                                        <p:attrNameLst>
                                          <p:attrName>ppt_x</p:attrName>
                                        </p:attrNameLst>
                                      </p:cBhvr>
                                      <p:tavLst>
                                        <p:tav tm="0">
                                          <p:val>
                                            <p:strVal val="ppt_x"/>
                                          </p:val>
                                        </p:tav>
                                        <p:tav tm="100000">
                                          <p:val>
                                            <p:fltVal val="0.5"/>
                                          </p:val>
                                        </p:tav>
                                      </p:tavLst>
                                    </p:anim>
                                    <p:anim calcmode="lin" valueType="num">
                                      <p:cBhvr>
                                        <p:cTn id="190" dur="1000"/>
                                        <p:tgtEl>
                                          <p:spTgt spid="69"/>
                                        </p:tgtEl>
                                        <p:attrNameLst>
                                          <p:attrName>ppt_y</p:attrName>
                                        </p:attrNameLst>
                                      </p:cBhvr>
                                      <p:tavLst>
                                        <p:tav tm="0">
                                          <p:val>
                                            <p:strVal val="ppt_y"/>
                                          </p:val>
                                        </p:tav>
                                        <p:tav tm="100000">
                                          <p:val>
                                            <p:fltVal val="0.5"/>
                                          </p:val>
                                        </p:tav>
                                      </p:tavLst>
                                    </p:anim>
                                    <p:set>
                                      <p:cBhvr>
                                        <p:cTn id="191" dur="1" fill="hold">
                                          <p:stCondLst>
                                            <p:cond delay="999"/>
                                          </p:stCondLst>
                                        </p:cTn>
                                        <p:tgtEl>
                                          <p:spTgt spid="69"/>
                                        </p:tgtEl>
                                        <p:attrNameLst>
                                          <p:attrName>style.visibility</p:attrName>
                                        </p:attrNameLst>
                                      </p:cBhvr>
                                      <p:to>
                                        <p:strVal val="hidden"/>
                                      </p:to>
                                    </p:set>
                                  </p:childTnLst>
                                </p:cTn>
                              </p:par>
                              <p:par>
                                <p:cTn id="192" presetID="23" presetClass="exit" presetSubtype="544" fill="hold" nodeType="withEffect">
                                  <p:stCondLst>
                                    <p:cond delay="1000"/>
                                  </p:stCondLst>
                                  <p:iterate type="wd">
                                    <p:tmPct val="5000"/>
                                  </p:iterate>
                                  <p:childTnLst>
                                    <p:anim calcmode="lin" valueType="num">
                                      <p:cBhvr>
                                        <p:cTn id="193" dur="1000"/>
                                        <p:tgtEl>
                                          <p:spTgt spid="98"/>
                                        </p:tgtEl>
                                        <p:attrNameLst>
                                          <p:attrName>ppt_w</p:attrName>
                                        </p:attrNameLst>
                                      </p:cBhvr>
                                      <p:tavLst>
                                        <p:tav tm="0">
                                          <p:val>
                                            <p:strVal val="ppt_w"/>
                                          </p:val>
                                        </p:tav>
                                        <p:tav tm="100000">
                                          <p:val>
                                            <p:fltVal val="0"/>
                                          </p:val>
                                        </p:tav>
                                      </p:tavLst>
                                    </p:anim>
                                    <p:anim calcmode="lin" valueType="num">
                                      <p:cBhvr>
                                        <p:cTn id="194" dur="1000"/>
                                        <p:tgtEl>
                                          <p:spTgt spid="98"/>
                                        </p:tgtEl>
                                        <p:attrNameLst>
                                          <p:attrName>ppt_h</p:attrName>
                                        </p:attrNameLst>
                                      </p:cBhvr>
                                      <p:tavLst>
                                        <p:tav tm="0">
                                          <p:val>
                                            <p:strVal val="ppt_h"/>
                                          </p:val>
                                        </p:tav>
                                        <p:tav tm="100000">
                                          <p:val>
                                            <p:fltVal val="0"/>
                                          </p:val>
                                        </p:tav>
                                      </p:tavLst>
                                    </p:anim>
                                    <p:anim calcmode="lin" valueType="num">
                                      <p:cBhvr>
                                        <p:cTn id="195" dur="1000"/>
                                        <p:tgtEl>
                                          <p:spTgt spid="98"/>
                                        </p:tgtEl>
                                        <p:attrNameLst>
                                          <p:attrName>ppt_x</p:attrName>
                                        </p:attrNameLst>
                                      </p:cBhvr>
                                      <p:tavLst>
                                        <p:tav tm="0">
                                          <p:val>
                                            <p:strVal val="ppt_x"/>
                                          </p:val>
                                        </p:tav>
                                        <p:tav tm="100000">
                                          <p:val>
                                            <p:fltVal val="0.5"/>
                                          </p:val>
                                        </p:tav>
                                      </p:tavLst>
                                    </p:anim>
                                    <p:anim calcmode="lin" valueType="num">
                                      <p:cBhvr>
                                        <p:cTn id="196" dur="1000"/>
                                        <p:tgtEl>
                                          <p:spTgt spid="98"/>
                                        </p:tgtEl>
                                        <p:attrNameLst>
                                          <p:attrName>ppt_y</p:attrName>
                                        </p:attrNameLst>
                                      </p:cBhvr>
                                      <p:tavLst>
                                        <p:tav tm="0">
                                          <p:val>
                                            <p:strVal val="ppt_y"/>
                                          </p:val>
                                        </p:tav>
                                        <p:tav tm="100000">
                                          <p:val>
                                            <p:fltVal val="0.5"/>
                                          </p:val>
                                        </p:tav>
                                      </p:tavLst>
                                    </p:anim>
                                    <p:set>
                                      <p:cBhvr>
                                        <p:cTn id="197" dur="1" fill="hold">
                                          <p:stCondLst>
                                            <p:cond delay="999"/>
                                          </p:stCondLst>
                                        </p:cTn>
                                        <p:tgtEl>
                                          <p:spTgt spid="98"/>
                                        </p:tgtEl>
                                        <p:attrNameLst>
                                          <p:attrName>style.visibility</p:attrName>
                                        </p:attrNameLst>
                                      </p:cBhvr>
                                      <p:to>
                                        <p:strVal val="hidden"/>
                                      </p:to>
                                    </p:set>
                                  </p:childTnLst>
                                </p:cTn>
                              </p:par>
                              <p:par>
                                <p:cTn id="198" presetID="23" presetClass="exit" presetSubtype="544" fill="hold" nodeType="withEffect">
                                  <p:stCondLst>
                                    <p:cond delay="1000"/>
                                  </p:stCondLst>
                                  <p:iterate type="wd">
                                    <p:tmPct val="5000"/>
                                  </p:iterate>
                                  <p:childTnLst>
                                    <p:anim calcmode="lin" valueType="num">
                                      <p:cBhvr>
                                        <p:cTn id="199" dur="1000"/>
                                        <p:tgtEl>
                                          <p:spTgt spid="94"/>
                                        </p:tgtEl>
                                        <p:attrNameLst>
                                          <p:attrName>ppt_w</p:attrName>
                                        </p:attrNameLst>
                                      </p:cBhvr>
                                      <p:tavLst>
                                        <p:tav tm="0">
                                          <p:val>
                                            <p:strVal val="ppt_w"/>
                                          </p:val>
                                        </p:tav>
                                        <p:tav tm="100000">
                                          <p:val>
                                            <p:fltVal val="0"/>
                                          </p:val>
                                        </p:tav>
                                      </p:tavLst>
                                    </p:anim>
                                    <p:anim calcmode="lin" valueType="num">
                                      <p:cBhvr>
                                        <p:cTn id="200" dur="1000"/>
                                        <p:tgtEl>
                                          <p:spTgt spid="94"/>
                                        </p:tgtEl>
                                        <p:attrNameLst>
                                          <p:attrName>ppt_h</p:attrName>
                                        </p:attrNameLst>
                                      </p:cBhvr>
                                      <p:tavLst>
                                        <p:tav tm="0">
                                          <p:val>
                                            <p:strVal val="ppt_h"/>
                                          </p:val>
                                        </p:tav>
                                        <p:tav tm="100000">
                                          <p:val>
                                            <p:fltVal val="0"/>
                                          </p:val>
                                        </p:tav>
                                      </p:tavLst>
                                    </p:anim>
                                    <p:anim calcmode="lin" valueType="num">
                                      <p:cBhvr>
                                        <p:cTn id="201" dur="1000"/>
                                        <p:tgtEl>
                                          <p:spTgt spid="94"/>
                                        </p:tgtEl>
                                        <p:attrNameLst>
                                          <p:attrName>ppt_x</p:attrName>
                                        </p:attrNameLst>
                                      </p:cBhvr>
                                      <p:tavLst>
                                        <p:tav tm="0">
                                          <p:val>
                                            <p:strVal val="ppt_x"/>
                                          </p:val>
                                        </p:tav>
                                        <p:tav tm="100000">
                                          <p:val>
                                            <p:fltVal val="0.5"/>
                                          </p:val>
                                        </p:tav>
                                      </p:tavLst>
                                    </p:anim>
                                    <p:anim calcmode="lin" valueType="num">
                                      <p:cBhvr>
                                        <p:cTn id="202" dur="1000"/>
                                        <p:tgtEl>
                                          <p:spTgt spid="94"/>
                                        </p:tgtEl>
                                        <p:attrNameLst>
                                          <p:attrName>ppt_y</p:attrName>
                                        </p:attrNameLst>
                                      </p:cBhvr>
                                      <p:tavLst>
                                        <p:tav tm="0">
                                          <p:val>
                                            <p:strVal val="ppt_y"/>
                                          </p:val>
                                        </p:tav>
                                        <p:tav tm="100000">
                                          <p:val>
                                            <p:fltVal val="0.5"/>
                                          </p:val>
                                        </p:tav>
                                      </p:tavLst>
                                    </p:anim>
                                    <p:set>
                                      <p:cBhvr>
                                        <p:cTn id="203" dur="1" fill="hold">
                                          <p:stCondLst>
                                            <p:cond delay="999"/>
                                          </p:stCondLst>
                                        </p:cTn>
                                        <p:tgtEl>
                                          <p:spTgt spid="94"/>
                                        </p:tgtEl>
                                        <p:attrNameLst>
                                          <p:attrName>style.visibility</p:attrName>
                                        </p:attrNameLst>
                                      </p:cBhvr>
                                      <p:to>
                                        <p:strVal val="hidden"/>
                                      </p:to>
                                    </p:set>
                                  </p:childTnLst>
                                </p:cTn>
                              </p:par>
                              <p:par>
                                <p:cTn id="204" presetID="23" presetClass="exit" presetSubtype="544" fill="hold" grpId="1" nodeType="withEffect">
                                  <p:stCondLst>
                                    <p:cond delay="1000"/>
                                  </p:stCondLst>
                                  <p:iterate type="wd">
                                    <p:tmPct val="5000"/>
                                  </p:iterate>
                                  <p:childTnLst>
                                    <p:anim calcmode="lin" valueType="num">
                                      <p:cBhvr>
                                        <p:cTn id="205" dur="750"/>
                                        <p:tgtEl>
                                          <p:spTgt spid="30"/>
                                        </p:tgtEl>
                                        <p:attrNameLst>
                                          <p:attrName>ppt_w</p:attrName>
                                        </p:attrNameLst>
                                      </p:cBhvr>
                                      <p:tavLst>
                                        <p:tav tm="0">
                                          <p:val>
                                            <p:strVal val="ppt_w"/>
                                          </p:val>
                                        </p:tav>
                                        <p:tav tm="100000">
                                          <p:val>
                                            <p:fltVal val="0"/>
                                          </p:val>
                                        </p:tav>
                                      </p:tavLst>
                                    </p:anim>
                                    <p:anim calcmode="lin" valueType="num">
                                      <p:cBhvr>
                                        <p:cTn id="206" dur="750"/>
                                        <p:tgtEl>
                                          <p:spTgt spid="30"/>
                                        </p:tgtEl>
                                        <p:attrNameLst>
                                          <p:attrName>ppt_h</p:attrName>
                                        </p:attrNameLst>
                                      </p:cBhvr>
                                      <p:tavLst>
                                        <p:tav tm="0">
                                          <p:val>
                                            <p:strVal val="ppt_h"/>
                                          </p:val>
                                        </p:tav>
                                        <p:tav tm="100000">
                                          <p:val>
                                            <p:fltVal val="0"/>
                                          </p:val>
                                        </p:tav>
                                      </p:tavLst>
                                    </p:anim>
                                    <p:anim calcmode="lin" valueType="num">
                                      <p:cBhvr>
                                        <p:cTn id="207" dur="750"/>
                                        <p:tgtEl>
                                          <p:spTgt spid="30"/>
                                        </p:tgtEl>
                                        <p:attrNameLst>
                                          <p:attrName>ppt_x</p:attrName>
                                        </p:attrNameLst>
                                      </p:cBhvr>
                                      <p:tavLst>
                                        <p:tav tm="0">
                                          <p:val>
                                            <p:strVal val="ppt_x"/>
                                          </p:val>
                                        </p:tav>
                                        <p:tav tm="100000">
                                          <p:val>
                                            <p:fltVal val="0.5"/>
                                          </p:val>
                                        </p:tav>
                                      </p:tavLst>
                                    </p:anim>
                                    <p:anim calcmode="lin" valueType="num">
                                      <p:cBhvr>
                                        <p:cTn id="208" dur="750"/>
                                        <p:tgtEl>
                                          <p:spTgt spid="30"/>
                                        </p:tgtEl>
                                        <p:attrNameLst>
                                          <p:attrName>ppt_y</p:attrName>
                                        </p:attrNameLst>
                                      </p:cBhvr>
                                      <p:tavLst>
                                        <p:tav tm="0">
                                          <p:val>
                                            <p:strVal val="ppt_y"/>
                                          </p:val>
                                        </p:tav>
                                        <p:tav tm="100000">
                                          <p:val>
                                            <p:fltVal val="0.5"/>
                                          </p:val>
                                        </p:tav>
                                      </p:tavLst>
                                    </p:anim>
                                    <p:set>
                                      <p:cBhvr>
                                        <p:cTn id="209" dur="1" fill="hold">
                                          <p:stCondLst>
                                            <p:cond delay="749"/>
                                          </p:stCondLst>
                                        </p:cTn>
                                        <p:tgtEl>
                                          <p:spTgt spid="30"/>
                                        </p:tgtEl>
                                        <p:attrNameLst>
                                          <p:attrName>style.visibility</p:attrName>
                                        </p:attrNameLst>
                                      </p:cBhvr>
                                      <p:to>
                                        <p:strVal val="hidden"/>
                                      </p:to>
                                    </p:set>
                                  </p:childTnLst>
                                </p:cTn>
                              </p:par>
                              <p:par>
                                <p:cTn id="210" presetID="23" presetClass="exit" presetSubtype="544" fill="hold" grpId="1" nodeType="withEffect">
                                  <p:stCondLst>
                                    <p:cond delay="1000"/>
                                  </p:stCondLst>
                                  <p:iterate type="wd">
                                    <p:tmPct val="5000"/>
                                  </p:iterate>
                                  <p:childTnLst>
                                    <p:anim calcmode="lin" valueType="num">
                                      <p:cBhvr>
                                        <p:cTn id="211" dur="1000"/>
                                        <p:tgtEl>
                                          <p:spTgt spid="29"/>
                                        </p:tgtEl>
                                        <p:attrNameLst>
                                          <p:attrName>ppt_w</p:attrName>
                                        </p:attrNameLst>
                                      </p:cBhvr>
                                      <p:tavLst>
                                        <p:tav tm="0">
                                          <p:val>
                                            <p:strVal val="ppt_w"/>
                                          </p:val>
                                        </p:tav>
                                        <p:tav tm="100000">
                                          <p:val>
                                            <p:fltVal val="0"/>
                                          </p:val>
                                        </p:tav>
                                      </p:tavLst>
                                    </p:anim>
                                    <p:anim calcmode="lin" valueType="num">
                                      <p:cBhvr>
                                        <p:cTn id="212" dur="1000"/>
                                        <p:tgtEl>
                                          <p:spTgt spid="29"/>
                                        </p:tgtEl>
                                        <p:attrNameLst>
                                          <p:attrName>ppt_h</p:attrName>
                                        </p:attrNameLst>
                                      </p:cBhvr>
                                      <p:tavLst>
                                        <p:tav tm="0">
                                          <p:val>
                                            <p:strVal val="ppt_h"/>
                                          </p:val>
                                        </p:tav>
                                        <p:tav tm="100000">
                                          <p:val>
                                            <p:fltVal val="0"/>
                                          </p:val>
                                        </p:tav>
                                      </p:tavLst>
                                    </p:anim>
                                    <p:anim calcmode="lin" valueType="num">
                                      <p:cBhvr>
                                        <p:cTn id="213" dur="1000"/>
                                        <p:tgtEl>
                                          <p:spTgt spid="29"/>
                                        </p:tgtEl>
                                        <p:attrNameLst>
                                          <p:attrName>ppt_x</p:attrName>
                                        </p:attrNameLst>
                                      </p:cBhvr>
                                      <p:tavLst>
                                        <p:tav tm="0">
                                          <p:val>
                                            <p:strVal val="ppt_x"/>
                                          </p:val>
                                        </p:tav>
                                        <p:tav tm="100000">
                                          <p:val>
                                            <p:fltVal val="0.5"/>
                                          </p:val>
                                        </p:tav>
                                      </p:tavLst>
                                    </p:anim>
                                    <p:anim calcmode="lin" valueType="num">
                                      <p:cBhvr>
                                        <p:cTn id="214" dur="1000"/>
                                        <p:tgtEl>
                                          <p:spTgt spid="29"/>
                                        </p:tgtEl>
                                        <p:attrNameLst>
                                          <p:attrName>ppt_y</p:attrName>
                                        </p:attrNameLst>
                                      </p:cBhvr>
                                      <p:tavLst>
                                        <p:tav tm="0">
                                          <p:val>
                                            <p:strVal val="ppt_y"/>
                                          </p:val>
                                        </p:tav>
                                        <p:tav tm="100000">
                                          <p:val>
                                            <p:fltVal val="0.5"/>
                                          </p:val>
                                        </p:tav>
                                      </p:tavLst>
                                    </p:anim>
                                    <p:set>
                                      <p:cBhvr>
                                        <p:cTn id="215" dur="1" fill="hold">
                                          <p:stCondLst>
                                            <p:cond delay="999"/>
                                          </p:stCondLst>
                                        </p:cTn>
                                        <p:tgtEl>
                                          <p:spTgt spid="29"/>
                                        </p:tgtEl>
                                        <p:attrNameLst>
                                          <p:attrName>style.visibility</p:attrName>
                                        </p:attrNameLst>
                                      </p:cBhvr>
                                      <p:to>
                                        <p:strVal val="hidden"/>
                                      </p:to>
                                    </p:set>
                                  </p:childTnLst>
                                </p:cTn>
                              </p:par>
                              <p:par>
                                <p:cTn id="216" presetID="23" presetClass="exit" presetSubtype="544" fill="hold" grpId="1" nodeType="withEffect">
                                  <p:stCondLst>
                                    <p:cond delay="1000"/>
                                  </p:stCondLst>
                                  <p:iterate type="wd">
                                    <p:tmPct val="5000"/>
                                  </p:iterate>
                                  <p:childTnLst>
                                    <p:anim calcmode="lin" valueType="num">
                                      <p:cBhvr>
                                        <p:cTn id="217" dur="1000"/>
                                        <p:tgtEl>
                                          <p:spTgt spid="59"/>
                                        </p:tgtEl>
                                        <p:attrNameLst>
                                          <p:attrName>ppt_w</p:attrName>
                                        </p:attrNameLst>
                                      </p:cBhvr>
                                      <p:tavLst>
                                        <p:tav tm="0">
                                          <p:val>
                                            <p:strVal val="ppt_w"/>
                                          </p:val>
                                        </p:tav>
                                        <p:tav tm="100000">
                                          <p:val>
                                            <p:fltVal val="0"/>
                                          </p:val>
                                        </p:tav>
                                      </p:tavLst>
                                    </p:anim>
                                    <p:anim calcmode="lin" valueType="num">
                                      <p:cBhvr>
                                        <p:cTn id="218" dur="1000"/>
                                        <p:tgtEl>
                                          <p:spTgt spid="59"/>
                                        </p:tgtEl>
                                        <p:attrNameLst>
                                          <p:attrName>ppt_h</p:attrName>
                                        </p:attrNameLst>
                                      </p:cBhvr>
                                      <p:tavLst>
                                        <p:tav tm="0">
                                          <p:val>
                                            <p:strVal val="ppt_h"/>
                                          </p:val>
                                        </p:tav>
                                        <p:tav tm="100000">
                                          <p:val>
                                            <p:fltVal val="0"/>
                                          </p:val>
                                        </p:tav>
                                      </p:tavLst>
                                    </p:anim>
                                    <p:anim calcmode="lin" valueType="num">
                                      <p:cBhvr>
                                        <p:cTn id="219" dur="1000"/>
                                        <p:tgtEl>
                                          <p:spTgt spid="59"/>
                                        </p:tgtEl>
                                        <p:attrNameLst>
                                          <p:attrName>ppt_x</p:attrName>
                                        </p:attrNameLst>
                                      </p:cBhvr>
                                      <p:tavLst>
                                        <p:tav tm="0">
                                          <p:val>
                                            <p:strVal val="ppt_x"/>
                                          </p:val>
                                        </p:tav>
                                        <p:tav tm="100000">
                                          <p:val>
                                            <p:fltVal val="0.5"/>
                                          </p:val>
                                        </p:tav>
                                      </p:tavLst>
                                    </p:anim>
                                    <p:anim calcmode="lin" valueType="num">
                                      <p:cBhvr>
                                        <p:cTn id="220" dur="1000"/>
                                        <p:tgtEl>
                                          <p:spTgt spid="59"/>
                                        </p:tgtEl>
                                        <p:attrNameLst>
                                          <p:attrName>ppt_y</p:attrName>
                                        </p:attrNameLst>
                                      </p:cBhvr>
                                      <p:tavLst>
                                        <p:tav tm="0">
                                          <p:val>
                                            <p:strVal val="ppt_y"/>
                                          </p:val>
                                        </p:tav>
                                        <p:tav tm="100000">
                                          <p:val>
                                            <p:fltVal val="0.5"/>
                                          </p:val>
                                        </p:tav>
                                      </p:tavLst>
                                    </p:anim>
                                    <p:set>
                                      <p:cBhvr>
                                        <p:cTn id="221" dur="1" fill="hold">
                                          <p:stCondLst>
                                            <p:cond delay="999"/>
                                          </p:stCondLst>
                                        </p:cTn>
                                        <p:tgtEl>
                                          <p:spTgt spid="59"/>
                                        </p:tgtEl>
                                        <p:attrNameLst>
                                          <p:attrName>style.visibility</p:attrName>
                                        </p:attrNameLst>
                                      </p:cBhvr>
                                      <p:to>
                                        <p:strVal val="hidden"/>
                                      </p:to>
                                    </p:set>
                                  </p:childTnLst>
                                </p:cTn>
                              </p:par>
                              <p:par>
                                <p:cTn id="222" presetID="23" presetClass="exit" presetSubtype="544" fill="hold" nodeType="withEffect">
                                  <p:stCondLst>
                                    <p:cond delay="1000"/>
                                  </p:stCondLst>
                                  <p:iterate type="wd">
                                    <p:tmPct val="5000"/>
                                  </p:iterate>
                                  <p:childTnLst>
                                    <p:anim calcmode="lin" valueType="num">
                                      <p:cBhvr>
                                        <p:cTn id="223" dur="1000"/>
                                        <p:tgtEl>
                                          <p:spTgt spid="100"/>
                                        </p:tgtEl>
                                        <p:attrNameLst>
                                          <p:attrName>ppt_w</p:attrName>
                                        </p:attrNameLst>
                                      </p:cBhvr>
                                      <p:tavLst>
                                        <p:tav tm="0">
                                          <p:val>
                                            <p:strVal val="ppt_w"/>
                                          </p:val>
                                        </p:tav>
                                        <p:tav tm="100000">
                                          <p:val>
                                            <p:fltVal val="0"/>
                                          </p:val>
                                        </p:tav>
                                      </p:tavLst>
                                    </p:anim>
                                    <p:anim calcmode="lin" valueType="num">
                                      <p:cBhvr>
                                        <p:cTn id="224" dur="1000"/>
                                        <p:tgtEl>
                                          <p:spTgt spid="100"/>
                                        </p:tgtEl>
                                        <p:attrNameLst>
                                          <p:attrName>ppt_h</p:attrName>
                                        </p:attrNameLst>
                                      </p:cBhvr>
                                      <p:tavLst>
                                        <p:tav tm="0">
                                          <p:val>
                                            <p:strVal val="ppt_h"/>
                                          </p:val>
                                        </p:tav>
                                        <p:tav tm="100000">
                                          <p:val>
                                            <p:fltVal val="0"/>
                                          </p:val>
                                        </p:tav>
                                      </p:tavLst>
                                    </p:anim>
                                    <p:anim calcmode="lin" valueType="num">
                                      <p:cBhvr>
                                        <p:cTn id="225" dur="1000"/>
                                        <p:tgtEl>
                                          <p:spTgt spid="100"/>
                                        </p:tgtEl>
                                        <p:attrNameLst>
                                          <p:attrName>ppt_x</p:attrName>
                                        </p:attrNameLst>
                                      </p:cBhvr>
                                      <p:tavLst>
                                        <p:tav tm="0">
                                          <p:val>
                                            <p:strVal val="ppt_x"/>
                                          </p:val>
                                        </p:tav>
                                        <p:tav tm="100000">
                                          <p:val>
                                            <p:fltVal val="0.5"/>
                                          </p:val>
                                        </p:tav>
                                      </p:tavLst>
                                    </p:anim>
                                    <p:anim calcmode="lin" valueType="num">
                                      <p:cBhvr>
                                        <p:cTn id="226" dur="1000"/>
                                        <p:tgtEl>
                                          <p:spTgt spid="100"/>
                                        </p:tgtEl>
                                        <p:attrNameLst>
                                          <p:attrName>ppt_y</p:attrName>
                                        </p:attrNameLst>
                                      </p:cBhvr>
                                      <p:tavLst>
                                        <p:tav tm="0">
                                          <p:val>
                                            <p:strVal val="ppt_y"/>
                                          </p:val>
                                        </p:tav>
                                        <p:tav tm="100000">
                                          <p:val>
                                            <p:fltVal val="0.5"/>
                                          </p:val>
                                        </p:tav>
                                      </p:tavLst>
                                    </p:anim>
                                    <p:set>
                                      <p:cBhvr>
                                        <p:cTn id="227" dur="1" fill="hold">
                                          <p:stCondLst>
                                            <p:cond delay="999"/>
                                          </p:stCondLst>
                                        </p:cTn>
                                        <p:tgtEl>
                                          <p:spTgt spid="100"/>
                                        </p:tgtEl>
                                        <p:attrNameLst>
                                          <p:attrName>style.visibility</p:attrName>
                                        </p:attrNameLst>
                                      </p:cBhvr>
                                      <p:to>
                                        <p:strVal val="hidden"/>
                                      </p:to>
                                    </p:set>
                                  </p:childTnLst>
                                </p:cTn>
                              </p:par>
                              <p:par>
                                <p:cTn id="228" presetID="23" presetClass="exit" presetSubtype="544" fill="hold" nodeType="withEffect">
                                  <p:stCondLst>
                                    <p:cond delay="1000"/>
                                  </p:stCondLst>
                                  <p:iterate type="wd">
                                    <p:tmPct val="5000"/>
                                  </p:iterate>
                                  <p:childTnLst>
                                    <p:anim calcmode="lin" valueType="num">
                                      <p:cBhvr>
                                        <p:cTn id="229" dur="1000"/>
                                        <p:tgtEl>
                                          <p:spTgt spid="95"/>
                                        </p:tgtEl>
                                        <p:attrNameLst>
                                          <p:attrName>ppt_w</p:attrName>
                                        </p:attrNameLst>
                                      </p:cBhvr>
                                      <p:tavLst>
                                        <p:tav tm="0">
                                          <p:val>
                                            <p:strVal val="ppt_w"/>
                                          </p:val>
                                        </p:tav>
                                        <p:tav tm="100000">
                                          <p:val>
                                            <p:fltVal val="0"/>
                                          </p:val>
                                        </p:tav>
                                      </p:tavLst>
                                    </p:anim>
                                    <p:anim calcmode="lin" valueType="num">
                                      <p:cBhvr>
                                        <p:cTn id="230" dur="1000"/>
                                        <p:tgtEl>
                                          <p:spTgt spid="95"/>
                                        </p:tgtEl>
                                        <p:attrNameLst>
                                          <p:attrName>ppt_h</p:attrName>
                                        </p:attrNameLst>
                                      </p:cBhvr>
                                      <p:tavLst>
                                        <p:tav tm="0">
                                          <p:val>
                                            <p:strVal val="ppt_h"/>
                                          </p:val>
                                        </p:tav>
                                        <p:tav tm="100000">
                                          <p:val>
                                            <p:fltVal val="0"/>
                                          </p:val>
                                        </p:tav>
                                      </p:tavLst>
                                    </p:anim>
                                    <p:anim calcmode="lin" valueType="num">
                                      <p:cBhvr>
                                        <p:cTn id="231" dur="1000"/>
                                        <p:tgtEl>
                                          <p:spTgt spid="95"/>
                                        </p:tgtEl>
                                        <p:attrNameLst>
                                          <p:attrName>ppt_x</p:attrName>
                                        </p:attrNameLst>
                                      </p:cBhvr>
                                      <p:tavLst>
                                        <p:tav tm="0">
                                          <p:val>
                                            <p:strVal val="ppt_x"/>
                                          </p:val>
                                        </p:tav>
                                        <p:tav tm="100000">
                                          <p:val>
                                            <p:fltVal val="0.5"/>
                                          </p:val>
                                        </p:tav>
                                      </p:tavLst>
                                    </p:anim>
                                    <p:anim calcmode="lin" valueType="num">
                                      <p:cBhvr>
                                        <p:cTn id="232" dur="1000"/>
                                        <p:tgtEl>
                                          <p:spTgt spid="95"/>
                                        </p:tgtEl>
                                        <p:attrNameLst>
                                          <p:attrName>ppt_y</p:attrName>
                                        </p:attrNameLst>
                                      </p:cBhvr>
                                      <p:tavLst>
                                        <p:tav tm="0">
                                          <p:val>
                                            <p:strVal val="ppt_y"/>
                                          </p:val>
                                        </p:tav>
                                        <p:tav tm="100000">
                                          <p:val>
                                            <p:fltVal val="0.5"/>
                                          </p:val>
                                        </p:tav>
                                      </p:tavLst>
                                    </p:anim>
                                    <p:set>
                                      <p:cBhvr>
                                        <p:cTn id="233" dur="1" fill="hold">
                                          <p:stCondLst>
                                            <p:cond delay="999"/>
                                          </p:stCondLst>
                                        </p:cTn>
                                        <p:tgtEl>
                                          <p:spTgt spid="95"/>
                                        </p:tgtEl>
                                        <p:attrNameLst>
                                          <p:attrName>style.visibility</p:attrName>
                                        </p:attrNameLst>
                                      </p:cBhvr>
                                      <p:to>
                                        <p:strVal val="hidden"/>
                                      </p:to>
                                    </p:set>
                                  </p:childTnLst>
                                </p:cTn>
                              </p:par>
                              <p:par>
                                <p:cTn id="234" presetID="23" presetClass="exit" presetSubtype="544" fill="hold" grpId="1" nodeType="withEffect">
                                  <p:stCondLst>
                                    <p:cond delay="1000"/>
                                  </p:stCondLst>
                                  <p:iterate type="wd">
                                    <p:tmPct val="5000"/>
                                  </p:iterate>
                                  <p:childTnLst>
                                    <p:anim calcmode="lin" valueType="num">
                                      <p:cBhvr>
                                        <p:cTn id="235" dur="1000"/>
                                        <p:tgtEl>
                                          <p:spTgt spid="33"/>
                                        </p:tgtEl>
                                        <p:attrNameLst>
                                          <p:attrName>ppt_w</p:attrName>
                                        </p:attrNameLst>
                                      </p:cBhvr>
                                      <p:tavLst>
                                        <p:tav tm="0">
                                          <p:val>
                                            <p:strVal val="ppt_w"/>
                                          </p:val>
                                        </p:tav>
                                        <p:tav tm="100000">
                                          <p:val>
                                            <p:fltVal val="0"/>
                                          </p:val>
                                        </p:tav>
                                      </p:tavLst>
                                    </p:anim>
                                    <p:anim calcmode="lin" valueType="num">
                                      <p:cBhvr>
                                        <p:cTn id="236" dur="1000"/>
                                        <p:tgtEl>
                                          <p:spTgt spid="33"/>
                                        </p:tgtEl>
                                        <p:attrNameLst>
                                          <p:attrName>ppt_h</p:attrName>
                                        </p:attrNameLst>
                                      </p:cBhvr>
                                      <p:tavLst>
                                        <p:tav tm="0">
                                          <p:val>
                                            <p:strVal val="ppt_h"/>
                                          </p:val>
                                        </p:tav>
                                        <p:tav tm="100000">
                                          <p:val>
                                            <p:fltVal val="0"/>
                                          </p:val>
                                        </p:tav>
                                      </p:tavLst>
                                    </p:anim>
                                    <p:anim calcmode="lin" valueType="num">
                                      <p:cBhvr>
                                        <p:cTn id="237" dur="1000"/>
                                        <p:tgtEl>
                                          <p:spTgt spid="33"/>
                                        </p:tgtEl>
                                        <p:attrNameLst>
                                          <p:attrName>ppt_x</p:attrName>
                                        </p:attrNameLst>
                                      </p:cBhvr>
                                      <p:tavLst>
                                        <p:tav tm="0">
                                          <p:val>
                                            <p:strVal val="ppt_x"/>
                                          </p:val>
                                        </p:tav>
                                        <p:tav tm="100000">
                                          <p:val>
                                            <p:fltVal val="0.5"/>
                                          </p:val>
                                        </p:tav>
                                      </p:tavLst>
                                    </p:anim>
                                    <p:anim calcmode="lin" valueType="num">
                                      <p:cBhvr>
                                        <p:cTn id="238" dur="1000"/>
                                        <p:tgtEl>
                                          <p:spTgt spid="33"/>
                                        </p:tgtEl>
                                        <p:attrNameLst>
                                          <p:attrName>ppt_y</p:attrName>
                                        </p:attrNameLst>
                                      </p:cBhvr>
                                      <p:tavLst>
                                        <p:tav tm="0">
                                          <p:val>
                                            <p:strVal val="ppt_y"/>
                                          </p:val>
                                        </p:tav>
                                        <p:tav tm="100000">
                                          <p:val>
                                            <p:fltVal val="0.5"/>
                                          </p:val>
                                        </p:tav>
                                      </p:tavLst>
                                    </p:anim>
                                    <p:set>
                                      <p:cBhvr>
                                        <p:cTn id="239" dur="1" fill="hold">
                                          <p:stCondLst>
                                            <p:cond delay="999"/>
                                          </p:stCondLst>
                                        </p:cTn>
                                        <p:tgtEl>
                                          <p:spTgt spid="33"/>
                                        </p:tgtEl>
                                        <p:attrNameLst>
                                          <p:attrName>style.visibility</p:attrName>
                                        </p:attrNameLst>
                                      </p:cBhvr>
                                      <p:to>
                                        <p:strVal val="hidden"/>
                                      </p:to>
                                    </p:set>
                                  </p:childTnLst>
                                </p:cTn>
                              </p:par>
                              <p:par>
                                <p:cTn id="240" presetID="23" presetClass="exit" presetSubtype="544" fill="hold" grpId="1" nodeType="withEffect">
                                  <p:stCondLst>
                                    <p:cond delay="1000"/>
                                  </p:stCondLst>
                                  <p:iterate type="wd">
                                    <p:tmPct val="5000"/>
                                  </p:iterate>
                                  <p:childTnLst>
                                    <p:anim calcmode="lin" valueType="num">
                                      <p:cBhvr>
                                        <p:cTn id="241" dur="1000"/>
                                        <p:tgtEl>
                                          <p:spTgt spid="32"/>
                                        </p:tgtEl>
                                        <p:attrNameLst>
                                          <p:attrName>ppt_w</p:attrName>
                                        </p:attrNameLst>
                                      </p:cBhvr>
                                      <p:tavLst>
                                        <p:tav tm="0">
                                          <p:val>
                                            <p:strVal val="ppt_w"/>
                                          </p:val>
                                        </p:tav>
                                        <p:tav tm="100000">
                                          <p:val>
                                            <p:fltVal val="0"/>
                                          </p:val>
                                        </p:tav>
                                      </p:tavLst>
                                    </p:anim>
                                    <p:anim calcmode="lin" valueType="num">
                                      <p:cBhvr>
                                        <p:cTn id="242" dur="1000"/>
                                        <p:tgtEl>
                                          <p:spTgt spid="32"/>
                                        </p:tgtEl>
                                        <p:attrNameLst>
                                          <p:attrName>ppt_h</p:attrName>
                                        </p:attrNameLst>
                                      </p:cBhvr>
                                      <p:tavLst>
                                        <p:tav tm="0">
                                          <p:val>
                                            <p:strVal val="ppt_h"/>
                                          </p:val>
                                        </p:tav>
                                        <p:tav tm="100000">
                                          <p:val>
                                            <p:fltVal val="0"/>
                                          </p:val>
                                        </p:tav>
                                      </p:tavLst>
                                    </p:anim>
                                    <p:anim calcmode="lin" valueType="num">
                                      <p:cBhvr>
                                        <p:cTn id="243" dur="1000"/>
                                        <p:tgtEl>
                                          <p:spTgt spid="32"/>
                                        </p:tgtEl>
                                        <p:attrNameLst>
                                          <p:attrName>ppt_x</p:attrName>
                                        </p:attrNameLst>
                                      </p:cBhvr>
                                      <p:tavLst>
                                        <p:tav tm="0">
                                          <p:val>
                                            <p:strVal val="ppt_x"/>
                                          </p:val>
                                        </p:tav>
                                        <p:tav tm="100000">
                                          <p:val>
                                            <p:fltVal val="0.5"/>
                                          </p:val>
                                        </p:tav>
                                      </p:tavLst>
                                    </p:anim>
                                    <p:anim calcmode="lin" valueType="num">
                                      <p:cBhvr>
                                        <p:cTn id="244" dur="1000"/>
                                        <p:tgtEl>
                                          <p:spTgt spid="32"/>
                                        </p:tgtEl>
                                        <p:attrNameLst>
                                          <p:attrName>ppt_y</p:attrName>
                                        </p:attrNameLst>
                                      </p:cBhvr>
                                      <p:tavLst>
                                        <p:tav tm="0">
                                          <p:val>
                                            <p:strVal val="ppt_y"/>
                                          </p:val>
                                        </p:tav>
                                        <p:tav tm="100000">
                                          <p:val>
                                            <p:fltVal val="0.5"/>
                                          </p:val>
                                        </p:tav>
                                      </p:tavLst>
                                    </p:anim>
                                    <p:set>
                                      <p:cBhvr>
                                        <p:cTn id="245" dur="1" fill="hold">
                                          <p:stCondLst>
                                            <p:cond delay="9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5" grpId="1" animBg="1"/>
      <p:bldP spid="59" grpId="0" animBg="1"/>
      <p:bldP spid="59" grpId="1" animBg="1"/>
      <p:bldP spid="69" grpId="0" animBg="1"/>
      <p:bldP spid="69" grpId="1" animBg="1"/>
      <p:bldP spid="70" grpId="0" animBg="1"/>
      <p:bldP spid="70" grpId="1" animBg="1"/>
      <p:bldP spid="25" grpId="0"/>
      <p:bldP spid="25" grpId="1"/>
      <p:bldP spid="26" grpId="0"/>
      <p:bldP spid="26" grpId="1"/>
      <p:bldP spid="29" grpId="0"/>
      <p:bldP spid="29" grpId="1"/>
      <p:bldP spid="30" grpId="0"/>
      <p:bldP spid="30" grpId="1"/>
      <p:bldP spid="32" grpId="0"/>
      <p:bldP spid="32" grpId="1"/>
      <p:bldP spid="33" grpId="0"/>
      <p:bldP spid="33" grpId="1"/>
      <p:bldP spid="35" grpId="0"/>
      <p:bldP spid="35" grpId="1"/>
      <p:bldP spid="36" grpId="0"/>
      <p:bldP spid="36"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4"/>
          <p:cNvSpPr/>
          <p:nvPr/>
        </p:nvSpPr>
        <p:spPr>
          <a:xfrm rot="5400000">
            <a:off x="551368" y="1480189"/>
            <a:ext cx="826106" cy="273669"/>
          </a:xfrm>
          <a:custGeom>
            <a:avLst/>
            <a:gdLst>
              <a:gd name="connsiteX0" fmla="*/ 0 w 1728192"/>
              <a:gd name="connsiteY0" fmla="*/ 0 h 432048"/>
              <a:gd name="connsiteX1" fmla="*/ 1728192 w 1728192"/>
              <a:gd name="connsiteY1" fmla="*/ 0 h 432048"/>
              <a:gd name="connsiteX2" fmla="*/ 1728192 w 1728192"/>
              <a:gd name="connsiteY2" fmla="*/ 432048 h 432048"/>
              <a:gd name="connsiteX3" fmla="*/ 0 w 1728192"/>
              <a:gd name="connsiteY3" fmla="*/ 432048 h 432048"/>
              <a:gd name="connsiteX4" fmla="*/ 0 w 1728192"/>
              <a:gd name="connsiteY4" fmla="*/ 0 h 432048"/>
              <a:gd name="connsiteX0-1" fmla="*/ 0 w 1728192"/>
              <a:gd name="connsiteY0-2" fmla="*/ 0 h 432048"/>
              <a:gd name="connsiteX1-3" fmla="*/ 1728192 w 1728192"/>
              <a:gd name="connsiteY1-4" fmla="*/ 0 h 432048"/>
              <a:gd name="connsiteX2-5" fmla="*/ 1728192 w 1728192"/>
              <a:gd name="connsiteY2-6" fmla="*/ 432048 h 432048"/>
              <a:gd name="connsiteX3-7" fmla="*/ 316992 w 1728192"/>
              <a:gd name="connsiteY3-8" fmla="*/ 419856 h 432048"/>
              <a:gd name="connsiteX4-9" fmla="*/ 0 w 1728192"/>
              <a:gd name="connsiteY4-10" fmla="*/ 0 h 4320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28192" h="432048">
                <a:moveTo>
                  <a:pt x="0" y="0"/>
                </a:moveTo>
                <a:lnTo>
                  <a:pt x="1728192" y="0"/>
                </a:lnTo>
                <a:lnTo>
                  <a:pt x="1728192" y="432048"/>
                </a:lnTo>
                <a:lnTo>
                  <a:pt x="316992" y="419856"/>
                </a:lnTo>
                <a:lnTo>
                  <a:pt x="0" y="0"/>
                </a:lnTo>
                <a:close/>
              </a:path>
            </a:pathLst>
          </a:custGeom>
          <a:solidFill>
            <a:schemeClr val="accent1">
              <a:lumMod val="60000"/>
              <a:lumOff val="40000"/>
            </a:schemeClr>
          </a:solidFill>
          <a:ln w="25400" cap="flat" cmpd="sng" algn="ctr">
            <a:noFill/>
            <a:prstDash val="solid"/>
          </a:ln>
          <a:effectLst/>
        </p:spPr>
        <p:txBody>
          <a:bodyPr lIns="100790" tIns="50396" rIns="100790" bIns="50396" anchor="ctr"/>
          <a:lstStyle/>
          <a:p>
            <a:pPr algn="ctr">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8" name="任意多边形 7"/>
          <p:cNvSpPr/>
          <p:nvPr/>
        </p:nvSpPr>
        <p:spPr>
          <a:xfrm>
            <a:off x="1118103" y="1240020"/>
            <a:ext cx="5425939" cy="963997"/>
          </a:xfrm>
          <a:custGeom>
            <a:avLst/>
            <a:gdLst>
              <a:gd name="connsiteX0" fmla="*/ 0 w 4068548"/>
              <a:gd name="connsiteY0" fmla="*/ 0 h 1463497"/>
              <a:gd name="connsiteX1" fmla="*/ 4068548 w 4068548"/>
              <a:gd name="connsiteY1" fmla="*/ 0 h 1463497"/>
              <a:gd name="connsiteX2" fmla="*/ 4068548 w 4068548"/>
              <a:gd name="connsiteY2" fmla="*/ 1463497 h 1463497"/>
              <a:gd name="connsiteX3" fmla="*/ 0 w 4068548"/>
              <a:gd name="connsiteY3" fmla="*/ 1463497 h 1463497"/>
            </a:gdLst>
            <a:ahLst/>
            <a:cxnLst>
              <a:cxn ang="0">
                <a:pos x="connsiteX0" y="connsiteY0"/>
              </a:cxn>
              <a:cxn ang="0">
                <a:pos x="connsiteX1" y="connsiteY1"/>
              </a:cxn>
              <a:cxn ang="0">
                <a:pos x="connsiteX2" y="connsiteY2"/>
              </a:cxn>
              <a:cxn ang="0">
                <a:pos x="connsiteX3" y="connsiteY3"/>
              </a:cxn>
            </a:cxnLst>
            <a:rect l="l" t="t" r="r" b="b"/>
            <a:pathLst>
              <a:path w="4068548" h="1463497">
                <a:moveTo>
                  <a:pt x="0" y="0"/>
                </a:moveTo>
                <a:lnTo>
                  <a:pt x="4068548" y="0"/>
                </a:lnTo>
                <a:lnTo>
                  <a:pt x="4068548" y="1463497"/>
                </a:lnTo>
                <a:lnTo>
                  <a:pt x="0" y="1463497"/>
                </a:lnTo>
                <a:close/>
              </a:path>
            </a:pathLst>
          </a:cu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93630" tIns="51586" rIns="99204" bIns="51586" anchor="ctr"/>
          <a:lstStyle/>
          <a:p>
            <a:pPr algn="just">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a:t>
            </a:r>
            <a:endParaRPr lang="zh-CN" altLang="en-US" sz="900" dirty="0">
              <a:solidFill>
                <a:schemeClr val="tx1">
                  <a:lumMod val="50000"/>
                  <a:lumOff val="50000"/>
                </a:schemeClr>
              </a:solidFill>
              <a:latin typeface="微软雅黑" panose="020B0503020204020204" pitchFamily="34" charset="-122"/>
            </a:endParaRPr>
          </a:p>
        </p:txBody>
      </p:sp>
      <p:sp>
        <p:nvSpPr>
          <p:cNvPr id="9" name="任意多边形 8"/>
          <p:cNvSpPr/>
          <p:nvPr/>
        </p:nvSpPr>
        <p:spPr>
          <a:xfrm>
            <a:off x="827584" y="1368815"/>
            <a:ext cx="857276" cy="963997"/>
          </a:xfrm>
          <a:custGeom>
            <a:avLst/>
            <a:gdLst>
              <a:gd name="connsiteX0" fmla="*/ 0 w 980606"/>
              <a:gd name="connsiteY0" fmla="*/ 0 h 1463497"/>
              <a:gd name="connsiteX1" fmla="*/ 980606 w 980606"/>
              <a:gd name="connsiteY1" fmla="*/ 407085 h 1463497"/>
              <a:gd name="connsiteX2" fmla="*/ 772648 w 980606"/>
              <a:gd name="connsiteY2" fmla="*/ 1454647 h 1463497"/>
              <a:gd name="connsiteX3" fmla="*/ 0 w 980606"/>
              <a:gd name="connsiteY3" fmla="*/ 1463497 h 1463497"/>
            </a:gdLst>
            <a:ahLst/>
            <a:cxnLst>
              <a:cxn ang="0">
                <a:pos x="connsiteX0" y="connsiteY0"/>
              </a:cxn>
              <a:cxn ang="0">
                <a:pos x="connsiteX1" y="connsiteY1"/>
              </a:cxn>
              <a:cxn ang="0">
                <a:pos x="connsiteX2" y="connsiteY2"/>
              </a:cxn>
              <a:cxn ang="0">
                <a:pos x="connsiteX3" y="connsiteY3"/>
              </a:cxn>
            </a:cxnLst>
            <a:rect l="l" t="t" r="r" b="b"/>
            <a:pathLst>
              <a:path w="980606" h="1463497">
                <a:moveTo>
                  <a:pt x="0" y="0"/>
                </a:moveTo>
                <a:lnTo>
                  <a:pt x="980606" y="407085"/>
                </a:lnTo>
                <a:lnTo>
                  <a:pt x="772648" y="1454647"/>
                </a:lnTo>
                <a:lnTo>
                  <a:pt x="0" y="146349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1200" dirty="0">
                <a:solidFill>
                  <a:schemeClr val="bg1"/>
                </a:solidFill>
                <a:latin typeface="微软雅黑" panose="020B0503020204020204" pitchFamily="34" charset="-122"/>
                <a:ea typeface="微软雅黑" panose="020B0503020204020204" pitchFamily="34" charset="-122"/>
              </a:rPr>
              <a:t>添加文本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 name="矩形 4"/>
          <p:cNvSpPr/>
          <p:nvPr/>
        </p:nvSpPr>
        <p:spPr>
          <a:xfrm rot="5400000">
            <a:off x="1265410" y="2704706"/>
            <a:ext cx="826105" cy="273669"/>
          </a:xfrm>
          <a:custGeom>
            <a:avLst/>
            <a:gdLst>
              <a:gd name="connsiteX0" fmla="*/ 0 w 1728192"/>
              <a:gd name="connsiteY0" fmla="*/ 0 h 432048"/>
              <a:gd name="connsiteX1" fmla="*/ 1728192 w 1728192"/>
              <a:gd name="connsiteY1" fmla="*/ 0 h 432048"/>
              <a:gd name="connsiteX2" fmla="*/ 1728192 w 1728192"/>
              <a:gd name="connsiteY2" fmla="*/ 432048 h 432048"/>
              <a:gd name="connsiteX3" fmla="*/ 0 w 1728192"/>
              <a:gd name="connsiteY3" fmla="*/ 432048 h 432048"/>
              <a:gd name="connsiteX4" fmla="*/ 0 w 1728192"/>
              <a:gd name="connsiteY4" fmla="*/ 0 h 432048"/>
              <a:gd name="connsiteX0-1" fmla="*/ 0 w 1728192"/>
              <a:gd name="connsiteY0-2" fmla="*/ 0 h 432048"/>
              <a:gd name="connsiteX1-3" fmla="*/ 1728192 w 1728192"/>
              <a:gd name="connsiteY1-4" fmla="*/ 0 h 432048"/>
              <a:gd name="connsiteX2-5" fmla="*/ 1728192 w 1728192"/>
              <a:gd name="connsiteY2-6" fmla="*/ 432048 h 432048"/>
              <a:gd name="connsiteX3-7" fmla="*/ 316992 w 1728192"/>
              <a:gd name="connsiteY3-8" fmla="*/ 419856 h 432048"/>
              <a:gd name="connsiteX4-9" fmla="*/ 0 w 1728192"/>
              <a:gd name="connsiteY4-10" fmla="*/ 0 h 4320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28192" h="432048">
                <a:moveTo>
                  <a:pt x="0" y="0"/>
                </a:moveTo>
                <a:lnTo>
                  <a:pt x="1728192" y="0"/>
                </a:lnTo>
                <a:lnTo>
                  <a:pt x="1728192" y="432048"/>
                </a:lnTo>
                <a:lnTo>
                  <a:pt x="316992" y="419856"/>
                </a:lnTo>
                <a:lnTo>
                  <a:pt x="0" y="0"/>
                </a:lnTo>
                <a:close/>
              </a:path>
            </a:pathLst>
          </a:custGeom>
          <a:solidFill>
            <a:schemeClr val="accent2">
              <a:lumMod val="60000"/>
              <a:lumOff val="40000"/>
            </a:schemeClr>
          </a:solidFill>
          <a:ln w="25400" cap="flat" cmpd="sng" algn="ctr">
            <a:noFill/>
            <a:prstDash val="solid"/>
          </a:ln>
          <a:effectLst/>
        </p:spPr>
        <p:txBody>
          <a:bodyPr lIns="100790" tIns="50396" rIns="100790" bIns="50396" anchor="ctr"/>
          <a:lstStyle/>
          <a:p>
            <a:pPr algn="ctr">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11" name="任意多边形 10"/>
          <p:cNvSpPr/>
          <p:nvPr/>
        </p:nvSpPr>
        <p:spPr>
          <a:xfrm>
            <a:off x="1832148" y="2464532"/>
            <a:ext cx="5425939" cy="963997"/>
          </a:xfrm>
          <a:custGeom>
            <a:avLst/>
            <a:gdLst>
              <a:gd name="connsiteX0" fmla="*/ 0 w 4068548"/>
              <a:gd name="connsiteY0" fmla="*/ 0 h 1463497"/>
              <a:gd name="connsiteX1" fmla="*/ 4068548 w 4068548"/>
              <a:gd name="connsiteY1" fmla="*/ 0 h 1463497"/>
              <a:gd name="connsiteX2" fmla="*/ 4068548 w 4068548"/>
              <a:gd name="connsiteY2" fmla="*/ 1463497 h 1463497"/>
              <a:gd name="connsiteX3" fmla="*/ 0 w 4068548"/>
              <a:gd name="connsiteY3" fmla="*/ 1463497 h 1463497"/>
            </a:gdLst>
            <a:ahLst/>
            <a:cxnLst>
              <a:cxn ang="0">
                <a:pos x="connsiteX0" y="connsiteY0"/>
              </a:cxn>
              <a:cxn ang="0">
                <a:pos x="connsiteX1" y="connsiteY1"/>
              </a:cxn>
              <a:cxn ang="0">
                <a:pos x="connsiteX2" y="connsiteY2"/>
              </a:cxn>
              <a:cxn ang="0">
                <a:pos x="connsiteX3" y="connsiteY3"/>
              </a:cxn>
            </a:cxnLst>
            <a:rect l="l" t="t" r="r" b="b"/>
            <a:pathLst>
              <a:path w="4068548" h="1463497">
                <a:moveTo>
                  <a:pt x="0" y="0"/>
                </a:moveTo>
                <a:lnTo>
                  <a:pt x="4068548" y="0"/>
                </a:lnTo>
                <a:lnTo>
                  <a:pt x="4068548" y="1463497"/>
                </a:lnTo>
                <a:lnTo>
                  <a:pt x="0" y="1463497"/>
                </a:lnTo>
                <a:close/>
              </a:path>
            </a:pathLst>
          </a:cu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93630" tIns="51586" rIns="99204" bIns="51586" anchor="ctr"/>
          <a:lstStyle/>
          <a:p>
            <a:pPr algn="just">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a:t>
            </a:r>
            <a:endParaRPr lang="zh-CN" altLang="en-US" sz="900" dirty="0">
              <a:solidFill>
                <a:schemeClr val="tx1">
                  <a:lumMod val="50000"/>
                  <a:lumOff val="50000"/>
                </a:schemeClr>
              </a:solidFill>
              <a:latin typeface="微软雅黑" panose="020B0503020204020204" pitchFamily="34" charset="-122"/>
            </a:endParaRPr>
          </a:p>
        </p:txBody>
      </p:sp>
      <p:sp>
        <p:nvSpPr>
          <p:cNvPr id="12" name="任意多边形 11"/>
          <p:cNvSpPr/>
          <p:nvPr/>
        </p:nvSpPr>
        <p:spPr>
          <a:xfrm>
            <a:off x="1541628" y="2593327"/>
            <a:ext cx="857276" cy="963997"/>
          </a:xfrm>
          <a:custGeom>
            <a:avLst/>
            <a:gdLst>
              <a:gd name="connsiteX0" fmla="*/ 0 w 980606"/>
              <a:gd name="connsiteY0" fmla="*/ 0 h 1463497"/>
              <a:gd name="connsiteX1" fmla="*/ 980606 w 980606"/>
              <a:gd name="connsiteY1" fmla="*/ 407085 h 1463497"/>
              <a:gd name="connsiteX2" fmla="*/ 772648 w 980606"/>
              <a:gd name="connsiteY2" fmla="*/ 1454647 h 1463497"/>
              <a:gd name="connsiteX3" fmla="*/ 0 w 980606"/>
              <a:gd name="connsiteY3" fmla="*/ 1463497 h 1463497"/>
            </a:gdLst>
            <a:ahLst/>
            <a:cxnLst>
              <a:cxn ang="0">
                <a:pos x="connsiteX0" y="connsiteY0"/>
              </a:cxn>
              <a:cxn ang="0">
                <a:pos x="connsiteX1" y="connsiteY1"/>
              </a:cxn>
              <a:cxn ang="0">
                <a:pos x="connsiteX2" y="connsiteY2"/>
              </a:cxn>
              <a:cxn ang="0">
                <a:pos x="connsiteX3" y="connsiteY3"/>
              </a:cxn>
            </a:cxnLst>
            <a:rect l="l" t="t" r="r" b="b"/>
            <a:pathLst>
              <a:path w="980606" h="1463497">
                <a:moveTo>
                  <a:pt x="0" y="0"/>
                </a:moveTo>
                <a:lnTo>
                  <a:pt x="980606" y="407085"/>
                </a:lnTo>
                <a:lnTo>
                  <a:pt x="772648" y="1454647"/>
                </a:lnTo>
                <a:lnTo>
                  <a:pt x="0" y="146349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1200" dirty="0">
                <a:solidFill>
                  <a:schemeClr val="bg1"/>
                </a:solidFill>
                <a:latin typeface="微软雅黑" panose="020B0503020204020204" pitchFamily="34" charset="-122"/>
                <a:ea typeface="微软雅黑" panose="020B0503020204020204" pitchFamily="34" charset="-122"/>
              </a:rPr>
              <a:t>添加文本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3" name="矩形 4"/>
          <p:cNvSpPr/>
          <p:nvPr/>
        </p:nvSpPr>
        <p:spPr>
          <a:xfrm rot="5400000">
            <a:off x="1963705" y="3952861"/>
            <a:ext cx="826106" cy="273669"/>
          </a:xfrm>
          <a:custGeom>
            <a:avLst/>
            <a:gdLst>
              <a:gd name="connsiteX0" fmla="*/ 0 w 1728192"/>
              <a:gd name="connsiteY0" fmla="*/ 0 h 432048"/>
              <a:gd name="connsiteX1" fmla="*/ 1728192 w 1728192"/>
              <a:gd name="connsiteY1" fmla="*/ 0 h 432048"/>
              <a:gd name="connsiteX2" fmla="*/ 1728192 w 1728192"/>
              <a:gd name="connsiteY2" fmla="*/ 432048 h 432048"/>
              <a:gd name="connsiteX3" fmla="*/ 0 w 1728192"/>
              <a:gd name="connsiteY3" fmla="*/ 432048 h 432048"/>
              <a:gd name="connsiteX4" fmla="*/ 0 w 1728192"/>
              <a:gd name="connsiteY4" fmla="*/ 0 h 432048"/>
              <a:gd name="connsiteX0-1" fmla="*/ 0 w 1728192"/>
              <a:gd name="connsiteY0-2" fmla="*/ 0 h 432048"/>
              <a:gd name="connsiteX1-3" fmla="*/ 1728192 w 1728192"/>
              <a:gd name="connsiteY1-4" fmla="*/ 0 h 432048"/>
              <a:gd name="connsiteX2-5" fmla="*/ 1728192 w 1728192"/>
              <a:gd name="connsiteY2-6" fmla="*/ 432048 h 432048"/>
              <a:gd name="connsiteX3-7" fmla="*/ 316992 w 1728192"/>
              <a:gd name="connsiteY3-8" fmla="*/ 419856 h 432048"/>
              <a:gd name="connsiteX4-9" fmla="*/ 0 w 1728192"/>
              <a:gd name="connsiteY4-10" fmla="*/ 0 h 4320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28192" h="432048">
                <a:moveTo>
                  <a:pt x="0" y="0"/>
                </a:moveTo>
                <a:lnTo>
                  <a:pt x="1728192" y="0"/>
                </a:lnTo>
                <a:lnTo>
                  <a:pt x="1728192" y="432048"/>
                </a:lnTo>
                <a:lnTo>
                  <a:pt x="316992" y="419856"/>
                </a:lnTo>
                <a:lnTo>
                  <a:pt x="0" y="0"/>
                </a:lnTo>
                <a:close/>
              </a:path>
            </a:pathLst>
          </a:custGeom>
          <a:solidFill>
            <a:schemeClr val="accent3">
              <a:lumMod val="60000"/>
              <a:lumOff val="40000"/>
            </a:schemeClr>
          </a:solidFill>
          <a:ln w="25400" cap="flat" cmpd="sng" algn="ctr">
            <a:noFill/>
            <a:prstDash val="solid"/>
          </a:ln>
          <a:effectLst/>
        </p:spPr>
        <p:txBody>
          <a:bodyPr lIns="100790" tIns="50396" rIns="100790" bIns="50396" anchor="ctr"/>
          <a:lstStyle/>
          <a:p>
            <a:pPr algn="ctr">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14" name="任意多边形 13"/>
          <p:cNvSpPr/>
          <p:nvPr/>
        </p:nvSpPr>
        <p:spPr>
          <a:xfrm>
            <a:off x="2530438" y="3676641"/>
            <a:ext cx="5425939" cy="963997"/>
          </a:xfrm>
          <a:custGeom>
            <a:avLst/>
            <a:gdLst>
              <a:gd name="connsiteX0" fmla="*/ 0 w 4068548"/>
              <a:gd name="connsiteY0" fmla="*/ 0 h 1463497"/>
              <a:gd name="connsiteX1" fmla="*/ 4068548 w 4068548"/>
              <a:gd name="connsiteY1" fmla="*/ 0 h 1463497"/>
              <a:gd name="connsiteX2" fmla="*/ 4068548 w 4068548"/>
              <a:gd name="connsiteY2" fmla="*/ 1463497 h 1463497"/>
              <a:gd name="connsiteX3" fmla="*/ 0 w 4068548"/>
              <a:gd name="connsiteY3" fmla="*/ 1463497 h 1463497"/>
            </a:gdLst>
            <a:ahLst/>
            <a:cxnLst>
              <a:cxn ang="0">
                <a:pos x="connsiteX0" y="connsiteY0"/>
              </a:cxn>
              <a:cxn ang="0">
                <a:pos x="connsiteX1" y="connsiteY1"/>
              </a:cxn>
              <a:cxn ang="0">
                <a:pos x="connsiteX2" y="connsiteY2"/>
              </a:cxn>
              <a:cxn ang="0">
                <a:pos x="connsiteX3" y="connsiteY3"/>
              </a:cxn>
            </a:cxnLst>
            <a:rect l="l" t="t" r="r" b="b"/>
            <a:pathLst>
              <a:path w="4068548" h="1463497">
                <a:moveTo>
                  <a:pt x="0" y="0"/>
                </a:moveTo>
                <a:lnTo>
                  <a:pt x="4068548" y="0"/>
                </a:lnTo>
                <a:lnTo>
                  <a:pt x="4068548" y="1463497"/>
                </a:lnTo>
                <a:lnTo>
                  <a:pt x="0" y="1463497"/>
                </a:lnTo>
                <a:close/>
              </a:path>
            </a:pathLst>
          </a:cu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93630" tIns="51586" rIns="99204" bIns="51586" anchor="ctr"/>
          <a:lstStyle/>
          <a:p>
            <a:pPr algn="just">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a:t>
            </a:r>
            <a:endParaRPr lang="zh-CN" altLang="en-US" sz="900" dirty="0">
              <a:solidFill>
                <a:schemeClr val="tx1">
                  <a:lumMod val="50000"/>
                  <a:lumOff val="50000"/>
                </a:schemeClr>
              </a:solidFill>
              <a:latin typeface="微软雅黑" panose="020B0503020204020204" pitchFamily="34" charset="-122"/>
            </a:endParaRPr>
          </a:p>
        </p:txBody>
      </p:sp>
      <p:sp>
        <p:nvSpPr>
          <p:cNvPr id="15" name="任意多边形 14"/>
          <p:cNvSpPr/>
          <p:nvPr/>
        </p:nvSpPr>
        <p:spPr>
          <a:xfrm>
            <a:off x="2239923" y="3841485"/>
            <a:ext cx="855628" cy="963996"/>
          </a:xfrm>
          <a:custGeom>
            <a:avLst/>
            <a:gdLst>
              <a:gd name="connsiteX0" fmla="*/ 0 w 980606"/>
              <a:gd name="connsiteY0" fmla="*/ 0 h 1463497"/>
              <a:gd name="connsiteX1" fmla="*/ 980606 w 980606"/>
              <a:gd name="connsiteY1" fmla="*/ 407085 h 1463497"/>
              <a:gd name="connsiteX2" fmla="*/ 772648 w 980606"/>
              <a:gd name="connsiteY2" fmla="*/ 1454647 h 1463497"/>
              <a:gd name="connsiteX3" fmla="*/ 0 w 980606"/>
              <a:gd name="connsiteY3" fmla="*/ 1463497 h 1463497"/>
            </a:gdLst>
            <a:ahLst/>
            <a:cxnLst>
              <a:cxn ang="0">
                <a:pos x="connsiteX0" y="connsiteY0"/>
              </a:cxn>
              <a:cxn ang="0">
                <a:pos x="connsiteX1" y="connsiteY1"/>
              </a:cxn>
              <a:cxn ang="0">
                <a:pos x="connsiteX2" y="connsiteY2"/>
              </a:cxn>
              <a:cxn ang="0">
                <a:pos x="connsiteX3" y="connsiteY3"/>
              </a:cxn>
            </a:cxnLst>
            <a:rect l="l" t="t" r="r" b="b"/>
            <a:pathLst>
              <a:path w="980606" h="1463497">
                <a:moveTo>
                  <a:pt x="0" y="0"/>
                </a:moveTo>
                <a:lnTo>
                  <a:pt x="980606" y="407085"/>
                </a:lnTo>
                <a:lnTo>
                  <a:pt x="772648" y="1454647"/>
                </a:lnTo>
                <a:lnTo>
                  <a:pt x="0" y="146349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1200" dirty="0">
                <a:solidFill>
                  <a:schemeClr val="bg1"/>
                </a:solidFill>
                <a:latin typeface="微软雅黑" panose="020B0503020204020204" pitchFamily="34" charset="-122"/>
                <a:ea typeface="微软雅黑" panose="020B0503020204020204" pitchFamily="34" charset="-122"/>
              </a:rPr>
              <a:t>添加文本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right)">
                                      <p:cBhvr>
                                        <p:cTn id="31" dur="500"/>
                                        <p:tgtEl>
                                          <p:spTgt spid="15"/>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014112" y="3148608"/>
            <a:ext cx="3115777" cy="49451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3527884" y="3236875"/>
            <a:ext cx="2089852"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spcAft>
                <a:spcPts val="900"/>
              </a:spcAft>
            </a:pPr>
            <a:r>
              <a:rPr lang="zh-CN" altLang="en-US" sz="20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市场分析</a:t>
            </a:r>
            <a:endParaRPr lang="en-US" altLang="zh-CN" sz="8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9" name="TextBox 11"/>
          <p:cNvSpPr txBox="1"/>
          <p:nvPr/>
        </p:nvSpPr>
        <p:spPr>
          <a:xfrm>
            <a:off x="4626068" y="3845774"/>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366872" y="3845774"/>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4626068" y="4037600"/>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366872" y="4037600"/>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p:cNvSpPr/>
          <p:nvPr/>
        </p:nvSpPr>
        <p:spPr>
          <a:xfrm>
            <a:off x="4171549" y="1667061"/>
            <a:ext cx="936000" cy="9371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60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rPr>
              <a:t>03</a:t>
            </a:r>
            <a:endParaRPr lang="zh-CN" altLang="en-US" sz="60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by="(-#ppt_w*2)" calcmode="lin" valueType="num">
                                      <p:cBhvr rctx="PPT">
                                        <p:cTn id="13" dur="500" autoRev="1" fill="hold">
                                          <p:stCondLst>
                                            <p:cond delay="0"/>
                                          </p:stCondLst>
                                        </p:cTn>
                                        <p:tgtEl>
                                          <p:spTgt spid="5"/>
                                        </p:tgtEl>
                                        <p:attrNameLst>
                                          <p:attrName>ppt_w</p:attrName>
                                        </p:attrNameLst>
                                      </p:cBhvr>
                                    </p:anim>
                                    <p:anim by="(#ppt_w*0.50)" calcmode="lin" valueType="num">
                                      <p:cBhvr>
                                        <p:cTn id="14" dur="500" decel="50000" autoRev="1" fill="hold">
                                          <p:stCondLst>
                                            <p:cond delay="0"/>
                                          </p:stCondLst>
                                        </p:cTn>
                                        <p:tgtEl>
                                          <p:spTgt spid="5"/>
                                        </p:tgtEl>
                                        <p:attrNameLst>
                                          <p:attrName>ppt_x</p:attrName>
                                        </p:attrNameLst>
                                      </p:cBhvr>
                                    </p:anim>
                                    <p:anim from="(-#ppt_h/2)" to="(#ppt_y)" calcmode="lin" valueType="num">
                                      <p:cBhvr>
                                        <p:cTn id="15" dur="1000" fill="hold">
                                          <p:stCondLst>
                                            <p:cond delay="0"/>
                                          </p:stCondLst>
                                        </p:cTn>
                                        <p:tgtEl>
                                          <p:spTgt spid="5"/>
                                        </p:tgtEl>
                                        <p:attrNameLst>
                                          <p:attrName>ppt_y</p:attrName>
                                        </p:attrNameLst>
                                      </p:cBhvr>
                                    </p:anim>
                                    <p:animRot by="21600000">
                                      <p:cBhvr>
                                        <p:cTn id="16" dur="1000" fill="hold">
                                          <p:stCondLst>
                                            <p:cond delay="0"/>
                                          </p:stCondLst>
                                        </p:cTn>
                                        <p:tgtEl>
                                          <p:spTgt spid="5"/>
                                        </p:tgtEl>
                                        <p:attrNameLst>
                                          <p:attrName>r</p:attrName>
                                        </p:attrNameLst>
                                      </p:cBhvr>
                                    </p:animRot>
                                  </p:childTnLst>
                                </p:cTn>
                              </p:par>
                            </p:childTnLst>
                          </p:cTn>
                        </p:par>
                        <p:par>
                          <p:cTn id="17" fill="hold">
                            <p:stCondLst>
                              <p:cond delay="2299"/>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3299"/>
                            </p:stCondLst>
                            <p:childTnLst>
                              <p:par>
                                <p:cTn id="29" presetID="42"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4299"/>
                            </p:stCondLst>
                            <p:childTnLst>
                              <p:par>
                                <p:cTn id="40" presetID="2" presetClass="entr" presetSubtype="1"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9" grpId="0"/>
      <p:bldP spid="10" grpId="0"/>
      <p:bldP spid="11" grpId="0"/>
      <p:bldP spid="12" grpId="0"/>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6"/>
          <p:cNvGrpSpPr/>
          <p:nvPr/>
        </p:nvGrpSpPr>
        <p:grpSpPr>
          <a:xfrm>
            <a:off x="1146258" y="2135828"/>
            <a:ext cx="7131844" cy="1505415"/>
            <a:chOff x="1362075" y="2755900"/>
            <a:chExt cx="9509125" cy="2006600"/>
          </a:xfrm>
        </p:grpSpPr>
        <p:grpSp>
          <p:nvGrpSpPr>
            <p:cNvPr id="9" name="组合 10"/>
            <p:cNvGrpSpPr/>
            <p:nvPr/>
          </p:nvGrpSpPr>
          <p:grpSpPr>
            <a:xfrm>
              <a:off x="1703539" y="2755900"/>
              <a:ext cx="8826197" cy="2006600"/>
              <a:chOff x="1703539" y="2755900"/>
              <a:chExt cx="8826197" cy="2006600"/>
            </a:xfrm>
          </p:grpSpPr>
          <p:cxnSp>
            <p:nvCxnSpPr>
              <p:cNvPr id="22" name="直接连接符 21"/>
              <p:cNvCxnSpPr/>
              <p:nvPr/>
            </p:nvCxnSpPr>
            <p:spPr>
              <a:xfrm>
                <a:off x="8785225" y="2844800"/>
                <a:ext cx="1479550" cy="19177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1" name="组合 8"/>
              <p:cNvGrpSpPr/>
              <p:nvPr/>
            </p:nvGrpSpPr>
            <p:grpSpPr>
              <a:xfrm>
                <a:off x="1703539" y="2755900"/>
                <a:ext cx="8826197" cy="2006600"/>
                <a:chOff x="1703539" y="2755900"/>
                <a:chExt cx="8826197" cy="2006600"/>
              </a:xfrm>
            </p:grpSpPr>
            <p:cxnSp>
              <p:nvCxnSpPr>
                <p:cNvPr id="10" name="直接连接符 9"/>
                <p:cNvCxnSpPr>
                  <a:stCxn id="8" idx="5"/>
                </p:cNvCxnSpPr>
                <p:nvPr/>
              </p:nvCxnSpPr>
              <p:spPr>
                <a:xfrm flipV="1">
                  <a:off x="1703539" y="2755900"/>
                  <a:ext cx="658661" cy="96028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362200" y="2755900"/>
                  <a:ext cx="1357313" cy="189865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719513" y="2755900"/>
                  <a:ext cx="1969293" cy="189865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688806" y="2755900"/>
                  <a:ext cx="2210594" cy="20066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7891066" y="2844800"/>
                  <a:ext cx="894159" cy="19177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7" idx="1"/>
                </p:cNvCxnSpPr>
                <p:nvPr/>
              </p:nvCxnSpPr>
              <p:spPr>
                <a:xfrm flipV="1">
                  <a:off x="10264775" y="4005414"/>
                  <a:ext cx="264961" cy="75708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7" name="椭圆 6"/>
            <p:cNvSpPr/>
            <p:nvPr/>
          </p:nvSpPr>
          <p:spPr>
            <a:xfrm flipV="1">
              <a:off x="10471150" y="3663950"/>
              <a:ext cx="400050" cy="40005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lumMod val="95000"/>
                  </a:schemeClr>
                </a:solidFill>
              </a:endParaRPr>
            </a:p>
          </p:txBody>
        </p:sp>
        <p:sp>
          <p:nvSpPr>
            <p:cNvPr id="8" name="椭圆 7"/>
            <p:cNvSpPr/>
            <p:nvPr/>
          </p:nvSpPr>
          <p:spPr>
            <a:xfrm flipV="1">
              <a:off x="1362075" y="3657600"/>
              <a:ext cx="400050" cy="40005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lumMod val="95000"/>
                  </a:schemeClr>
                </a:solidFill>
              </a:endParaRPr>
            </a:p>
          </p:txBody>
        </p:sp>
      </p:grpSp>
      <p:grpSp>
        <p:nvGrpSpPr>
          <p:cNvPr id="13" name="组合 13"/>
          <p:cNvGrpSpPr/>
          <p:nvPr/>
        </p:nvGrpSpPr>
        <p:grpSpPr>
          <a:xfrm>
            <a:off x="3410829" y="2483601"/>
            <a:ext cx="957263" cy="957559"/>
            <a:chOff x="4381500" y="3219450"/>
            <a:chExt cx="1276350" cy="1276350"/>
          </a:xfrm>
        </p:grpSpPr>
        <p:sp>
          <p:nvSpPr>
            <p:cNvPr id="4" name="椭圆 3"/>
            <p:cNvSpPr/>
            <p:nvPr/>
          </p:nvSpPr>
          <p:spPr>
            <a:xfrm>
              <a:off x="4381500" y="3219450"/>
              <a:ext cx="1276350" cy="12763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lumMod val="95000"/>
                  </a:schemeClr>
                </a:solidFill>
              </a:endParaRPr>
            </a:p>
          </p:txBody>
        </p:sp>
        <p:sp>
          <p:nvSpPr>
            <p:cNvPr id="42" name="Freeform 173"/>
            <p:cNvSpPr>
              <a:spLocks noChangeAspect="1" noEditPoints="1"/>
            </p:cNvSpPr>
            <p:nvPr/>
          </p:nvSpPr>
          <p:spPr bwMode="auto">
            <a:xfrm>
              <a:off x="4790107" y="3612825"/>
              <a:ext cx="459136" cy="489600"/>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900" dirty="0">
                <a:solidFill>
                  <a:schemeClr val="bg1">
                    <a:lumMod val="95000"/>
                  </a:schemeClr>
                </a:solidFill>
              </a:endParaRPr>
            </a:p>
          </p:txBody>
        </p:sp>
      </p:grpSp>
      <p:grpSp>
        <p:nvGrpSpPr>
          <p:cNvPr id="14" name="组合 35"/>
          <p:cNvGrpSpPr/>
          <p:nvPr/>
        </p:nvGrpSpPr>
        <p:grpSpPr>
          <a:xfrm>
            <a:off x="6789823" y="2483601"/>
            <a:ext cx="957263" cy="957559"/>
            <a:chOff x="8886825" y="3219450"/>
            <a:chExt cx="1276350" cy="1276350"/>
          </a:xfrm>
        </p:grpSpPr>
        <p:sp>
          <p:nvSpPr>
            <p:cNvPr id="6" name="椭圆 5"/>
            <p:cNvSpPr/>
            <p:nvPr/>
          </p:nvSpPr>
          <p:spPr>
            <a:xfrm>
              <a:off x="8886825" y="3219450"/>
              <a:ext cx="1276350" cy="12763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lumMod val="95000"/>
                  </a:schemeClr>
                </a:solidFill>
              </a:endParaRPr>
            </a:p>
          </p:txBody>
        </p:sp>
        <p:sp>
          <p:nvSpPr>
            <p:cNvPr id="43" name="Freeform 122"/>
            <p:cNvSpPr>
              <a:spLocks noChangeAspect="1" noEditPoints="1"/>
            </p:cNvSpPr>
            <p:nvPr/>
          </p:nvSpPr>
          <p:spPr bwMode="auto">
            <a:xfrm>
              <a:off x="9365640" y="3612825"/>
              <a:ext cx="318721" cy="489600"/>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900" dirty="0">
                <a:solidFill>
                  <a:schemeClr val="bg1">
                    <a:lumMod val="95000"/>
                  </a:schemeClr>
                </a:solidFill>
              </a:endParaRPr>
            </a:p>
          </p:txBody>
        </p:sp>
      </p:grpSp>
      <p:grpSp>
        <p:nvGrpSpPr>
          <p:cNvPr id="16" name="组合 12"/>
          <p:cNvGrpSpPr/>
          <p:nvPr/>
        </p:nvGrpSpPr>
        <p:grpSpPr>
          <a:xfrm>
            <a:off x="1782055" y="2483601"/>
            <a:ext cx="957263" cy="957559"/>
            <a:chOff x="2209800" y="3219450"/>
            <a:chExt cx="1276350" cy="1276350"/>
          </a:xfrm>
        </p:grpSpPr>
        <p:sp>
          <p:nvSpPr>
            <p:cNvPr id="3" name="椭圆 2"/>
            <p:cNvSpPr/>
            <p:nvPr/>
          </p:nvSpPr>
          <p:spPr>
            <a:xfrm>
              <a:off x="2209800" y="3219450"/>
              <a:ext cx="1276350" cy="12763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lumMod val="95000"/>
                  </a:schemeClr>
                </a:solidFill>
              </a:endParaRPr>
            </a:p>
          </p:txBody>
        </p:sp>
        <p:sp>
          <p:nvSpPr>
            <p:cNvPr id="44" name="Freeform 357"/>
            <p:cNvSpPr>
              <a:spLocks noChangeAspect="1" noEditPoints="1"/>
            </p:cNvSpPr>
            <p:nvPr/>
          </p:nvSpPr>
          <p:spPr bwMode="auto">
            <a:xfrm>
              <a:off x="2543114" y="3641625"/>
              <a:ext cx="609723" cy="432000"/>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900" dirty="0">
                <a:solidFill>
                  <a:schemeClr val="bg1">
                    <a:lumMod val="95000"/>
                  </a:schemeClr>
                </a:solidFill>
              </a:endParaRPr>
            </a:p>
          </p:txBody>
        </p:sp>
      </p:grpSp>
      <p:grpSp>
        <p:nvGrpSpPr>
          <p:cNvPr id="17" name="组合 15"/>
          <p:cNvGrpSpPr/>
          <p:nvPr/>
        </p:nvGrpSpPr>
        <p:grpSpPr>
          <a:xfrm>
            <a:off x="5168191" y="2483601"/>
            <a:ext cx="957263" cy="957559"/>
            <a:chOff x="6724650" y="3219450"/>
            <a:chExt cx="1276350" cy="1276350"/>
          </a:xfrm>
        </p:grpSpPr>
        <p:sp>
          <p:nvSpPr>
            <p:cNvPr id="5" name="椭圆 4"/>
            <p:cNvSpPr/>
            <p:nvPr/>
          </p:nvSpPr>
          <p:spPr>
            <a:xfrm>
              <a:off x="6724650" y="3219450"/>
              <a:ext cx="1276350" cy="12763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lumMod val="95000"/>
                  </a:schemeClr>
                </a:solidFill>
              </a:endParaRPr>
            </a:p>
          </p:txBody>
        </p:sp>
        <p:sp>
          <p:nvSpPr>
            <p:cNvPr id="45" name="Freeform 359"/>
            <p:cNvSpPr>
              <a:spLocks noChangeAspect="1" noEditPoints="1"/>
            </p:cNvSpPr>
            <p:nvPr/>
          </p:nvSpPr>
          <p:spPr bwMode="auto">
            <a:xfrm>
              <a:off x="7167647" y="3612825"/>
              <a:ext cx="390357" cy="489600"/>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900" dirty="0">
                <a:solidFill>
                  <a:schemeClr val="bg1">
                    <a:lumMod val="95000"/>
                  </a:schemeClr>
                </a:solidFill>
              </a:endParaRPr>
            </a:p>
          </p:txBody>
        </p:sp>
      </p:grpSp>
      <p:sp>
        <p:nvSpPr>
          <p:cNvPr id="54" name="矩形 53"/>
          <p:cNvSpPr/>
          <p:nvPr/>
        </p:nvSpPr>
        <p:spPr>
          <a:xfrm>
            <a:off x="1548073" y="1190553"/>
            <a:ext cx="754038" cy="253910"/>
          </a:xfrm>
          <a:prstGeom prst="rect">
            <a:avLst/>
          </a:prstGeom>
        </p:spPr>
        <p:txBody>
          <a:bodyPr wrap="none" lIns="68573" tIns="34287" rIns="68573" bIns="3428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矩形 47"/>
          <p:cNvSpPr>
            <a:spLocks noChangeArrowheads="1"/>
          </p:cNvSpPr>
          <p:nvPr/>
        </p:nvSpPr>
        <p:spPr bwMode="auto">
          <a:xfrm>
            <a:off x="935596" y="1481304"/>
            <a:ext cx="1952494"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矩形 55"/>
          <p:cNvSpPr/>
          <p:nvPr/>
        </p:nvSpPr>
        <p:spPr>
          <a:xfrm>
            <a:off x="2545734" y="3699364"/>
            <a:ext cx="754038" cy="253910"/>
          </a:xfrm>
          <a:prstGeom prst="rect">
            <a:avLst/>
          </a:prstGeom>
        </p:spPr>
        <p:txBody>
          <a:bodyPr wrap="none" lIns="68573" tIns="34287" rIns="68573" bIns="3428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矩形 47"/>
          <p:cNvSpPr>
            <a:spLocks noChangeArrowheads="1"/>
          </p:cNvSpPr>
          <p:nvPr/>
        </p:nvSpPr>
        <p:spPr bwMode="auto">
          <a:xfrm>
            <a:off x="1935257" y="4001944"/>
            <a:ext cx="194759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矩形 57"/>
          <p:cNvSpPr/>
          <p:nvPr/>
        </p:nvSpPr>
        <p:spPr>
          <a:xfrm>
            <a:off x="4028419" y="1190553"/>
            <a:ext cx="754038" cy="253910"/>
          </a:xfrm>
          <a:prstGeom prst="rect">
            <a:avLst/>
          </a:prstGeom>
        </p:spPr>
        <p:txBody>
          <a:bodyPr wrap="none" lIns="68573" tIns="34287" rIns="68573" bIns="3428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矩形 47"/>
          <p:cNvSpPr>
            <a:spLocks noChangeArrowheads="1"/>
          </p:cNvSpPr>
          <p:nvPr/>
        </p:nvSpPr>
        <p:spPr bwMode="auto">
          <a:xfrm>
            <a:off x="3495950" y="1481304"/>
            <a:ext cx="185519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矩形 59"/>
          <p:cNvSpPr/>
          <p:nvPr/>
        </p:nvSpPr>
        <p:spPr>
          <a:xfrm>
            <a:off x="6402062" y="1190553"/>
            <a:ext cx="754038" cy="253910"/>
          </a:xfrm>
          <a:prstGeom prst="rect">
            <a:avLst/>
          </a:prstGeom>
        </p:spPr>
        <p:txBody>
          <a:bodyPr wrap="none" lIns="68573" tIns="34287" rIns="68573" bIns="3428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矩形 47"/>
          <p:cNvSpPr>
            <a:spLocks noChangeArrowheads="1"/>
          </p:cNvSpPr>
          <p:nvPr/>
        </p:nvSpPr>
        <p:spPr bwMode="auto">
          <a:xfrm>
            <a:off x="5957776" y="1481304"/>
            <a:ext cx="1818580"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矩形 61"/>
          <p:cNvSpPr/>
          <p:nvPr/>
        </p:nvSpPr>
        <p:spPr>
          <a:xfrm>
            <a:off x="5653157" y="3699364"/>
            <a:ext cx="754038" cy="253910"/>
          </a:xfrm>
          <a:prstGeom prst="rect">
            <a:avLst/>
          </a:prstGeom>
        </p:spPr>
        <p:txBody>
          <a:bodyPr wrap="none" lIns="68573" tIns="34287" rIns="68573" bIns="3428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矩形 47"/>
          <p:cNvSpPr>
            <a:spLocks noChangeArrowheads="1"/>
          </p:cNvSpPr>
          <p:nvPr/>
        </p:nvSpPr>
        <p:spPr bwMode="auto">
          <a:xfrm>
            <a:off x="5153543" y="4001945"/>
            <a:ext cx="1943046"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53" presetClass="entr" presetSubtype="16" fill="hold" grpId="0" nodeType="withEffect">
                                  <p:stCondLst>
                                    <p:cond delay="1750"/>
                                  </p:stCondLst>
                                  <p:childTnLst>
                                    <p:set>
                                      <p:cBhvr>
                                        <p:cTn id="9" dur="1" fill="hold">
                                          <p:stCondLst>
                                            <p:cond delay="0"/>
                                          </p:stCondLst>
                                        </p:cTn>
                                        <p:tgtEl>
                                          <p:spTgt spid="54"/>
                                        </p:tgtEl>
                                        <p:attrNameLst>
                                          <p:attrName>style.visibility</p:attrName>
                                        </p:attrNameLst>
                                      </p:cBhvr>
                                      <p:to>
                                        <p:strVal val="visible"/>
                                      </p:to>
                                    </p:set>
                                    <p:anim calcmode="lin" valueType="num">
                                      <p:cBhvr>
                                        <p:cTn id="10" dur="500" fill="hold"/>
                                        <p:tgtEl>
                                          <p:spTgt spid="54"/>
                                        </p:tgtEl>
                                        <p:attrNameLst>
                                          <p:attrName>ppt_w</p:attrName>
                                        </p:attrNameLst>
                                      </p:cBhvr>
                                      <p:tavLst>
                                        <p:tav tm="0">
                                          <p:val>
                                            <p:fltVal val="0"/>
                                          </p:val>
                                        </p:tav>
                                        <p:tav tm="100000">
                                          <p:val>
                                            <p:strVal val="#ppt_w"/>
                                          </p:val>
                                        </p:tav>
                                      </p:tavLst>
                                    </p:anim>
                                    <p:anim calcmode="lin" valueType="num">
                                      <p:cBhvr>
                                        <p:cTn id="11" dur="500" fill="hold"/>
                                        <p:tgtEl>
                                          <p:spTgt spid="54"/>
                                        </p:tgtEl>
                                        <p:attrNameLst>
                                          <p:attrName>ppt_h</p:attrName>
                                        </p:attrNameLst>
                                      </p:cBhvr>
                                      <p:tavLst>
                                        <p:tav tm="0">
                                          <p:val>
                                            <p:fltVal val="0"/>
                                          </p:val>
                                        </p:tav>
                                        <p:tav tm="100000">
                                          <p:val>
                                            <p:strVal val="#ppt_h"/>
                                          </p:val>
                                        </p:tav>
                                      </p:tavLst>
                                    </p:anim>
                                    <p:animEffect transition="in" filter="fade">
                                      <p:cBhvr>
                                        <p:cTn id="12" dur="500"/>
                                        <p:tgtEl>
                                          <p:spTgt spid="54"/>
                                        </p:tgtEl>
                                      </p:cBhvr>
                                    </p:animEffect>
                                  </p:childTnLst>
                                </p:cTn>
                              </p:par>
                              <p:par>
                                <p:cTn id="13" presetID="53" presetClass="entr" presetSubtype="16" fill="hold" grpId="0" nodeType="withEffect">
                                  <p:stCondLst>
                                    <p:cond delay="1750"/>
                                  </p:stCondLst>
                                  <p:childTnLst>
                                    <p:set>
                                      <p:cBhvr>
                                        <p:cTn id="14" dur="1" fill="hold">
                                          <p:stCondLst>
                                            <p:cond delay="0"/>
                                          </p:stCondLst>
                                        </p:cTn>
                                        <p:tgtEl>
                                          <p:spTgt spid="55"/>
                                        </p:tgtEl>
                                        <p:attrNameLst>
                                          <p:attrName>style.visibility</p:attrName>
                                        </p:attrNameLst>
                                      </p:cBhvr>
                                      <p:to>
                                        <p:strVal val="visible"/>
                                      </p:to>
                                    </p:set>
                                    <p:anim calcmode="lin" valueType="num">
                                      <p:cBhvr>
                                        <p:cTn id="15" dur="500" fill="hold"/>
                                        <p:tgtEl>
                                          <p:spTgt spid="55"/>
                                        </p:tgtEl>
                                        <p:attrNameLst>
                                          <p:attrName>ppt_w</p:attrName>
                                        </p:attrNameLst>
                                      </p:cBhvr>
                                      <p:tavLst>
                                        <p:tav tm="0">
                                          <p:val>
                                            <p:fltVal val="0"/>
                                          </p:val>
                                        </p:tav>
                                        <p:tav tm="100000">
                                          <p:val>
                                            <p:strVal val="#ppt_w"/>
                                          </p:val>
                                        </p:tav>
                                      </p:tavLst>
                                    </p:anim>
                                    <p:anim calcmode="lin" valueType="num">
                                      <p:cBhvr>
                                        <p:cTn id="16" dur="500" fill="hold"/>
                                        <p:tgtEl>
                                          <p:spTgt spid="55"/>
                                        </p:tgtEl>
                                        <p:attrNameLst>
                                          <p:attrName>ppt_h</p:attrName>
                                        </p:attrNameLst>
                                      </p:cBhvr>
                                      <p:tavLst>
                                        <p:tav tm="0">
                                          <p:val>
                                            <p:fltVal val="0"/>
                                          </p:val>
                                        </p:tav>
                                        <p:tav tm="100000">
                                          <p:val>
                                            <p:strVal val="#ppt_h"/>
                                          </p:val>
                                        </p:tav>
                                      </p:tavLst>
                                    </p:anim>
                                    <p:animEffect transition="in" filter="fade">
                                      <p:cBhvr>
                                        <p:cTn id="17" dur="500"/>
                                        <p:tgtEl>
                                          <p:spTgt spid="55"/>
                                        </p:tgtEl>
                                      </p:cBhvr>
                                    </p:animEffect>
                                  </p:childTnLst>
                                </p:cTn>
                              </p:par>
                              <p:par>
                                <p:cTn id="18" presetID="53" presetClass="entr" presetSubtype="16" fill="hold" nodeType="withEffect">
                                  <p:stCondLst>
                                    <p:cond delay="175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par>
                                <p:cTn id="23" presetID="53" presetClass="entr" presetSubtype="16" fill="hold" grpId="0" nodeType="withEffect">
                                  <p:stCondLst>
                                    <p:cond delay="2750"/>
                                  </p:stCondLst>
                                  <p:childTnLst>
                                    <p:set>
                                      <p:cBhvr>
                                        <p:cTn id="24" dur="1" fill="hold">
                                          <p:stCondLst>
                                            <p:cond delay="0"/>
                                          </p:stCondLst>
                                        </p:cTn>
                                        <p:tgtEl>
                                          <p:spTgt spid="56"/>
                                        </p:tgtEl>
                                        <p:attrNameLst>
                                          <p:attrName>style.visibility</p:attrName>
                                        </p:attrNameLst>
                                      </p:cBhvr>
                                      <p:to>
                                        <p:strVal val="visible"/>
                                      </p:to>
                                    </p:set>
                                    <p:anim calcmode="lin" valueType="num">
                                      <p:cBhvr>
                                        <p:cTn id="25" dur="500" fill="hold"/>
                                        <p:tgtEl>
                                          <p:spTgt spid="56"/>
                                        </p:tgtEl>
                                        <p:attrNameLst>
                                          <p:attrName>ppt_w</p:attrName>
                                        </p:attrNameLst>
                                      </p:cBhvr>
                                      <p:tavLst>
                                        <p:tav tm="0">
                                          <p:val>
                                            <p:fltVal val="0"/>
                                          </p:val>
                                        </p:tav>
                                        <p:tav tm="100000">
                                          <p:val>
                                            <p:strVal val="#ppt_w"/>
                                          </p:val>
                                        </p:tav>
                                      </p:tavLst>
                                    </p:anim>
                                    <p:anim calcmode="lin" valueType="num">
                                      <p:cBhvr>
                                        <p:cTn id="26" dur="500" fill="hold"/>
                                        <p:tgtEl>
                                          <p:spTgt spid="56"/>
                                        </p:tgtEl>
                                        <p:attrNameLst>
                                          <p:attrName>ppt_h</p:attrName>
                                        </p:attrNameLst>
                                      </p:cBhvr>
                                      <p:tavLst>
                                        <p:tav tm="0">
                                          <p:val>
                                            <p:fltVal val="0"/>
                                          </p:val>
                                        </p:tav>
                                        <p:tav tm="100000">
                                          <p:val>
                                            <p:strVal val="#ppt_h"/>
                                          </p:val>
                                        </p:tav>
                                      </p:tavLst>
                                    </p:anim>
                                    <p:animEffect transition="in" filter="fade">
                                      <p:cBhvr>
                                        <p:cTn id="27" dur="500"/>
                                        <p:tgtEl>
                                          <p:spTgt spid="56"/>
                                        </p:tgtEl>
                                      </p:cBhvr>
                                    </p:animEffect>
                                  </p:childTnLst>
                                </p:cTn>
                              </p:par>
                              <p:par>
                                <p:cTn id="28" presetID="53" presetClass="entr" presetSubtype="16" fill="hold" grpId="0" nodeType="withEffect">
                                  <p:stCondLst>
                                    <p:cond delay="2750"/>
                                  </p:stCondLst>
                                  <p:childTnLst>
                                    <p:set>
                                      <p:cBhvr>
                                        <p:cTn id="29" dur="1" fill="hold">
                                          <p:stCondLst>
                                            <p:cond delay="0"/>
                                          </p:stCondLst>
                                        </p:cTn>
                                        <p:tgtEl>
                                          <p:spTgt spid="57"/>
                                        </p:tgtEl>
                                        <p:attrNameLst>
                                          <p:attrName>style.visibility</p:attrName>
                                        </p:attrNameLst>
                                      </p:cBhvr>
                                      <p:to>
                                        <p:strVal val="visible"/>
                                      </p:to>
                                    </p:set>
                                    <p:anim calcmode="lin" valueType="num">
                                      <p:cBhvr>
                                        <p:cTn id="30" dur="500" fill="hold"/>
                                        <p:tgtEl>
                                          <p:spTgt spid="57"/>
                                        </p:tgtEl>
                                        <p:attrNameLst>
                                          <p:attrName>ppt_w</p:attrName>
                                        </p:attrNameLst>
                                      </p:cBhvr>
                                      <p:tavLst>
                                        <p:tav tm="0">
                                          <p:val>
                                            <p:fltVal val="0"/>
                                          </p:val>
                                        </p:tav>
                                        <p:tav tm="100000">
                                          <p:val>
                                            <p:strVal val="#ppt_w"/>
                                          </p:val>
                                        </p:tav>
                                      </p:tavLst>
                                    </p:anim>
                                    <p:anim calcmode="lin" valueType="num">
                                      <p:cBhvr>
                                        <p:cTn id="31" dur="500" fill="hold"/>
                                        <p:tgtEl>
                                          <p:spTgt spid="57"/>
                                        </p:tgtEl>
                                        <p:attrNameLst>
                                          <p:attrName>ppt_h</p:attrName>
                                        </p:attrNameLst>
                                      </p:cBhvr>
                                      <p:tavLst>
                                        <p:tav tm="0">
                                          <p:val>
                                            <p:fltVal val="0"/>
                                          </p:val>
                                        </p:tav>
                                        <p:tav tm="100000">
                                          <p:val>
                                            <p:strVal val="#ppt_h"/>
                                          </p:val>
                                        </p:tav>
                                      </p:tavLst>
                                    </p:anim>
                                    <p:animEffect transition="in" filter="fade">
                                      <p:cBhvr>
                                        <p:cTn id="32" dur="500"/>
                                        <p:tgtEl>
                                          <p:spTgt spid="57"/>
                                        </p:tgtEl>
                                      </p:cBhvr>
                                    </p:animEffect>
                                  </p:childTnLst>
                                </p:cTn>
                              </p:par>
                              <p:par>
                                <p:cTn id="33" presetID="53" presetClass="entr" presetSubtype="16" fill="hold" nodeType="withEffect">
                                  <p:stCondLst>
                                    <p:cond delay="275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childTnLst>
                                </p:cTn>
                              </p:par>
                              <p:par>
                                <p:cTn id="38" presetID="53" presetClass="entr" presetSubtype="16" fill="hold" grpId="0" nodeType="withEffect">
                                  <p:stCondLst>
                                    <p:cond delay="375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par>
                                <p:cTn id="43" presetID="53" presetClass="entr" presetSubtype="16" fill="hold" grpId="0" nodeType="withEffect">
                                  <p:stCondLst>
                                    <p:cond delay="3750"/>
                                  </p:stCondLst>
                                  <p:childTnLst>
                                    <p:set>
                                      <p:cBhvr>
                                        <p:cTn id="44" dur="1" fill="hold">
                                          <p:stCondLst>
                                            <p:cond delay="0"/>
                                          </p:stCondLst>
                                        </p:cTn>
                                        <p:tgtEl>
                                          <p:spTgt spid="59"/>
                                        </p:tgtEl>
                                        <p:attrNameLst>
                                          <p:attrName>style.visibility</p:attrName>
                                        </p:attrNameLst>
                                      </p:cBhvr>
                                      <p:to>
                                        <p:strVal val="visible"/>
                                      </p:to>
                                    </p:set>
                                    <p:anim calcmode="lin" valueType="num">
                                      <p:cBhvr>
                                        <p:cTn id="45" dur="500" fill="hold"/>
                                        <p:tgtEl>
                                          <p:spTgt spid="59"/>
                                        </p:tgtEl>
                                        <p:attrNameLst>
                                          <p:attrName>ppt_w</p:attrName>
                                        </p:attrNameLst>
                                      </p:cBhvr>
                                      <p:tavLst>
                                        <p:tav tm="0">
                                          <p:val>
                                            <p:fltVal val="0"/>
                                          </p:val>
                                        </p:tav>
                                        <p:tav tm="100000">
                                          <p:val>
                                            <p:strVal val="#ppt_w"/>
                                          </p:val>
                                        </p:tav>
                                      </p:tavLst>
                                    </p:anim>
                                    <p:anim calcmode="lin" valueType="num">
                                      <p:cBhvr>
                                        <p:cTn id="46" dur="500" fill="hold"/>
                                        <p:tgtEl>
                                          <p:spTgt spid="59"/>
                                        </p:tgtEl>
                                        <p:attrNameLst>
                                          <p:attrName>ppt_h</p:attrName>
                                        </p:attrNameLst>
                                      </p:cBhvr>
                                      <p:tavLst>
                                        <p:tav tm="0">
                                          <p:val>
                                            <p:fltVal val="0"/>
                                          </p:val>
                                        </p:tav>
                                        <p:tav tm="100000">
                                          <p:val>
                                            <p:strVal val="#ppt_h"/>
                                          </p:val>
                                        </p:tav>
                                      </p:tavLst>
                                    </p:anim>
                                    <p:animEffect transition="in" filter="fade">
                                      <p:cBhvr>
                                        <p:cTn id="47" dur="500"/>
                                        <p:tgtEl>
                                          <p:spTgt spid="59"/>
                                        </p:tgtEl>
                                      </p:cBhvr>
                                    </p:animEffect>
                                  </p:childTnLst>
                                </p:cTn>
                              </p:par>
                              <p:par>
                                <p:cTn id="48" presetID="53" presetClass="entr" presetSubtype="16" fill="hold" nodeType="withEffect">
                                  <p:stCondLst>
                                    <p:cond delay="375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Effect transition="in" filter="fade">
                                      <p:cBhvr>
                                        <p:cTn id="52" dur="500"/>
                                        <p:tgtEl>
                                          <p:spTgt spid="17"/>
                                        </p:tgtEl>
                                      </p:cBhvr>
                                    </p:animEffect>
                                  </p:childTnLst>
                                </p:cTn>
                              </p:par>
                              <p:par>
                                <p:cTn id="53" presetID="53" presetClass="entr" presetSubtype="16" fill="hold" grpId="0" nodeType="withEffect">
                                  <p:stCondLst>
                                    <p:cond delay="3750"/>
                                  </p:stCondLst>
                                  <p:childTnLst>
                                    <p:set>
                                      <p:cBhvr>
                                        <p:cTn id="54" dur="1" fill="hold">
                                          <p:stCondLst>
                                            <p:cond delay="0"/>
                                          </p:stCondLst>
                                        </p:cTn>
                                        <p:tgtEl>
                                          <p:spTgt spid="62"/>
                                        </p:tgtEl>
                                        <p:attrNameLst>
                                          <p:attrName>style.visibility</p:attrName>
                                        </p:attrNameLst>
                                      </p:cBhvr>
                                      <p:to>
                                        <p:strVal val="visible"/>
                                      </p:to>
                                    </p:set>
                                    <p:anim calcmode="lin" valueType="num">
                                      <p:cBhvr>
                                        <p:cTn id="55" dur="500" fill="hold"/>
                                        <p:tgtEl>
                                          <p:spTgt spid="62"/>
                                        </p:tgtEl>
                                        <p:attrNameLst>
                                          <p:attrName>ppt_w</p:attrName>
                                        </p:attrNameLst>
                                      </p:cBhvr>
                                      <p:tavLst>
                                        <p:tav tm="0">
                                          <p:val>
                                            <p:fltVal val="0"/>
                                          </p:val>
                                        </p:tav>
                                        <p:tav tm="100000">
                                          <p:val>
                                            <p:strVal val="#ppt_w"/>
                                          </p:val>
                                        </p:tav>
                                      </p:tavLst>
                                    </p:anim>
                                    <p:anim calcmode="lin" valueType="num">
                                      <p:cBhvr>
                                        <p:cTn id="56" dur="500" fill="hold"/>
                                        <p:tgtEl>
                                          <p:spTgt spid="62"/>
                                        </p:tgtEl>
                                        <p:attrNameLst>
                                          <p:attrName>ppt_h</p:attrName>
                                        </p:attrNameLst>
                                      </p:cBhvr>
                                      <p:tavLst>
                                        <p:tav tm="0">
                                          <p:val>
                                            <p:fltVal val="0"/>
                                          </p:val>
                                        </p:tav>
                                        <p:tav tm="100000">
                                          <p:val>
                                            <p:strVal val="#ppt_h"/>
                                          </p:val>
                                        </p:tav>
                                      </p:tavLst>
                                    </p:anim>
                                    <p:animEffect transition="in" filter="fade">
                                      <p:cBhvr>
                                        <p:cTn id="57" dur="500"/>
                                        <p:tgtEl>
                                          <p:spTgt spid="62"/>
                                        </p:tgtEl>
                                      </p:cBhvr>
                                    </p:animEffect>
                                  </p:childTnLst>
                                </p:cTn>
                              </p:par>
                              <p:par>
                                <p:cTn id="58" presetID="53" presetClass="entr" presetSubtype="16" fill="hold" grpId="0" nodeType="withEffect">
                                  <p:stCondLst>
                                    <p:cond delay="3750"/>
                                  </p:stCondLst>
                                  <p:childTnLst>
                                    <p:set>
                                      <p:cBhvr>
                                        <p:cTn id="59" dur="1" fill="hold">
                                          <p:stCondLst>
                                            <p:cond delay="0"/>
                                          </p:stCondLst>
                                        </p:cTn>
                                        <p:tgtEl>
                                          <p:spTgt spid="63"/>
                                        </p:tgtEl>
                                        <p:attrNameLst>
                                          <p:attrName>style.visibility</p:attrName>
                                        </p:attrNameLst>
                                      </p:cBhvr>
                                      <p:to>
                                        <p:strVal val="visible"/>
                                      </p:to>
                                    </p:set>
                                    <p:anim calcmode="lin" valueType="num">
                                      <p:cBhvr>
                                        <p:cTn id="60" dur="500" fill="hold"/>
                                        <p:tgtEl>
                                          <p:spTgt spid="63"/>
                                        </p:tgtEl>
                                        <p:attrNameLst>
                                          <p:attrName>ppt_w</p:attrName>
                                        </p:attrNameLst>
                                      </p:cBhvr>
                                      <p:tavLst>
                                        <p:tav tm="0">
                                          <p:val>
                                            <p:fltVal val="0"/>
                                          </p:val>
                                        </p:tav>
                                        <p:tav tm="100000">
                                          <p:val>
                                            <p:strVal val="#ppt_w"/>
                                          </p:val>
                                        </p:tav>
                                      </p:tavLst>
                                    </p:anim>
                                    <p:anim calcmode="lin" valueType="num">
                                      <p:cBhvr>
                                        <p:cTn id="61" dur="500" fill="hold"/>
                                        <p:tgtEl>
                                          <p:spTgt spid="63"/>
                                        </p:tgtEl>
                                        <p:attrNameLst>
                                          <p:attrName>ppt_h</p:attrName>
                                        </p:attrNameLst>
                                      </p:cBhvr>
                                      <p:tavLst>
                                        <p:tav tm="0">
                                          <p:val>
                                            <p:fltVal val="0"/>
                                          </p:val>
                                        </p:tav>
                                        <p:tav tm="100000">
                                          <p:val>
                                            <p:strVal val="#ppt_h"/>
                                          </p:val>
                                        </p:tav>
                                      </p:tavLst>
                                    </p:anim>
                                    <p:animEffect transition="in" filter="fade">
                                      <p:cBhvr>
                                        <p:cTn id="62" dur="500"/>
                                        <p:tgtEl>
                                          <p:spTgt spid="63"/>
                                        </p:tgtEl>
                                      </p:cBhvr>
                                    </p:animEffect>
                                  </p:childTnLst>
                                </p:cTn>
                              </p:par>
                              <p:par>
                                <p:cTn id="63" presetID="53" presetClass="entr" presetSubtype="16" fill="hold" grpId="0" nodeType="withEffect">
                                  <p:stCondLst>
                                    <p:cond delay="4750"/>
                                  </p:stCondLst>
                                  <p:childTnLst>
                                    <p:set>
                                      <p:cBhvr>
                                        <p:cTn id="64" dur="1" fill="hold">
                                          <p:stCondLst>
                                            <p:cond delay="0"/>
                                          </p:stCondLst>
                                        </p:cTn>
                                        <p:tgtEl>
                                          <p:spTgt spid="60"/>
                                        </p:tgtEl>
                                        <p:attrNameLst>
                                          <p:attrName>style.visibility</p:attrName>
                                        </p:attrNameLst>
                                      </p:cBhvr>
                                      <p:to>
                                        <p:strVal val="visible"/>
                                      </p:to>
                                    </p:set>
                                    <p:anim calcmode="lin" valueType="num">
                                      <p:cBhvr>
                                        <p:cTn id="65" dur="500" fill="hold"/>
                                        <p:tgtEl>
                                          <p:spTgt spid="60"/>
                                        </p:tgtEl>
                                        <p:attrNameLst>
                                          <p:attrName>ppt_w</p:attrName>
                                        </p:attrNameLst>
                                      </p:cBhvr>
                                      <p:tavLst>
                                        <p:tav tm="0">
                                          <p:val>
                                            <p:fltVal val="0"/>
                                          </p:val>
                                        </p:tav>
                                        <p:tav tm="100000">
                                          <p:val>
                                            <p:strVal val="#ppt_w"/>
                                          </p:val>
                                        </p:tav>
                                      </p:tavLst>
                                    </p:anim>
                                    <p:anim calcmode="lin" valueType="num">
                                      <p:cBhvr>
                                        <p:cTn id="66" dur="500" fill="hold"/>
                                        <p:tgtEl>
                                          <p:spTgt spid="60"/>
                                        </p:tgtEl>
                                        <p:attrNameLst>
                                          <p:attrName>ppt_h</p:attrName>
                                        </p:attrNameLst>
                                      </p:cBhvr>
                                      <p:tavLst>
                                        <p:tav tm="0">
                                          <p:val>
                                            <p:fltVal val="0"/>
                                          </p:val>
                                        </p:tav>
                                        <p:tav tm="100000">
                                          <p:val>
                                            <p:strVal val="#ppt_h"/>
                                          </p:val>
                                        </p:tav>
                                      </p:tavLst>
                                    </p:anim>
                                    <p:animEffect transition="in" filter="fade">
                                      <p:cBhvr>
                                        <p:cTn id="67" dur="500"/>
                                        <p:tgtEl>
                                          <p:spTgt spid="60"/>
                                        </p:tgtEl>
                                      </p:cBhvr>
                                    </p:animEffect>
                                  </p:childTnLst>
                                </p:cTn>
                              </p:par>
                              <p:par>
                                <p:cTn id="68" presetID="53" presetClass="entr" presetSubtype="16" fill="hold" grpId="0" nodeType="withEffect">
                                  <p:stCondLst>
                                    <p:cond delay="4750"/>
                                  </p:stCondLst>
                                  <p:childTnLst>
                                    <p:set>
                                      <p:cBhvr>
                                        <p:cTn id="69" dur="1" fill="hold">
                                          <p:stCondLst>
                                            <p:cond delay="0"/>
                                          </p:stCondLst>
                                        </p:cTn>
                                        <p:tgtEl>
                                          <p:spTgt spid="61"/>
                                        </p:tgtEl>
                                        <p:attrNameLst>
                                          <p:attrName>style.visibility</p:attrName>
                                        </p:attrNameLst>
                                      </p:cBhvr>
                                      <p:to>
                                        <p:strVal val="visible"/>
                                      </p:to>
                                    </p:set>
                                    <p:anim calcmode="lin" valueType="num">
                                      <p:cBhvr>
                                        <p:cTn id="70" dur="500" fill="hold"/>
                                        <p:tgtEl>
                                          <p:spTgt spid="61"/>
                                        </p:tgtEl>
                                        <p:attrNameLst>
                                          <p:attrName>ppt_w</p:attrName>
                                        </p:attrNameLst>
                                      </p:cBhvr>
                                      <p:tavLst>
                                        <p:tav tm="0">
                                          <p:val>
                                            <p:fltVal val="0"/>
                                          </p:val>
                                        </p:tav>
                                        <p:tav tm="100000">
                                          <p:val>
                                            <p:strVal val="#ppt_w"/>
                                          </p:val>
                                        </p:tav>
                                      </p:tavLst>
                                    </p:anim>
                                    <p:anim calcmode="lin" valueType="num">
                                      <p:cBhvr>
                                        <p:cTn id="71" dur="500" fill="hold"/>
                                        <p:tgtEl>
                                          <p:spTgt spid="61"/>
                                        </p:tgtEl>
                                        <p:attrNameLst>
                                          <p:attrName>ppt_h</p:attrName>
                                        </p:attrNameLst>
                                      </p:cBhvr>
                                      <p:tavLst>
                                        <p:tav tm="0">
                                          <p:val>
                                            <p:fltVal val="0"/>
                                          </p:val>
                                        </p:tav>
                                        <p:tav tm="100000">
                                          <p:val>
                                            <p:strVal val="#ppt_h"/>
                                          </p:val>
                                        </p:tav>
                                      </p:tavLst>
                                    </p:anim>
                                    <p:animEffect transition="in" filter="fade">
                                      <p:cBhvr>
                                        <p:cTn id="72" dur="500"/>
                                        <p:tgtEl>
                                          <p:spTgt spid="61"/>
                                        </p:tgtEl>
                                      </p:cBhvr>
                                    </p:animEffect>
                                  </p:childTnLst>
                                </p:cTn>
                              </p:par>
                              <p:par>
                                <p:cTn id="73" presetID="53" presetClass="entr" presetSubtype="16" fill="hold" nodeType="withEffect">
                                  <p:stCondLst>
                                    <p:cond delay="4750"/>
                                  </p:stCondLst>
                                  <p:childTnLst>
                                    <p:set>
                                      <p:cBhvr>
                                        <p:cTn id="74" dur="1" fill="hold">
                                          <p:stCondLst>
                                            <p:cond delay="0"/>
                                          </p:stCondLst>
                                        </p:cTn>
                                        <p:tgtEl>
                                          <p:spTgt spid="14"/>
                                        </p:tgtEl>
                                        <p:attrNameLst>
                                          <p:attrName>style.visibility</p:attrName>
                                        </p:attrNameLst>
                                      </p:cBhvr>
                                      <p:to>
                                        <p:strVal val="visible"/>
                                      </p:to>
                                    </p:set>
                                    <p:anim calcmode="lin" valueType="num">
                                      <p:cBhvr>
                                        <p:cTn id="75" dur="500" fill="hold"/>
                                        <p:tgtEl>
                                          <p:spTgt spid="14"/>
                                        </p:tgtEl>
                                        <p:attrNameLst>
                                          <p:attrName>ppt_w</p:attrName>
                                        </p:attrNameLst>
                                      </p:cBhvr>
                                      <p:tavLst>
                                        <p:tav tm="0">
                                          <p:val>
                                            <p:fltVal val="0"/>
                                          </p:val>
                                        </p:tav>
                                        <p:tav tm="100000">
                                          <p:val>
                                            <p:strVal val="#ppt_w"/>
                                          </p:val>
                                        </p:tav>
                                      </p:tavLst>
                                    </p:anim>
                                    <p:anim calcmode="lin" valueType="num">
                                      <p:cBhvr>
                                        <p:cTn id="76" dur="500" fill="hold"/>
                                        <p:tgtEl>
                                          <p:spTgt spid="14"/>
                                        </p:tgtEl>
                                        <p:attrNameLst>
                                          <p:attrName>ppt_h</p:attrName>
                                        </p:attrNameLst>
                                      </p:cBhvr>
                                      <p:tavLst>
                                        <p:tav tm="0">
                                          <p:val>
                                            <p:fltVal val="0"/>
                                          </p:val>
                                        </p:tav>
                                        <p:tav tm="100000">
                                          <p:val>
                                            <p:strVal val="#ppt_h"/>
                                          </p:val>
                                        </p:tav>
                                      </p:tavLst>
                                    </p:anim>
                                    <p:animEffect transition="in" filter="fade">
                                      <p:cBhvr>
                                        <p:cTn id="7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p:bldP spid="59" grpId="0"/>
      <p:bldP spid="60" grpId="0"/>
      <p:bldP spid="61" grpId="0"/>
      <p:bldP spid="62" grpId="0"/>
      <p:bldP spid="6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625985" y="627728"/>
            <a:ext cx="3509019" cy="1584069"/>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fontAlgn="base">
              <a:spcBef>
                <a:spcPct val="0"/>
              </a:spcBef>
              <a:spcAft>
                <a:spcPct val="0"/>
              </a:spcAft>
            </a:pPr>
            <a:endParaRPr lang="zh-CN" altLang="en-US" sz="1300" dirty="0">
              <a:solidFill>
                <a:schemeClr val="tx1">
                  <a:lumMod val="75000"/>
                  <a:lumOff val="25000"/>
                </a:schemeClr>
              </a:solidFill>
              <a:latin typeface="Arial" panose="020B0604020202020204" pitchFamily="34" charset="0"/>
              <a:ea typeface="宋体" panose="02010600030101010101" pitchFamily="2" charset="-122"/>
            </a:endParaRPr>
          </a:p>
        </p:txBody>
      </p:sp>
      <p:sp>
        <p:nvSpPr>
          <p:cNvPr id="10" name="矩形 9"/>
          <p:cNvSpPr/>
          <p:nvPr/>
        </p:nvSpPr>
        <p:spPr bwMode="auto">
          <a:xfrm>
            <a:off x="739071" y="627728"/>
            <a:ext cx="3509019" cy="1584069"/>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fontAlgn="base">
              <a:spcBef>
                <a:spcPct val="0"/>
              </a:spcBef>
              <a:spcAft>
                <a:spcPct val="0"/>
              </a:spcAft>
            </a:pPr>
            <a:endParaRPr lang="zh-CN" altLang="en-US" sz="1300" dirty="0">
              <a:solidFill>
                <a:schemeClr val="tx1">
                  <a:lumMod val="75000"/>
                  <a:lumOff val="25000"/>
                </a:schemeClr>
              </a:solidFill>
              <a:latin typeface="Arial" panose="020B0604020202020204" pitchFamily="34" charset="0"/>
              <a:ea typeface="宋体" panose="02010600030101010101" pitchFamily="2" charset="-122"/>
            </a:endParaRPr>
          </a:p>
        </p:txBody>
      </p:sp>
      <p:sp>
        <p:nvSpPr>
          <p:cNvPr id="11" name="矩形 10"/>
          <p:cNvSpPr/>
          <p:nvPr/>
        </p:nvSpPr>
        <p:spPr bwMode="auto">
          <a:xfrm>
            <a:off x="4625985" y="3041155"/>
            <a:ext cx="3509019" cy="1584069"/>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fontAlgn="base">
              <a:spcBef>
                <a:spcPct val="0"/>
              </a:spcBef>
              <a:spcAft>
                <a:spcPct val="0"/>
              </a:spcAft>
            </a:pPr>
            <a:endParaRPr lang="zh-CN" altLang="en-US" sz="1300" dirty="0">
              <a:solidFill>
                <a:schemeClr val="tx1">
                  <a:lumMod val="75000"/>
                  <a:lumOff val="25000"/>
                </a:schemeClr>
              </a:solidFill>
              <a:latin typeface="Arial" panose="020B0604020202020204" pitchFamily="34" charset="0"/>
              <a:ea typeface="宋体" panose="02010600030101010101" pitchFamily="2" charset="-122"/>
            </a:endParaRPr>
          </a:p>
        </p:txBody>
      </p:sp>
      <p:sp>
        <p:nvSpPr>
          <p:cNvPr id="12" name="矩形 11"/>
          <p:cNvSpPr/>
          <p:nvPr/>
        </p:nvSpPr>
        <p:spPr bwMode="auto">
          <a:xfrm>
            <a:off x="739071" y="3041155"/>
            <a:ext cx="3509019" cy="1584069"/>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fontAlgn="base">
              <a:spcBef>
                <a:spcPct val="0"/>
              </a:spcBef>
              <a:spcAft>
                <a:spcPct val="0"/>
              </a:spcAft>
            </a:pPr>
            <a:endParaRPr lang="zh-CN" altLang="en-US" sz="1300" dirty="0">
              <a:solidFill>
                <a:schemeClr val="tx1">
                  <a:lumMod val="75000"/>
                  <a:lumOff val="25000"/>
                </a:schemeClr>
              </a:solidFill>
              <a:latin typeface="Arial" panose="020B0604020202020204" pitchFamily="34" charset="0"/>
              <a:ea typeface="宋体" panose="02010600030101010101" pitchFamily="2" charset="-122"/>
            </a:endParaRPr>
          </a:p>
        </p:txBody>
      </p:sp>
      <p:grpSp>
        <p:nvGrpSpPr>
          <p:cNvPr id="2" name="组合 1"/>
          <p:cNvGrpSpPr/>
          <p:nvPr/>
        </p:nvGrpSpPr>
        <p:grpSpPr>
          <a:xfrm>
            <a:off x="922150" y="973004"/>
            <a:ext cx="758132" cy="758663"/>
            <a:chOff x="1230014" y="1296938"/>
            <a:chExt cx="1011238" cy="1011238"/>
          </a:xfrm>
        </p:grpSpPr>
        <p:sp>
          <p:nvSpPr>
            <p:cNvPr id="14" name="Oval 13"/>
            <p:cNvSpPr>
              <a:spLocks noChangeArrowheads="1"/>
            </p:cNvSpPr>
            <p:nvPr/>
          </p:nvSpPr>
          <p:spPr bwMode="auto">
            <a:xfrm>
              <a:off x="1230014" y="1296938"/>
              <a:ext cx="1011238" cy="1011238"/>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5" name="TextBox 14"/>
            <p:cNvSpPr txBox="1"/>
            <p:nvPr/>
          </p:nvSpPr>
          <p:spPr>
            <a:xfrm>
              <a:off x="1282081" y="1496993"/>
              <a:ext cx="868522" cy="492290"/>
            </a:xfrm>
            <a:prstGeom prst="rect">
              <a:avLst/>
            </a:prstGeom>
            <a:noFill/>
          </p:spPr>
          <p:txBody>
            <a:bodyPr wrap="square" rtlCol="0">
              <a:spAutoFit/>
            </a:bodyPr>
            <a:lstStyle/>
            <a:p>
              <a:pPr algn="ctr"/>
              <a:r>
                <a:rPr lang="en-US" altLang="zh-CN" dirty="0">
                  <a:solidFill>
                    <a:schemeClr val="bg1"/>
                  </a:solidFill>
                  <a:latin typeface="+mn-ea"/>
                </a:rPr>
                <a:t>01</a:t>
              </a:r>
              <a:endParaRPr lang="zh-CN" altLang="en-US" dirty="0">
                <a:solidFill>
                  <a:schemeClr val="bg1"/>
                </a:solidFill>
                <a:latin typeface="+mn-ea"/>
              </a:endParaRPr>
            </a:p>
          </p:txBody>
        </p:sp>
      </p:grpSp>
      <p:sp>
        <p:nvSpPr>
          <p:cNvPr id="16" name="TextBox 15"/>
          <p:cNvSpPr txBox="1"/>
          <p:nvPr/>
        </p:nvSpPr>
        <p:spPr>
          <a:xfrm>
            <a:off x="1872754" y="789796"/>
            <a:ext cx="2213381" cy="253897"/>
          </a:xfrm>
          <a:prstGeom prst="rect">
            <a:avLst/>
          </a:prstGeom>
          <a:noFill/>
        </p:spPr>
        <p:txBody>
          <a:bodyPr wrap="square" lIns="68562" tIns="34281" rIns="68562" bIns="34281" rtlCol="0">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7" name="TextBox 16"/>
          <p:cNvSpPr txBox="1"/>
          <p:nvPr/>
        </p:nvSpPr>
        <p:spPr>
          <a:xfrm>
            <a:off x="1884373" y="1195131"/>
            <a:ext cx="2201762" cy="346230"/>
          </a:xfrm>
          <a:prstGeom prst="rect">
            <a:avLst/>
          </a:prstGeom>
          <a:noFill/>
        </p:spPr>
        <p:txBody>
          <a:bodyPr wrap="square" lIns="68562" tIns="34281" rIns="68562" bIns="34281" rtlCol="0">
            <a:spAutoFit/>
          </a:bodyPr>
          <a:lstStyle/>
          <a:p>
            <a:pPr>
              <a:defRPr/>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851170" y="973004"/>
            <a:ext cx="758132" cy="758663"/>
            <a:chOff x="6470754" y="1296938"/>
            <a:chExt cx="1011238" cy="1011238"/>
          </a:xfrm>
        </p:grpSpPr>
        <p:sp>
          <p:nvSpPr>
            <p:cNvPr id="19" name="Oval 13"/>
            <p:cNvSpPr>
              <a:spLocks noChangeArrowheads="1"/>
            </p:cNvSpPr>
            <p:nvPr/>
          </p:nvSpPr>
          <p:spPr bwMode="auto">
            <a:xfrm>
              <a:off x="6470754" y="1296938"/>
              <a:ext cx="1011238" cy="1011238"/>
            </a:xfrm>
            <a:prstGeom prst="ellipse">
              <a:avLst/>
            </a:prstGeom>
            <a:solidFill>
              <a:schemeClr val="bg2"/>
            </a:solidFill>
            <a:ln>
              <a:noFill/>
            </a:ln>
          </p:spPr>
          <p:txBody>
            <a:bodyPr vert="horz" wrap="square" lIns="91440" tIns="45720" rIns="91440" bIns="45720" numCol="1" anchor="t" anchorCtr="0" compatLnSpc="1"/>
            <a:lstStyle/>
            <a:p>
              <a:endParaRPr lang="zh-CN" altLang="en-US"/>
            </a:p>
          </p:txBody>
        </p:sp>
        <p:sp>
          <p:nvSpPr>
            <p:cNvPr id="20" name="TextBox 19"/>
            <p:cNvSpPr txBox="1"/>
            <p:nvPr/>
          </p:nvSpPr>
          <p:spPr>
            <a:xfrm>
              <a:off x="6522821" y="1449003"/>
              <a:ext cx="868522" cy="492290"/>
            </a:xfrm>
            <a:prstGeom prst="rect">
              <a:avLst/>
            </a:prstGeom>
            <a:noFill/>
          </p:spPr>
          <p:txBody>
            <a:bodyPr wrap="square" rtlCol="0">
              <a:spAutoFit/>
            </a:bodyPr>
            <a:lstStyle/>
            <a:p>
              <a:pPr algn="ctr"/>
              <a:r>
                <a:rPr lang="en-US" altLang="zh-CN" dirty="0">
                  <a:solidFill>
                    <a:schemeClr val="tx1">
                      <a:lumMod val="75000"/>
                      <a:lumOff val="25000"/>
                    </a:schemeClr>
                  </a:solidFill>
                  <a:latin typeface="+mn-ea"/>
                </a:rPr>
                <a:t>02</a:t>
              </a:r>
              <a:endParaRPr lang="zh-CN" altLang="en-US" dirty="0">
                <a:solidFill>
                  <a:schemeClr val="tx1">
                    <a:lumMod val="75000"/>
                    <a:lumOff val="25000"/>
                  </a:schemeClr>
                </a:solidFill>
                <a:latin typeface="+mn-ea"/>
              </a:endParaRPr>
            </a:p>
          </p:txBody>
        </p:sp>
      </p:grpSp>
      <p:sp>
        <p:nvSpPr>
          <p:cNvPr id="21" name="TextBox 20"/>
          <p:cNvSpPr txBox="1"/>
          <p:nvPr/>
        </p:nvSpPr>
        <p:spPr>
          <a:xfrm>
            <a:off x="5801774" y="789796"/>
            <a:ext cx="1955335" cy="253897"/>
          </a:xfrm>
          <a:prstGeom prst="rect">
            <a:avLst/>
          </a:prstGeom>
          <a:noFill/>
        </p:spPr>
        <p:txBody>
          <a:bodyPr wrap="square" lIns="68562" tIns="34281" rIns="68562" bIns="34281" rtlCol="0">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TextBox 21"/>
          <p:cNvSpPr txBox="1"/>
          <p:nvPr/>
        </p:nvSpPr>
        <p:spPr>
          <a:xfrm>
            <a:off x="5813393" y="1195131"/>
            <a:ext cx="2201762" cy="346230"/>
          </a:xfrm>
          <a:prstGeom prst="rect">
            <a:avLst/>
          </a:prstGeom>
          <a:noFill/>
        </p:spPr>
        <p:txBody>
          <a:bodyPr wrap="square" lIns="68562" tIns="34281" rIns="68562" bIns="34281" rtlCol="0">
            <a:spAutoFit/>
          </a:bodyPr>
          <a:lstStyle/>
          <a:p>
            <a:pPr>
              <a:defRPr/>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922150" y="3386431"/>
            <a:ext cx="758132" cy="758663"/>
            <a:chOff x="1230014" y="4513848"/>
            <a:chExt cx="1011238" cy="1011238"/>
          </a:xfrm>
        </p:grpSpPr>
        <p:sp>
          <p:nvSpPr>
            <p:cNvPr id="24" name="Oval 13"/>
            <p:cNvSpPr>
              <a:spLocks noChangeArrowheads="1"/>
            </p:cNvSpPr>
            <p:nvPr/>
          </p:nvSpPr>
          <p:spPr bwMode="auto">
            <a:xfrm>
              <a:off x="1230014" y="4513848"/>
              <a:ext cx="1011238" cy="1011238"/>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25" name="TextBox 24"/>
            <p:cNvSpPr txBox="1"/>
            <p:nvPr/>
          </p:nvSpPr>
          <p:spPr>
            <a:xfrm>
              <a:off x="1282081" y="4712359"/>
              <a:ext cx="868522" cy="492290"/>
            </a:xfrm>
            <a:prstGeom prst="rect">
              <a:avLst/>
            </a:prstGeom>
            <a:noFill/>
          </p:spPr>
          <p:txBody>
            <a:bodyPr wrap="square" rtlCol="0">
              <a:spAutoFit/>
            </a:bodyPr>
            <a:lstStyle/>
            <a:p>
              <a:pPr algn="ctr"/>
              <a:r>
                <a:rPr lang="en-US" altLang="zh-CN" dirty="0">
                  <a:solidFill>
                    <a:schemeClr val="bg1"/>
                  </a:solidFill>
                  <a:latin typeface="+mn-ea"/>
                </a:rPr>
                <a:t>03</a:t>
              </a:r>
              <a:endParaRPr lang="zh-CN" altLang="en-US" dirty="0">
                <a:solidFill>
                  <a:schemeClr val="bg1"/>
                </a:solidFill>
                <a:latin typeface="+mn-ea"/>
              </a:endParaRPr>
            </a:p>
          </p:txBody>
        </p:sp>
      </p:grpSp>
      <p:sp>
        <p:nvSpPr>
          <p:cNvPr id="26" name="TextBox 25"/>
          <p:cNvSpPr txBox="1"/>
          <p:nvPr/>
        </p:nvSpPr>
        <p:spPr>
          <a:xfrm>
            <a:off x="1872754" y="3203223"/>
            <a:ext cx="2213381" cy="253897"/>
          </a:xfrm>
          <a:prstGeom prst="rect">
            <a:avLst/>
          </a:prstGeom>
          <a:noFill/>
        </p:spPr>
        <p:txBody>
          <a:bodyPr wrap="square" lIns="68562" tIns="34281" rIns="68562" bIns="34281" rtlCol="0">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7" name="TextBox 26"/>
          <p:cNvSpPr txBox="1"/>
          <p:nvPr/>
        </p:nvSpPr>
        <p:spPr>
          <a:xfrm>
            <a:off x="1884373" y="3608558"/>
            <a:ext cx="2201762" cy="346230"/>
          </a:xfrm>
          <a:prstGeom prst="rect">
            <a:avLst/>
          </a:prstGeom>
          <a:noFill/>
        </p:spPr>
        <p:txBody>
          <a:bodyPr wrap="square" lIns="68562" tIns="34281" rIns="68562" bIns="34281" rtlCol="0">
            <a:spAutoFit/>
          </a:bodyPr>
          <a:lstStyle/>
          <a:p>
            <a:pPr>
              <a:defRPr/>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4851170" y="3386431"/>
            <a:ext cx="758132" cy="758663"/>
            <a:chOff x="6470754" y="4513848"/>
            <a:chExt cx="1011238" cy="1011238"/>
          </a:xfrm>
        </p:grpSpPr>
        <p:sp>
          <p:nvSpPr>
            <p:cNvPr id="29" name="Oval 13"/>
            <p:cNvSpPr>
              <a:spLocks noChangeArrowheads="1"/>
            </p:cNvSpPr>
            <p:nvPr/>
          </p:nvSpPr>
          <p:spPr bwMode="auto">
            <a:xfrm>
              <a:off x="6470754" y="4513848"/>
              <a:ext cx="1011238" cy="1011238"/>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30" name="TextBox 29"/>
            <p:cNvSpPr txBox="1"/>
            <p:nvPr/>
          </p:nvSpPr>
          <p:spPr>
            <a:xfrm>
              <a:off x="6522821" y="4724744"/>
              <a:ext cx="868522" cy="492290"/>
            </a:xfrm>
            <a:prstGeom prst="rect">
              <a:avLst/>
            </a:prstGeom>
            <a:noFill/>
          </p:spPr>
          <p:txBody>
            <a:bodyPr wrap="square" rtlCol="0">
              <a:spAutoFit/>
            </a:bodyPr>
            <a:lstStyle/>
            <a:p>
              <a:pPr algn="ctr"/>
              <a:r>
                <a:rPr lang="en-US" altLang="zh-CN" dirty="0">
                  <a:solidFill>
                    <a:schemeClr val="tx1">
                      <a:lumMod val="75000"/>
                      <a:lumOff val="25000"/>
                    </a:schemeClr>
                  </a:solidFill>
                  <a:latin typeface="+mn-ea"/>
                </a:rPr>
                <a:t>04</a:t>
              </a:r>
              <a:endParaRPr lang="zh-CN" altLang="en-US" dirty="0">
                <a:solidFill>
                  <a:schemeClr val="tx1">
                    <a:lumMod val="75000"/>
                    <a:lumOff val="25000"/>
                  </a:schemeClr>
                </a:solidFill>
                <a:latin typeface="+mn-ea"/>
              </a:endParaRPr>
            </a:p>
          </p:txBody>
        </p:sp>
      </p:grpSp>
      <p:sp>
        <p:nvSpPr>
          <p:cNvPr id="31" name="TextBox 30"/>
          <p:cNvSpPr txBox="1"/>
          <p:nvPr/>
        </p:nvSpPr>
        <p:spPr>
          <a:xfrm>
            <a:off x="5801774" y="3203223"/>
            <a:ext cx="2213381" cy="253897"/>
          </a:xfrm>
          <a:prstGeom prst="rect">
            <a:avLst/>
          </a:prstGeom>
          <a:noFill/>
        </p:spPr>
        <p:txBody>
          <a:bodyPr wrap="square" lIns="68562" tIns="34281" rIns="68562" bIns="34281" rtlCol="0">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2" name="TextBox 31"/>
          <p:cNvSpPr txBox="1"/>
          <p:nvPr/>
        </p:nvSpPr>
        <p:spPr>
          <a:xfrm>
            <a:off x="5813393" y="3608558"/>
            <a:ext cx="2201762" cy="346230"/>
          </a:xfrm>
          <a:prstGeom prst="rect">
            <a:avLst/>
          </a:prstGeom>
          <a:noFill/>
        </p:spPr>
        <p:txBody>
          <a:bodyPr wrap="square" lIns="68562" tIns="34281" rIns="68562" bIns="34281" rtlCol="0">
            <a:spAutoFit/>
          </a:bodyPr>
          <a:lstStyle/>
          <a:p>
            <a:pPr>
              <a:defRPr/>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矩形 32"/>
          <p:cNvSpPr/>
          <p:nvPr/>
        </p:nvSpPr>
        <p:spPr bwMode="auto">
          <a:xfrm>
            <a:off x="0" y="2302431"/>
            <a:ext cx="9144000" cy="648272"/>
          </a:xfrm>
          <a:prstGeom prst="rect">
            <a:avLst/>
          </a:prstGeom>
          <a:solidFill>
            <a:schemeClr val="accent1"/>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fontAlgn="base">
              <a:spcBef>
                <a:spcPct val="0"/>
              </a:spcBef>
              <a:spcAft>
                <a:spcPct val="0"/>
              </a:spcAft>
            </a:pPr>
            <a:endParaRPr lang="zh-CN" altLang="en-US" sz="1300" dirty="0">
              <a:latin typeface="Arial" panose="020B0604020202020204" pitchFamily="34" charset="0"/>
              <a:ea typeface="宋体" panose="02010600030101010101" pitchFamily="2" charset="-122"/>
            </a:endParaRPr>
          </a:p>
        </p:txBody>
      </p:sp>
      <p:sp>
        <p:nvSpPr>
          <p:cNvPr id="34" name="TextBox 33"/>
          <p:cNvSpPr txBox="1"/>
          <p:nvPr/>
        </p:nvSpPr>
        <p:spPr>
          <a:xfrm>
            <a:off x="3860375" y="2440255"/>
            <a:ext cx="1215681" cy="284675"/>
          </a:xfrm>
          <a:prstGeom prst="rect">
            <a:avLst/>
          </a:prstGeom>
          <a:noFill/>
        </p:spPr>
        <p:txBody>
          <a:bodyPr wrap="none" lIns="68562" tIns="34281" rIns="68562" bIns="34281" rtlCol="0">
            <a:spAutoFit/>
          </a:bodyPr>
          <a:lstStyle/>
          <a:p>
            <a:pPr>
              <a:defRPr/>
            </a:pPr>
            <a:r>
              <a:rPr lang="zh-CN" altLang="en-US" sz="14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单击添加标题</a:t>
            </a:r>
            <a:endParaRPr lang="zh-CN" altLang="en-US" sz="14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Tm="6925">
        <p14:prism/>
      </p:transition>
    </mc:Choice>
    <mc:Fallback>
      <p:transition spd="slow" advTm="692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500"/>
                                        <p:tgtEl>
                                          <p:spTgt spid="33"/>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400" fill="hold"/>
                                        <p:tgtEl>
                                          <p:spTgt spid="34"/>
                                        </p:tgtEl>
                                        <p:attrNameLst>
                                          <p:attrName>ppt_w</p:attrName>
                                        </p:attrNameLst>
                                      </p:cBhvr>
                                      <p:tavLst>
                                        <p:tav tm="0">
                                          <p:val>
                                            <p:fltVal val="0"/>
                                          </p:val>
                                        </p:tav>
                                        <p:tav tm="100000">
                                          <p:val>
                                            <p:strVal val="#ppt_w"/>
                                          </p:val>
                                        </p:tav>
                                      </p:tavLst>
                                    </p:anim>
                                    <p:anim calcmode="lin" valueType="num">
                                      <p:cBhvr>
                                        <p:cTn id="12" dur="400" fill="hold"/>
                                        <p:tgtEl>
                                          <p:spTgt spid="34"/>
                                        </p:tgtEl>
                                        <p:attrNameLst>
                                          <p:attrName>ppt_h</p:attrName>
                                        </p:attrNameLst>
                                      </p:cBhvr>
                                      <p:tavLst>
                                        <p:tav tm="0">
                                          <p:val>
                                            <p:fltVal val="0"/>
                                          </p:val>
                                        </p:tav>
                                        <p:tav tm="100000">
                                          <p:val>
                                            <p:strVal val="#ppt_h"/>
                                          </p:val>
                                        </p:tav>
                                      </p:tavLst>
                                    </p:anim>
                                    <p:anim calcmode="lin" valueType="num">
                                      <p:cBhvr>
                                        <p:cTn id="13" dur="400" fill="hold"/>
                                        <p:tgtEl>
                                          <p:spTgt spid="34"/>
                                        </p:tgtEl>
                                        <p:attrNameLst>
                                          <p:attrName>style.rotation</p:attrName>
                                        </p:attrNameLst>
                                      </p:cBhvr>
                                      <p:tavLst>
                                        <p:tav tm="0">
                                          <p:val>
                                            <p:fltVal val="90"/>
                                          </p:val>
                                        </p:tav>
                                        <p:tav tm="100000">
                                          <p:val>
                                            <p:fltVal val="0"/>
                                          </p:val>
                                        </p:tav>
                                      </p:tavLst>
                                    </p:anim>
                                    <p:animEffect transition="in" filter="fade">
                                      <p:cBhvr>
                                        <p:cTn id="14" dur="400"/>
                                        <p:tgtEl>
                                          <p:spTgt spid="34"/>
                                        </p:tgtEl>
                                      </p:cBhvr>
                                    </p:animEffect>
                                  </p:childTnLst>
                                </p:cTn>
                              </p:par>
                              <p:par>
                                <p:cTn id="15" presetID="8" presetClass="emph" presetSubtype="0" fill="hold" grpId="1" nodeType="withEffect">
                                  <p:stCondLst>
                                    <p:cond delay="0"/>
                                  </p:stCondLst>
                                  <p:childTnLst>
                                    <p:animRot by="21600000">
                                      <p:cBhvr>
                                        <p:cTn id="16" dur="400" fill="hold"/>
                                        <p:tgtEl>
                                          <p:spTgt spid="34"/>
                                        </p:tgtEl>
                                        <p:attrNameLst>
                                          <p:attrName>r</p:attrName>
                                        </p:attrNameLst>
                                      </p:cBhvr>
                                    </p:animRot>
                                  </p:childTnLst>
                                </p:cTn>
                              </p:par>
                            </p:childTnLst>
                          </p:cTn>
                        </p:par>
                        <p:par>
                          <p:cTn id="17" fill="hold">
                            <p:stCondLst>
                              <p:cond delay="1000"/>
                            </p:stCondLst>
                            <p:childTnLst>
                              <p:par>
                                <p:cTn id="18" presetID="53" presetClass="entr" presetSubtype="52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anim calcmode="lin" valueType="num">
                                      <p:cBhvr>
                                        <p:cTn id="23" dur="500" fill="hold"/>
                                        <p:tgtEl>
                                          <p:spTgt spid="10"/>
                                        </p:tgtEl>
                                        <p:attrNameLst>
                                          <p:attrName>ppt_x</p:attrName>
                                        </p:attrNameLst>
                                      </p:cBhvr>
                                      <p:tavLst>
                                        <p:tav tm="0">
                                          <p:val>
                                            <p:fltVal val="0.5"/>
                                          </p:val>
                                        </p:tav>
                                        <p:tav tm="100000">
                                          <p:val>
                                            <p:strVal val="#ppt_x"/>
                                          </p:val>
                                        </p:tav>
                                      </p:tavLst>
                                    </p:anim>
                                    <p:anim calcmode="lin" valueType="num">
                                      <p:cBhvr>
                                        <p:cTn id="24" dur="500" fill="hold"/>
                                        <p:tgtEl>
                                          <p:spTgt spid="10"/>
                                        </p:tgtEl>
                                        <p:attrNameLst>
                                          <p:attrName>ppt_y</p:attrName>
                                        </p:attrNameLst>
                                      </p:cBhvr>
                                      <p:tavLst>
                                        <p:tav tm="0">
                                          <p:val>
                                            <p:fltVal val="0.5"/>
                                          </p:val>
                                        </p:tav>
                                        <p:tav tm="100000">
                                          <p:val>
                                            <p:strVal val="#ppt_y"/>
                                          </p:val>
                                        </p:tav>
                                      </p:tavLst>
                                    </p:anim>
                                  </p:childTnLst>
                                </p:cTn>
                              </p:par>
                              <p:par>
                                <p:cTn id="25" presetID="53" presetClass="entr" presetSubtype="52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anim calcmode="lin" valueType="num">
                                      <p:cBhvr>
                                        <p:cTn id="30" dur="500" fill="hold"/>
                                        <p:tgtEl>
                                          <p:spTgt spid="9"/>
                                        </p:tgtEl>
                                        <p:attrNameLst>
                                          <p:attrName>ppt_x</p:attrName>
                                        </p:attrNameLst>
                                      </p:cBhvr>
                                      <p:tavLst>
                                        <p:tav tm="0">
                                          <p:val>
                                            <p:fltVal val="0.5"/>
                                          </p:val>
                                        </p:tav>
                                        <p:tav tm="100000">
                                          <p:val>
                                            <p:strVal val="#ppt_x"/>
                                          </p:val>
                                        </p:tav>
                                      </p:tavLst>
                                    </p:anim>
                                    <p:anim calcmode="lin" valueType="num">
                                      <p:cBhvr>
                                        <p:cTn id="31" dur="500" fill="hold"/>
                                        <p:tgtEl>
                                          <p:spTgt spid="9"/>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anim calcmode="lin" valueType="num">
                                      <p:cBhvr>
                                        <p:cTn id="37" dur="500" fill="hold"/>
                                        <p:tgtEl>
                                          <p:spTgt spid="11"/>
                                        </p:tgtEl>
                                        <p:attrNameLst>
                                          <p:attrName>ppt_x</p:attrName>
                                        </p:attrNameLst>
                                      </p:cBhvr>
                                      <p:tavLst>
                                        <p:tav tm="0">
                                          <p:val>
                                            <p:fltVal val="0.5"/>
                                          </p:val>
                                        </p:tav>
                                        <p:tav tm="100000">
                                          <p:val>
                                            <p:strVal val="#ppt_x"/>
                                          </p:val>
                                        </p:tav>
                                      </p:tavLst>
                                    </p:anim>
                                    <p:anim calcmode="lin" valueType="num">
                                      <p:cBhvr>
                                        <p:cTn id="38" dur="500" fill="hold"/>
                                        <p:tgtEl>
                                          <p:spTgt spid="11"/>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anim calcmode="lin" valueType="num">
                                      <p:cBhvr>
                                        <p:cTn id="44" dur="500" fill="hold"/>
                                        <p:tgtEl>
                                          <p:spTgt spid="12"/>
                                        </p:tgtEl>
                                        <p:attrNameLst>
                                          <p:attrName>ppt_x</p:attrName>
                                        </p:attrNameLst>
                                      </p:cBhvr>
                                      <p:tavLst>
                                        <p:tav tm="0">
                                          <p:val>
                                            <p:fltVal val="0.5"/>
                                          </p:val>
                                        </p:tav>
                                        <p:tav tm="100000">
                                          <p:val>
                                            <p:strVal val="#ppt_x"/>
                                          </p:val>
                                        </p:tav>
                                      </p:tavLst>
                                    </p:anim>
                                    <p:anim calcmode="lin" valueType="num">
                                      <p:cBhvr>
                                        <p:cTn id="45" dur="500" fill="hold"/>
                                        <p:tgtEl>
                                          <p:spTgt spid="12"/>
                                        </p:tgtEl>
                                        <p:attrNameLst>
                                          <p:attrName>ppt_y</p:attrName>
                                        </p:attrNameLst>
                                      </p:cBhvr>
                                      <p:tavLst>
                                        <p:tav tm="0">
                                          <p:val>
                                            <p:fltVal val="0.5"/>
                                          </p:val>
                                        </p:tav>
                                        <p:tav tm="100000">
                                          <p:val>
                                            <p:strVal val="#ppt_y"/>
                                          </p:val>
                                        </p:tav>
                                      </p:tavLst>
                                    </p:anim>
                                  </p:childTnLst>
                                </p:cTn>
                              </p:par>
                            </p:childTnLst>
                          </p:cTn>
                        </p:par>
                        <p:par>
                          <p:cTn id="46" fill="hold">
                            <p:stCondLst>
                              <p:cond delay="1500"/>
                            </p:stCondLst>
                            <p:childTnLst>
                              <p:par>
                                <p:cTn id="47" presetID="1" presetClass="entr" presetSubtype="0"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childTnLst>
                                </p:cTn>
                              </p:par>
                              <p:par>
                                <p:cTn id="49" presetID="56" presetClass="path" presetSubtype="0" accel="50000" decel="50000" fill="hold" nodeType="withEffect">
                                  <p:stCondLst>
                                    <p:cond delay="0"/>
                                  </p:stCondLst>
                                  <p:childTnLst>
                                    <p:animMotion origin="layout" path="M 3.39058E-6 1.56337E-6 L 0.33398 0.24745 " pathEditMode="relative" rAng="0" ptsTypes="AA">
                                      <p:cBhvr>
                                        <p:cTn id="50" dur="500" spd="-100000" fill="hold"/>
                                        <p:tgtEl>
                                          <p:spTgt spid="2"/>
                                        </p:tgtEl>
                                        <p:attrNameLst>
                                          <p:attrName>ppt_x</p:attrName>
                                          <p:attrName>ppt_y</p:attrName>
                                        </p:attrNameLst>
                                      </p:cBhvr>
                                      <p:rCtr x="16693" y="12373"/>
                                    </p:animMotion>
                                  </p:childTnLst>
                                </p:cTn>
                              </p:par>
                              <p:par>
                                <p:cTn id="51" presetID="1" presetClass="entr" presetSubtype="0" fill="hold" nodeType="withEffect">
                                  <p:stCondLst>
                                    <p:cond delay="0"/>
                                  </p:stCondLst>
                                  <p:childTnLst>
                                    <p:set>
                                      <p:cBhvr>
                                        <p:cTn id="52" dur="1" fill="hold">
                                          <p:stCondLst>
                                            <p:cond delay="0"/>
                                          </p:stCondLst>
                                        </p:cTn>
                                        <p:tgtEl>
                                          <p:spTgt spid="3"/>
                                        </p:tgtEl>
                                        <p:attrNameLst>
                                          <p:attrName>style.visibility</p:attrName>
                                        </p:attrNameLst>
                                      </p:cBhvr>
                                      <p:to>
                                        <p:strVal val="visible"/>
                                      </p:to>
                                    </p:set>
                                  </p:childTnLst>
                                </p:cTn>
                              </p:par>
                              <p:par>
                                <p:cTn id="53" presetID="56" presetClass="path" presetSubtype="0" accel="50000" decel="50000" fill="hold" nodeType="withEffect">
                                  <p:stCondLst>
                                    <p:cond delay="0"/>
                                  </p:stCondLst>
                                  <p:childTnLst>
                                    <p:animMotion origin="layout" path="M 1.2152E-6 1.56337E-6 L -0.0955 0.24745 " pathEditMode="relative" rAng="0" ptsTypes="AA">
                                      <p:cBhvr>
                                        <p:cTn id="54" dur="500" spd="-100000" fill="hold"/>
                                        <p:tgtEl>
                                          <p:spTgt spid="3"/>
                                        </p:tgtEl>
                                        <p:attrNameLst>
                                          <p:attrName>ppt_x</p:attrName>
                                          <p:attrName>ppt_y</p:attrName>
                                        </p:attrNameLst>
                                      </p:cBhvr>
                                      <p:rCtr x="-4775" y="12373"/>
                                    </p:animMotion>
                                  </p:childTnLst>
                                </p:cTn>
                              </p:par>
                              <p:par>
                                <p:cTn id="55" presetID="1" presetClass="entr" presetSubtype="0" fill="hold" nodeType="withEffect">
                                  <p:stCondLst>
                                    <p:cond delay="0"/>
                                  </p:stCondLst>
                                  <p:childTnLst>
                                    <p:set>
                                      <p:cBhvr>
                                        <p:cTn id="56" dur="1" fill="hold">
                                          <p:stCondLst>
                                            <p:cond delay="0"/>
                                          </p:stCondLst>
                                        </p:cTn>
                                        <p:tgtEl>
                                          <p:spTgt spid="4"/>
                                        </p:tgtEl>
                                        <p:attrNameLst>
                                          <p:attrName>style.visibility</p:attrName>
                                        </p:attrNameLst>
                                      </p:cBhvr>
                                      <p:to>
                                        <p:strVal val="visible"/>
                                      </p:to>
                                    </p:set>
                                  </p:childTnLst>
                                </p:cTn>
                              </p:par>
                              <p:par>
                                <p:cTn id="57" presetID="56" presetClass="path" presetSubtype="0" accel="50000" decel="50000" fill="hold" nodeType="withEffect">
                                  <p:stCondLst>
                                    <p:cond delay="0"/>
                                  </p:stCondLst>
                                  <p:childTnLst>
                                    <p:animMotion origin="layout" path="M 3.39058E-6 3.92229E-6 L 0.33398 -0.2211 " pathEditMode="relative" rAng="0" ptsTypes="AA">
                                      <p:cBhvr>
                                        <p:cTn id="58" dur="500" spd="-100000" fill="hold"/>
                                        <p:tgtEl>
                                          <p:spTgt spid="4"/>
                                        </p:tgtEl>
                                        <p:attrNameLst>
                                          <p:attrName>ppt_x</p:attrName>
                                          <p:attrName>ppt_y</p:attrName>
                                        </p:attrNameLst>
                                      </p:cBhvr>
                                      <p:rCtr x="16693" y="-11055"/>
                                    </p:animMotion>
                                  </p:childTnLst>
                                </p:cTn>
                              </p:par>
                              <p:par>
                                <p:cTn id="59" presetID="1" presetClass="entr" presetSubtype="0" fill="hold" nodeType="withEffect">
                                  <p:stCondLst>
                                    <p:cond delay="0"/>
                                  </p:stCondLst>
                                  <p:childTnLst>
                                    <p:set>
                                      <p:cBhvr>
                                        <p:cTn id="60" dur="1" fill="hold">
                                          <p:stCondLst>
                                            <p:cond delay="0"/>
                                          </p:stCondLst>
                                        </p:cTn>
                                        <p:tgtEl>
                                          <p:spTgt spid="5"/>
                                        </p:tgtEl>
                                        <p:attrNameLst>
                                          <p:attrName>style.visibility</p:attrName>
                                        </p:attrNameLst>
                                      </p:cBhvr>
                                      <p:to>
                                        <p:strVal val="visible"/>
                                      </p:to>
                                    </p:set>
                                  </p:childTnLst>
                                </p:cTn>
                              </p:par>
                              <p:par>
                                <p:cTn id="61" presetID="56" presetClass="path" presetSubtype="0" accel="50000" decel="50000" fill="hold" nodeType="withEffect">
                                  <p:stCondLst>
                                    <p:cond delay="0"/>
                                  </p:stCondLst>
                                  <p:childTnLst>
                                    <p:animMotion origin="layout" path="M 1.2152E-6 3.92229E-6 L -0.0955 -0.2211 " pathEditMode="relative" rAng="0" ptsTypes="AA">
                                      <p:cBhvr>
                                        <p:cTn id="62" dur="500" spd="-100000" fill="hold"/>
                                        <p:tgtEl>
                                          <p:spTgt spid="5"/>
                                        </p:tgtEl>
                                        <p:attrNameLst>
                                          <p:attrName>ppt_x</p:attrName>
                                          <p:attrName>ppt_y</p:attrName>
                                        </p:attrNameLst>
                                      </p:cBhvr>
                                      <p:rCtr x="-4775" y="-11055"/>
                                    </p:animMotion>
                                  </p:childTnLst>
                                </p:cTn>
                              </p:par>
                            </p:childTnLst>
                          </p:cTn>
                        </p:par>
                        <p:par>
                          <p:cTn id="63" fill="hold">
                            <p:stCondLst>
                              <p:cond delay="1500"/>
                            </p:stCondLst>
                            <p:childTnLst>
                              <p:par>
                                <p:cTn id="64" presetID="22" presetClass="entr" presetSubtype="8"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childTnLst>
                          </p:cTn>
                        </p:par>
                        <p:par>
                          <p:cTn id="67" fill="hold">
                            <p:stCondLst>
                              <p:cond delay="2000"/>
                            </p:stCondLst>
                            <p:childTnLst>
                              <p:par>
                                <p:cTn id="68" presetID="22" presetClass="entr" presetSubtype="1"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up)">
                                      <p:cBhvr>
                                        <p:cTn id="70" dur="500"/>
                                        <p:tgtEl>
                                          <p:spTgt spid="17"/>
                                        </p:tgtEl>
                                      </p:cBhvr>
                                    </p:animEffect>
                                  </p:childTnLst>
                                </p:cTn>
                              </p:par>
                            </p:childTnLst>
                          </p:cTn>
                        </p:par>
                        <p:par>
                          <p:cTn id="71" fill="hold">
                            <p:stCondLst>
                              <p:cond delay="2500"/>
                            </p:stCondLst>
                            <p:childTnLst>
                              <p:par>
                                <p:cTn id="72" presetID="22" presetClass="entr" presetSubtype="8"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childTnLst>
                          </p:cTn>
                        </p:par>
                        <p:par>
                          <p:cTn id="75" fill="hold">
                            <p:stCondLst>
                              <p:cond delay="3000"/>
                            </p:stCondLst>
                            <p:childTnLst>
                              <p:par>
                                <p:cTn id="76" presetID="22" presetClass="entr" presetSubtype="1"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up)">
                                      <p:cBhvr>
                                        <p:cTn id="78" dur="500"/>
                                        <p:tgtEl>
                                          <p:spTgt spid="22"/>
                                        </p:tgtEl>
                                      </p:cBhvr>
                                    </p:animEffect>
                                  </p:childTnLst>
                                </p:cTn>
                              </p:par>
                            </p:childTnLst>
                          </p:cTn>
                        </p:par>
                        <p:par>
                          <p:cTn id="79" fill="hold">
                            <p:stCondLst>
                              <p:cond delay="3500"/>
                            </p:stCondLst>
                            <p:childTnLst>
                              <p:par>
                                <p:cTn id="80" presetID="22" presetClass="entr" presetSubtype="8" fill="hold" grpId="0" nodeType="after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left)">
                                      <p:cBhvr>
                                        <p:cTn id="82" dur="500"/>
                                        <p:tgtEl>
                                          <p:spTgt spid="26"/>
                                        </p:tgtEl>
                                      </p:cBhvr>
                                    </p:animEffect>
                                  </p:childTnLst>
                                </p:cTn>
                              </p:par>
                            </p:childTnLst>
                          </p:cTn>
                        </p:par>
                        <p:par>
                          <p:cTn id="83" fill="hold">
                            <p:stCondLst>
                              <p:cond delay="4000"/>
                            </p:stCondLst>
                            <p:childTnLst>
                              <p:par>
                                <p:cTn id="84" presetID="22" presetClass="entr" presetSubtype="1"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up)">
                                      <p:cBhvr>
                                        <p:cTn id="86" dur="500"/>
                                        <p:tgtEl>
                                          <p:spTgt spid="27"/>
                                        </p:tgtEl>
                                      </p:cBhvr>
                                    </p:animEffect>
                                  </p:childTnLst>
                                </p:cTn>
                              </p:par>
                            </p:childTnLst>
                          </p:cTn>
                        </p:par>
                        <p:par>
                          <p:cTn id="87" fill="hold">
                            <p:stCondLst>
                              <p:cond delay="4500"/>
                            </p:stCondLst>
                            <p:childTnLst>
                              <p:par>
                                <p:cTn id="88" presetID="22" presetClass="entr" presetSubtype="8" fill="hold" grpId="0" nodeType="after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wipe(left)">
                                      <p:cBhvr>
                                        <p:cTn id="90" dur="500"/>
                                        <p:tgtEl>
                                          <p:spTgt spid="31"/>
                                        </p:tgtEl>
                                      </p:cBhvr>
                                    </p:animEffect>
                                  </p:childTnLst>
                                </p:cTn>
                              </p:par>
                            </p:childTnLst>
                          </p:cTn>
                        </p:par>
                        <p:par>
                          <p:cTn id="91" fill="hold">
                            <p:stCondLst>
                              <p:cond delay="5000"/>
                            </p:stCondLst>
                            <p:childTnLst>
                              <p:par>
                                <p:cTn id="92" presetID="22" presetClass="entr" presetSubtype="1" fill="hold" grpId="0" nodeType="after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wipe(up)">
                                      <p:cBhvr>
                                        <p:cTn id="9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6" grpId="0"/>
      <p:bldP spid="17" grpId="0"/>
      <p:bldP spid="21" grpId="0"/>
      <p:bldP spid="22" grpId="0"/>
      <p:bldP spid="26" grpId="0"/>
      <p:bldP spid="27" grpId="0"/>
      <p:bldP spid="31" grpId="0"/>
      <p:bldP spid="32" grpId="0"/>
      <p:bldP spid="33" grpId="0" animBg="1"/>
      <p:bldP spid="34" grpId="0"/>
      <p:bldP spid="34"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1113386" y="2420624"/>
            <a:ext cx="2964657" cy="331338"/>
            <a:chOff x="1173162" y="3209924"/>
            <a:chExt cx="3952876" cy="441648"/>
          </a:xfrm>
        </p:grpSpPr>
        <p:sp>
          <p:nvSpPr>
            <p:cNvPr id="3" name="圆角矩形 2"/>
            <p:cNvSpPr/>
            <p:nvPr/>
          </p:nvSpPr>
          <p:spPr>
            <a:xfrm>
              <a:off x="2178050" y="3209924"/>
              <a:ext cx="1952625" cy="42862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 name="圆角矩形 3"/>
            <p:cNvSpPr/>
            <p:nvPr/>
          </p:nvSpPr>
          <p:spPr>
            <a:xfrm>
              <a:off x="1173162" y="3209924"/>
              <a:ext cx="823913" cy="428625"/>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圆角矩形 4"/>
            <p:cNvSpPr/>
            <p:nvPr/>
          </p:nvSpPr>
          <p:spPr>
            <a:xfrm>
              <a:off x="4302125" y="3222947"/>
              <a:ext cx="823913" cy="428625"/>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5" name="文本框 34"/>
            <p:cNvSpPr txBox="1"/>
            <p:nvPr/>
          </p:nvSpPr>
          <p:spPr>
            <a:xfrm>
              <a:off x="2330342" y="3254958"/>
              <a:ext cx="1648044" cy="369218"/>
            </a:xfrm>
            <a:prstGeom prst="rect">
              <a:avLst/>
            </a:prstGeom>
            <a:noFill/>
          </p:spPr>
          <p:txBody>
            <a:bodyPr wrap="square" rtlCol="0">
              <a:spAutoFit/>
            </a:body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4302125" y="3253037"/>
              <a:ext cx="823913" cy="369218"/>
            </a:xfrm>
            <a:prstGeom prst="rect">
              <a:avLst/>
            </a:prstGeom>
            <a:noFill/>
          </p:spPr>
          <p:txBody>
            <a:bodyPr wrap="square" rtlCol="0">
              <a:spAutoFit/>
            </a:bodyPr>
            <a:lstStyle/>
            <a:p>
              <a:pPr algn="ctr">
                <a:lnSpc>
                  <a:spcPct val="120000"/>
                </a:lnSpc>
              </a:pPr>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60%</a:t>
              </a:r>
              <a:endParaRPr lang="zh-CN" altLang="en-US" sz="10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1"/>
            <p:cNvSpPr txBox="1"/>
            <p:nvPr/>
          </p:nvSpPr>
          <p:spPr>
            <a:xfrm>
              <a:off x="1173162" y="3240011"/>
              <a:ext cx="823913" cy="369218"/>
            </a:xfrm>
            <a:prstGeom prst="rect">
              <a:avLst/>
            </a:prstGeom>
            <a:noFill/>
          </p:spPr>
          <p:txBody>
            <a:bodyPr wrap="square" rtlCol="0">
              <a:spAutoFit/>
            </a:bodyPr>
            <a:lstStyle/>
            <a:p>
              <a:pPr algn="ctr">
                <a:lnSpc>
                  <a:spcPct val="120000"/>
                </a:lnSpc>
              </a:pPr>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40%</a:t>
              </a:r>
              <a:endParaRPr lang="zh-CN" altLang="en-US" sz="10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6"/>
          <p:cNvGrpSpPr/>
          <p:nvPr/>
        </p:nvGrpSpPr>
        <p:grpSpPr>
          <a:xfrm>
            <a:off x="1113386" y="2958273"/>
            <a:ext cx="2964657" cy="325141"/>
            <a:chOff x="1173162" y="3857624"/>
            <a:chExt cx="3952876" cy="433388"/>
          </a:xfrm>
        </p:grpSpPr>
        <p:sp>
          <p:nvSpPr>
            <p:cNvPr id="8" name="圆角矩形 7"/>
            <p:cNvSpPr/>
            <p:nvPr/>
          </p:nvSpPr>
          <p:spPr>
            <a:xfrm>
              <a:off x="2178050" y="3857624"/>
              <a:ext cx="1952625" cy="42862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圆角矩形 8"/>
            <p:cNvSpPr/>
            <p:nvPr/>
          </p:nvSpPr>
          <p:spPr>
            <a:xfrm>
              <a:off x="1173162" y="3857624"/>
              <a:ext cx="823913" cy="428625"/>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圆角矩形 9"/>
            <p:cNvSpPr/>
            <p:nvPr/>
          </p:nvSpPr>
          <p:spPr>
            <a:xfrm>
              <a:off x="4302125" y="3862387"/>
              <a:ext cx="823913" cy="428625"/>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3" name="文本框 32"/>
            <p:cNvSpPr txBox="1"/>
            <p:nvPr/>
          </p:nvSpPr>
          <p:spPr>
            <a:xfrm>
              <a:off x="2330342" y="3902659"/>
              <a:ext cx="1648044" cy="369218"/>
            </a:xfrm>
            <a:prstGeom prst="rect">
              <a:avLst/>
            </a:prstGeom>
            <a:noFill/>
          </p:spPr>
          <p:txBody>
            <a:bodyPr wrap="square" rtlCol="0">
              <a:spAutoFit/>
            </a:body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4302125" y="3892477"/>
              <a:ext cx="823913" cy="346571"/>
            </a:xfrm>
            <a:prstGeom prst="rect">
              <a:avLst/>
            </a:prstGeom>
            <a:noFill/>
          </p:spPr>
          <p:txBody>
            <a:bodyPr wrap="square" rtlCol="0">
              <a:spAutoFit/>
            </a:bodyPr>
            <a:lstStyle/>
            <a:p>
              <a:pPr algn="ctr">
                <a:lnSpc>
                  <a:spcPct val="120000"/>
                </a:lnSpc>
              </a:pPr>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70%</a:t>
              </a:r>
              <a:endParaRPr lang="zh-CN" altLang="en-US" sz="10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3" name="文本框 42"/>
            <p:cNvSpPr txBox="1"/>
            <p:nvPr/>
          </p:nvSpPr>
          <p:spPr>
            <a:xfrm>
              <a:off x="1173162" y="3887712"/>
              <a:ext cx="823913" cy="346571"/>
            </a:xfrm>
            <a:prstGeom prst="rect">
              <a:avLst/>
            </a:prstGeom>
            <a:noFill/>
          </p:spPr>
          <p:txBody>
            <a:bodyPr wrap="square" rtlCol="0">
              <a:spAutoFit/>
            </a:bodyPr>
            <a:lstStyle/>
            <a:p>
              <a:pPr algn="ctr">
                <a:lnSpc>
                  <a:spcPct val="120000"/>
                </a:lnSpc>
              </a:pPr>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30%</a:t>
              </a:r>
              <a:endParaRPr lang="zh-CN" altLang="en-US" sz="10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7" name="组合 16"/>
          <p:cNvGrpSpPr/>
          <p:nvPr/>
        </p:nvGrpSpPr>
        <p:grpSpPr>
          <a:xfrm>
            <a:off x="1113386" y="3489724"/>
            <a:ext cx="2964657" cy="325141"/>
            <a:chOff x="1173162" y="4440236"/>
            <a:chExt cx="3952876" cy="433388"/>
          </a:xfrm>
        </p:grpSpPr>
        <p:sp>
          <p:nvSpPr>
            <p:cNvPr id="11" name="圆角矩形 10"/>
            <p:cNvSpPr/>
            <p:nvPr/>
          </p:nvSpPr>
          <p:spPr>
            <a:xfrm>
              <a:off x="2178050" y="4440236"/>
              <a:ext cx="1952625" cy="42862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圆角矩形 11"/>
            <p:cNvSpPr/>
            <p:nvPr/>
          </p:nvSpPr>
          <p:spPr>
            <a:xfrm>
              <a:off x="1173162" y="4440236"/>
              <a:ext cx="823913" cy="428625"/>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圆角矩形 12"/>
            <p:cNvSpPr/>
            <p:nvPr/>
          </p:nvSpPr>
          <p:spPr>
            <a:xfrm>
              <a:off x="4302125" y="4444999"/>
              <a:ext cx="823913" cy="428625"/>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4" name="文本框 33"/>
            <p:cNvSpPr txBox="1"/>
            <p:nvPr/>
          </p:nvSpPr>
          <p:spPr>
            <a:xfrm>
              <a:off x="2330342" y="4485271"/>
              <a:ext cx="1648044" cy="369218"/>
            </a:xfrm>
            <a:prstGeom prst="rect">
              <a:avLst/>
            </a:prstGeom>
            <a:noFill/>
          </p:spPr>
          <p:txBody>
            <a:bodyPr wrap="square" rtlCol="0">
              <a:spAutoFit/>
            </a:body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4302125" y="4475089"/>
              <a:ext cx="823913" cy="346571"/>
            </a:xfrm>
            <a:prstGeom prst="rect">
              <a:avLst/>
            </a:prstGeom>
            <a:noFill/>
          </p:spPr>
          <p:txBody>
            <a:bodyPr wrap="square" rtlCol="0">
              <a:spAutoFit/>
            </a:bodyPr>
            <a:lstStyle/>
            <a:p>
              <a:pPr algn="ctr">
                <a:lnSpc>
                  <a:spcPct val="120000"/>
                </a:lnSpc>
              </a:pPr>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20%</a:t>
              </a:r>
              <a:endParaRPr lang="zh-CN" altLang="en-US" sz="10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4" name="文本框 43"/>
            <p:cNvSpPr txBox="1"/>
            <p:nvPr/>
          </p:nvSpPr>
          <p:spPr>
            <a:xfrm>
              <a:off x="1173162" y="4470327"/>
              <a:ext cx="823913" cy="346571"/>
            </a:xfrm>
            <a:prstGeom prst="rect">
              <a:avLst/>
            </a:prstGeom>
            <a:noFill/>
          </p:spPr>
          <p:txBody>
            <a:bodyPr wrap="square" rtlCol="0">
              <a:spAutoFit/>
            </a:bodyPr>
            <a:lstStyle/>
            <a:p>
              <a:pPr algn="ctr">
                <a:lnSpc>
                  <a:spcPct val="120000"/>
                </a:lnSpc>
              </a:pPr>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80%</a:t>
              </a:r>
              <a:endParaRPr lang="zh-CN" altLang="en-US" sz="10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7" name="组合 17"/>
          <p:cNvGrpSpPr/>
          <p:nvPr/>
        </p:nvGrpSpPr>
        <p:grpSpPr>
          <a:xfrm>
            <a:off x="1113386" y="4021179"/>
            <a:ext cx="2964657" cy="323355"/>
            <a:chOff x="1173162" y="5048248"/>
            <a:chExt cx="3952876" cy="431007"/>
          </a:xfrm>
        </p:grpSpPr>
        <p:sp>
          <p:nvSpPr>
            <p:cNvPr id="14" name="圆角矩形 13"/>
            <p:cNvSpPr/>
            <p:nvPr/>
          </p:nvSpPr>
          <p:spPr>
            <a:xfrm>
              <a:off x="2178050" y="5048248"/>
              <a:ext cx="1952625" cy="428625"/>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圆角矩形 14"/>
            <p:cNvSpPr/>
            <p:nvPr/>
          </p:nvSpPr>
          <p:spPr>
            <a:xfrm>
              <a:off x="1173162" y="5048248"/>
              <a:ext cx="823913" cy="428625"/>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圆角矩形 15"/>
            <p:cNvSpPr/>
            <p:nvPr/>
          </p:nvSpPr>
          <p:spPr>
            <a:xfrm>
              <a:off x="4302125" y="5050630"/>
              <a:ext cx="823913" cy="428625"/>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6" name="文本框 35"/>
            <p:cNvSpPr txBox="1"/>
            <p:nvPr/>
          </p:nvSpPr>
          <p:spPr>
            <a:xfrm>
              <a:off x="2330342" y="5093283"/>
              <a:ext cx="1648044" cy="369218"/>
            </a:xfrm>
            <a:prstGeom prst="rect">
              <a:avLst/>
            </a:prstGeom>
            <a:noFill/>
          </p:spPr>
          <p:txBody>
            <a:bodyPr wrap="square" rtlCol="0">
              <a:spAutoFit/>
            </a:body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4302125" y="5080721"/>
              <a:ext cx="823913" cy="346570"/>
            </a:xfrm>
            <a:prstGeom prst="rect">
              <a:avLst/>
            </a:prstGeom>
            <a:noFill/>
          </p:spPr>
          <p:txBody>
            <a:bodyPr wrap="square" rtlCol="0">
              <a:spAutoFit/>
            </a:bodyPr>
            <a:lstStyle/>
            <a:p>
              <a:pPr algn="ctr">
                <a:lnSpc>
                  <a:spcPct val="120000"/>
                </a:lnSpc>
              </a:pPr>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50%</a:t>
              </a:r>
              <a:endParaRPr lang="zh-CN" altLang="en-US" sz="10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5" name="文本框 44"/>
            <p:cNvSpPr txBox="1"/>
            <p:nvPr/>
          </p:nvSpPr>
          <p:spPr>
            <a:xfrm>
              <a:off x="1173162" y="5078336"/>
              <a:ext cx="823913" cy="346570"/>
            </a:xfrm>
            <a:prstGeom prst="rect">
              <a:avLst/>
            </a:prstGeom>
            <a:noFill/>
          </p:spPr>
          <p:txBody>
            <a:bodyPr wrap="square" rtlCol="0">
              <a:spAutoFit/>
            </a:bodyPr>
            <a:lstStyle/>
            <a:p>
              <a:pPr algn="ctr">
                <a:lnSpc>
                  <a:spcPct val="120000"/>
                </a:lnSpc>
              </a:pPr>
              <a:r>
                <a:rPr lang="en-US" altLang="zh-CN"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50%</a:t>
              </a:r>
              <a:endParaRPr lang="zh-CN" altLang="en-US" sz="10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47" name="矩形 47"/>
          <p:cNvSpPr>
            <a:spLocks noChangeArrowheads="1"/>
          </p:cNvSpPr>
          <p:nvPr/>
        </p:nvSpPr>
        <p:spPr bwMode="auto">
          <a:xfrm>
            <a:off x="1050006" y="1197361"/>
            <a:ext cx="7131468" cy="60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sym typeface="微软雅黑" panose="020B0503020204020204" pitchFamily="34" charset="-122"/>
            </a:endParaRPr>
          </a:p>
        </p:txBody>
      </p:sp>
      <p:sp>
        <p:nvSpPr>
          <p:cNvPr id="49" name="矩形 48"/>
          <p:cNvSpPr/>
          <p:nvPr/>
        </p:nvSpPr>
        <p:spPr>
          <a:xfrm>
            <a:off x="4454922" y="2350924"/>
            <a:ext cx="1163825" cy="253910"/>
          </a:xfrm>
          <a:prstGeom prst="rect">
            <a:avLst/>
          </a:prstGeom>
        </p:spPr>
        <p:txBody>
          <a:bodyPr wrap="square" lIns="68573" tIns="34287" rIns="68573" bIns="34287">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矩形 47"/>
          <p:cNvSpPr>
            <a:spLocks noChangeArrowheads="1"/>
          </p:cNvSpPr>
          <p:nvPr/>
        </p:nvSpPr>
        <p:spPr bwMode="auto">
          <a:xfrm>
            <a:off x="4454923" y="2666309"/>
            <a:ext cx="1793258"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900" dirty="0">
              <a:solidFill>
                <a:schemeClr val="tx1">
                  <a:lumMod val="50000"/>
                  <a:lumOff val="50000"/>
                </a:schemeClr>
              </a:solidFill>
              <a:sym typeface="微软雅黑" panose="020B0503020204020204" pitchFamily="34" charset="-122"/>
            </a:endParaRPr>
          </a:p>
        </p:txBody>
      </p:sp>
      <p:sp>
        <p:nvSpPr>
          <p:cNvPr id="51" name="矩形 50"/>
          <p:cNvSpPr/>
          <p:nvPr/>
        </p:nvSpPr>
        <p:spPr>
          <a:xfrm>
            <a:off x="6362396" y="2350924"/>
            <a:ext cx="1163825" cy="253910"/>
          </a:xfrm>
          <a:prstGeom prst="rect">
            <a:avLst/>
          </a:prstGeom>
        </p:spPr>
        <p:txBody>
          <a:bodyPr wrap="square" lIns="68573" tIns="34287" rIns="68573" bIns="34287">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矩形 47"/>
          <p:cNvSpPr>
            <a:spLocks noChangeArrowheads="1"/>
          </p:cNvSpPr>
          <p:nvPr/>
        </p:nvSpPr>
        <p:spPr bwMode="auto">
          <a:xfrm>
            <a:off x="6362398" y="2666309"/>
            <a:ext cx="1776126"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900" dirty="0">
              <a:solidFill>
                <a:schemeClr val="tx1">
                  <a:lumMod val="50000"/>
                  <a:lumOff val="50000"/>
                </a:schemeClr>
              </a:solidFill>
              <a:sym typeface="微软雅黑" panose="020B0503020204020204" pitchFamily="34" charset="-122"/>
            </a:endParaRPr>
          </a:p>
        </p:txBody>
      </p:sp>
      <p:sp>
        <p:nvSpPr>
          <p:cNvPr id="55" name="矩形 54"/>
          <p:cNvSpPr/>
          <p:nvPr/>
        </p:nvSpPr>
        <p:spPr>
          <a:xfrm>
            <a:off x="4454922" y="3464230"/>
            <a:ext cx="1163825" cy="253910"/>
          </a:xfrm>
          <a:prstGeom prst="rect">
            <a:avLst/>
          </a:prstGeom>
        </p:spPr>
        <p:txBody>
          <a:bodyPr wrap="square" lIns="68573" tIns="34287" rIns="68573" bIns="34287">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4454923" y="3779614"/>
            <a:ext cx="1793258"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900" dirty="0">
              <a:solidFill>
                <a:schemeClr val="tx1">
                  <a:lumMod val="50000"/>
                  <a:lumOff val="50000"/>
                </a:schemeClr>
              </a:solidFill>
              <a:sym typeface="微软雅黑" panose="020B0503020204020204" pitchFamily="34" charset="-122"/>
            </a:endParaRPr>
          </a:p>
        </p:txBody>
      </p:sp>
      <p:sp>
        <p:nvSpPr>
          <p:cNvPr id="57" name="矩形 56"/>
          <p:cNvSpPr/>
          <p:nvPr/>
        </p:nvSpPr>
        <p:spPr>
          <a:xfrm>
            <a:off x="6362396" y="3464230"/>
            <a:ext cx="1163825" cy="253910"/>
          </a:xfrm>
          <a:prstGeom prst="rect">
            <a:avLst/>
          </a:prstGeom>
        </p:spPr>
        <p:txBody>
          <a:bodyPr wrap="square" lIns="68573" tIns="34287" rIns="68573" bIns="34287">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6362398" y="3779614"/>
            <a:ext cx="1776126"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900" dirty="0">
              <a:solidFill>
                <a:schemeClr val="tx1">
                  <a:lumMod val="50000"/>
                  <a:lumOff val="50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250"/>
                                  </p:stCondLst>
                                  <p:childTnLst>
                                    <p:set>
                                      <p:cBhvr>
                                        <p:cTn id="6" dur="1" fill="hold">
                                          <p:stCondLst>
                                            <p:cond delay="0"/>
                                          </p:stCondLst>
                                        </p:cTn>
                                        <p:tgtEl>
                                          <p:spTgt spid="47"/>
                                        </p:tgtEl>
                                        <p:attrNameLst>
                                          <p:attrName>style.visibility</p:attrName>
                                        </p:attrNameLst>
                                      </p:cBhvr>
                                      <p:to>
                                        <p:strVal val="visible"/>
                                      </p:to>
                                    </p:set>
                                    <p:animEffect transition="in" filter="barn(outVertical)">
                                      <p:cBhvr>
                                        <p:cTn id="7" dur="500"/>
                                        <p:tgtEl>
                                          <p:spTgt spid="47"/>
                                        </p:tgtEl>
                                      </p:cBhvr>
                                    </p:animEffect>
                                  </p:childTnLst>
                                </p:cTn>
                              </p:par>
                            </p:childTnLst>
                          </p:cTn>
                        </p:par>
                        <p:par>
                          <p:cTn id="8" fill="hold">
                            <p:stCondLst>
                              <p:cond delay="750"/>
                            </p:stCondLst>
                            <p:childTnLst>
                              <p:par>
                                <p:cTn id="9" presetID="12" presetClass="entr" presetSubtype="4" fill="hold" nodeType="after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400"/>
                                        <p:tgtEl>
                                          <p:spTgt spid="2"/>
                                        </p:tgtEl>
                                        <p:attrNameLst>
                                          <p:attrName>ppt_y</p:attrName>
                                        </p:attrNameLst>
                                      </p:cBhvr>
                                      <p:tavLst>
                                        <p:tav tm="0">
                                          <p:val>
                                            <p:strVal val="#ppt_y+#ppt_h*1.125000"/>
                                          </p:val>
                                        </p:tav>
                                        <p:tav tm="100000">
                                          <p:val>
                                            <p:strVal val="#ppt_y"/>
                                          </p:val>
                                        </p:tav>
                                      </p:tavLst>
                                    </p:anim>
                                    <p:animEffect transition="in" filter="wipe(up)">
                                      <p:cBhvr>
                                        <p:cTn id="12" dur="400"/>
                                        <p:tgtEl>
                                          <p:spTgt spid="2"/>
                                        </p:tgtEl>
                                      </p:cBhvr>
                                    </p:animEffect>
                                  </p:childTnLst>
                                </p:cTn>
                              </p:par>
                              <p:par>
                                <p:cTn id="13" presetID="14" presetClass="entr" presetSubtype="10" fill="hold" grpId="0" nodeType="withEffect">
                                  <p:stCondLst>
                                    <p:cond delay="750"/>
                                  </p:stCondLst>
                                  <p:childTnLst>
                                    <p:set>
                                      <p:cBhvr>
                                        <p:cTn id="14" dur="1" fill="hold">
                                          <p:stCondLst>
                                            <p:cond delay="0"/>
                                          </p:stCondLst>
                                        </p:cTn>
                                        <p:tgtEl>
                                          <p:spTgt spid="49"/>
                                        </p:tgtEl>
                                        <p:attrNameLst>
                                          <p:attrName>style.visibility</p:attrName>
                                        </p:attrNameLst>
                                      </p:cBhvr>
                                      <p:to>
                                        <p:strVal val="visible"/>
                                      </p:to>
                                    </p:set>
                                    <p:animEffect transition="in" filter="randombar(horizontal)">
                                      <p:cBhvr>
                                        <p:cTn id="15" dur="400"/>
                                        <p:tgtEl>
                                          <p:spTgt spid="49"/>
                                        </p:tgtEl>
                                      </p:cBhvr>
                                    </p:animEffect>
                                  </p:childTnLst>
                                </p:cTn>
                              </p:par>
                              <p:par>
                                <p:cTn id="16" presetID="14" presetClass="entr" presetSubtype="10" fill="hold" grpId="0" nodeType="withEffect">
                                  <p:stCondLst>
                                    <p:cond delay="750"/>
                                  </p:stCondLst>
                                  <p:childTnLst>
                                    <p:set>
                                      <p:cBhvr>
                                        <p:cTn id="17" dur="1" fill="hold">
                                          <p:stCondLst>
                                            <p:cond delay="0"/>
                                          </p:stCondLst>
                                        </p:cTn>
                                        <p:tgtEl>
                                          <p:spTgt spid="50"/>
                                        </p:tgtEl>
                                        <p:attrNameLst>
                                          <p:attrName>style.visibility</p:attrName>
                                        </p:attrNameLst>
                                      </p:cBhvr>
                                      <p:to>
                                        <p:strVal val="visible"/>
                                      </p:to>
                                    </p:set>
                                    <p:animEffect transition="in" filter="randombar(horizontal)">
                                      <p:cBhvr>
                                        <p:cTn id="18" dur="400"/>
                                        <p:tgtEl>
                                          <p:spTgt spid="50"/>
                                        </p:tgtEl>
                                      </p:cBhvr>
                                    </p:animEffect>
                                  </p:childTnLst>
                                </p:cTn>
                              </p:par>
                              <p:par>
                                <p:cTn id="19" presetID="12" presetClass="entr" presetSubtype="4" fill="hold" nodeType="withEffect">
                                  <p:stCondLst>
                                    <p:cond delay="165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400"/>
                                        <p:tgtEl>
                                          <p:spTgt spid="6"/>
                                        </p:tgtEl>
                                        <p:attrNameLst>
                                          <p:attrName>ppt_y</p:attrName>
                                        </p:attrNameLst>
                                      </p:cBhvr>
                                      <p:tavLst>
                                        <p:tav tm="0">
                                          <p:val>
                                            <p:strVal val="#ppt_y+#ppt_h*1.125000"/>
                                          </p:val>
                                        </p:tav>
                                        <p:tav tm="100000">
                                          <p:val>
                                            <p:strVal val="#ppt_y"/>
                                          </p:val>
                                        </p:tav>
                                      </p:tavLst>
                                    </p:anim>
                                    <p:animEffect transition="in" filter="wipe(up)">
                                      <p:cBhvr>
                                        <p:cTn id="22" dur="400"/>
                                        <p:tgtEl>
                                          <p:spTgt spid="6"/>
                                        </p:tgtEl>
                                      </p:cBhvr>
                                    </p:animEffect>
                                  </p:childTnLst>
                                </p:cTn>
                              </p:par>
                              <p:par>
                                <p:cTn id="23" presetID="14" presetClass="entr" presetSubtype="10" fill="hold" grpId="0" nodeType="withEffect">
                                  <p:stCondLst>
                                    <p:cond delay="2250"/>
                                  </p:stCondLst>
                                  <p:childTnLst>
                                    <p:set>
                                      <p:cBhvr>
                                        <p:cTn id="24" dur="1" fill="hold">
                                          <p:stCondLst>
                                            <p:cond delay="0"/>
                                          </p:stCondLst>
                                        </p:cTn>
                                        <p:tgtEl>
                                          <p:spTgt spid="51"/>
                                        </p:tgtEl>
                                        <p:attrNameLst>
                                          <p:attrName>style.visibility</p:attrName>
                                        </p:attrNameLst>
                                      </p:cBhvr>
                                      <p:to>
                                        <p:strVal val="visible"/>
                                      </p:to>
                                    </p:set>
                                    <p:animEffect transition="in" filter="randombar(horizontal)">
                                      <p:cBhvr>
                                        <p:cTn id="25" dur="400"/>
                                        <p:tgtEl>
                                          <p:spTgt spid="51"/>
                                        </p:tgtEl>
                                      </p:cBhvr>
                                    </p:animEffect>
                                  </p:childTnLst>
                                </p:cTn>
                              </p:par>
                              <p:par>
                                <p:cTn id="26" presetID="14" presetClass="entr" presetSubtype="10" fill="hold" grpId="0" nodeType="withEffect">
                                  <p:stCondLst>
                                    <p:cond delay="2250"/>
                                  </p:stCondLst>
                                  <p:childTnLst>
                                    <p:set>
                                      <p:cBhvr>
                                        <p:cTn id="27" dur="1" fill="hold">
                                          <p:stCondLst>
                                            <p:cond delay="0"/>
                                          </p:stCondLst>
                                        </p:cTn>
                                        <p:tgtEl>
                                          <p:spTgt spid="54"/>
                                        </p:tgtEl>
                                        <p:attrNameLst>
                                          <p:attrName>style.visibility</p:attrName>
                                        </p:attrNameLst>
                                      </p:cBhvr>
                                      <p:to>
                                        <p:strVal val="visible"/>
                                      </p:to>
                                    </p:set>
                                    <p:animEffect transition="in" filter="randombar(horizontal)">
                                      <p:cBhvr>
                                        <p:cTn id="28" dur="400"/>
                                        <p:tgtEl>
                                          <p:spTgt spid="54"/>
                                        </p:tgtEl>
                                      </p:cBhvr>
                                    </p:animEffect>
                                  </p:childTnLst>
                                </p:cTn>
                              </p:par>
                              <p:par>
                                <p:cTn id="29" presetID="12" presetClass="entr" presetSubtype="4" fill="hold" nodeType="withEffect">
                                  <p:stCondLst>
                                    <p:cond delay="305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400"/>
                                        <p:tgtEl>
                                          <p:spTgt spid="7"/>
                                        </p:tgtEl>
                                        <p:attrNameLst>
                                          <p:attrName>ppt_y</p:attrName>
                                        </p:attrNameLst>
                                      </p:cBhvr>
                                      <p:tavLst>
                                        <p:tav tm="0">
                                          <p:val>
                                            <p:strVal val="#ppt_y+#ppt_h*1.125000"/>
                                          </p:val>
                                        </p:tav>
                                        <p:tav tm="100000">
                                          <p:val>
                                            <p:strVal val="#ppt_y"/>
                                          </p:val>
                                        </p:tav>
                                      </p:tavLst>
                                    </p:anim>
                                    <p:animEffect transition="in" filter="wipe(up)">
                                      <p:cBhvr>
                                        <p:cTn id="32" dur="400"/>
                                        <p:tgtEl>
                                          <p:spTgt spid="7"/>
                                        </p:tgtEl>
                                      </p:cBhvr>
                                    </p:animEffect>
                                  </p:childTnLst>
                                </p:cTn>
                              </p:par>
                              <p:par>
                                <p:cTn id="33" presetID="14" presetClass="entr" presetSubtype="10" fill="hold" grpId="0" nodeType="withEffect">
                                  <p:stCondLst>
                                    <p:cond delay="3500"/>
                                  </p:stCondLst>
                                  <p:childTnLst>
                                    <p:set>
                                      <p:cBhvr>
                                        <p:cTn id="34" dur="1" fill="hold">
                                          <p:stCondLst>
                                            <p:cond delay="0"/>
                                          </p:stCondLst>
                                        </p:cTn>
                                        <p:tgtEl>
                                          <p:spTgt spid="55"/>
                                        </p:tgtEl>
                                        <p:attrNameLst>
                                          <p:attrName>style.visibility</p:attrName>
                                        </p:attrNameLst>
                                      </p:cBhvr>
                                      <p:to>
                                        <p:strVal val="visible"/>
                                      </p:to>
                                    </p:set>
                                    <p:animEffect transition="in" filter="randombar(horizontal)">
                                      <p:cBhvr>
                                        <p:cTn id="35" dur="400"/>
                                        <p:tgtEl>
                                          <p:spTgt spid="55"/>
                                        </p:tgtEl>
                                      </p:cBhvr>
                                    </p:animEffect>
                                  </p:childTnLst>
                                </p:cTn>
                              </p:par>
                              <p:par>
                                <p:cTn id="36" presetID="14" presetClass="entr" presetSubtype="10" fill="hold" grpId="0" nodeType="withEffect">
                                  <p:stCondLst>
                                    <p:cond delay="3500"/>
                                  </p:stCondLst>
                                  <p:childTnLst>
                                    <p:set>
                                      <p:cBhvr>
                                        <p:cTn id="37" dur="1" fill="hold">
                                          <p:stCondLst>
                                            <p:cond delay="0"/>
                                          </p:stCondLst>
                                        </p:cTn>
                                        <p:tgtEl>
                                          <p:spTgt spid="56"/>
                                        </p:tgtEl>
                                        <p:attrNameLst>
                                          <p:attrName>style.visibility</p:attrName>
                                        </p:attrNameLst>
                                      </p:cBhvr>
                                      <p:to>
                                        <p:strVal val="visible"/>
                                      </p:to>
                                    </p:set>
                                    <p:animEffect transition="in" filter="randombar(horizontal)">
                                      <p:cBhvr>
                                        <p:cTn id="38" dur="400"/>
                                        <p:tgtEl>
                                          <p:spTgt spid="56"/>
                                        </p:tgtEl>
                                      </p:cBhvr>
                                    </p:animEffect>
                                  </p:childTnLst>
                                </p:cTn>
                              </p:par>
                              <p:par>
                                <p:cTn id="39" presetID="12" presetClass="entr" presetSubtype="4" fill="hold" nodeType="withEffect">
                                  <p:stCondLst>
                                    <p:cond delay="445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400"/>
                                        <p:tgtEl>
                                          <p:spTgt spid="17"/>
                                        </p:tgtEl>
                                        <p:attrNameLst>
                                          <p:attrName>ppt_y</p:attrName>
                                        </p:attrNameLst>
                                      </p:cBhvr>
                                      <p:tavLst>
                                        <p:tav tm="0">
                                          <p:val>
                                            <p:strVal val="#ppt_y+#ppt_h*1.125000"/>
                                          </p:val>
                                        </p:tav>
                                        <p:tav tm="100000">
                                          <p:val>
                                            <p:strVal val="#ppt_y"/>
                                          </p:val>
                                        </p:tav>
                                      </p:tavLst>
                                    </p:anim>
                                    <p:animEffect transition="in" filter="wipe(up)">
                                      <p:cBhvr>
                                        <p:cTn id="42" dur="400"/>
                                        <p:tgtEl>
                                          <p:spTgt spid="17"/>
                                        </p:tgtEl>
                                      </p:cBhvr>
                                    </p:animEffect>
                                  </p:childTnLst>
                                </p:cTn>
                              </p:par>
                              <p:par>
                                <p:cTn id="43" presetID="14" presetClass="entr" presetSubtype="10" fill="hold" grpId="0" nodeType="withEffect">
                                  <p:stCondLst>
                                    <p:cond delay="5000"/>
                                  </p:stCondLst>
                                  <p:childTnLst>
                                    <p:set>
                                      <p:cBhvr>
                                        <p:cTn id="44" dur="1" fill="hold">
                                          <p:stCondLst>
                                            <p:cond delay="0"/>
                                          </p:stCondLst>
                                        </p:cTn>
                                        <p:tgtEl>
                                          <p:spTgt spid="57"/>
                                        </p:tgtEl>
                                        <p:attrNameLst>
                                          <p:attrName>style.visibility</p:attrName>
                                        </p:attrNameLst>
                                      </p:cBhvr>
                                      <p:to>
                                        <p:strVal val="visible"/>
                                      </p:to>
                                    </p:set>
                                    <p:animEffect transition="in" filter="randombar(horizontal)">
                                      <p:cBhvr>
                                        <p:cTn id="45" dur="400"/>
                                        <p:tgtEl>
                                          <p:spTgt spid="57"/>
                                        </p:tgtEl>
                                      </p:cBhvr>
                                    </p:animEffect>
                                  </p:childTnLst>
                                </p:cTn>
                              </p:par>
                              <p:par>
                                <p:cTn id="46" presetID="14" presetClass="entr" presetSubtype="10" fill="hold" grpId="0" nodeType="withEffect">
                                  <p:stCondLst>
                                    <p:cond delay="5000"/>
                                  </p:stCondLst>
                                  <p:childTnLst>
                                    <p:set>
                                      <p:cBhvr>
                                        <p:cTn id="47" dur="1" fill="hold">
                                          <p:stCondLst>
                                            <p:cond delay="0"/>
                                          </p:stCondLst>
                                        </p:cTn>
                                        <p:tgtEl>
                                          <p:spTgt spid="58"/>
                                        </p:tgtEl>
                                        <p:attrNameLst>
                                          <p:attrName>style.visibility</p:attrName>
                                        </p:attrNameLst>
                                      </p:cBhvr>
                                      <p:to>
                                        <p:strVal val="visible"/>
                                      </p:to>
                                    </p:set>
                                    <p:animEffect transition="in" filter="randombar(horizontal)">
                                      <p:cBhvr>
                                        <p:cTn id="48" dur="4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9" grpId="0"/>
      <p:bldP spid="50" grpId="0"/>
      <p:bldP spid="51" grpId="0"/>
      <p:bldP spid="54" grpId="0"/>
      <p:bldP spid="55" grpId="0"/>
      <p:bldP spid="56" grpId="0"/>
      <p:bldP spid="57" grpId="0"/>
      <p:bldP spid="5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6"/>
          <p:cNvSpPr>
            <a:spLocks noChangeAspect="1" noChangeArrowheads="1"/>
          </p:cNvSpPr>
          <p:nvPr/>
        </p:nvSpPr>
        <p:spPr bwMode="auto">
          <a:xfrm>
            <a:off x="4597100" y="3058868"/>
            <a:ext cx="1076816" cy="1080333"/>
          </a:xfrm>
          <a:prstGeom prst="ellipse">
            <a:avLst/>
          </a:prstGeom>
          <a:solidFill>
            <a:schemeClr val="accent1"/>
          </a:solidFill>
          <a:ln>
            <a:noFill/>
          </a:ln>
        </p:spPr>
        <p:txBody>
          <a:bodyPr vert="horz" wrap="square" lIns="68562" tIns="34281" rIns="68562" bIns="34281" numCol="1" anchor="t" anchorCtr="0" compatLnSpc="1"/>
          <a:lstStyle/>
          <a:p>
            <a:endParaRPr lang="zh-CN" altLang="en-US"/>
          </a:p>
        </p:txBody>
      </p:sp>
      <p:sp>
        <p:nvSpPr>
          <p:cNvPr id="9" name="Oval 7"/>
          <p:cNvSpPr>
            <a:spLocks noChangeAspect="1" noChangeArrowheads="1"/>
          </p:cNvSpPr>
          <p:nvPr/>
        </p:nvSpPr>
        <p:spPr bwMode="auto">
          <a:xfrm>
            <a:off x="6093624" y="2032317"/>
            <a:ext cx="1078198" cy="1080333"/>
          </a:xfrm>
          <a:prstGeom prst="ellipse">
            <a:avLst/>
          </a:prstGeom>
          <a:solidFill>
            <a:schemeClr val="accent2"/>
          </a:solidFill>
          <a:ln>
            <a:noFill/>
          </a:ln>
        </p:spPr>
        <p:txBody>
          <a:bodyPr vert="horz" wrap="square" lIns="68562" tIns="34281" rIns="68562" bIns="34281" numCol="1" anchor="t" anchorCtr="0" compatLnSpc="1"/>
          <a:lstStyle/>
          <a:p>
            <a:endParaRPr lang="zh-CN" altLang="en-US"/>
          </a:p>
        </p:txBody>
      </p:sp>
      <p:sp>
        <p:nvSpPr>
          <p:cNvPr id="10" name="Oval 8"/>
          <p:cNvSpPr>
            <a:spLocks noChangeAspect="1" noChangeArrowheads="1"/>
          </p:cNvSpPr>
          <p:nvPr/>
        </p:nvSpPr>
        <p:spPr bwMode="auto">
          <a:xfrm>
            <a:off x="7542670" y="1006007"/>
            <a:ext cx="1078198" cy="1080333"/>
          </a:xfrm>
          <a:prstGeom prst="ellipse">
            <a:avLst/>
          </a:prstGeom>
          <a:solidFill>
            <a:schemeClr val="accent3"/>
          </a:solidFill>
          <a:ln>
            <a:noFill/>
          </a:ln>
        </p:spPr>
        <p:txBody>
          <a:bodyPr vert="horz" wrap="square" lIns="68562" tIns="34281" rIns="68562" bIns="34281" numCol="1" anchor="t" anchorCtr="0" compatLnSpc="1"/>
          <a:lstStyle/>
          <a:p>
            <a:endParaRPr lang="zh-CN" altLang="en-US"/>
          </a:p>
        </p:txBody>
      </p:sp>
      <p:sp>
        <p:nvSpPr>
          <p:cNvPr id="11" name="Freeform 9"/>
          <p:cNvSpPr/>
          <p:nvPr/>
        </p:nvSpPr>
        <p:spPr bwMode="auto">
          <a:xfrm>
            <a:off x="4248090" y="2128032"/>
            <a:ext cx="4936333" cy="3017057"/>
          </a:xfrm>
          <a:custGeom>
            <a:avLst/>
            <a:gdLst/>
            <a:ahLst/>
            <a:cxnLst/>
            <a:rect l="l" t="t" r="r" b="b"/>
            <a:pathLst>
              <a:path w="5358466" h="3767155">
                <a:moveTo>
                  <a:pt x="3479568" y="0"/>
                </a:moveTo>
                <a:lnTo>
                  <a:pt x="3618115" y="0"/>
                </a:lnTo>
                <a:lnTo>
                  <a:pt x="5358466" y="0"/>
                </a:lnTo>
                <a:lnTo>
                  <a:pt x="5358466" y="138769"/>
                </a:lnTo>
                <a:lnTo>
                  <a:pt x="3618115" y="138769"/>
                </a:lnTo>
                <a:lnTo>
                  <a:pt x="3618115" y="1287028"/>
                </a:lnTo>
                <a:lnTo>
                  <a:pt x="3618115" y="1425797"/>
                </a:lnTo>
                <a:lnTo>
                  <a:pt x="3479568" y="1425797"/>
                </a:lnTo>
                <a:lnTo>
                  <a:pt x="1878331" y="1425797"/>
                </a:lnTo>
                <a:lnTo>
                  <a:pt x="1878331" y="2574055"/>
                </a:lnTo>
                <a:lnTo>
                  <a:pt x="1878331" y="2712824"/>
                </a:lnTo>
                <a:lnTo>
                  <a:pt x="1739784" y="2712824"/>
                </a:lnTo>
                <a:lnTo>
                  <a:pt x="138547" y="2712824"/>
                </a:lnTo>
                <a:lnTo>
                  <a:pt x="138547" y="3767155"/>
                </a:lnTo>
                <a:lnTo>
                  <a:pt x="0" y="3767155"/>
                </a:lnTo>
                <a:lnTo>
                  <a:pt x="0" y="2712824"/>
                </a:lnTo>
                <a:lnTo>
                  <a:pt x="0" y="2574055"/>
                </a:lnTo>
                <a:lnTo>
                  <a:pt x="138547" y="2574055"/>
                </a:lnTo>
                <a:lnTo>
                  <a:pt x="1739784" y="2574055"/>
                </a:lnTo>
                <a:lnTo>
                  <a:pt x="1739784" y="1425797"/>
                </a:lnTo>
                <a:lnTo>
                  <a:pt x="1739784" y="1287028"/>
                </a:lnTo>
                <a:lnTo>
                  <a:pt x="1878331" y="1287028"/>
                </a:lnTo>
                <a:lnTo>
                  <a:pt x="3479568" y="1287028"/>
                </a:lnTo>
                <a:lnTo>
                  <a:pt x="3479568" y="138769"/>
                </a:lnTo>
                <a:close/>
              </a:path>
            </a:pathLst>
          </a:custGeom>
          <a:solidFill>
            <a:schemeClr val="accent1"/>
          </a:solidFill>
          <a:ln>
            <a:noFill/>
          </a:ln>
        </p:spPr>
        <p:txBody>
          <a:bodyPr vert="horz" wrap="square" lIns="68562" tIns="34281" rIns="68562" bIns="34281" numCol="1" anchor="t" anchorCtr="0" compatLnSpc="1"/>
          <a:lstStyle/>
          <a:p>
            <a:endParaRPr lang="zh-CN" altLang="en-US"/>
          </a:p>
        </p:txBody>
      </p:sp>
      <p:sp>
        <p:nvSpPr>
          <p:cNvPr id="12" name="Line 10"/>
          <p:cNvSpPr>
            <a:spLocks noChangeShapeType="1"/>
          </p:cNvSpPr>
          <p:nvPr/>
        </p:nvSpPr>
        <p:spPr bwMode="auto">
          <a:xfrm flipH="1">
            <a:off x="3600271" y="3595999"/>
            <a:ext cx="835854"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a:p>
        </p:txBody>
      </p:sp>
      <p:sp>
        <p:nvSpPr>
          <p:cNvPr id="13" name="Line 11"/>
          <p:cNvSpPr>
            <a:spLocks noChangeShapeType="1"/>
          </p:cNvSpPr>
          <p:nvPr/>
        </p:nvSpPr>
        <p:spPr bwMode="auto">
          <a:xfrm flipH="1">
            <a:off x="4436125" y="2572484"/>
            <a:ext cx="1539480" cy="0"/>
          </a:xfrm>
          <a:prstGeom prst="line">
            <a:avLst/>
          </a:prstGeom>
          <a:noFill/>
          <a:ln w="12700" cap="flat">
            <a:solidFill>
              <a:schemeClr val="accent2"/>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a:p>
        </p:txBody>
      </p:sp>
      <p:sp>
        <p:nvSpPr>
          <p:cNvPr id="14" name="Line 12"/>
          <p:cNvSpPr>
            <a:spLocks noChangeShapeType="1"/>
          </p:cNvSpPr>
          <p:nvPr/>
        </p:nvSpPr>
        <p:spPr bwMode="auto">
          <a:xfrm flipH="1">
            <a:off x="5135507" y="1546173"/>
            <a:ext cx="2297690"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a:p>
        </p:txBody>
      </p:sp>
      <p:sp>
        <p:nvSpPr>
          <p:cNvPr id="15" name="TextBox 14"/>
          <p:cNvSpPr txBox="1"/>
          <p:nvPr/>
        </p:nvSpPr>
        <p:spPr>
          <a:xfrm>
            <a:off x="7507006" y="1446529"/>
            <a:ext cx="1178544" cy="253897"/>
          </a:xfrm>
          <a:prstGeom prst="rect">
            <a:avLst/>
          </a:prstGeom>
          <a:noFill/>
        </p:spPr>
        <p:txBody>
          <a:bodyPr wrap="square" lIns="68562" tIns="34281" rIns="68562" bIns="34281" rtlCol="0">
            <a:spAutoFit/>
          </a:bodyPr>
          <a:lstStyle/>
          <a:p>
            <a:pPr>
              <a:defRPr/>
            </a:pPr>
            <a:r>
              <a:rPr lang="zh-CN" altLang="en-US" sz="1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单击添加标题</a:t>
            </a:r>
            <a:endParaRPr lang="zh-CN" altLang="en-US" sz="1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6" name="TextBox 15"/>
          <p:cNvSpPr txBox="1"/>
          <p:nvPr/>
        </p:nvSpPr>
        <p:spPr>
          <a:xfrm>
            <a:off x="6084168" y="2426659"/>
            <a:ext cx="1152467" cy="253897"/>
          </a:xfrm>
          <a:prstGeom prst="rect">
            <a:avLst/>
          </a:prstGeom>
          <a:noFill/>
        </p:spPr>
        <p:txBody>
          <a:bodyPr wrap="square" lIns="68562" tIns="34281" rIns="68562" bIns="34281" rtlCol="0">
            <a:spAutoFit/>
          </a:bodyPr>
          <a:lstStyle>
            <a:defPPr>
              <a:defRPr lang="zh-CN"/>
            </a:defPPr>
            <a:lvl1pPr algn="ctr">
              <a:defRPr sz="2800">
                <a:solidFill>
                  <a:schemeClr val="accent2"/>
                </a:solidFill>
                <a:latin typeface="+mj-ea"/>
                <a:ea typeface="+mj-ea"/>
              </a:defRPr>
            </a:lvl1pPr>
          </a:lstStyle>
          <a:p>
            <a:pPr>
              <a:defRPr/>
            </a:pPr>
            <a:r>
              <a:rPr lang="zh-CN" altLang="en-US" sz="1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单击添加标题</a:t>
            </a:r>
            <a:endParaRPr lang="zh-CN" altLang="en-US" sz="1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7" name="TextBox 16"/>
          <p:cNvSpPr txBox="1"/>
          <p:nvPr/>
        </p:nvSpPr>
        <p:spPr>
          <a:xfrm>
            <a:off x="4516613" y="3470775"/>
            <a:ext cx="1237790" cy="253897"/>
          </a:xfrm>
          <a:prstGeom prst="rect">
            <a:avLst/>
          </a:prstGeom>
          <a:noFill/>
        </p:spPr>
        <p:txBody>
          <a:bodyPr wrap="square" lIns="68562" tIns="34281" rIns="68562" bIns="34281" rtlCol="0">
            <a:spAutoFit/>
          </a:bodyPr>
          <a:lstStyle>
            <a:defPPr>
              <a:defRPr lang="zh-CN"/>
            </a:defPPr>
            <a:lvl1pPr algn="ctr">
              <a:defRPr sz="2800">
                <a:solidFill>
                  <a:schemeClr val="accent2"/>
                </a:solidFill>
                <a:latin typeface="+mj-ea"/>
                <a:ea typeface="+mj-ea"/>
              </a:defRPr>
            </a:lvl1pPr>
          </a:lstStyle>
          <a:p>
            <a:pPr>
              <a:defRPr/>
            </a:pPr>
            <a:r>
              <a:rPr lang="zh-CN" altLang="en-US" sz="1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单击添加标题</a:t>
            </a:r>
            <a:endParaRPr lang="zh-CN" altLang="en-US" sz="1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8" name="矩形 17"/>
          <p:cNvSpPr/>
          <p:nvPr/>
        </p:nvSpPr>
        <p:spPr>
          <a:xfrm>
            <a:off x="901026" y="3328628"/>
            <a:ext cx="2537289" cy="900228"/>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68562" tIns="34281" rIns="68562" bIns="34281">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defRPr/>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611560" y="1889243"/>
            <a:ext cx="3780420" cy="1177227"/>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68562" tIns="34281" rIns="68562" bIns="34281">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defRPr/>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611560" y="1400359"/>
            <a:ext cx="4320480" cy="484730"/>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68562" tIns="34281" rIns="68562" bIns="34281">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defRPr/>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TextBox 1"/>
          <p:cNvSpPr txBox="1"/>
          <p:nvPr/>
        </p:nvSpPr>
        <p:spPr>
          <a:xfrm>
            <a:off x="4417976" y="4361454"/>
            <a:ext cx="1061793" cy="253897"/>
          </a:xfrm>
          <a:prstGeom prst="rect">
            <a:avLst/>
          </a:prstGeom>
          <a:noFill/>
        </p:spPr>
        <p:txBody>
          <a:bodyPr wrap="none" lIns="68562" tIns="34281" rIns="68562" bIns="34281" rtlCol="0">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TextBox 21"/>
          <p:cNvSpPr txBox="1"/>
          <p:nvPr/>
        </p:nvSpPr>
        <p:spPr>
          <a:xfrm>
            <a:off x="6013611" y="3285125"/>
            <a:ext cx="1061793" cy="253897"/>
          </a:xfrm>
          <a:prstGeom prst="rect">
            <a:avLst/>
          </a:prstGeom>
          <a:noFill/>
        </p:spPr>
        <p:txBody>
          <a:bodyPr wrap="none" lIns="68562" tIns="34281" rIns="68562" bIns="34281" rtlCol="0">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3" name="TextBox 22"/>
          <p:cNvSpPr txBox="1"/>
          <p:nvPr/>
        </p:nvSpPr>
        <p:spPr>
          <a:xfrm>
            <a:off x="7739440" y="2303419"/>
            <a:ext cx="1061793" cy="253897"/>
          </a:xfrm>
          <a:prstGeom prst="rect">
            <a:avLst/>
          </a:prstGeom>
          <a:noFill/>
        </p:spPr>
        <p:txBody>
          <a:bodyPr wrap="none" lIns="68562" tIns="34281" rIns="68562" bIns="34281" rtlCol="0">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Tm="10732">
        <p14:prism/>
      </p:transition>
    </mc:Choice>
    <mc:Fallback>
      <p:transition spd="slow" advTm="107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upRight)">
                                      <p:cBhvr>
                                        <p:cTn id="7" dur="1000"/>
                                        <p:tgtEl>
                                          <p:spTgt spid="11"/>
                                        </p:tgtEl>
                                      </p:cBhvr>
                                    </p:animEffect>
                                  </p:childTnLst>
                                </p:cTn>
                              </p:par>
                            </p:childTnLst>
                          </p:cTn>
                        </p:par>
                        <p:par>
                          <p:cTn id="8" fill="hold">
                            <p:stCondLst>
                              <p:cond delay="1000"/>
                            </p:stCondLst>
                            <p:childTnLst>
                              <p:par>
                                <p:cTn id="9" presetID="26"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232">
                                          <p:stCondLst>
                                            <p:cond delay="0"/>
                                          </p:stCondLst>
                                        </p:cTn>
                                        <p:tgtEl>
                                          <p:spTgt spid="8"/>
                                        </p:tgtEl>
                                      </p:cBhvr>
                                    </p:animEffect>
                                    <p:anim calcmode="lin" valueType="num">
                                      <p:cBhvr>
                                        <p:cTn id="12" dur="729"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3" dur="266"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4" dur="266" tmFilter="0, 0; 0.125,0.2665; 0.25,0.4; 0.375,0.465; 0.5,0.5;  0.625,0.535; 0.75,0.6; 0.875,0.7335; 1,1">
                                          <p:stCondLst>
                                            <p:cond delay="266"/>
                                          </p:stCondLst>
                                        </p:cTn>
                                        <p:tgtEl>
                                          <p:spTgt spid="8"/>
                                        </p:tgtEl>
                                        <p:attrNameLst>
                                          <p:attrName>ppt_y</p:attrName>
                                        </p:attrNameLst>
                                      </p:cBhvr>
                                      <p:tavLst>
                                        <p:tav tm="0" fmla="#ppt_y-sin(pi*$)/9">
                                          <p:val>
                                            <p:fltVal val="0"/>
                                          </p:val>
                                        </p:tav>
                                        <p:tav tm="100000">
                                          <p:val>
                                            <p:fltVal val="1"/>
                                          </p:val>
                                        </p:tav>
                                      </p:tavLst>
                                    </p:anim>
                                    <p:anim calcmode="lin" valueType="num">
                                      <p:cBhvr>
                                        <p:cTn id="15" dur="133" tmFilter="0, 0; 0.125,0.2665; 0.25,0.4; 0.375,0.465; 0.5,0.5;  0.625,0.535; 0.75,0.6; 0.875,0.7335; 1,1">
                                          <p:stCondLst>
                                            <p:cond delay="530"/>
                                          </p:stCondLst>
                                        </p:cTn>
                                        <p:tgtEl>
                                          <p:spTgt spid="8"/>
                                        </p:tgtEl>
                                        <p:attrNameLst>
                                          <p:attrName>ppt_y</p:attrName>
                                        </p:attrNameLst>
                                      </p:cBhvr>
                                      <p:tavLst>
                                        <p:tav tm="0" fmla="#ppt_y-sin(pi*$)/27">
                                          <p:val>
                                            <p:fltVal val="0"/>
                                          </p:val>
                                        </p:tav>
                                        <p:tav tm="100000">
                                          <p:val>
                                            <p:fltVal val="1"/>
                                          </p:val>
                                        </p:tav>
                                      </p:tavLst>
                                    </p:anim>
                                    <p:anim calcmode="lin" valueType="num">
                                      <p:cBhvr>
                                        <p:cTn id="16" dur="66" tmFilter="0, 0; 0.125,0.2665; 0.25,0.4; 0.375,0.465; 0.5,0.5;  0.625,0.535; 0.75,0.6; 0.875,0.7335; 1,1">
                                          <p:stCondLst>
                                            <p:cond delay="662"/>
                                          </p:stCondLst>
                                        </p:cTn>
                                        <p:tgtEl>
                                          <p:spTgt spid="8"/>
                                        </p:tgtEl>
                                        <p:attrNameLst>
                                          <p:attrName>ppt_y</p:attrName>
                                        </p:attrNameLst>
                                      </p:cBhvr>
                                      <p:tavLst>
                                        <p:tav tm="0" fmla="#ppt_y-sin(pi*$)/81">
                                          <p:val>
                                            <p:fltVal val="0"/>
                                          </p:val>
                                        </p:tav>
                                        <p:tav tm="100000">
                                          <p:val>
                                            <p:fltVal val="1"/>
                                          </p:val>
                                        </p:tav>
                                      </p:tavLst>
                                    </p:anim>
                                    <p:animScale>
                                      <p:cBhvr>
                                        <p:cTn id="17" dur="10">
                                          <p:stCondLst>
                                            <p:cond delay="260"/>
                                          </p:stCondLst>
                                        </p:cTn>
                                        <p:tgtEl>
                                          <p:spTgt spid="8"/>
                                        </p:tgtEl>
                                      </p:cBhvr>
                                      <p:to x="100000" y="60000"/>
                                    </p:animScale>
                                    <p:animScale>
                                      <p:cBhvr>
                                        <p:cTn id="18" dur="66" decel="50000">
                                          <p:stCondLst>
                                            <p:cond delay="270"/>
                                          </p:stCondLst>
                                        </p:cTn>
                                        <p:tgtEl>
                                          <p:spTgt spid="8"/>
                                        </p:tgtEl>
                                      </p:cBhvr>
                                      <p:to x="100000" y="100000"/>
                                    </p:animScale>
                                    <p:animScale>
                                      <p:cBhvr>
                                        <p:cTn id="19" dur="10">
                                          <p:stCondLst>
                                            <p:cond delay="525"/>
                                          </p:stCondLst>
                                        </p:cTn>
                                        <p:tgtEl>
                                          <p:spTgt spid="8"/>
                                        </p:tgtEl>
                                      </p:cBhvr>
                                      <p:to x="100000" y="80000"/>
                                    </p:animScale>
                                    <p:animScale>
                                      <p:cBhvr>
                                        <p:cTn id="20" dur="66" decel="50000">
                                          <p:stCondLst>
                                            <p:cond delay="535"/>
                                          </p:stCondLst>
                                        </p:cTn>
                                        <p:tgtEl>
                                          <p:spTgt spid="8"/>
                                        </p:tgtEl>
                                      </p:cBhvr>
                                      <p:to x="100000" y="100000"/>
                                    </p:animScale>
                                    <p:animScale>
                                      <p:cBhvr>
                                        <p:cTn id="21" dur="10">
                                          <p:stCondLst>
                                            <p:cond delay="657"/>
                                          </p:stCondLst>
                                        </p:cTn>
                                        <p:tgtEl>
                                          <p:spTgt spid="8"/>
                                        </p:tgtEl>
                                      </p:cBhvr>
                                      <p:to x="100000" y="90000"/>
                                    </p:animScale>
                                    <p:animScale>
                                      <p:cBhvr>
                                        <p:cTn id="22" dur="66" decel="50000">
                                          <p:stCondLst>
                                            <p:cond delay="667"/>
                                          </p:stCondLst>
                                        </p:cTn>
                                        <p:tgtEl>
                                          <p:spTgt spid="8"/>
                                        </p:tgtEl>
                                      </p:cBhvr>
                                      <p:to x="100000" y="100000"/>
                                    </p:animScale>
                                    <p:animScale>
                                      <p:cBhvr>
                                        <p:cTn id="23" dur="10">
                                          <p:stCondLst>
                                            <p:cond delay="723"/>
                                          </p:stCondLst>
                                        </p:cTn>
                                        <p:tgtEl>
                                          <p:spTgt spid="8"/>
                                        </p:tgtEl>
                                      </p:cBhvr>
                                      <p:to x="100000" y="95000"/>
                                    </p:animScale>
                                    <p:animScale>
                                      <p:cBhvr>
                                        <p:cTn id="24" dur="66" decel="50000">
                                          <p:stCondLst>
                                            <p:cond delay="734"/>
                                          </p:stCondLst>
                                        </p:cTn>
                                        <p:tgtEl>
                                          <p:spTgt spid="8"/>
                                        </p:tgtEl>
                                      </p:cBhvr>
                                      <p:to x="100000" y="100000"/>
                                    </p:animScale>
                                  </p:childTnLst>
                                </p:cTn>
                              </p:par>
                              <p:par>
                                <p:cTn id="25" presetID="26" presetClass="entr" presetSubtype="0" fill="hold" grpId="0" nodeType="withEffect">
                                  <p:stCondLst>
                                    <p:cond delay="20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290">
                                          <p:stCondLst>
                                            <p:cond delay="0"/>
                                          </p:stCondLst>
                                        </p:cTn>
                                        <p:tgtEl>
                                          <p:spTgt spid="9"/>
                                        </p:tgtEl>
                                      </p:cBhvr>
                                    </p:animEffect>
                                    <p:anim calcmode="lin" valueType="num">
                                      <p:cBhvr>
                                        <p:cTn id="28"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9"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0"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31"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32"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33" dur="13">
                                          <p:stCondLst>
                                            <p:cond delay="325"/>
                                          </p:stCondLst>
                                        </p:cTn>
                                        <p:tgtEl>
                                          <p:spTgt spid="9"/>
                                        </p:tgtEl>
                                      </p:cBhvr>
                                      <p:to x="100000" y="60000"/>
                                    </p:animScale>
                                    <p:animScale>
                                      <p:cBhvr>
                                        <p:cTn id="34" dur="83" decel="50000">
                                          <p:stCondLst>
                                            <p:cond delay="338"/>
                                          </p:stCondLst>
                                        </p:cTn>
                                        <p:tgtEl>
                                          <p:spTgt spid="9"/>
                                        </p:tgtEl>
                                      </p:cBhvr>
                                      <p:to x="100000" y="100000"/>
                                    </p:animScale>
                                    <p:animScale>
                                      <p:cBhvr>
                                        <p:cTn id="35" dur="13">
                                          <p:stCondLst>
                                            <p:cond delay="656"/>
                                          </p:stCondLst>
                                        </p:cTn>
                                        <p:tgtEl>
                                          <p:spTgt spid="9"/>
                                        </p:tgtEl>
                                      </p:cBhvr>
                                      <p:to x="100000" y="80000"/>
                                    </p:animScale>
                                    <p:animScale>
                                      <p:cBhvr>
                                        <p:cTn id="36" dur="83" decel="50000">
                                          <p:stCondLst>
                                            <p:cond delay="669"/>
                                          </p:stCondLst>
                                        </p:cTn>
                                        <p:tgtEl>
                                          <p:spTgt spid="9"/>
                                        </p:tgtEl>
                                      </p:cBhvr>
                                      <p:to x="100000" y="100000"/>
                                    </p:animScale>
                                    <p:animScale>
                                      <p:cBhvr>
                                        <p:cTn id="37" dur="13">
                                          <p:stCondLst>
                                            <p:cond delay="821"/>
                                          </p:stCondLst>
                                        </p:cTn>
                                        <p:tgtEl>
                                          <p:spTgt spid="9"/>
                                        </p:tgtEl>
                                      </p:cBhvr>
                                      <p:to x="100000" y="90000"/>
                                    </p:animScale>
                                    <p:animScale>
                                      <p:cBhvr>
                                        <p:cTn id="38" dur="83" decel="50000">
                                          <p:stCondLst>
                                            <p:cond delay="834"/>
                                          </p:stCondLst>
                                        </p:cTn>
                                        <p:tgtEl>
                                          <p:spTgt spid="9"/>
                                        </p:tgtEl>
                                      </p:cBhvr>
                                      <p:to x="100000" y="100000"/>
                                    </p:animScale>
                                    <p:animScale>
                                      <p:cBhvr>
                                        <p:cTn id="39" dur="13">
                                          <p:stCondLst>
                                            <p:cond delay="904"/>
                                          </p:stCondLst>
                                        </p:cTn>
                                        <p:tgtEl>
                                          <p:spTgt spid="9"/>
                                        </p:tgtEl>
                                      </p:cBhvr>
                                      <p:to x="100000" y="95000"/>
                                    </p:animScale>
                                    <p:animScale>
                                      <p:cBhvr>
                                        <p:cTn id="40" dur="83" decel="50000">
                                          <p:stCondLst>
                                            <p:cond delay="917"/>
                                          </p:stCondLst>
                                        </p:cTn>
                                        <p:tgtEl>
                                          <p:spTgt spid="9"/>
                                        </p:tgtEl>
                                      </p:cBhvr>
                                      <p:to x="100000" y="100000"/>
                                    </p:animScale>
                                  </p:childTnLst>
                                </p:cTn>
                              </p:par>
                              <p:par>
                                <p:cTn id="41" presetID="26" presetClass="entr" presetSubtype="0" fill="hold" grpId="0" nodeType="withEffect">
                                  <p:stCondLst>
                                    <p:cond delay="40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290">
                                          <p:stCondLst>
                                            <p:cond delay="0"/>
                                          </p:stCondLst>
                                        </p:cTn>
                                        <p:tgtEl>
                                          <p:spTgt spid="10"/>
                                        </p:tgtEl>
                                      </p:cBhvr>
                                    </p:animEffect>
                                    <p:anim calcmode="lin" valueType="num">
                                      <p:cBhvr>
                                        <p:cTn id="44"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5"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6"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47"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48"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49" dur="13">
                                          <p:stCondLst>
                                            <p:cond delay="325"/>
                                          </p:stCondLst>
                                        </p:cTn>
                                        <p:tgtEl>
                                          <p:spTgt spid="10"/>
                                        </p:tgtEl>
                                      </p:cBhvr>
                                      <p:to x="100000" y="60000"/>
                                    </p:animScale>
                                    <p:animScale>
                                      <p:cBhvr>
                                        <p:cTn id="50" dur="83" decel="50000">
                                          <p:stCondLst>
                                            <p:cond delay="338"/>
                                          </p:stCondLst>
                                        </p:cTn>
                                        <p:tgtEl>
                                          <p:spTgt spid="10"/>
                                        </p:tgtEl>
                                      </p:cBhvr>
                                      <p:to x="100000" y="100000"/>
                                    </p:animScale>
                                    <p:animScale>
                                      <p:cBhvr>
                                        <p:cTn id="51" dur="13">
                                          <p:stCondLst>
                                            <p:cond delay="656"/>
                                          </p:stCondLst>
                                        </p:cTn>
                                        <p:tgtEl>
                                          <p:spTgt spid="10"/>
                                        </p:tgtEl>
                                      </p:cBhvr>
                                      <p:to x="100000" y="80000"/>
                                    </p:animScale>
                                    <p:animScale>
                                      <p:cBhvr>
                                        <p:cTn id="52" dur="83" decel="50000">
                                          <p:stCondLst>
                                            <p:cond delay="669"/>
                                          </p:stCondLst>
                                        </p:cTn>
                                        <p:tgtEl>
                                          <p:spTgt spid="10"/>
                                        </p:tgtEl>
                                      </p:cBhvr>
                                      <p:to x="100000" y="100000"/>
                                    </p:animScale>
                                    <p:animScale>
                                      <p:cBhvr>
                                        <p:cTn id="53" dur="13">
                                          <p:stCondLst>
                                            <p:cond delay="821"/>
                                          </p:stCondLst>
                                        </p:cTn>
                                        <p:tgtEl>
                                          <p:spTgt spid="10"/>
                                        </p:tgtEl>
                                      </p:cBhvr>
                                      <p:to x="100000" y="90000"/>
                                    </p:animScale>
                                    <p:animScale>
                                      <p:cBhvr>
                                        <p:cTn id="54" dur="83" decel="50000">
                                          <p:stCondLst>
                                            <p:cond delay="834"/>
                                          </p:stCondLst>
                                        </p:cTn>
                                        <p:tgtEl>
                                          <p:spTgt spid="10"/>
                                        </p:tgtEl>
                                      </p:cBhvr>
                                      <p:to x="100000" y="100000"/>
                                    </p:animScale>
                                    <p:animScale>
                                      <p:cBhvr>
                                        <p:cTn id="55" dur="13">
                                          <p:stCondLst>
                                            <p:cond delay="904"/>
                                          </p:stCondLst>
                                        </p:cTn>
                                        <p:tgtEl>
                                          <p:spTgt spid="10"/>
                                        </p:tgtEl>
                                      </p:cBhvr>
                                      <p:to x="100000" y="95000"/>
                                    </p:animScale>
                                    <p:animScale>
                                      <p:cBhvr>
                                        <p:cTn id="56" dur="83" decel="50000">
                                          <p:stCondLst>
                                            <p:cond delay="917"/>
                                          </p:stCondLst>
                                        </p:cTn>
                                        <p:tgtEl>
                                          <p:spTgt spid="10"/>
                                        </p:tgtEl>
                                      </p:cBhvr>
                                      <p:to x="100000" y="100000"/>
                                    </p:animScale>
                                  </p:childTnLst>
                                </p:cTn>
                              </p:par>
                            </p:childTnLst>
                          </p:cTn>
                        </p:par>
                        <p:par>
                          <p:cTn id="57" fill="hold">
                            <p:stCondLst>
                              <p:cond delay="2000"/>
                            </p:stCondLst>
                            <p:childTnLst>
                              <p:par>
                                <p:cTn id="58" presetID="31"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500" fill="hold"/>
                                        <p:tgtEl>
                                          <p:spTgt spid="17"/>
                                        </p:tgtEl>
                                        <p:attrNameLst>
                                          <p:attrName>ppt_w</p:attrName>
                                        </p:attrNameLst>
                                      </p:cBhvr>
                                      <p:tavLst>
                                        <p:tav tm="0">
                                          <p:val>
                                            <p:fltVal val="0"/>
                                          </p:val>
                                        </p:tav>
                                        <p:tav tm="100000">
                                          <p:val>
                                            <p:strVal val="#ppt_w"/>
                                          </p:val>
                                        </p:tav>
                                      </p:tavLst>
                                    </p:anim>
                                    <p:anim calcmode="lin" valueType="num">
                                      <p:cBhvr>
                                        <p:cTn id="61" dur="500" fill="hold"/>
                                        <p:tgtEl>
                                          <p:spTgt spid="17"/>
                                        </p:tgtEl>
                                        <p:attrNameLst>
                                          <p:attrName>ppt_h</p:attrName>
                                        </p:attrNameLst>
                                      </p:cBhvr>
                                      <p:tavLst>
                                        <p:tav tm="0">
                                          <p:val>
                                            <p:fltVal val="0"/>
                                          </p:val>
                                        </p:tav>
                                        <p:tav tm="100000">
                                          <p:val>
                                            <p:strVal val="#ppt_h"/>
                                          </p:val>
                                        </p:tav>
                                      </p:tavLst>
                                    </p:anim>
                                    <p:anim calcmode="lin" valueType="num">
                                      <p:cBhvr>
                                        <p:cTn id="62" dur="500" fill="hold"/>
                                        <p:tgtEl>
                                          <p:spTgt spid="17"/>
                                        </p:tgtEl>
                                        <p:attrNameLst>
                                          <p:attrName>style.rotation</p:attrName>
                                        </p:attrNameLst>
                                      </p:cBhvr>
                                      <p:tavLst>
                                        <p:tav tm="0">
                                          <p:val>
                                            <p:fltVal val="90"/>
                                          </p:val>
                                        </p:tav>
                                        <p:tav tm="100000">
                                          <p:val>
                                            <p:fltVal val="0"/>
                                          </p:val>
                                        </p:tav>
                                      </p:tavLst>
                                    </p:anim>
                                    <p:animEffect transition="in" filter="fade">
                                      <p:cBhvr>
                                        <p:cTn id="63" dur="500"/>
                                        <p:tgtEl>
                                          <p:spTgt spid="17"/>
                                        </p:tgtEl>
                                      </p:cBhvr>
                                    </p:animEffect>
                                  </p:childTnLst>
                                </p:cTn>
                              </p:par>
                            </p:childTnLst>
                          </p:cTn>
                        </p:par>
                        <p:par>
                          <p:cTn id="64" fill="hold">
                            <p:stCondLst>
                              <p:cond delay="2500"/>
                            </p:stCondLst>
                            <p:childTnLst>
                              <p:par>
                                <p:cTn id="65" presetID="42" presetClass="entr" presetSubtype="0" fill="hold" grpId="0" nodeType="after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fade">
                                      <p:cBhvr>
                                        <p:cTn id="67" dur="500"/>
                                        <p:tgtEl>
                                          <p:spTgt spid="2"/>
                                        </p:tgtEl>
                                      </p:cBhvr>
                                    </p:animEffect>
                                    <p:anim calcmode="lin" valueType="num">
                                      <p:cBhvr>
                                        <p:cTn id="68" dur="500" fill="hold"/>
                                        <p:tgtEl>
                                          <p:spTgt spid="2"/>
                                        </p:tgtEl>
                                        <p:attrNameLst>
                                          <p:attrName>ppt_x</p:attrName>
                                        </p:attrNameLst>
                                      </p:cBhvr>
                                      <p:tavLst>
                                        <p:tav tm="0">
                                          <p:val>
                                            <p:strVal val="#ppt_x"/>
                                          </p:val>
                                        </p:tav>
                                        <p:tav tm="100000">
                                          <p:val>
                                            <p:strVal val="#ppt_x"/>
                                          </p:val>
                                        </p:tav>
                                      </p:tavLst>
                                    </p:anim>
                                    <p:anim calcmode="lin" valueType="num">
                                      <p:cBhvr>
                                        <p:cTn id="69" dur="500" fill="hold"/>
                                        <p:tgtEl>
                                          <p:spTgt spid="2"/>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22" presetClass="entr" presetSubtype="2"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wipe(right)">
                                      <p:cBhvr>
                                        <p:cTn id="73" dur="500"/>
                                        <p:tgtEl>
                                          <p:spTgt spid="12"/>
                                        </p:tgtEl>
                                      </p:cBhvr>
                                    </p:animEffect>
                                  </p:childTnLst>
                                </p:cTn>
                              </p:par>
                            </p:childTnLst>
                          </p:cTn>
                        </p:par>
                        <p:par>
                          <p:cTn id="74" fill="hold">
                            <p:stCondLst>
                              <p:cond delay="3500"/>
                            </p:stCondLst>
                            <p:childTnLst>
                              <p:par>
                                <p:cTn id="75" presetID="31" presetClass="entr" presetSubtype="0"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400" fill="hold"/>
                                        <p:tgtEl>
                                          <p:spTgt spid="18"/>
                                        </p:tgtEl>
                                        <p:attrNameLst>
                                          <p:attrName>ppt_w</p:attrName>
                                        </p:attrNameLst>
                                      </p:cBhvr>
                                      <p:tavLst>
                                        <p:tav tm="0">
                                          <p:val>
                                            <p:fltVal val="0"/>
                                          </p:val>
                                        </p:tav>
                                        <p:tav tm="100000">
                                          <p:val>
                                            <p:strVal val="#ppt_w"/>
                                          </p:val>
                                        </p:tav>
                                      </p:tavLst>
                                    </p:anim>
                                    <p:anim calcmode="lin" valueType="num">
                                      <p:cBhvr>
                                        <p:cTn id="78" dur="400" fill="hold"/>
                                        <p:tgtEl>
                                          <p:spTgt spid="18"/>
                                        </p:tgtEl>
                                        <p:attrNameLst>
                                          <p:attrName>ppt_h</p:attrName>
                                        </p:attrNameLst>
                                      </p:cBhvr>
                                      <p:tavLst>
                                        <p:tav tm="0">
                                          <p:val>
                                            <p:fltVal val="0"/>
                                          </p:val>
                                        </p:tav>
                                        <p:tav tm="100000">
                                          <p:val>
                                            <p:strVal val="#ppt_h"/>
                                          </p:val>
                                        </p:tav>
                                      </p:tavLst>
                                    </p:anim>
                                    <p:anim calcmode="lin" valueType="num">
                                      <p:cBhvr>
                                        <p:cTn id="79" dur="400" fill="hold"/>
                                        <p:tgtEl>
                                          <p:spTgt spid="18"/>
                                        </p:tgtEl>
                                        <p:attrNameLst>
                                          <p:attrName>style.rotation</p:attrName>
                                        </p:attrNameLst>
                                      </p:cBhvr>
                                      <p:tavLst>
                                        <p:tav tm="0">
                                          <p:val>
                                            <p:fltVal val="90"/>
                                          </p:val>
                                        </p:tav>
                                        <p:tav tm="100000">
                                          <p:val>
                                            <p:fltVal val="0"/>
                                          </p:val>
                                        </p:tav>
                                      </p:tavLst>
                                    </p:anim>
                                    <p:animEffect transition="in" filter="fade">
                                      <p:cBhvr>
                                        <p:cTn id="80" dur="400"/>
                                        <p:tgtEl>
                                          <p:spTgt spid="18"/>
                                        </p:tgtEl>
                                      </p:cBhvr>
                                    </p:animEffect>
                                  </p:childTnLst>
                                </p:cTn>
                              </p:par>
                            </p:childTnLst>
                          </p:cTn>
                        </p:par>
                        <p:par>
                          <p:cTn id="81" fill="hold">
                            <p:stCondLst>
                              <p:cond delay="4000"/>
                            </p:stCondLst>
                            <p:childTnLst>
                              <p:par>
                                <p:cTn id="82" presetID="31" presetClass="entr" presetSubtype="0" fill="hold" grpId="0" nodeType="after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p:cTn id="84" dur="500" fill="hold"/>
                                        <p:tgtEl>
                                          <p:spTgt spid="16"/>
                                        </p:tgtEl>
                                        <p:attrNameLst>
                                          <p:attrName>ppt_w</p:attrName>
                                        </p:attrNameLst>
                                      </p:cBhvr>
                                      <p:tavLst>
                                        <p:tav tm="0">
                                          <p:val>
                                            <p:fltVal val="0"/>
                                          </p:val>
                                        </p:tav>
                                        <p:tav tm="100000">
                                          <p:val>
                                            <p:strVal val="#ppt_w"/>
                                          </p:val>
                                        </p:tav>
                                      </p:tavLst>
                                    </p:anim>
                                    <p:anim calcmode="lin" valueType="num">
                                      <p:cBhvr>
                                        <p:cTn id="85" dur="500" fill="hold"/>
                                        <p:tgtEl>
                                          <p:spTgt spid="16"/>
                                        </p:tgtEl>
                                        <p:attrNameLst>
                                          <p:attrName>ppt_h</p:attrName>
                                        </p:attrNameLst>
                                      </p:cBhvr>
                                      <p:tavLst>
                                        <p:tav tm="0">
                                          <p:val>
                                            <p:fltVal val="0"/>
                                          </p:val>
                                        </p:tav>
                                        <p:tav tm="100000">
                                          <p:val>
                                            <p:strVal val="#ppt_h"/>
                                          </p:val>
                                        </p:tav>
                                      </p:tavLst>
                                    </p:anim>
                                    <p:anim calcmode="lin" valueType="num">
                                      <p:cBhvr>
                                        <p:cTn id="86" dur="500" fill="hold"/>
                                        <p:tgtEl>
                                          <p:spTgt spid="16"/>
                                        </p:tgtEl>
                                        <p:attrNameLst>
                                          <p:attrName>style.rotation</p:attrName>
                                        </p:attrNameLst>
                                      </p:cBhvr>
                                      <p:tavLst>
                                        <p:tav tm="0">
                                          <p:val>
                                            <p:fltVal val="90"/>
                                          </p:val>
                                        </p:tav>
                                        <p:tav tm="100000">
                                          <p:val>
                                            <p:fltVal val="0"/>
                                          </p:val>
                                        </p:tav>
                                      </p:tavLst>
                                    </p:anim>
                                    <p:animEffect transition="in" filter="fade">
                                      <p:cBhvr>
                                        <p:cTn id="87" dur="500"/>
                                        <p:tgtEl>
                                          <p:spTgt spid="16"/>
                                        </p:tgtEl>
                                      </p:cBhvr>
                                    </p:animEffect>
                                  </p:childTnLst>
                                </p:cTn>
                              </p:par>
                            </p:childTnLst>
                          </p:cTn>
                        </p:par>
                        <p:par>
                          <p:cTn id="88" fill="hold">
                            <p:stCondLst>
                              <p:cond delay="4500"/>
                            </p:stCondLst>
                            <p:childTnLst>
                              <p:par>
                                <p:cTn id="89" presetID="42"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500"/>
                                        <p:tgtEl>
                                          <p:spTgt spid="22"/>
                                        </p:tgtEl>
                                      </p:cBhvr>
                                    </p:animEffect>
                                    <p:anim calcmode="lin" valueType="num">
                                      <p:cBhvr>
                                        <p:cTn id="92" dur="500" fill="hold"/>
                                        <p:tgtEl>
                                          <p:spTgt spid="22"/>
                                        </p:tgtEl>
                                        <p:attrNameLst>
                                          <p:attrName>ppt_x</p:attrName>
                                        </p:attrNameLst>
                                      </p:cBhvr>
                                      <p:tavLst>
                                        <p:tav tm="0">
                                          <p:val>
                                            <p:strVal val="#ppt_x"/>
                                          </p:val>
                                        </p:tav>
                                        <p:tav tm="100000">
                                          <p:val>
                                            <p:strVal val="#ppt_x"/>
                                          </p:val>
                                        </p:tav>
                                      </p:tavLst>
                                    </p:anim>
                                    <p:anim calcmode="lin" valueType="num">
                                      <p:cBhvr>
                                        <p:cTn id="93" dur="500" fill="hold"/>
                                        <p:tgtEl>
                                          <p:spTgt spid="22"/>
                                        </p:tgtEl>
                                        <p:attrNameLst>
                                          <p:attrName>ppt_y</p:attrName>
                                        </p:attrNameLst>
                                      </p:cBhvr>
                                      <p:tavLst>
                                        <p:tav tm="0">
                                          <p:val>
                                            <p:strVal val="#ppt_y+.1"/>
                                          </p:val>
                                        </p:tav>
                                        <p:tav tm="100000">
                                          <p:val>
                                            <p:strVal val="#ppt_y"/>
                                          </p:val>
                                        </p:tav>
                                      </p:tavLst>
                                    </p:anim>
                                  </p:childTnLst>
                                </p:cTn>
                              </p:par>
                            </p:childTnLst>
                          </p:cTn>
                        </p:par>
                        <p:par>
                          <p:cTn id="94" fill="hold">
                            <p:stCondLst>
                              <p:cond delay="5000"/>
                            </p:stCondLst>
                            <p:childTnLst>
                              <p:par>
                                <p:cTn id="95" presetID="22" presetClass="entr" presetSubtype="2" fill="hold" grpId="0" nodeType="after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wipe(right)">
                                      <p:cBhvr>
                                        <p:cTn id="97" dur="500"/>
                                        <p:tgtEl>
                                          <p:spTgt spid="13"/>
                                        </p:tgtEl>
                                      </p:cBhvr>
                                    </p:animEffect>
                                  </p:childTnLst>
                                </p:cTn>
                              </p:par>
                            </p:childTnLst>
                          </p:cTn>
                        </p:par>
                        <p:par>
                          <p:cTn id="98" fill="hold">
                            <p:stCondLst>
                              <p:cond delay="5500"/>
                            </p:stCondLst>
                            <p:childTnLst>
                              <p:par>
                                <p:cTn id="99" presetID="31" presetClass="entr" presetSubtype="0" fill="hold" grpId="0" nodeType="afterEffect">
                                  <p:stCondLst>
                                    <p:cond delay="0"/>
                                  </p:stCondLst>
                                  <p:childTnLst>
                                    <p:set>
                                      <p:cBhvr>
                                        <p:cTn id="100" dur="1" fill="hold">
                                          <p:stCondLst>
                                            <p:cond delay="0"/>
                                          </p:stCondLst>
                                        </p:cTn>
                                        <p:tgtEl>
                                          <p:spTgt spid="19"/>
                                        </p:tgtEl>
                                        <p:attrNameLst>
                                          <p:attrName>style.visibility</p:attrName>
                                        </p:attrNameLst>
                                      </p:cBhvr>
                                      <p:to>
                                        <p:strVal val="visible"/>
                                      </p:to>
                                    </p:set>
                                    <p:anim calcmode="lin" valueType="num">
                                      <p:cBhvr>
                                        <p:cTn id="101" dur="400" fill="hold"/>
                                        <p:tgtEl>
                                          <p:spTgt spid="19"/>
                                        </p:tgtEl>
                                        <p:attrNameLst>
                                          <p:attrName>ppt_w</p:attrName>
                                        </p:attrNameLst>
                                      </p:cBhvr>
                                      <p:tavLst>
                                        <p:tav tm="0">
                                          <p:val>
                                            <p:fltVal val="0"/>
                                          </p:val>
                                        </p:tav>
                                        <p:tav tm="100000">
                                          <p:val>
                                            <p:strVal val="#ppt_w"/>
                                          </p:val>
                                        </p:tav>
                                      </p:tavLst>
                                    </p:anim>
                                    <p:anim calcmode="lin" valueType="num">
                                      <p:cBhvr>
                                        <p:cTn id="102" dur="400" fill="hold"/>
                                        <p:tgtEl>
                                          <p:spTgt spid="19"/>
                                        </p:tgtEl>
                                        <p:attrNameLst>
                                          <p:attrName>ppt_h</p:attrName>
                                        </p:attrNameLst>
                                      </p:cBhvr>
                                      <p:tavLst>
                                        <p:tav tm="0">
                                          <p:val>
                                            <p:fltVal val="0"/>
                                          </p:val>
                                        </p:tav>
                                        <p:tav tm="100000">
                                          <p:val>
                                            <p:strVal val="#ppt_h"/>
                                          </p:val>
                                        </p:tav>
                                      </p:tavLst>
                                    </p:anim>
                                    <p:anim calcmode="lin" valueType="num">
                                      <p:cBhvr>
                                        <p:cTn id="103" dur="400" fill="hold"/>
                                        <p:tgtEl>
                                          <p:spTgt spid="19"/>
                                        </p:tgtEl>
                                        <p:attrNameLst>
                                          <p:attrName>style.rotation</p:attrName>
                                        </p:attrNameLst>
                                      </p:cBhvr>
                                      <p:tavLst>
                                        <p:tav tm="0">
                                          <p:val>
                                            <p:fltVal val="90"/>
                                          </p:val>
                                        </p:tav>
                                        <p:tav tm="100000">
                                          <p:val>
                                            <p:fltVal val="0"/>
                                          </p:val>
                                        </p:tav>
                                      </p:tavLst>
                                    </p:anim>
                                    <p:animEffect transition="in" filter="fade">
                                      <p:cBhvr>
                                        <p:cTn id="104" dur="400"/>
                                        <p:tgtEl>
                                          <p:spTgt spid="19"/>
                                        </p:tgtEl>
                                      </p:cBhvr>
                                    </p:animEffect>
                                  </p:childTnLst>
                                </p:cTn>
                              </p:par>
                            </p:childTnLst>
                          </p:cTn>
                        </p:par>
                        <p:par>
                          <p:cTn id="105" fill="hold">
                            <p:stCondLst>
                              <p:cond delay="6000"/>
                            </p:stCondLst>
                            <p:childTnLst>
                              <p:par>
                                <p:cTn id="106" presetID="31" presetClass="entr" presetSubtype="0" fill="hold" grpId="0" nodeType="after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p:cTn id="108" dur="500" fill="hold"/>
                                        <p:tgtEl>
                                          <p:spTgt spid="15"/>
                                        </p:tgtEl>
                                        <p:attrNameLst>
                                          <p:attrName>ppt_w</p:attrName>
                                        </p:attrNameLst>
                                      </p:cBhvr>
                                      <p:tavLst>
                                        <p:tav tm="0">
                                          <p:val>
                                            <p:fltVal val="0"/>
                                          </p:val>
                                        </p:tav>
                                        <p:tav tm="100000">
                                          <p:val>
                                            <p:strVal val="#ppt_w"/>
                                          </p:val>
                                        </p:tav>
                                      </p:tavLst>
                                    </p:anim>
                                    <p:anim calcmode="lin" valueType="num">
                                      <p:cBhvr>
                                        <p:cTn id="109" dur="500" fill="hold"/>
                                        <p:tgtEl>
                                          <p:spTgt spid="15"/>
                                        </p:tgtEl>
                                        <p:attrNameLst>
                                          <p:attrName>ppt_h</p:attrName>
                                        </p:attrNameLst>
                                      </p:cBhvr>
                                      <p:tavLst>
                                        <p:tav tm="0">
                                          <p:val>
                                            <p:fltVal val="0"/>
                                          </p:val>
                                        </p:tav>
                                        <p:tav tm="100000">
                                          <p:val>
                                            <p:strVal val="#ppt_h"/>
                                          </p:val>
                                        </p:tav>
                                      </p:tavLst>
                                    </p:anim>
                                    <p:anim calcmode="lin" valueType="num">
                                      <p:cBhvr>
                                        <p:cTn id="110" dur="500" fill="hold"/>
                                        <p:tgtEl>
                                          <p:spTgt spid="15"/>
                                        </p:tgtEl>
                                        <p:attrNameLst>
                                          <p:attrName>style.rotation</p:attrName>
                                        </p:attrNameLst>
                                      </p:cBhvr>
                                      <p:tavLst>
                                        <p:tav tm="0">
                                          <p:val>
                                            <p:fltVal val="90"/>
                                          </p:val>
                                        </p:tav>
                                        <p:tav tm="100000">
                                          <p:val>
                                            <p:fltVal val="0"/>
                                          </p:val>
                                        </p:tav>
                                      </p:tavLst>
                                    </p:anim>
                                    <p:animEffect transition="in" filter="fade">
                                      <p:cBhvr>
                                        <p:cTn id="111" dur="500"/>
                                        <p:tgtEl>
                                          <p:spTgt spid="15"/>
                                        </p:tgtEl>
                                      </p:cBhvr>
                                    </p:animEffect>
                                  </p:childTnLst>
                                </p:cTn>
                              </p:par>
                            </p:childTnLst>
                          </p:cTn>
                        </p:par>
                        <p:par>
                          <p:cTn id="112" fill="hold">
                            <p:stCondLst>
                              <p:cond delay="6500"/>
                            </p:stCondLst>
                            <p:childTnLst>
                              <p:par>
                                <p:cTn id="113" presetID="42" presetClass="entr" presetSubtype="0" fill="hold" grpId="0" nodeType="afterEffect">
                                  <p:stCondLst>
                                    <p:cond delay="0"/>
                                  </p:stCondLst>
                                  <p:childTnLst>
                                    <p:set>
                                      <p:cBhvr>
                                        <p:cTn id="114" dur="1" fill="hold">
                                          <p:stCondLst>
                                            <p:cond delay="0"/>
                                          </p:stCondLst>
                                        </p:cTn>
                                        <p:tgtEl>
                                          <p:spTgt spid="23"/>
                                        </p:tgtEl>
                                        <p:attrNameLst>
                                          <p:attrName>style.visibility</p:attrName>
                                        </p:attrNameLst>
                                      </p:cBhvr>
                                      <p:to>
                                        <p:strVal val="visible"/>
                                      </p:to>
                                    </p:set>
                                    <p:animEffect transition="in" filter="fade">
                                      <p:cBhvr>
                                        <p:cTn id="115" dur="500"/>
                                        <p:tgtEl>
                                          <p:spTgt spid="23"/>
                                        </p:tgtEl>
                                      </p:cBhvr>
                                    </p:animEffect>
                                    <p:anim calcmode="lin" valueType="num">
                                      <p:cBhvr>
                                        <p:cTn id="116" dur="500" fill="hold"/>
                                        <p:tgtEl>
                                          <p:spTgt spid="23"/>
                                        </p:tgtEl>
                                        <p:attrNameLst>
                                          <p:attrName>ppt_x</p:attrName>
                                        </p:attrNameLst>
                                      </p:cBhvr>
                                      <p:tavLst>
                                        <p:tav tm="0">
                                          <p:val>
                                            <p:strVal val="#ppt_x"/>
                                          </p:val>
                                        </p:tav>
                                        <p:tav tm="100000">
                                          <p:val>
                                            <p:strVal val="#ppt_x"/>
                                          </p:val>
                                        </p:tav>
                                      </p:tavLst>
                                    </p:anim>
                                    <p:anim calcmode="lin" valueType="num">
                                      <p:cBhvr>
                                        <p:cTn id="117" dur="500" fill="hold"/>
                                        <p:tgtEl>
                                          <p:spTgt spid="23"/>
                                        </p:tgtEl>
                                        <p:attrNameLst>
                                          <p:attrName>ppt_y</p:attrName>
                                        </p:attrNameLst>
                                      </p:cBhvr>
                                      <p:tavLst>
                                        <p:tav tm="0">
                                          <p:val>
                                            <p:strVal val="#ppt_y+.1"/>
                                          </p:val>
                                        </p:tav>
                                        <p:tav tm="100000">
                                          <p:val>
                                            <p:strVal val="#ppt_y"/>
                                          </p:val>
                                        </p:tav>
                                      </p:tavLst>
                                    </p:anim>
                                  </p:childTnLst>
                                </p:cTn>
                              </p:par>
                            </p:childTnLst>
                          </p:cTn>
                        </p:par>
                        <p:par>
                          <p:cTn id="118" fill="hold">
                            <p:stCondLst>
                              <p:cond delay="7000"/>
                            </p:stCondLst>
                            <p:childTnLst>
                              <p:par>
                                <p:cTn id="119" presetID="22" presetClass="entr" presetSubtype="2" fill="hold" grpId="0" nodeType="afterEffect">
                                  <p:stCondLst>
                                    <p:cond delay="0"/>
                                  </p:stCondLst>
                                  <p:childTnLst>
                                    <p:set>
                                      <p:cBhvr>
                                        <p:cTn id="120" dur="1" fill="hold">
                                          <p:stCondLst>
                                            <p:cond delay="0"/>
                                          </p:stCondLst>
                                        </p:cTn>
                                        <p:tgtEl>
                                          <p:spTgt spid="14"/>
                                        </p:tgtEl>
                                        <p:attrNameLst>
                                          <p:attrName>style.visibility</p:attrName>
                                        </p:attrNameLst>
                                      </p:cBhvr>
                                      <p:to>
                                        <p:strVal val="visible"/>
                                      </p:to>
                                    </p:set>
                                    <p:animEffect transition="in" filter="wipe(right)">
                                      <p:cBhvr>
                                        <p:cTn id="121" dur="500"/>
                                        <p:tgtEl>
                                          <p:spTgt spid="14"/>
                                        </p:tgtEl>
                                      </p:cBhvr>
                                    </p:animEffect>
                                  </p:childTnLst>
                                </p:cTn>
                              </p:par>
                            </p:childTnLst>
                          </p:cTn>
                        </p:par>
                        <p:par>
                          <p:cTn id="122" fill="hold">
                            <p:stCondLst>
                              <p:cond delay="7500"/>
                            </p:stCondLst>
                            <p:childTnLst>
                              <p:par>
                                <p:cTn id="123" presetID="31" presetClass="entr" presetSubtype="0" fill="hold" grpId="0" nodeType="afterEffect">
                                  <p:stCondLst>
                                    <p:cond delay="0"/>
                                  </p:stCondLst>
                                  <p:childTnLst>
                                    <p:set>
                                      <p:cBhvr>
                                        <p:cTn id="124" dur="1" fill="hold">
                                          <p:stCondLst>
                                            <p:cond delay="0"/>
                                          </p:stCondLst>
                                        </p:cTn>
                                        <p:tgtEl>
                                          <p:spTgt spid="20"/>
                                        </p:tgtEl>
                                        <p:attrNameLst>
                                          <p:attrName>style.visibility</p:attrName>
                                        </p:attrNameLst>
                                      </p:cBhvr>
                                      <p:to>
                                        <p:strVal val="visible"/>
                                      </p:to>
                                    </p:set>
                                    <p:anim calcmode="lin" valueType="num">
                                      <p:cBhvr>
                                        <p:cTn id="125" dur="400" fill="hold"/>
                                        <p:tgtEl>
                                          <p:spTgt spid="20"/>
                                        </p:tgtEl>
                                        <p:attrNameLst>
                                          <p:attrName>ppt_w</p:attrName>
                                        </p:attrNameLst>
                                      </p:cBhvr>
                                      <p:tavLst>
                                        <p:tav tm="0">
                                          <p:val>
                                            <p:fltVal val="0"/>
                                          </p:val>
                                        </p:tav>
                                        <p:tav tm="100000">
                                          <p:val>
                                            <p:strVal val="#ppt_w"/>
                                          </p:val>
                                        </p:tav>
                                      </p:tavLst>
                                    </p:anim>
                                    <p:anim calcmode="lin" valueType="num">
                                      <p:cBhvr>
                                        <p:cTn id="126" dur="400" fill="hold"/>
                                        <p:tgtEl>
                                          <p:spTgt spid="20"/>
                                        </p:tgtEl>
                                        <p:attrNameLst>
                                          <p:attrName>ppt_h</p:attrName>
                                        </p:attrNameLst>
                                      </p:cBhvr>
                                      <p:tavLst>
                                        <p:tav tm="0">
                                          <p:val>
                                            <p:fltVal val="0"/>
                                          </p:val>
                                        </p:tav>
                                        <p:tav tm="100000">
                                          <p:val>
                                            <p:strVal val="#ppt_h"/>
                                          </p:val>
                                        </p:tav>
                                      </p:tavLst>
                                    </p:anim>
                                    <p:anim calcmode="lin" valueType="num">
                                      <p:cBhvr>
                                        <p:cTn id="127" dur="400" fill="hold"/>
                                        <p:tgtEl>
                                          <p:spTgt spid="20"/>
                                        </p:tgtEl>
                                        <p:attrNameLst>
                                          <p:attrName>style.rotation</p:attrName>
                                        </p:attrNameLst>
                                      </p:cBhvr>
                                      <p:tavLst>
                                        <p:tav tm="0">
                                          <p:val>
                                            <p:fltVal val="90"/>
                                          </p:val>
                                        </p:tav>
                                        <p:tav tm="100000">
                                          <p:val>
                                            <p:fltVal val="0"/>
                                          </p:val>
                                        </p:tav>
                                      </p:tavLst>
                                    </p:anim>
                                    <p:animEffect transition="in" filter="fade">
                                      <p:cBhvr>
                                        <p:cTn id="128" dur="4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 grpId="0"/>
      <p:bldP spid="22" grpId="0"/>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014112" y="3113840"/>
            <a:ext cx="3115777" cy="49451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3527884" y="3202107"/>
            <a:ext cx="2089852"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投资回报</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4626068" y="3811006"/>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366872" y="3811006"/>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4626068" y="4002832"/>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366872" y="4002832"/>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p:cNvSpPr/>
          <p:nvPr/>
        </p:nvSpPr>
        <p:spPr>
          <a:xfrm>
            <a:off x="4171549" y="1667061"/>
            <a:ext cx="936000" cy="9371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60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rPr>
              <a:t>04</a:t>
            </a:r>
            <a:endParaRPr lang="zh-CN" altLang="en-US" sz="60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by="(-#ppt_w*2)" calcmode="lin" valueType="num">
                                      <p:cBhvr rctx="PPT">
                                        <p:cTn id="13" dur="500" autoRev="1" fill="hold">
                                          <p:stCondLst>
                                            <p:cond delay="0"/>
                                          </p:stCondLst>
                                        </p:cTn>
                                        <p:tgtEl>
                                          <p:spTgt spid="5"/>
                                        </p:tgtEl>
                                        <p:attrNameLst>
                                          <p:attrName>ppt_w</p:attrName>
                                        </p:attrNameLst>
                                      </p:cBhvr>
                                    </p:anim>
                                    <p:anim by="(#ppt_w*0.50)" calcmode="lin" valueType="num">
                                      <p:cBhvr>
                                        <p:cTn id="14" dur="500" decel="50000" autoRev="1" fill="hold">
                                          <p:stCondLst>
                                            <p:cond delay="0"/>
                                          </p:stCondLst>
                                        </p:cTn>
                                        <p:tgtEl>
                                          <p:spTgt spid="5"/>
                                        </p:tgtEl>
                                        <p:attrNameLst>
                                          <p:attrName>ppt_x</p:attrName>
                                        </p:attrNameLst>
                                      </p:cBhvr>
                                    </p:anim>
                                    <p:anim from="(-#ppt_h/2)" to="(#ppt_y)" calcmode="lin" valueType="num">
                                      <p:cBhvr>
                                        <p:cTn id="15" dur="1000" fill="hold">
                                          <p:stCondLst>
                                            <p:cond delay="0"/>
                                          </p:stCondLst>
                                        </p:cTn>
                                        <p:tgtEl>
                                          <p:spTgt spid="5"/>
                                        </p:tgtEl>
                                        <p:attrNameLst>
                                          <p:attrName>ppt_y</p:attrName>
                                        </p:attrNameLst>
                                      </p:cBhvr>
                                    </p:anim>
                                    <p:animRot by="21600000">
                                      <p:cBhvr>
                                        <p:cTn id="16" dur="1000" fill="hold">
                                          <p:stCondLst>
                                            <p:cond delay="0"/>
                                          </p:stCondLst>
                                        </p:cTn>
                                        <p:tgtEl>
                                          <p:spTgt spid="5"/>
                                        </p:tgtEl>
                                        <p:attrNameLst>
                                          <p:attrName>r</p:attrName>
                                        </p:attrNameLst>
                                      </p:cBhvr>
                                    </p:animRot>
                                  </p:childTnLst>
                                </p:cTn>
                              </p:par>
                            </p:childTnLst>
                          </p:cTn>
                        </p:par>
                        <p:par>
                          <p:cTn id="17" fill="hold">
                            <p:stCondLst>
                              <p:cond delay="2299"/>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3299"/>
                            </p:stCondLst>
                            <p:childTnLst>
                              <p:par>
                                <p:cTn id="29" presetID="42"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4299"/>
                            </p:stCondLst>
                            <p:childTnLst>
                              <p:par>
                                <p:cTn id="40" presetID="2" presetClass="entr" presetSubtype="1"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9" grpId="0"/>
      <p:bldP spid="10" grpId="0"/>
      <p:bldP spid="11" grpId="0"/>
      <p:bldP spid="12" grpId="0"/>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图表 14"/>
          <p:cNvGraphicFramePr/>
          <p:nvPr/>
        </p:nvGraphicFramePr>
        <p:xfrm>
          <a:off x="-561698" y="680143"/>
          <a:ext cx="6219431" cy="4147567"/>
        </p:xfrm>
        <a:graphic>
          <a:graphicData uri="http://schemas.openxmlformats.org/drawingml/2006/chart">
            <c:chart xmlns:c="http://schemas.openxmlformats.org/drawingml/2006/chart" xmlns:r="http://schemas.openxmlformats.org/officeDocument/2006/relationships" r:id="rId1"/>
          </a:graphicData>
        </a:graphic>
      </p:graphicFrame>
      <p:sp>
        <p:nvSpPr>
          <p:cNvPr id="16" name="椭圆 15"/>
          <p:cNvSpPr/>
          <p:nvPr/>
        </p:nvSpPr>
        <p:spPr>
          <a:xfrm>
            <a:off x="4763599" y="1421609"/>
            <a:ext cx="254000" cy="25407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4763599" y="2679618"/>
            <a:ext cx="254000" cy="25407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4763599" y="3875939"/>
            <a:ext cx="254000" cy="25407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017600" y="1618041"/>
            <a:ext cx="3916911" cy="369332"/>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5031921" y="1377801"/>
            <a:ext cx="800219" cy="276999"/>
          </a:xfrm>
          <a:prstGeom prst="rect">
            <a:avLst/>
          </a:prstGeom>
        </p:spPr>
        <p:txBody>
          <a:bodyPr wrap="none">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6" name="矩形 25"/>
          <p:cNvSpPr/>
          <p:nvPr/>
        </p:nvSpPr>
        <p:spPr>
          <a:xfrm>
            <a:off x="5017600" y="2863240"/>
            <a:ext cx="3916911" cy="369332"/>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5031921" y="2623000"/>
            <a:ext cx="800219" cy="276999"/>
          </a:xfrm>
          <a:prstGeom prst="rect">
            <a:avLst/>
          </a:prstGeom>
        </p:spPr>
        <p:txBody>
          <a:bodyPr wrap="none">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8" name="矩形 27"/>
          <p:cNvSpPr/>
          <p:nvPr/>
        </p:nvSpPr>
        <p:spPr>
          <a:xfrm>
            <a:off x="5017600" y="4089282"/>
            <a:ext cx="3916911" cy="369332"/>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5031921" y="3849041"/>
            <a:ext cx="800219" cy="276999"/>
          </a:xfrm>
          <a:prstGeom prst="rect">
            <a:avLst/>
          </a:prstGeom>
        </p:spPr>
        <p:txBody>
          <a:bodyPr wrap="none">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5810">
        <p15:prstTrans prst="fallOver"/>
      </p:transition>
    </mc:Choice>
    <mc:Fallback>
      <p:transition spd="slow" advTm="58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anim calcmode="lin" valueType="num">
                                      <p:cBhvr additive="base">
                                        <p:cTn id="7" dur="500" fill="hold"/>
                                        <p:tgtEl>
                                          <p:spTgt spid="15">
                                            <p:graphicEl>
                                              <a:chart seriesIdx="-3" categoryIdx="-3" bldStep="gridLegend"/>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
                                            <p:graphicEl>
                                              <a:chart seriesIdx="-3" categoryIdx="-3" bldStep="gridLegend"/>
                                            </p:graphic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5">
                                            <p:graphicEl>
                                              <a:chart seriesIdx="-4" categoryIdx="0" bldStep="category"/>
                                            </p:graphicEl>
                                          </p:spTgt>
                                        </p:tgtEl>
                                        <p:attrNameLst>
                                          <p:attrName>style.visibility</p:attrName>
                                        </p:attrNameLst>
                                      </p:cBhvr>
                                      <p:to>
                                        <p:strVal val="visible"/>
                                      </p:to>
                                    </p:set>
                                    <p:anim calcmode="lin" valueType="num">
                                      <p:cBhvr additive="base">
                                        <p:cTn id="12" dur="500" fill="hold"/>
                                        <p:tgtEl>
                                          <p:spTgt spid="15">
                                            <p:graphicEl>
                                              <a:chart seriesIdx="-4" categoryIdx="0" bldStep="category"/>
                                            </p:graphic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15">
                                            <p:graphicEl>
                                              <a:chart seriesIdx="-4" categoryIdx="0" bldStep="category"/>
                                            </p:graphicEl>
                                          </p:spTgt>
                                        </p:tgtEl>
                                        <p:attrNameLst>
                                          <p:attrName>ppt_y</p:attrName>
                                        </p:attrNameLst>
                                      </p:cBhvr>
                                      <p:tavLst>
                                        <p:tav tm="0">
                                          <p:val>
                                            <p:strVal val="#ppt_y"/>
                                          </p:val>
                                        </p:tav>
                                        <p:tav tm="100000">
                                          <p:val>
                                            <p:strVal val="#ppt_y"/>
                                          </p:val>
                                        </p:tav>
                                      </p:tavLst>
                                    </p:anim>
                                  </p:childTnLst>
                                </p:cTn>
                              </p:par>
                              <p:par>
                                <p:cTn id="14" presetID="2" presetClass="entr" presetSubtype="2" decel="4800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1+#ppt_w/2"/>
                                          </p:val>
                                        </p:tav>
                                        <p:tav tm="100000">
                                          <p:val>
                                            <p:strVal val="#ppt_x"/>
                                          </p:val>
                                        </p:tav>
                                      </p:tavLst>
                                    </p:anim>
                                    <p:anim calcmode="lin" valueType="num">
                                      <p:cBhvr additive="base">
                                        <p:cTn id="17" dur="500" fill="hold"/>
                                        <p:tgtEl>
                                          <p:spTgt spid="16"/>
                                        </p:tgtEl>
                                        <p:attrNameLst>
                                          <p:attrName>ppt_y</p:attrName>
                                        </p:attrNameLst>
                                      </p:cBhvr>
                                      <p:tavLst>
                                        <p:tav tm="0">
                                          <p:val>
                                            <p:strVal val="#ppt_y"/>
                                          </p:val>
                                        </p:tav>
                                        <p:tav tm="100000">
                                          <p:val>
                                            <p:strVal val="#ppt_y"/>
                                          </p:val>
                                        </p:tav>
                                      </p:tavLst>
                                    </p:anim>
                                  </p:childTnLst>
                                </p:cTn>
                              </p:par>
                              <p:par>
                                <p:cTn id="18" presetID="2" presetClass="entr" presetSubtype="2" decel="4800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1+#ppt_w/2"/>
                                          </p:val>
                                        </p:tav>
                                        <p:tav tm="100000">
                                          <p:val>
                                            <p:strVal val="#ppt_x"/>
                                          </p:val>
                                        </p:tav>
                                      </p:tavLst>
                                    </p:anim>
                                    <p:anim calcmode="lin" valueType="num">
                                      <p:cBhvr additive="base">
                                        <p:cTn id="21" dur="500" fill="hold"/>
                                        <p:tgtEl>
                                          <p:spTgt spid="22"/>
                                        </p:tgtEl>
                                        <p:attrNameLst>
                                          <p:attrName>ppt_y</p:attrName>
                                        </p:attrNameLst>
                                      </p:cBhvr>
                                      <p:tavLst>
                                        <p:tav tm="0">
                                          <p:val>
                                            <p:strVal val="#ppt_y"/>
                                          </p:val>
                                        </p:tav>
                                        <p:tav tm="100000">
                                          <p:val>
                                            <p:strVal val="#ppt_y"/>
                                          </p:val>
                                        </p:tav>
                                      </p:tavLst>
                                    </p:anim>
                                  </p:childTnLst>
                                </p:cTn>
                              </p:par>
                              <p:par>
                                <p:cTn id="22" presetID="2" presetClass="entr" presetSubtype="2" decel="48000"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1+#ppt_w/2"/>
                                          </p:val>
                                        </p:tav>
                                        <p:tav tm="100000">
                                          <p:val>
                                            <p:strVal val="#ppt_x"/>
                                          </p:val>
                                        </p:tav>
                                      </p:tavLst>
                                    </p:anim>
                                    <p:anim calcmode="lin" valueType="num">
                                      <p:cBhvr additive="base">
                                        <p:cTn id="25" dur="500" fill="hold"/>
                                        <p:tgtEl>
                                          <p:spTgt spid="25"/>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 presetClass="entr" presetSubtype="8" fill="hold" grpId="0" nodeType="afterEffect">
                                  <p:stCondLst>
                                    <p:cond delay="0"/>
                                  </p:stCondLst>
                                  <p:childTnLst>
                                    <p:set>
                                      <p:cBhvr>
                                        <p:cTn id="28" dur="1" fill="hold">
                                          <p:stCondLst>
                                            <p:cond delay="0"/>
                                          </p:stCondLst>
                                        </p:cTn>
                                        <p:tgtEl>
                                          <p:spTgt spid="15">
                                            <p:graphicEl>
                                              <a:chart seriesIdx="-4" categoryIdx="1" bldStep="category"/>
                                            </p:graphicEl>
                                          </p:spTgt>
                                        </p:tgtEl>
                                        <p:attrNameLst>
                                          <p:attrName>style.visibility</p:attrName>
                                        </p:attrNameLst>
                                      </p:cBhvr>
                                      <p:to>
                                        <p:strVal val="visible"/>
                                      </p:to>
                                    </p:set>
                                    <p:anim calcmode="lin" valueType="num">
                                      <p:cBhvr additive="base">
                                        <p:cTn id="29" dur="500" fill="hold"/>
                                        <p:tgtEl>
                                          <p:spTgt spid="15">
                                            <p:graphicEl>
                                              <a:chart seriesIdx="-4" categoryIdx="1" bldStep="category"/>
                                            </p:graphic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5">
                                            <p:graphicEl>
                                              <a:chart seriesIdx="-4" categoryIdx="1" bldStep="category"/>
                                            </p:graphicEl>
                                          </p:spTgt>
                                        </p:tgtEl>
                                        <p:attrNameLst>
                                          <p:attrName>ppt_y</p:attrName>
                                        </p:attrNameLst>
                                      </p:cBhvr>
                                      <p:tavLst>
                                        <p:tav tm="0">
                                          <p:val>
                                            <p:strVal val="#ppt_y"/>
                                          </p:val>
                                        </p:tav>
                                        <p:tav tm="100000">
                                          <p:val>
                                            <p:strVal val="#ppt_y"/>
                                          </p:val>
                                        </p:tav>
                                      </p:tavLst>
                                    </p:anim>
                                  </p:childTnLst>
                                </p:cTn>
                              </p:par>
                              <p:par>
                                <p:cTn id="31" presetID="2" presetClass="entr" presetSubtype="2" decel="5200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1+#ppt_w/2"/>
                                          </p:val>
                                        </p:tav>
                                        <p:tav tm="100000">
                                          <p:val>
                                            <p:strVal val="#ppt_x"/>
                                          </p:val>
                                        </p:tav>
                                      </p:tavLst>
                                    </p:anim>
                                    <p:anim calcmode="lin" valueType="num">
                                      <p:cBhvr additive="base">
                                        <p:cTn id="34" dur="500" fill="hold"/>
                                        <p:tgtEl>
                                          <p:spTgt spid="17"/>
                                        </p:tgtEl>
                                        <p:attrNameLst>
                                          <p:attrName>ppt_y</p:attrName>
                                        </p:attrNameLst>
                                      </p:cBhvr>
                                      <p:tavLst>
                                        <p:tav tm="0">
                                          <p:val>
                                            <p:strVal val="#ppt_y"/>
                                          </p:val>
                                        </p:tav>
                                        <p:tav tm="100000">
                                          <p:val>
                                            <p:strVal val="#ppt_y"/>
                                          </p:val>
                                        </p:tav>
                                      </p:tavLst>
                                    </p:anim>
                                  </p:childTnLst>
                                </p:cTn>
                              </p:par>
                              <p:par>
                                <p:cTn id="35" presetID="2" presetClass="entr" presetSubtype="2" decel="5200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1+#ppt_w/2"/>
                                          </p:val>
                                        </p:tav>
                                        <p:tav tm="100000">
                                          <p:val>
                                            <p:strVal val="#ppt_x"/>
                                          </p:val>
                                        </p:tav>
                                      </p:tavLst>
                                    </p:anim>
                                    <p:anim calcmode="lin" valueType="num">
                                      <p:cBhvr additive="base">
                                        <p:cTn id="38" dur="500" fill="hold"/>
                                        <p:tgtEl>
                                          <p:spTgt spid="26"/>
                                        </p:tgtEl>
                                        <p:attrNameLst>
                                          <p:attrName>ppt_y</p:attrName>
                                        </p:attrNameLst>
                                      </p:cBhvr>
                                      <p:tavLst>
                                        <p:tav tm="0">
                                          <p:val>
                                            <p:strVal val="#ppt_y"/>
                                          </p:val>
                                        </p:tav>
                                        <p:tav tm="100000">
                                          <p:val>
                                            <p:strVal val="#ppt_y"/>
                                          </p:val>
                                        </p:tav>
                                      </p:tavLst>
                                    </p:anim>
                                  </p:childTnLst>
                                </p:cTn>
                              </p:par>
                              <p:par>
                                <p:cTn id="39" presetID="2" presetClass="entr" presetSubtype="2" decel="5200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fill="hold"/>
                                        <p:tgtEl>
                                          <p:spTgt spid="27"/>
                                        </p:tgtEl>
                                        <p:attrNameLst>
                                          <p:attrName>ppt_x</p:attrName>
                                        </p:attrNameLst>
                                      </p:cBhvr>
                                      <p:tavLst>
                                        <p:tav tm="0">
                                          <p:val>
                                            <p:strVal val="1+#ppt_w/2"/>
                                          </p:val>
                                        </p:tav>
                                        <p:tav tm="100000">
                                          <p:val>
                                            <p:strVal val="#ppt_x"/>
                                          </p:val>
                                        </p:tav>
                                      </p:tavLst>
                                    </p:anim>
                                    <p:anim calcmode="lin" valueType="num">
                                      <p:cBhvr additive="base">
                                        <p:cTn id="42" dur="500" fill="hold"/>
                                        <p:tgtEl>
                                          <p:spTgt spid="27"/>
                                        </p:tgtEl>
                                        <p:attrNameLst>
                                          <p:attrName>ppt_y</p:attrName>
                                        </p:attrNameLst>
                                      </p:cBhvr>
                                      <p:tavLst>
                                        <p:tav tm="0">
                                          <p:val>
                                            <p:strVal val="#ppt_y"/>
                                          </p:val>
                                        </p:tav>
                                        <p:tav tm="100000">
                                          <p:val>
                                            <p:strVal val="#ppt_y"/>
                                          </p:val>
                                        </p:tav>
                                      </p:tavLst>
                                    </p:anim>
                                  </p:childTnLst>
                                </p:cTn>
                              </p:par>
                            </p:childTnLst>
                          </p:cTn>
                        </p:par>
                        <p:par>
                          <p:cTn id="43" fill="hold">
                            <p:stCondLst>
                              <p:cond delay="1500"/>
                            </p:stCondLst>
                            <p:childTnLst>
                              <p:par>
                                <p:cTn id="44" presetID="2" presetClass="entr" presetSubtype="8" fill="hold" grpId="0" nodeType="afterEffect">
                                  <p:stCondLst>
                                    <p:cond delay="0"/>
                                  </p:stCondLst>
                                  <p:childTnLst>
                                    <p:set>
                                      <p:cBhvr>
                                        <p:cTn id="45" dur="1" fill="hold">
                                          <p:stCondLst>
                                            <p:cond delay="0"/>
                                          </p:stCondLst>
                                        </p:cTn>
                                        <p:tgtEl>
                                          <p:spTgt spid="15">
                                            <p:graphicEl>
                                              <a:chart seriesIdx="-4" categoryIdx="2" bldStep="category"/>
                                            </p:graphicEl>
                                          </p:spTgt>
                                        </p:tgtEl>
                                        <p:attrNameLst>
                                          <p:attrName>style.visibility</p:attrName>
                                        </p:attrNameLst>
                                      </p:cBhvr>
                                      <p:to>
                                        <p:strVal val="visible"/>
                                      </p:to>
                                    </p:set>
                                    <p:anim calcmode="lin" valueType="num">
                                      <p:cBhvr additive="base">
                                        <p:cTn id="46" dur="500" fill="hold"/>
                                        <p:tgtEl>
                                          <p:spTgt spid="15">
                                            <p:graphicEl>
                                              <a:chart seriesIdx="-4" categoryIdx="2" bldStep="category"/>
                                            </p:graphicEl>
                                          </p:spTgt>
                                        </p:tgtEl>
                                        <p:attrNameLst>
                                          <p:attrName>ppt_x</p:attrName>
                                        </p:attrNameLst>
                                      </p:cBhvr>
                                      <p:tavLst>
                                        <p:tav tm="0">
                                          <p:val>
                                            <p:strVal val="0-#ppt_w/2"/>
                                          </p:val>
                                        </p:tav>
                                        <p:tav tm="100000">
                                          <p:val>
                                            <p:strVal val="#ppt_x"/>
                                          </p:val>
                                        </p:tav>
                                      </p:tavLst>
                                    </p:anim>
                                    <p:anim calcmode="lin" valueType="num">
                                      <p:cBhvr additive="base">
                                        <p:cTn id="47" dur="500" fill="hold"/>
                                        <p:tgtEl>
                                          <p:spTgt spid="15">
                                            <p:graphicEl>
                                              <a:chart seriesIdx="-4" categoryIdx="2" bldStep="category"/>
                                            </p:graphicEl>
                                          </p:spTgt>
                                        </p:tgtEl>
                                        <p:attrNameLst>
                                          <p:attrName>ppt_y</p:attrName>
                                        </p:attrNameLst>
                                      </p:cBhvr>
                                      <p:tavLst>
                                        <p:tav tm="0">
                                          <p:val>
                                            <p:strVal val="#ppt_y"/>
                                          </p:val>
                                        </p:tav>
                                        <p:tav tm="100000">
                                          <p:val>
                                            <p:strVal val="#ppt_y"/>
                                          </p:val>
                                        </p:tav>
                                      </p:tavLst>
                                    </p:anim>
                                  </p:childTnLst>
                                </p:cTn>
                              </p:par>
                              <p:par>
                                <p:cTn id="48" presetID="2" presetClass="entr" presetSubtype="2" decel="5200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1+#ppt_w/2"/>
                                          </p:val>
                                        </p:tav>
                                        <p:tav tm="100000">
                                          <p:val>
                                            <p:strVal val="#ppt_x"/>
                                          </p:val>
                                        </p:tav>
                                      </p:tavLst>
                                    </p:anim>
                                    <p:anim calcmode="lin" valueType="num">
                                      <p:cBhvr additive="base">
                                        <p:cTn id="51" dur="500" fill="hold"/>
                                        <p:tgtEl>
                                          <p:spTgt spid="18"/>
                                        </p:tgtEl>
                                        <p:attrNameLst>
                                          <p:attrName>ppt_y</p:attrName>
                                        </p:attrNameLst>
                                      </p:cBhvr>
                                      <p:tavLst>
                                        <p:tav tm="0">
                                          <p:val>
                                            <p:strVal val="#ppt_y"/>
                                          </p:val>
                                        </p:tav>
                                        <p:tav tm="100000">
                                          <p:val>
                                            <p:strVal val="#ppt_y"/>
                                          </p:val>
                                        </p:tav>
                                      </p:tavLst>
                                    </p:anim>
                                  </p:childTnLst>
                                </p:cTn>
                              </p:par>
                              <p:par>
                                <p:cTn id="52" presetID="2" presetClass="entr" presetSubtype="2" decel="52000"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additive="base">
                                        <p:cTn id="54" dur="500" fill="hold"/>
                                        <p:tgtEl>
                                          <p:spTgt spid="28"/>
                                        </p:tgtEl>
                                        <p:attrNameLst>
                                          <p:attrName>ppt_x</p:attrName>
                                        </p:attrNameLst>
                                      </p:cBhvr>
                                      <p:tavLst>
                                        <p:tav tm="0">
                                          <p:val>
                                            <p:strVal val="1+#ppt_w/2"/>
                                          </p:val>
                                        </p:tav>
                                        <p:tav tm="100000">
                                          <p:val>
                                            <p:strVal val="#ppt_x"/>
                                          </p:val>
                                        </p:tav>
                                      </p:tavLst>
                                    </p:anim>
                                    <p:anim calcmode="lin" valueType="num">
                                      <p:cBhvr additive="base">
                                        <p:cTn id="55" dur="500" fill="hold"/>
                                        <p:tgtEl>
                                          <p:spTgt spid="28"/>
                                        </p:tgtEl>
                                        <p:attrNameLst>
                                          <p:attrName>ppt_y</p:attrName>
                                        </p:attrNameLst>
                                      </p:cBhvr>
                                      <p:tavLst>
                                        <p:tav tm="0">
                                          <p:val>
                                            <p:strVal val="#ppt_y"/>
                                          </p:val>
                                        </p:tav>
                                        <p:tav tm="100000">
                                          <p:val>
                                            <p:strVal val="#ppt_y"/>
                                          </p:val>
                                        </p:tav>
                                      </p:tavLst>
                                    </p:anim>
                                  </p:childTnLst>
                                </p:cTn>
                              </p:par>
                              <p:par>
                                <p:cTn id="56" presetID="2" presetClass="entr" presetSubtype="2" decel="5200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500" fill="hold"/>
                                        <p:tgtEl>
                                          <p:spTgt spid="29"/>
                                        </p:tgtEl>
                                        <p:attrNameLst>
                                          <p:attrName>ppt_x</p:attrName>
                                        </p:attrNameLst>
                                      </p:cBhvr>
                                      <p:tavLst>
                                        <p:tav tm="0">
                                          <p:val>
                                            <p:strVal val="1+#ppt_w/2"/>
                                          </p:val>
                                        </p:tav>
                                        <p:tav tm="100000">
                                          <p:val>
                                            <p:strVal val="#ppt_x"/>
                                          </p:val>
                                        </p:tav>
                                      </p:tavLst>
                                    </p:anim>
                                    <p:anim calcmode="lin" valueType="num">
                                      <p:cBhvr additive="base">
                                        <p:cTn id="59"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category"/>
        </p:bldSub>
      </p:bldGraphic>
      <p:bldP spid="16" grpId="0" animBg="1"/>
      <p:bldP spid="17" grpId="0" animBg="1"/>
      <p:bldP spid="18" grpId="0" animBg="1"/>
      <p:bldP spid="22" grpId="0"/>
      <p:bldP spid="25" grpId="0"/>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椭圆 58"/>
          <p:cNvSpPr>
            <a:spLocks noChangeAspect="1"/>
          </p:cNvSpPr>
          <p:nvPr/>
        </p:nvSpPr>
        <p:spPr>
          <a:xfrm flipV="1">
            <a:off x="5788721" y="2348543"/>
            <a:ext cx="925629" cy="9259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0" name="椭圆 59"/>
          <p:cNvSpPr/>
          <p:nvPr/>
        </p:nvSpPr>
        <p:spPr>
          <a:xfrm flipV="1">
            <a:off x="5754802" y="2342568"/>
            <a:ext cx="993468" cy="993774"/>
          </a:xfrm>
          <a:prstGeom prst="ellipse">
            <a:avLst/>
          </a:prstGeom>
          <a:noFill/>
          <a:ln w="25400" cap="flat" cmpd="sng" algn="ctr">
            <a:solidFill>
              <a:schemeClr val="accent4"/>
            </a:solidFill>
            <a:prstDash val="solid"/>
          </a:ln>
          <a:effectLst/>
        </p:spPr>
        <p:txBody>
          <a:bodyPr lIns="68580" tIns="34290" rIns="68580" bIns="34290" rtlCol="0" anchor="ctr"/>
          <a:lstStyle/>
          <a:p>
            <a:pPr algn="ctr">
              <a:defRPr/>
            </a:pPr>
            <a:endParaRPr lang="en-US" kern="0">
              <a:solidFill>
                <a:sysClr val="window" lastClr="FFFFFF"/>
              </a:solidFill>
              <a:latin typeface="Calibri" panose="020F0502020204030204"/>
            </a:endParaRPr>
          </a:p>
        </p:txBody>
      </p:sp>
      <p:sp>
        <p:nvSpPr>
          <p:cNvPr id="56" name="椭圆 55"/>
          <p:cNvSpPr>
            <a:spLocks noChangeAspect="1"/>
          </p:cNvSpPr>
          <p:nvPr/>
        </p:nvSpPr>
        <p:spPr>
          <a:xfrm flipV="1">
            <a:off x="3441095" y="1633986"/>
            <a:ext cx="925629" cy="925914"/>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7" name="椭圆 56"/>
          <p:cNvSpPr/>
          <p:nvPr/>
        </p:nvSpPr>
        <p:spPr>
          <a:xfrm flipV="1">
            <a:off x="3407176" y="1628011"/>
            <a:ext cx="993468" cy="993774"/>
          </a:xfrm>
          <a:prstGeom prst="ellipse">
            <a:avLst/>
          </a:prstGeom>
          <a:noFill/>
          <a:ln w="25400" cap="flat" cmpd="sng" algn="ctr">
            <a:solidFill>
              <a:schemeClr val="accent2"/>
            </a:solidFill>
            <a:prstDash val="solid"/>
          </a:ln>
          <a:effectLst/>
        </p:spPr>
        <p:txBody>
          <a:bodyPr lIns="68580" tIns="34290" rIns="68580" bIns="34290" rtlCol="0" anchor="ctr"/>
          <a:lstStyle/>
          <a:p>
            <a:pPr algn="ctr">
              <a:defRPr/>
            </a:pPr>
            <a:endParaRPr lang="en-US" kern="0">
              <a:solidFill>
                <a:sysClr val="window" lastClr="FFFFFF"/>
              </a:solidFill>
              <a:latin typeface="Calibri" panose="020F0502020204030204"/>
            </a:endParaRPr>
          </a:p>
        </p:txBody>
      </p:sp>
      <p:sp>
        <p:nvSpPr>
          <p:cNvPr id="53" name="椭圆 52"/>
          <p:cNvSpPr>
            <a:spLocks noChangeAspect="1"/>
          </p:cNvSpPr>
          <p:nvPr/>
        </p:nvSpPr>
        <p:spPr>
          <a:xfrm>
            <a:off x="4616336" y="3227222"/>
            <a:ext cx="925629" cy="9259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4" name="椭圆 53"/>
          <p:cNvSpPr/>
          <p:nvPr/>
        </p:nvSpPr>
        <p:spPr>
          <a:xfrm>
            <a:off x="4582416" y="3165337"/>
            <a:ext cx="993468" cy="993774"/>
          </a:xfrm>
          <a:prstGeom prst="ellipse">
            <a:avLst/>
          </a:prstGeom>
          <a:noFill/>
          <a:ln w="25400" cap="flat" cmpd="sng" algn="ctr">
            <a:solidFill>
              <a:schemeClr val="accent3"/>
            </a:solidFill>
            <a:prstDash val="solid"/>
          </a:ln>
          <a:effectLst/>
        </p:spPr>
        <p:txBody>
          <a:bodyPr lIns="68580" tIns="34290" rIns="68580" bIns="34290" rtlCol="0" anchor="ctr"/>
          <a:lstStyle/>
          <a:p>
            <a:pPr algn="ctr">
              <a:defRPr/>
            </a:pPr>
            <a:endParaRPr lang="en-US" kern="0">
              <a:solidFill>
                <a:sysClr val="window" lastClr="FFFFFF"/>
              </a:solidFill>
              <a:latin typeface="Calibri" panose="020F0502020204030204"/>
            </a:endParaRPr>
          </a:p>
        </p:txBody>
      </p:sp>
      <p:sp>
        <p:nvSpPr>
          <p:cNvPr id="2" name="椭圆 1"/>
          <p:cNvSpPr>
            <a:spLocks noChangeAspect="1"/>
          </p:cNvSpPr>
          <p:nvPr/>
        </p:nvSpPr>
        <p:spPr>
          <a:xfrm>
            <a:off x="2276674" y="2694834"/>
            <a:ext cx="925629" cy="9259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3" name="椭圆 22"/>
          <p:cNvSpPr/>
          <p:nvPr/>
        </p:nvSpPr>
        <p:spPr>
          <a:xfrm>
            <a:off x="2242754" y="2632949"/>
            <a:ext cx="993468" cy="993774"/>
          </a:xfrm>
          <a:prstGeom prst="ellipse">
            <a:avLst/>
          </a:prstGeom>
          <a:noFill/>
          <a:ln w="25400" cap="flat" cmpd="sng" algn="ctr">
            <a:solidFill>
              <a:schemeClr val="accent1"/>
            </a:solidFill>
            <a:prstDash val="solid"/>
          </a:ln>
          <a:effectLst/>
        </p:spPr>
        <p:txBody>
          <a:bodyPr lIns="68580" tIns="34290" rIns="68580" bIns="34290" rtlCol="0" anchor="ctr"/>
          <a:lstStyle/>
          <a:p>
            <a:pPr algn="ctr">
              <a:defRPr/>
            </a:pPr>
            <a:endParaRPr lang="en-US" kern="0">
              <a:solidFill>
                <a:sysClr val="window" lastClr="FFFFFF"/>
              </a:solidFill>
              <a:latin typeface="Calibri" panose="020F0502020204030204"/>
            </a:endParaRPr>
          </a:p>
        </p:txBody>
      </p:sp>
      <p:sp>
        <p:nvSpPr>
          <p:cNvPr id="65" name="任意多边形 64"/>
          <p:cNvSpPr/>
          <p:nvPr/>
        </p:nvSpPr>
        <p:spPr>
          <a:xfrm>
            <a:off x="2100838" y="1"/>
            <a:ext cx="4771868" cy="5150448"/>
          </a:xfrm>
          <a:custGeom>
            <a:avLst/>
            <a:gdLst>
              <a:gd name="connsiteX0" fmla="*/ 0 w 6362490"/>
              <a:gd name="connsiteY0" fmla="*/ 0 h 6865145"/>
              <a:gd name="connsiteX1" fmla="*/ 122662 w 6362490"/>
              <a:gd name="connsiteY1" fmla="*/ 0 h 6865145"/>
              <a:gd name="connsiteX2" fmla="*/ 127386 w 6362490"/>
              <a:gd name="connsiteY2" fmla="*/ 4190239 h 6865145"/>
              <a:gd name="connsiteX3" fmla="*/ 839287 w 6362490"/>
              <a:gd name="connsiteY3" fmla="*/ 4902141 h 6865145"/>
              <a:gd name="connsiteX4" fmla="*/ 1551189 w 6362490"/>
              <a:gd name="connsiteY4" fmla="*/ 4190239 h 6865145"/>
              <a:gd name="connsiteX5" fmla="*/ 1551189 w 6362490"/>
              <a:gd name="connsiteY5" fmla="*/ 3829201 h 6865145"/>
              <a:gd name="connsiteX6" fmla="*/ 1549988 w 6362490"/>
              <a:gd name="connsiteY6" fmla="*/ 3829201 h 6865145"/>
              <a:gd name="connsiteX7" fmla="*/ 1549988 w 6362490"/>
              <a:gd name="connsiteY7" fmla="*/ 2737986 h 6865145"/>
              <a:gd name="connsiteX8" fmla="*/ 2395680 w 6362490"/>
              <a:gd name="connsiteY8" fmla="*/ 1892295 h 6865145"/>
              <a:gd name="connsiteX9" fmla="*/ 3241372 w 6362490"/>
              <a:gd name="connsiteY9" fmla="*/ 2737986 h 6865145"/>
              <a:gd name="connsiteX10" fmla="*/ 3241372 w 6362490"/>
              <a:gd name="connsiteY10" fmla="*/ 2977340 h 6865145"/>
              <a:gd name="connsiteX11" fmla="*/ 3241916 w 6362490"/>
              <a:gd name="connsiteY11" fmla="*/ 2977067 h 6865145"/>
              <a:gd name="connsiteX12" fmla="*/ 3241925 w 6362490"/>
              <a:gd name="connsiteY12" fmla="*/ 2983510 h 6865145"/>
              <a:gd name="connsiteX13" fmla="*/ 3242933 w 6362490"/>
              <a:gd name="connsiteY13" fmla="*/ 2983510 h 6865145"/>
              <a:gd name="connsiteX14" fmla="*/ 3241927 w 6362490"/>
              <a:gd name="connsiteY14" fmla="*/ 2985564 h 6865145"/>
              <a:gd name="connsiteX15" fmla="*/ 3242536 w 6362490"/>
              <a:gd name="connsiteY15" fmla="*/ 3451852 h 6865145"/>
              <a:gd name="connsiteX16" fmla="*/ 3245885 w 6362490"/>
              <a:gd name="connsiteY16" fmla="*/ 4904482 h 6865145"/>
              <a:gd name="connsiteX17" fmla="*/ 3957787 w 6362490"/>
              <a:gd name="connsiteY17" fmla="*/ 5616383 h 6865145"/>
              <a:gd name="connsiteX18" fmla="*/ 4669689 w 6362490"/>
              <a:gd name="connsiteY18" fmla="*/ 4904482 h 6865145"/>
              <a:gd name="connsiteX19" fmla="*/ 4669689 w 6362490"/>
              <a:gd name="connsiteY19" fmla="*/ 4698910 h 6865145"/>
              <a:gd name="connsiteX20" fmla="*/ 4671107 w 6362490"/>
              <a:gd name="connsiteY20" fmla="*/ 4698910 h 6865145"/>
              <a:gd name="connsiteX21" fmla="*/ 4671107 w 6362490"/>
              <a:gd name="connsiteY21" fmla="*/ 3706439 h 6865145"/>
              <a:gd name="connsiteX22" fmla="*/ 5516799 w 6362490"/>
              <a:gd name="connsiteY22" fmla="*/ 2860749 h 6865145"/>
              <a:gd name="connsiteX23" fmla="*/ 6362490 w 6362490"/>
              <a:gd name="connsiteY23" fmla="*/ 3706439 h 6865145"/>
              <a:gd name="connsiteX24" fmla="*/ 6362490 w 6362490"/>
              <a:gd name="connsiteY24" fmla="*/ 6734560 h 6865145"/>
              <a:gd name="connsiteX25" fmla="*/ 6360764 w 6362490"/>
              <a:gd name="connsiteY25" fmla="*/ 6734560 h 6865145"/>
              <a:gd name="connsiteX26" fmla="*/ 6360764 w 6362490"/>
              <a:gd name="connsiteY26" fmla="*/ 6865145 h 6865145"/>
              <a:gd name="connsiteX27" fmla="*/ 6233379 w 6362490"/>
              <a:gd name="connsiteY27" fmla="*/ 6865145 h 6865145"/>
              <a:gd name="connsiteX28" fmla="*/ 6233379 w 6362490"/>
              <a:gd name="connsiteY28" fmla="*/ 6297060 h 6865145"/>
              <a:gd name="connsiteX29" fmla="*/ 6235105 w 6362490"/>
              <a:gd name="connsiteY29" fmla="*/ 6297060 h 6865145"/>
              <a:gd name="connsiteX30" fmla="*/ 6235105 w 6362490"/>
              <a:gd name="connsiteY30" fmla="*/ 3748075 h 6865145"/>
              <a:gd name="connsiteX31" fmla="*/ 5523204 w 6362490"/>
              <a:gd name="connsiteY31" fmla="*/ 3036173 h 6865145"/>
              <a:gd name="connsiteX32" fmla="*/ 4811302 w 6362490"/>
              <a:gd name="connsiteY32" fmla="*/ 3748075 h 6865145"/>
              <a:gd name="connsiteX33" fmla="*/ 4811302 w 6362490"/>
              <a:gd name="connsiteY33" fmla="*/ 4949401 h 6865145"/>
              <a:gd name="connsiteX34" fmla="*/ 4809718 w 6362490"/>
              <a:gd name="connsiteY34" fmla="*/ 4949401 h 6865145"/>
              <a:gd name="connsiteX35" fmla="*/ 3964192 w 6362490"/>
              <a:gd name="connsiteY35" fmla="*/ 5791808 h 6865145"/>
              <a:gd name="connsiteX36" fmla="*/ 3118500 w 6362490"/>
              <a:gd name="connsiteY36" fmla="*/ 4946117 h 6865145"/>
              <a:gd name="connsiteX37" fmla="*/ 3118500 w 6362490"/>
              <a:gd name="connsiteY37" fmla="*/ 3305144 h 6865145"/>
              <a:gd name="connsiteX38" fmla="*/ 3119322 w 6362490"/>
              <a:gd name="connsiteY38" fmla="*/ 3117579 h 6865145"/>
              <a:gd name="connsiteX39" fmla="*/ 3117559 w 6362490"/>
              <a:gd name="connsiteY39" fmla="*/ 3005922 h 6865145"/>
              <a:gd name="connsiteX40" fmla="*/ 3113987 w 6362490"/>
              <a:gd name="connsiteY40" fmla="*/ 2779621 h 6865145"/>
              <a:gd name="connsiteX41" fmla="*/ 2402085 w 6362490"/>
              <a:gd name="connsiteY41" fmla="*/ 2067720 h 6865145"/>
              <a:gd name="connsiteX42" fmla="*/ 1690183 w 6362490"/>
              <a:gd name="connsiteY42" fmla="*/ 2779621 h 6865145"/>
              <a:gd name="connsiteX43" fmla="*/ 1690183 w 6362490"/>
              <a:gd name="connsiteY43" fmla="*/ 3140660 h 6865145"/>
              <a:gd name="connsiteX44" fmla="*/ 1691384 w 6362490"/>
              <a:gd name="connsiteY44" fmla="*/ 3140660 h 6865145"/>
              <a:gd name="connsiteX45" fmla="*/ 1691384 w 6362490"/>
              <a:gd name="connsiteY45" fmla="*/ 4231875 h 6865145"/>
              <a:gd name="connsiteX46" fmla="*/ 845692 w 6362490"/>
              <a:gd name="connsiteY46" fmla="*/ 5077566 h 6865145"/>
              <a:gd name="connsiteX47" fmla="*/ 0 w 6362490"/>
              <a:gd name="connsiteY47" fmla="*/ 4231875 h 686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362490" h="6865145">
                <a:moveTo>
                  <a:pt x="0" y="0"/>
                </a:moveTo>
                <a:lnTo>
                  <a:pt x="122662" y="0"/>
                </a:lnTo>
                <a:cubicBezTo>
                  <a:pt x="124237" y="1396746"/>
                  <a:pt x="125811" y="2793493"/>
                  <a:pt x="127386" y="4190239"/>
                </a:cubicBezTo>
                <a:cubicBezTo>
                  <a:pt x="127386" y="4583412"/>
                  <a:pt x="446115" y="4902141"/>
                  <a:pt x="839287" y="4902141"/>
                </a:cubicBezTo>
                <a:cubicBezTo>
                  <a:pt x="1232460" y="4902141"/>
                  <a:pt x="1551189" y="4583412"/>
                  <a:pt x="1551189" y="4190239"/>
                </a:cubicBezTo>
                <a:lnTo>
                  <a:pt x="1551189" y="3829201"/>
                </a:lnTo>
                <a:lnTo>
                  <a:pt x="1549988" y="3829201"/>
                </a:lnTo>
                <a:lnTo>
                  <a:pt x="1549988" y="2737986"/>
                </a:lnTo>
                <a:cubicBezTo>
                  <a:pt x="1549988" y="2270923"/>
                  <a:pt x="1928618" y="1892295"/>
                  <a:pt x="2395680" y="1892295"/>
                </a:cubicBezTo>
                <a:cubicBezTo>
                  <a:pt x="2862743" y="1892295"/>
                  <a:pt x="3241372" y="2270923"/>
                  <a:pt x="3241372" y="2737986"/>
                </a:cubicBezTo>
                <a:lnTo>
                  <a:pt x="3241372" y="2977340"/>
                </a:lnTo>
                <a:lnTo>
                  <a:pt x="3241916" y="2977067"/>
                </a:lnTo>
                <a:lnTo>
                  <a:pt x="3241925" y="2983510"/>
                </a:lnTo>
                <a:lnTo>
                  <a:pt x="3242933" y="2983510"/>
                </a:lnTo>
                <a:lnTo>
                  <a:pt x="3241927" y="2985564"/>
                </a:lnTo>
                <a:lnTo>
                  <a:pt x="3242536" y="3451852"/>
                </a:lnTo>
                <a:cubicBezTo>
                  <a:pt x="3243653" y="3936062"/>
                  <a:pt x="3245885" y="4441480"/>
                  <a:pt x="3245885" y="4904482"/>
                </a:cubicBezTo>
                <a:cubicBezTo>
                  <a:pt x="3245885" y="5297655"/>
                  <a:pt x="3564614" y="5616383"/>
                  <a:pt x="3957787" y="5616383"/>
                </a:cubicBezTo>
                <a:cubicBezTo>
                  <a:pt x="4350960" y="5616383"/>
                  <a:pt x="4669689" y="5297655"/>
                  <a:pt x="4669689" y="4904482"/>
                </a:cubicBezTo>
                <a:lnTo>
                  <a:pt x="4669689" y="4698910"/>
                </a:lnTo>
                <a:lnTo>
                  <a:pt x="4671107" y="4698910"/>
                </a:lnTo>
                <a:lnTo>
                  <a:pt x="4671107" y="3706439"/>
                </a:lnTo>
                <a:cubicBezTo>
                  <a:pt x="4671107" y="3239378"/>
                  <a:pt x="5049736" y="2860749"/>
                  <a:pt x="5516799" y="2860749"/>
                </a:cubicBezTo>
                <a:cubicBezTo>
                  <a:pt x="5983861" y="2860749"/>
                  <a:pt x="6362490" y="3239378"/>
                  <a:pt x="6362490" y="3706439"/>
                </a:cubicBezTo>
                <a:lnTo>
                  <a:pt x="6362490" y="6734560"/>
                </a:lnTo>
                <a:lnTo>
                  <a:pt x="6360764" y="6734560"/>
                </a:lnTo>
                <a:lnTo>
                  <a:pt x="6360764" y="6865145"/>
                </a:lnTo>
                <a:lnTo>
                  <a:pt x="6233379" y="6865145"/>
                </a:lnTo>
                <a:lnTo>
                  <a:pt x="6233379" y="6297060"/>
                </a:lnTo>
                <a:lnTo>
                  <a:pt x="6235105" y="6297060"/>
                </a:lnTo>
                <a:lnTo>
                  <a:pt x="6235105" y="3748075"/>
                </a:lnTo>
                <a:cubicBezTo>
                  <a:pt x="6235105" y="3354902"/>
                  <a:pt x="5916375" y="3036173"/>
                  <a:pt x="5523204" y="3036173"/>
                </a:cubicBezTo>
                <a:cubicBezTo>
                  <a:pt x="5130030" y="3036173"/>
                  <a:pt x="4811302" y="3354902"/>
                  <a:pt x="4811302" y="3748075"/>
                </a:cubicBezTo>
                <a:lnTo>
                  <a:pt x="4811302" y="4949401"/>
                </a:lnTo>
                <a:lnTo>
                  <a:pt x="4809718" y="4949401"/>
                </a:lnTo>
                <a:cubicBezTo>
                  <a:pt x="4808107" y="5414953"/>
                  <a:pt x="4430159" y="5791808"/>
                  <a:pt x="3964192" y="5791808"/>
                </a:cubicBezTo>
                <a:cubicBezTo>
                  <a:pt x="3497130" y="5791808"/>
                  <a:pt x="3118500" y="5413179"/>
                  <a:pt x="3118500" y="4946117"/>
                </a:cubicBezTo>
                <a:lnTo>
                  <a:pt x="3118500" y="3305144"/>
                </a:lnTo>
                <a:lnTo>
                  <a:pt x="3119322" y="3117579"/>
                </a:lnTo>
                <a:lnTo>
                  <a:pt x="3117559" y="3005922"/>
                </a:lnTo>
                <a:cubicBezTo>
                  <a:pt x="3115773" y="2930092"/>
                  <a:pt x="3113987" y="2854261"/>
                  <a:pt x="3113987" y="2779621"/>
                </a:cubicBezTo>
                <a:cubicBezTo>
                  <a:pt x="3113987" y="2386449"/>
                  <a:pt x="2795258" y="2067720"/>
                  <a:pt x="2402085" y="2067720"/>
                </a:cubicBezTo>
                <a:cubicBezTo>
                  <a:pt x="2008913" y="2067720"/>
                  <a:pt x="1690183" y="2386449"/>
                  <a:pt x="1690183" y="2779621"/>
                </a:cubicBezTo>
                <a:lnTo>
                  <a:pt x="1690183" y="3140660"/>
                </a:lnTo>
                <a:lnTo>
                  <a:pt x="1691384" y="3140660"/>
                </a:lnTo>
                <a:lnTo>
                  <a:pt x="1691384" y="4231875"/>
                </a:lnTo>
                <a:cubicBezTo>
                  <a:pt x="1691384" y="4698937"/>
                  <a:pt x="1312755" y="5077566"/>
                  <a:pt x="845692" y="5077566"/>
                </a:cubicBezTo>
                <a:cubicBezTo>
                  <a:pt x="378630" y="5077566"/>
                  <a:pt x="0" y="4698937"/>
                  <a:pt x="0" y="4231875"/>
                </a:cubicBezTo>
                <a:close/>
              </a:path>
            </a:pathLst>
          </a:custGeom>
          <a:solidFill>
            <a:schemeClr val="accent1"/>
          </a:solidFill>
          <a:ln w="25400" cap="flat" cmpd="sng" algn="ctr">
            <a:noFill/>
            <a:prstDash val="solid"/>
          </a:ln>
          <a:effectLst/>
          <a:scene3d>
            <a:camera prst="orthographicFront">
              <a:rot lat="0" lon="0" rev="0"/>
            </a:camera>
            <a:lightRig rig="contrasting" dir="t">
              <a:rot lat="0" lon="0" rev="7800000"/>
            </a:lightRig>
          </a:scene3d>
          <a:sp3d/>
        </p:spPr>
        <p:txBody>
          <a:bodyPr wrap="square" lIns="68580" tIns="34290" rIns="68580" bIns="34290" rtlCol="0" anchor="ctr">
            <a:noAutofit/>
          </a:bodyPr>
          <a:lstStyle/>
          <a:p>
            <a:pPr algn="ctr">
              <a:defRPr/>
            </a:pPr>
            <a:endParaRPr lang="en-US" kern="0">
              <a:solidFill>
                <a:sysClr val="window" lastClr="FFFFFF"/>
              </a:solidFill>
              <a:latin typeface="Calibri" panose="020F0502020204030204"/>
            </a:endParaRPr>
          </a:p>
        </p:txBody>
      </p:sp>
      <p:sp>
        <p:nvSpPr>
          <p:cNvPr id="67" name="Rectangle 121"/>
          <p:cNvSpPr>
            <a:spLocks noChangeArrowheads="1"/>
          </p:cNvSpPr>
          <p:nvPr/>
        </p:nvSpPr>
        <p:spPr bwMode="auto">
          <a:xfrm>
            <a:off x="3764272" y="1985347"/>
            <a:ext cx="276791" cy="223191"/>
          </a:xfrm>
          <a:prstGeom prst="rect">
            <a:avLst/>
          </a:prstGeom>
          <a:solidFill>
            <a:schemeClr val="accent2"/>
          </a:solidFill>
          <a:ln>
            <a:noFill/>
          </a:ln>
        </p:spPr>
        <p:txBody>
          <a:bodyPr vert="horz" wrap="square" lIns="68580" tIns="34290" rIns="68580" bIns="34290" numCol="1" anchor="t" anchorCtr="0" compatLnSpc="1"/>
          <a:lstStyle/>
          <a:p>
            <a:endParaRPr lang="zh-CN" altLang="en-US"/>
          </a:p>
        </p:txBody>
      </p:sp>
      <p:sp>
        <p:nvSpPr>
          <p:cNvPr id="68" name="Freeform 122"/>
          <p:cNvSpPr/>
          <p:nvPr/>
        </p:nvSpPr>
        <p:spPr bwMode="auto">
          <a:xfrm>
            <a:off x="3741910" y="1962978"/>
            <a:ext cx="324000" cy="267929"/>
          </a:xfrm>
          <a:custGeom>
            <a:avLst/>
            <a:gdLst>
              <a:gd name="T0" fmla="*/ 640 w 652"/>
              <a:gd name="T1" fmla="*/ 527 h 539"/>
              <a:gd name="T2" fmla="*/ 640 w 652"/>
              <a:gd name="T3" fmla="*/ 518 h 539"/>
              <a:gd name="T4" fmla="*/ 21 w 652"/>
              <a:gd name="T5" fmla="*/ 518 h 539"/>
              <a:gd name="T6" fmla="*/ 21 w 652"/>
              <a:gd name="T7" fmla="*/ 24 h 539"/>
              <a:gd name="T8" fmla="*/ 628 w 652"/>
              <a:gd name="T9" fmla="*/ 24 h 539"/>
              <a:gd name="T10" fmla="*/ 628 w 652"/>
              <a:gd name="T11" fmla="*/ 527 h 539"/>
              <a:gd name="T12" fmla="*/ 640 w 652"/>
              <a:gd name="T13" fmla="*/ 527 h 539"/>
              <a:gd name="T14" fmla="*/ 640 w 652"/>
              <a:gd name="T15" fmla="*/ 518 h 539"/>
              <a:gd name="T16" fmla="*/ 640 w 652"/>
              <a:gd name="T17" fmla="*/ 527 h 539"/>
              <a:gd name="T18" fmla="*/ 652 w 652"/>
              <a:gd name="T19" fmla="*/ 527 h 539"/>
              <a:gd name="T20" fmla="*/ 652 w 652"/>
              <a:gd name="T21" fmla="*/ 0 h 539"/>
              <a:gd name="T22" fmla="*/ 0 w 652"/>
              <a:gd name="T23" fmla="*/ 0 h 539"/>
              <a:gd name="T24" fmla="*/ 0 w 652"/>
              <a:gd name="T25" fmla="*/ 539 h 539"/>
              <a:gd name="T26" fmla="*/ 652 w 652"/>
              <a:gd name="T27" fmla="*/ 539 h 539"/>
              <a:gd name="T28" fmla="*/ 652 w 652"/>
              <a:gd name="T29" fmla="*/ 527 h 539"/>
              <a:gd name="T30" fmla="*/ 640 w 652"/>
              <a:gd name="T31" fmla="*/ 527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2" h="539">
                <a:moveTo>
                  <a:pt x="640" y="527"/>
                </a:moveTo>
                <a:lnTo>
                  <a:pt x="640" y="518"/>
                </a:lnTo>
                <a:lnTo>
                  <a:pt x="21" y="518"/>
                </a:lnTo>
                <a:lnTo>
                  <a:pt x="21" y="24"/>
                </a:lnTo>
                <a:lnTo>
                  <a:pt x="628" y="24"/>
                </a:lnTo>
                <a:lnTo>
                  <a:pt x="628" y="527"/>
                </a:lnTo>
                <a:lnTo>
                  <a:pt x="640" y="527"/>
                </a:lnTo>
                <a:lnTo>
                  <a:pt x="640" y="518"/>
                </a:lnTo>
                <a:lnTo>
                  <a:pt x="640" y="527"/>
                </a:lnTo>
                <a:lnTo>
                  <a:pt x="652" y="527"/>
                </a:lnTo>
                <a:lnTo>
                  <a:pt x="652" y="0"/>
                </a:lnTo>
                <a:lnTo>
                  <a:pt x="0" y="0"/>
                </a:lnTo>
                <a:lnTo>
                  <a:pt x="0" y="539"/>
                </a:lnTo>
                <a:lnTo>
                  <a:pt x="652" y="539"/>
                </a:lnTo>
                <a:lnTo>
                  <a:pt x="652" y="527"/>
                </a:lnTo>
                <a:lnTo>
                  <a:pt x="640" y="527"/>
                </a:lnTo>
                <a:close/>
              </a:path>
            </a:pathLst>
          </a:custGeom>
          <a:solidFill>
            <a:schemeClr val="accent2"/>
          </a:solidFill>
          <a:ln>
            <a:noFill/>
          </a:ln>
        </p:spPr>
        <p:txBody>
          <a:bodyPr vert="horz" wrap="square" lIns="68580" tIns="34290" rIns="68580" bIns="34290" numCol="1" anchor="t" anchorCtr="0" compatLnSpc="1"/>
          <a:lstStyle/>
          <a:p>
            <a:endParaRPr lang="zh-CN" altLang="en-US"/>
          </a:p>
        </p:txBody>
      </p:sp>
      <p:sp>
        <p:nvSpPr>
          <p:cNvPr id="69" name="Freeform 123"/>
          <p:cNvSpPr/>
          <p:nvPr/>
        </p:nvSpPr>
        <p:spPr bwMode="auto">
          <a:xfrm>
            <a:off x="3764272" y="2067365"/>
            <a:ext cx="276791" cy="141172"/>
          </a:xfrm>
          <a:custGeom>
            <a:avLst/>
            <a:gdLst>
              <a:gd name="T0" fmla="*/ 0 w 557"/>
              <a:gd name="T1" fmla="*/ 0 h 284"/>
              <a:gd name="T2" fmla="*/ 125 w 557"/>
              <a:gd name="T3" fmla="*/ 126 h 284"/>
              <a:gd name="T4" fmla="*/ 191 w 557"/>
              <a:gd name="T5" fmla="*/ 59 h 284"/>
              <a:gd name="T6" fmla="*/ 257 w 557"/>
              <a:gd name="T7" fmla="*/ 126 h 284"/>
              <a:gd name="T8" fmla="*/ 300 w 557"/>
              <a:gd name="T9" fmla="*/ 83 h 284"/>
              <a:gd name="T10" fmla="*/ 342 w 557"/>
              <a:gd name="T11" fmla="*/ 126 h 284"/>
              <a:gd name="T12" fmla="*/ 489 w 557"/>
              <a:gd name="T13" fmla="*/ 59 h 284"/>
              <a:gd name="T14" fmla="*/ 557 w 557"/>
              <a:gd name="T15" fmla="*/ 126 h 284"/>
              <a:gd name="T16" fmla="*/ 557 w 557"/>
              <a:gd name="T17" fmla="*/ 284 h 284"/>
              <a:gd name="T18" fmla="*/ 0 w 557"/>
              <a:gd name="T19" fmla="*/ 284 h 284"/>
              <a:gd name="T20" fmla="*/ 0 w 557"/>
              <a:gd name="T21"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7" h="284">
                <a:moveTo>
                  <a:pt x="0" y="0"/>
                </a:moveTo>
                <a:lnTo>
                  <a:pt x="125" y="126"/>
                </a:lnTo>
                <a:lnTo>
                  <a:pt x="191" y="59"/>
                </a:lnTo>
                <a:lnTo>
                  <a:pt x="257" y="126"/>
                </a:lnTo>
                <a:lnTo>
                  <a:pt x="300" y="83"/>
                </a:lnTo>
                <a:lnTo>
                  <a:pt x="342" y="126"/>
                </a:lnTo>
                <a:lnTo>
                  <a:pt x="489" y="59"/>
                </a:lnTo>
                <a:lnTo>
                  <a:pt x="557" y="126"/>
                </a:lnTo>
                <a:lnTo>
                  <a:pt x="557" y="284"/>
                </a:lnTo>
                <a:lnTo>
                  <a:pt x="0" y="284"/>
                </a:lnTo>
                <a:lnTo>
                  <a:pt x="0" y="0"/>
                </a:lnTo>
                <a:close/>
              </a:path>
            </a:pathLst>
          </a:custGeom>
          <a:solidFill>
            <a:srgbClr val="F5EDE8"/>
          </a:solidFill>
          <a:ln>
            <a:noFill/>
          </a:ln>
        </p:spPr>
        <p:txBody>
          <a:bodyPr vert="horz" wrap="square" lIns="68580" tIns="34290" rIns="68580" bIns="34290" numCol="1" anchor="t" anchorCtr="0" compatLnSpc="1"/>
          <a:lstStyle/>
          <a:p>
            <a:endParaRPr lang="zh-CN" altLang="en-US"/>
          </a:p>
        </p:txBody>
      </p:sp>
      <p:sp>
        <p:nvSpPr>
          <p:cNvPr id="70" name="Oval 124"/>
          <p:cNvSpPr>
            <a:spLocks noChangeArrowheads="1"/>
          </p:cNvSpPr>
          <p:nvPr/>
        </p:nvSpPr>
        <p:spPr bwMode="auto">
          <a:xfrm>
            <a:off x="3940186" y="2025113"/>
            <a:ext cx="45718" cy="47223"/>
          </a:xfrm>
          <a:prstGeom prst="ellipse">
            <a:avLst/>
          </a:prstGeom>
          <a:solidFill>
            <a:srgbClr val="F5EDE8"/>
          </a:solidFill>
          <a:ln>
            <a:noFill/>
          </a:ln>
        </p:spPr>
        <p:txBody>
          <a:bodyPr vert="horz" wrap="square" lIns="68580" tIns="34290" rIns="68580" bIns="34290" numCol="1" anchor="t" anchorCtr="0" compatLnSpc="1"/>
          <a:lstStyle/>
          <a:p>
            <a:endParaRPr lang="zh-CN" altLang="en-US"/>
          </a:p>
        </p:txBody>
      </p:sp>
      <p:grpSp>
        <p:nvGrpSpPr>
          <p:cNvPr id="4" name="组合 102"/>
          <p:cNvGrpSpPr/>
          <p:nvPr/>
        </p:nvGrpSpPr>
        <p:grpSpPr>
          <a:xfrm>
            <a:off x="2588908" y="2997998"/>
            <a:ext cx="301161" cy="319585"/>
            <a:chOff x="2733675" y="2868613"/>
            <a:chExt cx="1382713" cy="1466851"/>
          </a:xfrm>
          <a:solidFill>
            <a:srgbClr val="F5EDE8"/>
          </a:solidFill>
        </p:grpSpPr>
        <p:sp>
          <p:nvSpPr>
            <p:cNvPr id="104" name="Freeform 46"/>
            <p:cNvSpPr>
              <a:spLocks noEditPoints="1"/>
            </p:cNvSpPr>
            <p:nvPr/>
          </p:nvSpPr>
          <p:spPr bwMode="auto">
            <a:xfrm>
              <a:off x="3016250" y="3105151"/>
              <a:ext cx="815975" cy="1230313"/>
            </a:xfrm>
            <a:custGeom>
              <a:avLst/>
              <a:gdLst>
                <a:gd name="T0" fmla="*/ 143 w 286"/>
                <a:gd name="T1" fmla="*/ 263 h 430"/>
                <a:gd name="T2" fmla="*/ 98 w 286"/>
                <a:gd name="T3" fmla="*/ 308 h 430"/>
                <a:gd name="T4" fmla="*/ 143 w 286"/>
                <a:gd name="T5" fmla="*/ 353 h 430"/>
                <a:gd name="T6" fmla="*/ 189 w 286"/>
                <a:gd name="T7" fmla="*/ 308 h 430"/>
                <a:gd name="T8" fmla="*/ 143 w 286"/>
                <a:gd name="T9" fmla="*/ 263 h 430"/>
                <a:gd name="T10" fmla="*/ 246 w 286"/>
                <a:gd name="T11" fmla="*/ 0 h 430"/>
                <a:gd name="T12" fmla="*/ 40 w 286"/>
                <a:gd name="T13" fmla="*/ 0 h 430"/>
                <a:gd name="T14" fmla="*/ 0 w 286"/>
                <a:gd name="T15" fmla="*/ 40 h 430"/>
                <a:gd name="T16" fmla="*/ 0 w 286"/>
                <a:gd name="T17" fmla="*/ 390 h 430"/>
                <a:gd name="T18" fmla="*/ 40 w 286"/>
                <a:gd name="T19" fmla="*/ 430 h 430"/>
                <a:gd name="T20" fmla="*/ 246 w 286"/>
                <a:gd name="T21" fmla="*/ 430 h 430"/>
                <a:gd name="T22" fmla="*/ 286 w 286"/>
                <a:gd name="T23" fmla="*/ 390 h 430"/>
                <a:gd name="T24" fmla="*/ 286 w 286"/>
                <a:gd name="T25" fmla="*/ 40 h 430"/>
                <a:gd name="T26" fmla="*/ 246 w 286"/>
                <a:gd name="T27" fmla="*/ 0 h 430"/>
                <a:gd name="T28" fmla="*/ 143 w 286"/>
                <a:gd name="T29" fmla="*/ 400 h 430"/>
                <a:gd name="T30" fmla="*/ 51 w 286"/>
                <a:gd name="T31" fmla="*/ 308 h 430"/>
                <a:gd name="T32" fmla="*/ 143 w 286"/>
                <a:gd name="T33" fmla="*/ 216 h 430"/>
                <a:gd name="T34" fmla="*/ 235 w 286"/>
                <a:gd name="T35" fmla="*/ 308 h 430"/>
                <a:gd name="T36" fmla="*/ 143 w 286"/>
                <a:gd name="T37" fmla="*/ 400 h 430"/>
                <a:gd name="T38" fmla="*/ 259 w 286"/>
                <a:gd name="T39" fmla="*/ 166 h 430"/>
                <a:gd name="T40" fmla="*/ 235 w 286"/>
                <a:gd name="T41" fmla="*/ 190 h 430"/>
                <a:gd name="T42" fmla="*/ 51 w 286"/>
                <a:gd name="T43" fmla="*/ 190 h 430"/>
                <a:gd name="T44" fmla="*/ 27 w 286"/>
                <a:gd name="T45" fmla="*/ 166 h 430"/>
                <a:gd name="T46" fmla="*/ 27 w 286"/>
                <a:gd name="T47" fmla="*/ 52 h 430"/>
                <a:gd name="T48" fmla="*/ 51 w 286"/>
                <a:gd name="T49" fmla="*/ 28 h 430"/>
                <a:gd name="T50" fmla="*/ 235 w 286"/>
                <a:gd name="T51" fmla="*/ 28 h 430"/>
                <a:gd name="T52" fmla="*/ 259 w 286"/>
                <a:gd name="T53" fmla="*/ 52 h 430"/>
                <a:gd name="T54" fmla="*/ 259 w 286"/>
                <a:gd name="T55" fmla="*/ 166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6" h="430">
                  <a:moveTo>
                    <a:pt x="143" y="263"/>
                  </a:moveTo>
                  <a:cubicBezTo>
                    <a:pt x="118" y="263"/>
                    <a:pt x="98" y="283"/>
                    <a:pt x="98" y="308"/>
                  </a:cubicBezTo>
                  <a:cubicBezTo>
                    <a:pt x="98" y="333"/>
                    <a:pt x="118" y="353"/>
                    <a:pt x="143" y="353"/>
                  </a:cubicBezTo>
                  <a:cubicBezTo>
                    <a:pt x="168" y="353"/>
                    <a:pt x="189" y="333"/>
                    <a:pt x="189" y="308"/>
                  </a:cubicBezTo>
                  <a:cubicBezTo>
                    <a:pt x="189" y="283"/>
                    <a:pt x="168" y="263"/>
                    <a:pt x="143" y="263"/>
                  </a:cubicBezTo>
                  <a:close/>
                  <a:moveTo>
                    <a:pt x="246" y="0"/>
                  </a:moveTo>
                  <a:cubicBezTo>
                    <a:pt x="40" y="0"/>
                    <a:pt x="40" y="0"/>
                    <a:pt x="40" y="0"/>
                  </a:cubicBezTo>
                  <a:cubicBezTo>
                    <a:pt x="18" y="0"/>
                    <a:pt x="0" y="18"/>
                    <a:pt x="0" y="40"/>
                  </a:cubicBezTo>
                  <a:cubicBezTo>
                    <a:pt x="0" y="390"/>
                    <a:pt x="0" y="390"/>
                    <a:pt x="0" y="390"/>
                  </a:cubicBezTo>
                  <a:cubicBezTo>
                    <a:pt x="0" y="412"/>
                    <a:pt x="18" y="430"/>
                    <a:pt x="40" y="430"/>
                  </a:cubicBezTo>
                  <a:cubicBezTo>
                    <a:pt x="246" y="430"/>
                    <a:pt x="246" y="430"/>
                    <a:pt x="246" y="430"/>
                  </a:cubicBezTo>
                  <a:cubicBezTo>
                    <a:pt x="268" y="430"/>
                    <a:pt x="286" y="412"/>
                    <a:pt x="286" y="390"/>
                  </a:cubicBezTo>
                  <a:cubicBezTo>
                    <a:pt x="286" y="40"/>
                    <a:pt x="286" y="40"/>
                    <a:pt x="286" y="40"/>
                  </a:cubicBezTo>
                  <a:cubicBezTo>
                    <a:pt x="286" y="18"/>
                    <a:pt x="268" y="0"/>
                    <a:pt x="246" y="0"/>
                  </a:cubicBezTo>
                  <a:close/>
                  <a:moveTo>
                    <a:pt x="143" y="400"/>
                  </a:moveTo>
                  <a:cubicBezTo>
                    <a:pt x="92" y="400"/>
                    <a:pt x="51" y="359"/>
                    <a:pt x="51" y="308"/>
                  </a:cubicBezTo>
                  <a:cubicBezTo>
                    <a:pt x="51" y="257"/>
                    <a:pt x="92" y="216"/>
                    <a:pt x="143" y="216"/>
                  </a:cubicBezTo>
                  <a:cubicBezTo>
                    <a:pt x="194" y="216"/>
                    <a:pt x="235" y="257"/>
                    <a:pt x="235" y="308"/>
                  </a:cubicBezTo>
                  <a:cubicBezTo>
                    <a:pt x="235" y="359"/>
                    <a:pt x="194" y="400"/>
                    <a:pt x="143" y="400"/>
                  </a:cubicBezTo>
                  <a:close/>
                  <a:moveTo>
                    <a:pt x="259" y="166"/>
                  </a:moveTo>
                  <a:cubicBezTo>
                    <a:pt x="259" y="179"/>
                    <a:pt x="249" y="190"/>
                    <a:pt x="235" y="190"/>
                  </a:cubicBezTo>
                  <a:cubicBezTo>
                    <a:pt x="51" y="190"/>
                    <a:pt x="51" y="190"/>
                    <a:pt x="51" y="190"/>
                  </a:cubicBezTo>
                  <a:cubicBezTo>
                    <a:pt x="38" y="190"/>
                    <a:pt x="27" y="179"/>
                    <a:pt x="27" y="166"/>
                  </a:cubicBezTo>
                  <a:cubicBezTo>
                    <a:pt x="27" y="52"/>
                    <a:pt x="27" y="52"/>
                    <a:pt x="27" y="52"/>
                  </a:cubicBezTo>
                  <a:cubicBezTo>
                    <a:pt x="27" y="39"/>
                    <a:pt x="38" y="28"/>
                    <a:pt x="51" y="28"/>
                  </a:cubicBezTo>
                  <a:cubicBezTo>
                    <a:pt x="235" y="28"/>
                    <a:pt x="235" y="28"/>
                    <a:pt x="235" y="28"/>
                  </a:cubicBezTo>
                  <a:cubicBezTo>
                    <a:pt x="249" y="28"/>
                    <a:pt x="259" y="39"/>
                    <a:pt x="259" y="52"/>
                  </a:cubicBezTo>
                  <a:lnTo>
                    <a:pt x="259" y="1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47"/>
            <p:cNvSpPr/>
            <p:nvPr/>
          </p:nvSpPr>
          <p:spPr bwMode="auto">
            <a:xfrm>
              <a:off x="2733675" y="3465513"/>
              <a:ext cx="146050" cy="300038"/>
            </a:xfrm>
            <a:custGeom>
              <a:avLst/>
              <a:gdLst>
                <a:gd name="T0" fmla="*/ 51 w 51"/>
                <a:gd name="T1" fmla="*/ 0 h 105"/>
                <a:gd name="T2" fmla="*/ 0 w 51"/>
                <a:gd name="T3" fmla="*/ 52 h 105"/>
                <a:gd name="T4" fmla="*/ 51 w 51"/>
                <a:gd name="T5" fmla="*/ 105 h 105"/>
                <a:gd name="T6" fmla="*/ 51 w 51"/>
                <a:gd name="T7" fmla="*/ 0 h 105"/>
              </a:gdLst>
              <a:ahLst/>
              <a:cxnLst>
                <a:cxn ang="0">
                  <a:pos x="T0" y="T1"/>
                </a:cxn>
                <a:cxn ang="0">
                  <a:pos x="T2" y="T3"/>
                </a:cxn>
                <a:cxn ang="0">
                  <a:pos x="T4" y="T5"/>
                </a:cxn>
                <a:cxn ang="0">
                  <a:pos x="T6" y="T7"/>
                </a:cxn>
              </a:cxnLst>
              <a:rect l="0" t="0" r="r" b="b"/>
              <a:pathLst>
                <a:path w="51" h="105">
                  <a:moveTo>
                    <a:pt x="51" y="0"/>
                  </a:moveTo>
                  <a:cubicBezTo>
                    <a:pt x="23" y="0"/>
                    <a:pt x="0" y="23"/>
                    <a:pt x="0" y="52"/>
                  </a:cubicBezTo>
                  <a:cubicBezTo>
                    <a:pt x="0" y="81"/>
                    <a:pt x="23" y="104"/>
                    <a:pt x="51" y="105"/>
                  </a:cubicBezTo>
                  <a:lnTo>
                    <a:pt x="5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48"/>
            <p:cNvSpPr/>
            <p:nvPr/>
          </p:nvSpPr>
          <p:spPr bwMode="auto">
            <a:xfrm>
              <a:off x="2844800" y="3429001"/>
              <a:ext cx="139700" cy="371475"/>
            </a:xfrm>
            <a:custGeom>
              <a:avLst/>
              <a:gdLst>
                <a:gd name="T0" fmla="*/ 49 w 49"/>
                <a:gd name="T1" fmla="*/ 112 h 130"/>
                <a:gd name="T2" fmla="*/ 31 w 49"/>
                <a:gd name="T3" fmla="*/ 130 h 130"/>
                <a:gd name="T4" fmla="*/ 19 w 49"/>
                <a:gd name="T5" fmla="*/ 130 h 130"/>
                <a:gd name="T6" fmla="*/ 0 w 49"/>
                <a:gd name="T7" fmla="*/ 112 h 130"/>
                <a:gd name="T8" fmla="*/ 0 w 49"/>
                <a:gd name="T9" fmla="*/ 18 h 130"/>
                <a:gd name="T10" fmla="*/ 19 w 49"/>
                <a:gd name="T11" fmla="*/ 0 h 130"/>
                <a:gd name="T12" fmla="*/ 31 w 49"/>
                <a:gd name="T13" fmla="*/ 0 h 130"/>
                <a:gd name="T14" fmla="*/ 49 w 49"/>
                <a:gd name="T15" fmla="*/ 18 h 130"/>
                <a:gd name="T16" fmla="*/ 49 w 49"/>
                <a:gd name="T17" fmla="*/ 11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0">
                  <a:moveTo>
                    <a:pt x="49" y="112"/>
                  </a:moveTo>
                  <a:cubicBezTo>
                    <a:pt x="49" y="122"/>
                    <a:pt x="41" y="130"/>
                    <a:pt x="31" y="130"/>
                  </a:cubicBezTo>
                  <a:cubicBezTo>
                    <a:pt x="19" y="130"/>
                    <a:pt x="19" y="130"/>
                    <a:pt x="19" y="130"/>
                  </a:cubicBezTo>
                  <a:cubicBezTo>
                    <a:pt x="9" y="130"/>
                    <a:pt x="0" y="122"/>
                    <a:pt x="0" y="112"/>
                  </a:cubicBezTo>
                  <a:cubicBezTo>
                    <a:pt x="0" y="18"/>
                    <a:pt x="0" y="18"/>
                    <a:pt x="0" y="18"/>
                  </a:cubicBezTo>
                  <a:cubicBezTo>
                    <a:pt x="0" y="8"/>
                    <a:pt x="9" y="0"/>
                    <a:pt x="19" y="0"/>
                  </a:cubicBezTo>
                  <a:cubicBezTo>
                    <a:pt x="31" y="0"/>
                    <a:pt x="31" y="0"/>
                    <a:pt x="31" y="0"/>
                  </a:cubicBezTo>
                  <a:cubicBezTo>
                    <a:pt x="41" y="0"/>
                    <a:pt x="49" y="8"/>
                    <a:pt x="49" y="18"/>
                  </a:cubicBezTo>
                  <a:lnTo>
                    <a:pt x="49"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49"/>
            <p:cNvSpPr/>
            <p:nvPr/>
          </p:nvSpPr>
          <p:spPr bwMode="auto">
            <a:xfrm>
              <a:off x="3970338" y="3465513"/>
              <a:ext cx="146050" cy="300038"/>
            </a:xfrm>
            <a:custGeom>
              <a:avLst/>
              <a:gdLst>
                <a:gd name="T0" fmla="*/ 0 w 51"/>
                <a:gd name="T1" fmla="*/ 0 h 105"/>
                <a:gd name="T2" fmla="*/ 51 w 51"/>
                <a:gd name="T3" fmla="*/ 52 h 105"/>
                <a:gd name="T4" fmla="*/ 0 w 51"/>
                <a:gd name="T5" fmla="*/ 105 h 105"/>
                <a:gd name="T6" fmla="*/ 0 w 51"/>
                <a:gd name="T7" fmla="*/ 0 h 105"/>
              </a:gdLst>
              <a:ahLst/>
              <a:cxnLst>
                <a:cxn ang="0">
                  <a:pos x="T0" y="T1"/>
                </a:cxn>
                <a:cxn ang="0">
                  <a:pos x="T2" y="T3"/>
                </a:cxn>
                <a:cxn ang="0">
                  <a:pos x="T4" y="T5"/>
                </a:cxn>
                <a:cxn ang="0">
                  <a:pos x="T6" y="T7"/>
                </a:cxn>
              </a:cxnLst>
              <a:rect l="0" t="0" r="r" b="b"/>
              <a:pathLst>
                <a:path w="51" h="105">
                  <a:moveTo>
                    <a:pt x="0" y="0"/>
                  </a:moveTo>
                  <a:cubicBezTo>
                    <a:pt x="29" y="0"/>
                    <a:pt x="51" y="23"/>
                    <a:pt x="51" y="52"/>
                  </a:cubicBezTo>
                  <a:cubicBezTo>
                    <a:pt x="51" y="81"/>
                    <a:pt x="29" y="104"/>
                    <a:pt x="0" y="105"/>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50"/>
            <p:cNvSpPr/>
            <p:nvPr/>
          </p:nvSpPr>
          <p:spPr bwMode="auto">
            <a:xfrm>
              <a:off x="3867150" y="3429001"/>
              <a:ext cx="136525" cy="371475"/>
            </a:xfrm>
            <a:custGeom>
              <a:avLst/>
              <a:gdLst>
                <a:gd name="T0" fmla="*/ 0 w 48"/>
                <a:gd name="T1" fmla="*/ 112 h 130"/>
                <a:gd name="T2" fmla="*/ 18 w 48"/>
                <a:gd name="T3" fmla="*/ 130 h 130"/>
                <a:gd name="T4" fmla="*/ 30 w 48"/>
                <a:gd name="T5" fmla="*/ 130 h 130"/>
                <a:gd name="T6" fmla="*/ 48 w 48"/>
                <a:gd name="T7" fmla="*/ 112 h 130"/>
                <a:gd name="T8" fmla="*/ 48 w 48"/>
                <a:gd name="T9" fmla="*/ 18 h 130"/>
                <a:gd name="T10" fmla="*/ 30 w 48"/>
                <a:gd name="T11" fmla="*/ 0 h 130"/>
                <a:gd name="T12" fmla="*/ 18 w 48"/>
                <a:gd name="T13" fmla="*/ 0 h 130"/>
                <a:gd name="T14" fmla="*/ 0 w 48"/>
                <a:gd name="T15" fmla="*/ 18 h 130"/>
                <a:gd name="T16" fmla="*/ 0 w 48"/>
                <a:gd name="T17" fmla="*/ 11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30">
                  <a:moveTo>
                    <a:pt x="0" y="112"/>
                  </a:moveTo>
                  <a:cubicBezTo>
                    <a:pt x="0" y="122"/>
                    <a:pt x="8" y="130"/>
                    <a:pt x="18" y="130"/>
                  </a:cubicBezTo>
                  <a:cubicBezTo>
                    <a:pt x="30" y="130"/>
                    <a:pt x="30" y="130"/>
                    <a:pt x="30" y="130"/>
                  </a:cubicBezTo>
                  <a:cubicBezTo>
                    <a:pt x="40" y="130"/>
                    <a:pt x="48" y="122"/>
                    <a:pt x="48" y="112"/>
                  </a:cubicBezTo>
                  <a:cubicBezTo>
                    <a:pt x="48" y="18"/>
                    <a:pt x="48" y="18"/>
                    <a:pt x="48" y="18"/>
                  </a:cubicBezTo>
                  <a:cubicBezTo>
                    <a:pt x="48" y="8"/>
                    <a:pt x="40" y="0"/>
                    <a:pt x="30" y="0"/>
                  </a:cubicBezTo>
                  <a:cubicBezTo>
                    <a:pt x="18" y="0"/>
                    <a:pt x="18" y="0"/>
                    <a:pt x="18" y="0"/>
                  </a:cubicBezTo>
                  <a:cubicBezTo>
                    <a:pt x="8" y="0"/>
                    <a:pt x="0" y="8"/>
                    <a:pt x="0" y="18"/>
                  </a:cubicBezTo>
                  <a:lnTo>
                    <a:pt x="0"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51"/>
            <p:cNvSpPr/>
            <p:nvPr/>
          </p:nvSpPr>
          <p:spPr bwMode="auto">
            <a:xfrm>
              <a:off x="2824163" y="2868613"/>
              <a:ext cx="1203325" cy="557213"/>
            </a:xfrm>
            <a:custGeom>
              <a:avLst/>
              <a:gdLst>
                <a:gd name="T0" fmla="*/ 210 w 421"/>
                <a:gd name="T1" fmla="*/ 0 h 195"/>
                <a:gd name="T2" fmla="*/ 0 w 421"/>
                <a:gd name="T3" fmla="*/ 195 h 195"/>
                <a:gd name="T4" fmla="*/ 26 w 421"/>
                <a:gd name="T5" fmla="*/ 182 h 195"/>
                <a:gd name="T6" fmla="*/ 26 w 421"/>
                <a:gd name="T7" fmla="*/ 182 h 195"/>
                <a:gd name="T8" fmla="*/ 78 w 421"/>
                <a:gd name="T9" fmla="*/ 80 h 195"/>
                <a:gd name="T10" fmla="*/ 210 w 421"/>
                <a:gd name="T11" fmla="*/ 25 h 195"/>
                <a:gd name="T12" fmla="*/ 342 w 421"/>
                <a:gd name="T13" fmla="*/ 80 h 195"/>
                <a:gd name="T14" fmla="*/ 394 w 421"/>
                <a:gd name="T15" fmla="*/ 182 h 195"/>
                <a:gd name="T16" fmla="*/ 395 w 421"/>
                <a:gd name="T17" fmla="*/ 182 h 195"/>
                <a:gd name="T18" fmla="*/ 421 w 421"/>
                <a:gd name="T19" fmla="*/ 195 h 195"/>
                <a:gd name="T20" fmla="*/ 210 w 421"/>
                <a:gd name="T21"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1" h="195">
                  <a:moveTo>
                    <a:pt x="210" y="0"/>
                  </a:moveTo>
                  <a:cubicBezTo>
                    <a:pt x="100" y="1"/>
                    <a:pt x="10" y="86"/>
                    <a:pt x="0" y="195"/>
                  </a:cubicBezTo>
                  <a:cubicBezTo>
                    <a:pt x="6" y="187"/>
                    <a:pt x="15" y="182"/>
                    <a:pt x="26" y="182"/>
                  </a:cubicBezTo>
                  <a:cubicBezTo>
                    <a:pt x="26" y="182"/>
                    <a:pt x="26" y="182"/>
                    <a:pt x="26" y="182"/>
                  </a:cubicBezTo>
                  <a:cubicBezTo>
                    <a:pt x="33" y="143"/>
                    <a:pt x="52" y="108"/>
                    <a:pt x="78" y="80"/>
                  </a:cubicBezTo>
                  <a:cubicBezTo>
                    <a:pt x="112" y="46"/>
                    <a:pt x="159" y="25"/>
                    <a:pt x="210" y="25"/>
                  </a:cubicBezTo>
                  <a:cubicBezTo>
                    <a:pt x="262" y="25"/>
                    <a:pt x="308" y="46"/>
                    <a:pt x="342" y="80"/>
                  </a:cubicBezTo>
                  <a:cubicBezTo>
                    <a:pt x="369" y="108"/>
                    <a:pt x="388" y="143"/>
                    <a:pt x="394" y="182"/>
                  </a:cubicBezTo>
                  <a:cubicBezTo>
                    <a:pt x="395" y="182"/>
                    <a:pt x="395" y="182"/>
                    <a:pt x="395" y="182"/>
                  </a:cubicBezTo>
                  <a:cubicBezTo>
                    <a:pt x="405" y="182"/>
                    <a:pt x="415" y="187"/>
                    <a:pt x="421" y="195"/>
                  </a:cubicBezTo>
                  <a:cubicBezTo>
                    <a:pt x="411" y="86"/>
                    <a:pt x="320" y="1"/>
                    <a:pt x="2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52"/>
            <p:cNvSpPr/>
            <p:nvPr/>
          </p:nvSpPr>
          <p:spPr bwMode="auto">
            <a:xfrm>
              <a:off x="3592513" y="3546476"/>
              <a:ext cx="98425" cy="36513"/>
            </a:xfrm>
            <a:custGeom>
              <a:avLst/>
              <a:gdLst>
                <a:gd name="T0" fmla="*/ 34 w 34"/>
                <a:gd name="T1" fmla="*/ 12 h 13"/>
                <a:gd name="T2" fmla="*/ 33 w 34"/>
                <a:gd name="T3" fmla="*/ 13 h 13"/>
                <a:gd name="T4" fmla="*/ 1 w 34"/>
                <a:gd name="T5" fmla="*/ 13 h 13"/>
                <a:gd name="T6" fmla="*/ 0 w 34"/>
                <a:gd name="T7" fmla="*/ 12 h 13"/>
                <a:gd name="T8" fmla="*/ 0 w 34"/>
                <a:gd name="T9" fmla="*/ 0 h 13"/>
                <a:gd name="T10" fmla="*/ 1 w 34"/>
                <a:gd name="T11" fmla="*/ 0 h 13"/>
                <a:gd name="T12" fmla="*/ 33 w 34"/>
                <a:gd name="T13" fmla="*/ 0 h 13"/>
                <a:gd name="T14" fmla="*/ 34 w 34"/>
                <a:gd name="T15" fmla="*/ 0 h 13"/>
                <a:gd name="T16" fmla="*/ 34 w 34"/>
                <a:gd name="T1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3">
                  <a:moveTo>
                    <a:pt x="34" y="12"/>
                  </a:moveTo>
                  <a:cubicBezTo>
                    <a:pt x="34" y="12"/>
                    <a:pt x="33" y="13"/>
                    <a:pt x="33" y="13"/>
                  </a:cubicBezTo>
                  <a:cubicBezTo>
                    <a:pt x="1" y="13"/>
                    <a:pt x="1" y="13"/>
                    <a:pt x="1" y="13"/>
                  </a:cubicBezTo>
                  <a:cubicBezTo>
                    <a:pt x="0" y="13"/>
                    <a:pt x="0" y="12"/>
                    <a:pt x="0" y="12"/>
                  </a:cubicBezTo>
                  <a:cubicBezTo>
                    <a:pt x="0" y="0"/>
                    <a:pt x="0" y="0"/>
                    <a:pt x="0" y="0"/>
                  </a:cubicBezTo>
                  <a:cubicBezTo>
                    <a:pt x="0" y="0"/>
                    <a:pt x="0" y="0"/>
                    <a:pt x="1" y="0"/>
                  </a:cubicBezTo>
                  <a:cubicBezTo>
                    <a:pt x="33" y="0"/>
                    <a:pt x="33" y="0"/>
                    <a:pt x="33" y="0"/>
                  </a:cubicBezTo>
                  <a:cubicBezTo>
                    <a:pt x="33" y="0"/>
                    <a:pt x="34" y="0"/>
                    <a:pt x="34" y="0"/>
                  </a:cubicBezTo>
                  <a:lnTo>
                    <a:pt x="3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53"/>
            <p:cNvSpPr/>
            <p:nvPr/>
          </p:nvSpPr>
          <p:spPr bwMode="auto">
            <a:xfrm>
              <a:off x="3592513" y="3494088"/>
              <a:ext cx="98425" cy="38100"/>
            </a:xfrm>
            <a:custGeom>
              <a:avLst/>
              <a:gdLst>
                <a:gd name="T0" fmla="*/ 34 w 34"/>
                <a:gd name="T1" fmla="*/ 12 h 13"/>
                <a:gd name="T2" fmla="*/ 33 w 34"/>
                <a:gd name="T3" fmla="*/ 13 h 13"/>
                <a:gd name="T4" fmla="*/ 1 w 34"/>
                <a:gd name="T5" fmla="*/ 13 h 13"/>
                <a:gd name="T6" fmla="*/ 0 w 34"/>
                <a:gd name="T7" fmla="*/ 12 h 13"/>
                <a:gd name="T8" fmla="*/ 0 w 34"/>
                <a:gd name="T9" fmla="*/ 1 h 13"/>
                <a:gd name="T10" fmla="*/ 1 w 34"/>
                <a:gd name="T11" fmla="*/ 0 h 13"/>
                <a:gd name="T12" fmla="*/ 33 w 34"/>
                <a:gd name="T13" fmla="*/ 0 h 13"/>
                <a:gd name="T14" fmla="*/ 34 w 34"/>
                <a:gd name="T15" fmla="*/ 1 h 13"/>
                <a:gd name="T16" fmla="*/ 34 w 34"/>
                <a:gd name="T1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3">
                  <a:moveTo>
                    <a:pt x="34" y="12"/>
                  </a:moveTo>
                  <a:cubicBezTo>
                    <a:pt x="34" y="13"/>
                    <a:pt x="33" y="13"/>
                    <a:pt x="33" y="13"/>
                  </a:cubicBezTo>
                  <a:cubicBezTo>
                    <a:pt x="1" y="13"/>
                    <a:pt x="1" y="13"/>
                    <a:pt x="1" y="13"/>
                  </a:cubicBezTo>
                  <a:cubicBezTo>
                    <a:pt x="0" y="13"/>
                    <a:pt x="0" y="13"/>
                    <a:pt x="0" y="12"/>
                  </a:cubicBezTo>
                  <a:cubicBezTo>
                    <a:pt x="0" y="1"/>
                    <a:pt x="0" y="1"/>
                    <a:pt x="0" y="1"/>
                  </a:cubicBezTo>
                  <a:cubicBezTo>
                    <a:pt x="0" y="0"/>
                    <a:pt x="0" y="0"/>
                    <a:pt x="1" y="0"/>
                  </a:cubicBezTo>
                  <a:cubicBezTo>
                    <a:pt x="33" y="0"/>
                    <a:pt x="33" y="0"/>
                    <a:pt x="33" y="0"/>
                  </a:cubicBezTo>
                  <a:cubicBezTo>
                    <a:pt x="33" y="0"/>
                    <a:pt x="34" y="0"/>
                    <a:pt x="34" y="1"/>
                  </a:cubicBezTo>
                  <a:lnTo>
                    <a:pt x="3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54"/>
            <p:cNvSpPr/>
            <p:nvPr/>
          </p:nvSpPr>
          <p:spPr bwMode="auto">
            <a:xfrm>
              <a:off x="3449638" y="3546476"/>
              <a:ext cx="95250" cy="36513"/>
            </a:xfrm>
            <a:custGeom>
              <a:avLst/>
              <a:gdLst>
                <a:gd name="T0" fmla="*/ 33 w 33"/>
                <a:gd name="T1" fmla="*/ 12 h 13"/>
                <a:gd name="T2" fmla="*/ 32 w 33"/>
                <a:gd name="T3" fmla="*/ 13 h 13"/>
                <a:gd name="T4" fmla="*/ 1 w 33"/>
                <a:gd name="T5" fmla="*/ 13 h 13"/>
                <a:gd name="T6" fmla="*/ 0 w 33"/>
                <a:gd name="T7" fmla="*/ 12 h 13"/>
                <a:gd name="T8" fmla="*/ 0 w 33"/>
                <a:gd name="T9" fmla="*/ 0 h 13"/>
                <a:gd name="T10" fmla="*/ 1 w 33"/>
                <a:gd name="T11" fmla="*/ 0 h 13"/>
                <a:gd name="T12" fmla="*/ 32 w 33"/>
                <a:gd name="T13" fmla="*/ 0 h 13"/>
                <a:gd name="T14" fmla="*/ 33 w 33"/>
                <a:gd name="T15" fmla="*/ 0 h 13"/>
                <a:gd name="T16" fmla="*/ 33 w 33"/>
                <a:gd name="T1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13">
                  <a:moveTo>
                    <a:pt x="33" y="12"/>
                  </a:moveTo>
                  <a:cubicBezTo>
                    <a:pt x="33" y="12"/>
                    <a:pt x="33" y="13"/>
                    <a:pt x="32" y="13"/>
                  </a:cubicBezTo>
                  <a:cubicBezTo>
                    <a:pt x="1" y="13"/>
                    <a:pt x="1" y="13"/>
                    <a:pt x="1" y="13"/>
                  </a:cubicBezTo>
                  <a:cubicBezTo>
                    <a:pt x="0" y="13"/>
                    <a:pt x="0" y="12"/>
                    <a:pt x="0" y="12"/>
                  </a:cubicBezTo>
                  <a:cubicBezTo>
                    <a:pt x="0" y="0"/>
                    <a:pt x="0" y="0"/>
                    <a:pt x="0" y="0"/>
                  </a:cubicBezTo>
                  <a:cubicBezTo>
                    <a:pt x="0" y="0"/>
                    <a:pt x="0" y="0"/>
                    <a:pt x="1" y="0"/>
                  </a:cubicBezTo>
                  <a:cubicBezTo>
                    <a:pt x="32" y="0"/>
                    <a:pt x="32" y="0"/>
                    <a:pt x="32" y="0"/>
                  </a:cubicBezTo>
                  <a:cubicBezTo>
                    <a:pt x="33" y="0"/>
                    <a:pt x="33" y="0"/>
                    <a:pt x="33" y="0"/>
                  </a:cubicBezTo>
                  <a:lnTo>
                    <a:pt x="33"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55"/>
            <p:cNvSpPr/>
            <p:nvPr/>
          </p:nvSpPr>
          <p:spPr bwMode="auto">
            <a:xfrm>
              <a:off x="3449638" y="3494088"/>
              <a:ext cx="95250" cy="38100"/>
            </a:xfrm>
            <a:custGeom>
              <a:avLst/>
              <a:gdLst>
                <a:gd name="T0" fmla="*/ 33 w 33"/>
                <a:gd name="T1" fmla="*/ 12 h 13"/>
                <a:gd name="T2" fmla="*/ 32 w 33"/>
                <a:gd name="T3" fmla="*/ 13 h 13"/>
                <a:gd name="T4" fmla="*/ 1 w 33"/>
                <a:gd name="T5" fmla="*/ 13 h 13"/>
                <a:gd name="T6" fmla="*/ 0 w 33"/>
                <a:gd name="T7" fmla="*/ 12 h 13"/>
                <a:gd name="T8" fmla="*/ 0 w 33"/>
                <a:gd name="T9" fmla="*/ 1 h 13"/>
                <a:gd name="T10" fmla="*/ 1 w 33"/>
                <a:gd name="T11" fmla="*/ 0 h 13"/>
                <a:gd name="T12" fmla="*/ 32 w 33"/>
                <a:gd name="T13" fmla="*/ 0 h 13"/>
                <a:gd name="T14" fmla="*/ 33 w 33"/>
                <a:gd name="T15" fmla="*/ 1 h 13"/>
                <a:gd name="T16" fmla="*/ 33 w 33"/>
                <a:gd name="T1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13">
                  <a:moveTo>
                    <a:pt x="33" y="12"/>
                  </a:moveTo>
                  <a:cubicBezTo>
                    <a:pt x="33" y="13"/>
                    <a:pt x="33" y="13"/>
                    <a:pt x="32" y="13"/>
                  </a:cubicBezTo>
                  <a:cubicBezTo>
                    <a:pt x="1" y="13"/>
                    <a:pt x="1" y="13"/>
                    <a:pt x="1" y="13"/>
                  </a:cubicBezTo>
                  <a:cubicBezTo>
                    <a:pt x="0" y="13"/>
                    <a:pt x="0" y="13"/>
                    <a:pt x="0" y="12"/>
                  </a:cubicBezTo>
                  <a:cubicBezTo>
                    <a:pt x="0" y="1"/>
                    <a:pt x="0" y="1"/>
                    <a:pt x="0" y="1"/>
                  </a:cubicBezTo>
                  <a:cubicBezTo>
                    <a:pt x="0" y="0"/>
                    <a:pt x="0" y="0"/>
                    <a:pt x="1" y="0"/>
                  </a:cubicBezTo>
                  <a:cubicBezTo>
                    <a:pt x="32" y="0"/>
                    <a:pt x="32" y="0"/>
                    <a:pt x="32" y="0"/>
                  </a:cubicBezTo>
                  <a:cubicBezTo>
                    <a:pt x="33" y="0"/>
                    <a:pt x="33" y="0"/>
                    <a:pt x="33" y="1"/>
                  </a:cubicBezTo>
                  <a:lnTo>
                    <a:pt x="33"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56"/>
            <p:cNvSpPr/>
            <p:nvPr/>
          </p:nvSpPr>
          <p:spPr bwMode="auto">
            <a:xfrm>
              <a:off x="3449638" y="3443288"/>
              <a:ext cx="95250" cy="36513"/>
            </a:xfrm>
            <a:custGeom>
              <a:avLst/>
              <a:gdLst>
                <a:gd name="T0" fmla="*/ 33 w 33"/>
                <a:gd name="T1" fmla="*/ 12 h 13"/>
                <a:gd name="T2" fmla="*/ 32 w 33"/>
                <a:gd name="T3" fmla="*/ 13 h 13"/>
                <a:gd name="T4" fmla="*/ 1 w 33"/>
                <a:gd name="T5" fmla="*/ 13 h 13"/>
                <a:gd name="T6" fmla="*/ 0 w 33"/>
                <a:gd name="T7" fmla="*/ 12 h 13"/>
                <a:gd name="T8" fmla="*/ 0 w 33"/>
                <a:gd name="T9" fmla="*/ 1 h 13"/>
                <a:gd name="T10" fmla="*/ 1 w 33"/>
                <a:gd name="T11" fmla="*/ 0 h 13"/>
                <a:gd name="T12" fmla="*/ 32 w 33"/>
                <a:gd name="T13" fmla="*/ 0 h 13"/>
                <a:gd name="T14" fmla="*/ 33 w 33"/>
                <a:gd name="T15" fmla="*/ 1 h 13"/>
                <a:gd name="T16" fmla="*/ 33 w 33"/>
                <a:gd name="T1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13">
                  <a:moveTo>
                    <a:pt x="33" y="12"/>
                  </a:moveTo>
                  <a:cubicBezTo>
                    <a:pt x="33" y="13"/>
                    <a:pt x="33" y="13"/>
                    <a:pt x="32" y="13"/>
                  </a:cubicBezTo>
                  <a:cubicBezTo>
                    <a:pt x="1" y="13"/>
                    <a:pt x="1" y="13"/>
                    <a:pt x="1" y="13"/>
                  </a:cubicBezTo>
                  <a:cubicBezTo>
                    <a:pt x="0" y="13"/>
                    <a:pt x="0" y="13"/>
                    <a:pt x="0" y="12"/>
                  </a:cubicBezTo>
                  <a:cubicBezTo>
                    <a:pt x="0" y="1"/>
                    <a:pt x="0" y="1"/>
                    <a:pt x="0" y="1"/>
                  </a:cubicBezTo>
                  <a:cubicBezTo>
                    <a:pt x="0" y="1"/>
                    <a:pt x="0" y="0"/>
                    <a:pt x="1" y="0"/>
                  </a:cubicBezTo>
                  <a:cubicBezTo>
                    <a:pt x="32" y="0"/>
                    <a:pt x="32" y="0"/>
                    <a:pt x="32" y="0"/>
                  </a:cubicBezTo>
                  <a:cubicBezTo>
                    <a:pt x="33" y="0"/>
                    <a:pt x="33" y="1"/>
                    <a:pt x="33" y="1"/>
                  </a:cubicBezTo>
                  <a:lnTo>
                    <a:pt x="33"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57"/>
            <p:cNvSpPr/>
            <p:nvPr/>
          </p:nvSpPr>
          <p:spPr bwMode="auto">
            <a:xfrm>
              <a:off x="3449638" y="3390901"/>
              <a:ext cx="95250" cy="38100"/>
            </a:xfrm>
            <a:custGeom>
              <a:avLst/>
              <a:gdLst>
                <a:gd name="T0" fmla="*/ 33 w 33"/>
                <a:gd name="T1" fmla="*/ 13 h 13"/>
                <a:gd name="T2" fmla="*/ 32 w 33"/>
                <a:gd name="T3" fmla="*/ 13 h 13"/>
                <a:gd name="T4" fmla="*/ 1 w 33"/>
                <a:gd name="T5" fmla="*/ 13 h 13"/>
                <a:gd name="T6" fmla="*/ 0 w 33"/>
                <a:gd name="T7" fmla="*/ 13 h 13"/>
                <a:gd name="T8" fmla="*/ 0 w 33"/>
                <a:gd name="T9" fmla="*/ 1 h 13"/>
                <a:gd name="T10" fmla="*/ 1 w 33"/>
                <a:gd name="T11" fmla="*/ 0 h 13"/>
                <a:gd name="T12" fmla="*/ 32 w 33"/>
                <a:gd name="T13" fmla="*/ 0 h 13"/>
                <a:gd name="T14" fmla="*/ 33 w 33"/>
                <a:gd name="T15" fmla="*/ 1 h 13"/>
                <a:gd name="T16" fmla="*/ 33 w 33"/>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13">
                  <a:moveTo>
                    <a:pt x="33" y="13"/>
                  </a:moveTo>
                  <a:cubicBezTo>
                    <a:pt x="33" y="13"/>
                    <a:pt x="33" y="13"/>
                    <a:pt x="32" y="13"/>
                  </a:cubicBezTo>
                  <a:cubicBezTo>
                    <a:pt x="1" y="13"/>
                    <a:pt x="1" y="13"/>
                    <a:pt x="1" y="13"/>
                  </a:cubicBezTo>
                  <a:cubicBezTo>
                    <a:pt x="0" y="13"/>
                    <a:pt x="0" y="13"/>
                    <a:pt x="0" y="13"/>
                  </a:cubicBezTo>
                  <a:cubicBezTo>
                    <a:pt x="0" y="1"/>
                    <a:pt x="0" y="1"/>
                    <a:pt x="0" y="1"/>
                  </a:cubicBezTo>
                  <a:cubicBezTo>
                    <a:pt x="0" y="1"/>
                    <a:pt x="0" y="0"/>
                    <a:pt x="1" y="0"/>
                  </a:cubicBezTo>
                  <a:cubicBezTo>
                    <a:pt x="32" y="0"/>
                    <a:pt x="32" y="0"/>
                    <a:pt x="32" y="0"/>
                  </a:cubicBezTo>
                  <a:cubicBezTo>
                    <a:pt x="33" y="0"/>
                    <a:pt x="33" y="1"/>
                    <a:pt x="33" y="1"/>
                  </a:cubicBezTo>
                  <a:lnTo>
                    <a:pt x="33"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58"/>
            <p:cNvSpPr/>
            <p:nvPr/>
          </p:nvSpPr>
          <p:spPr bwMode="auto">
            <a:xfrm>
              <a:off x="3162300" y="3546476"/>
              <a:ext cx="96838" cy="36513"/>
            </a:xfrm>
            <a:custGeom>
              <a:avLst/>
              <a:gdLst>
                <a:gd name="T0" fmla="*/ 34 w 34"/>
                <a:gd name="T1" fmla="*/ 12 h 13"/>
                <a:gd name="T2" fmla="*/ 33 w 34"/>
                <a:gd name="T3" fmla="*/ 13 h 13"/>
                <a:gd name="T4" fmla="*/ 1 w 34"/>
                <a:gd name="T5" fmla="*/ 13 h 13"/>
                <a:gd name="T6" fmla="*/ 0 w 34"/>
                <a:gd name="T7" fmla="*/ 12 h 13"/>
                <a:gd name="T8" fmla="*/ 0 w 34"/>
                <a:gd name="T9" fmla="*/ 0 h 13"/>
                <a:gd name="T10" fmla="*/ 1 w 34"/>
                <a:gd name="T11" fmla="*/ 0 h 13"/>
                <a:gd name="T12" fmla="*/ 33 w 34"/>
                <a:gd name="T13" fmla="*/ 0 h 13"/>
                <a:gd name="T14" fmla="*/ 34 w 34"/>
                <a:gd name="T15" fmla="*/ 0 h 13"/>
                <a:gd name="T16" fmla="*/ 34 w 34"/>
                <a:gd name="T1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3">
                  <a:moveTo>
                    <a:pt x="34" y="12"/>
                  </a:moveTo>
                  <a:cubicBezTo>
                    <a:pt x="34" y="12"/>
                    <a:pt x="33" y="13"/>
                    <a:pt x="33" y="13"/>
                  </a:cubicBezTo>
                  <a:cubicBezTo>
                    <a:pt x="1" y="13"/>
                    <a:pt x="1" y="13"/>
                    <a:pt x="1" y="13"/>
                  </a:cubicBezTo>
                  <a:cubicBezTo>
                    <a:pt x="0" y="13"/>
                    <a:pt x="0" y="12"/>
                    <a:pt x="0" y="12"/>
                  </a:cubicBezTo>
                  <a:cubicBezTo>
                    <a:pt x="0" y="0"/>
                    <a:pt x="0" y="0"/>
                    <a:pt x="0" y="0"/>
                  </a:cubicBezTo>
                  <a:cubicBezTo>
                    <a:pt x="0" y="0"/>
                    <a:pt x="0" y="0"/>
                    <a:pt x="1" y="0"/>
                  </a:cubicBezTo>
                  <a:cubicBezTo>
                    <a:pt x="33" y="0"/>
                    <a:pt x="33" y="0"/>
                    <a:pt x="33" y="0"/>
                  </a:cubicBezTo>
                  <a:cubicBezTo>
                    <a:pt x="33" y="0"/>
                    <a:pt x="34" y="0"/>
                    <a:pt x="34" y="0"/>
                  </a:cubicBezTo>
                  <a:lnTo>
                    <a:pt x="3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59"/>
            <p:cNvSpPr/>
            <p:nvPr/>
          </p:nvSpPr>
          <p:spPr bwMode="auto">
            <a:xfrm>
              <a:off x="3162300" y="3494088"/>
              <a:ext cx="96838" cy="38100"/>
            </a:xfrm>
            <a:custGeom>
              <a:avLst/>
              <a:gdLst>
                <a:gd name="T0" fmla="*/ 34 w 34"/>
                <a:gd name="T1" fmla="*/ 12 h 13"/>
                <a:gd name="T2" fmla="*/ 33 w 34"/>
                <a:gd name="T3" fmla="*/ 13 h 13"/>
                <a:gd name="T4" fmla="*/ 1 w 34"/>
                <a:gd name="T5" fmla="*/ 13 h 13"/>
                <a:gd name="T6" fmla="*/ 0 w 34"/>
                <a:gd name="T7" fmla="*/ 12 h 13"/>
                <a:gd name="T8" fmla="*/ 0 w 34"/>
                <a:gd name="T9" fmla="*/ 1 h 13"/>
                <a:gd name="T10" fmla="*/ 1 w 34"/>
                <a:gd name="T11" fmla="*/ 0 h 13"/>
                <a:gd name="T12" fmla="*/ 33 w 34"/>
                <a:gd name="T13" fmla="*/ 0 h 13"/>
                <a:gd name="T14" fmla="*/ 34 w 34"/>
                <a:gd name="T15" fmla="*/ 1 h 13"/>
                <a:gd name="T16" fmla="*/ 34 w 34"/>
                <a:gd name="T1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3">
                  <a:moveTo>
                    <a:pt x="34" y="12"/>
                  </a:moveTo>
                  <a:cubicBezTo>
                    <a:pt x="34" y="13"/>
                    <a:pt x="33" y="13"/>
                    <a:pt x="33" y="13"/>
                  </a:cubicBezTo>
                  <a:cubicBezTo>
                    <a:pt x="1" y="13"/>
                    <a:pt x="1" y="13"/>
                    <a:pt x="1" y="13"/>
                  </a:cubicBezTo>
                  <a:cubicBezTo>
                    <a:pt x="0" y="13"/>
                    <a:pt x="0" y="13"/>
                    <a:pt x="0" y="12"/>
                  </a:cubicBezTo>
                  <a:cubicBezTo>
                    <a:pt x="0" y="1"/>
                    <a:pt x="0" y="1"/>
                    <a:pt x="0" y="1"/>
                  </a:cubicBezTo>
                  <a:cubicBezTo>
                    <a:pt x="0" y="0"/>
                    <a:pt x="0" y="0"/>
                    <a:pt x="1" y="0"/>
                  </a:cubicBezTo>
                  <a:cubicBezTo>
                    <a:pt x="33" y="0"/>
                    <a:pt x="33" y="0"/>
                    <a:pt x="33" y="0"/>
                  </a:cubicBezTo>
                  <a:cubicBezTo>
                    <a:pt x="33" y="0"/>
                    <a:pt x="34" y="0"/>
                    <a:pt x="34" y="1"/>
                  </a:cubicBezTo>
                  <a:lnTo>
                    <a:pt x="3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60"/>
            <p:cNvSpPr/>
            <p:nvPr/>
          </p:nvSpPr>
          <p:spPr bwMode="auto">
            <a:xfrm>
              <a:off x="3162300" y="3443288"/>
              <a:ext cx="96838" cy="36513"/>
            </a:xfrm>
            <a:custGeom>
              <a:avLst/>
              <a:gdLst>
                <a:gd name="T0" fmla="*/ 34 w 34"/>
                <a:gd name="T1" fmla="*/ 12 h 13"/>
                <a:gd name="T2" fmla="*/ 33 w 34"/>
                <a:gd name="T3" fmla="*/ 13 h 13"/>
                <a:gd name="T4" fmla="*/ 1 w 34"/>
                <a:gd name="T5" fmla="*/ 13 h 13"/>
                <a:gd name="T6" fmla="*/ 0 w 34"/>
                <a:gd name="T7" fmla="*/ 12 h 13"/>
                <a:gd name="T8" fmla="*/ 0 w 34"/>
                <a:gd name="T9" fmla="*/ 1 h 13"/>
                <a:gd name="T10" fmla="*/ 1 w 34"/>
                <a:gd name="T11" fmla="*/ 0 h 13"/>
                <a:gd name="T12" fmla="*/ 33 w 34"/>
                <a:gd name="T13" fmla="*/ 0 h 13"/>
                <a:gd name="T14" fmla="*/ 34 w 34"/>
                <a:gd name="T15" fmla="*/ 1 h 13"/>
                <a:gd name="T16" fmla="*/ 34 w 34"/>
                <a:gd name="T1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3">
                  <a:moveTo>
                    <a:pt x="34" y="12"/>
                  </a:moveTo>
                  <a:cubicBezTo>
                    <a:pt x="34" y="13"/>
                    <a:pt x="33" y="13"/>
                    <a:pt x="33" y="13"/>
                  </a:cubicBezTo>
                  <a:cubicBezTo>
                    <a:pt x="1" y="13"/>
                    <a:pt x="1" y="13"/>
                    <a:pt x="1" y="13"/>
                  </a:cubicBezTo>
                  <a:cubicBezTo>
                    <a:pt x="0" y="13"/>
                    <a:pt x="0" y="13"/>
                    <a:pt x="0" y="12"/>
                  </a:cubicBezTo>
                  <a:cubicBezTo>
                    <a:pt x="0" y="1"/>
                    <a:pt x="0" y="1"/>
                    <a:pt x="0" y="1"/>
                  </a:cubicBezTo>
                  <a:cubicBezTo>
                    <a:pt x="0" y="1"/>
                    <a:pt x="0" y="0"/>
                    <a:pt x="1" y="0"/>
                  </a:cubicBezTo>
                  <a:cubicBezTo>
                    <a:pt x="33" y="0"/>
                    <a:pt x="33" y="0"/>
                    <a:pt x="33" y="0"/>
                  </a:cubicBezTo>
                  <a:cubicBezTo>
                    <a:pt x="33" y="0"/>
                    <a:pt x="34" y="1"/>
                    <a:pt x="34" y="1"/>
                  </a:cubicBezTo>
                  <a:lnTo>
                    <a:pt x="3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61"/>
            <p:cNvSpPr/>
            <p:nvPr/>
          </p:nvSpPr>
          <p:spPr bwMode="auto">
            <a:xfrm>
              <a:off x="3305175" y="3546476"/>
              <a:ext cx="96838" cy="36513"/>
            </a:xfrm>
            <a:custGeom>
              <a:avLst/>
              <a:gdLst>
                <a:gd name="T0" fmla="*/ 34 w 34"/>
                <a:gd name="T1" fmla="*/ 12 h 13"/>
                <a:gd name="T2" fmla="*/ 33 w 34"/>
                <a:gd name="T3" fmla="*/ 13 h 13"/>
                <a:gd name="T4" fmla="*/ 1 w 34"/>
                <a:gd name="T5" fmla="*/ 13 h 13"/>
                <a:gd name="T6" fmla="*/ 0 w 34"/>
                <a:gd name="T7" fmla="*/ 12 h 13"/>
                <a:gd name="T8" fmla="*/ 0 w 34"/>
                <a:gd name="T9" fmla="*/ 0 h 13"/>
                <a:gd name="T10" fmla="*/ 1 w 34"/>
                <a:gd name="T11" fmla="*/ 0 h 13"/>
                <a:gd name="T12" fmla="*/ 33 w 34"/>
                <a:gd name="T13" fmla="*/ 0 h 13"/>
                <a:gd name="T14" fmla="*/ 34 w 34"/>
                <a:gd name="T15" fmla="*/ 0 h 13"/>
                <a:gd name="T16" fmla="*/ 34 w 34"/>
                <a:gd name="T1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3">
                  <a:moveTo>
                    <a:pt x="34" y="12"/>
                  </a:moveTo>
                  <a:cubicBezTo>
                    <a:pt x="34" y="12"/>
                    <a:pt x="34" y="13"/>
                    <a:pt x="33" y="13"/>
                  </a:cubicBezTo>
                  <a:cubicBezTo>
                    <a:pt x="1" y="13"/>
                    <a:pt x="1" y="13"/>
                    <a:pt x="1" y="13"/>
                  </a:cubicBezTo>
                  <a:cubicBezTo>
                    <a:pt x="1" y="13"/>
                    <a:pt x="0" y="12"/>
                    <a:pt x="0" y="12"/>
                  </a:cubicBezTo>
                  <a:cubicBezTo>
                    <a:pt x="0" y="0"/>
                    <a:pt x="0" y="0"/>
                    <a:pt x="0" y="0"/>
                  </a:cubicBezTo>
                  <a:cubicBezTo>
                    <a:pt x="0" y="0"/>
                    <a:pt x="1" y="0"/>
                    <a:pt x="1" y="0"/>
                  </a:cubicBezTo>
                  <a:cubicBezTo>
                    <a:pt x="33" y="0"/>
                    <a:pt x="33" y="0"/>
                    <a:pt x="33" y="0"/>
                  </a:cubicBezTo>
                  <a:cubicBezTo>
                    <a:pt x="34" y="0"/>
                    <a:pt x="34" y="0"/>
                    <a:pt x="34" y="0"/>
                  </a:cubicBezTo>
                  <a:lnTo>
                    <a:pt x="3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62"/>
            <p:cNvSpPr/>
            <p:nvPr/>
          </p:nvSpPr>
          <p:spPr bwMode="auto">
            <a:xfrm>
              <a:off x="3305175" y="3494088"/>
              <a:ext cx="96838" cy="38100"/>
            </a:xfrm>
            <a:custGeom>
              <a:avLst/>
              <a:gdLst>
                <a:gd name="T0" fmla="*/ 34 w 34"/>
                <a:gd name="T1" fmla="*/ 12 h 13"/>
                <a:gd name="T2" fmla="*/ 33 w 34"/>
                <a:gd name="T3" fmla="*/ 13 h 13"/>
                <a:gd name="T4" fmla="*/ 1 w 34"/>
                <a:gd name="T5" fmla="*/ 13 h 13"/>
                <a:gd name="T6" fmla="*/ 0 w 34"/>
                <a:gd name="T7" fmla="*/ 12 h 13"/>
                <a:gd name="T8" fmla="*/ 0 w 34"/>
                <a:gd name="T9" fmla="*/ 1 h 13"/>
                <a:gd name="T10" fmla="*/ 1 w 34"/>
                <a:gd name="T11" fmla="*/ 0 h 13"/>
                <a:gd name="T12" fmla="*/ 33 w 34"/>
                <a:gd name="T13" fmla="*/ 0 h 13"/>
                <a:gd name="T14" fmla="*/ 34 w 34"/>
                <a:gd name="T15" fmla="*/ 1 h 13"/>
                <a:gd name="T16" fmla="*/ 34 w 34"/>
                <a:gd name="T1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3">
                  <a:moveTo>
                    <a:pt x="34" y="12"/>
                  </a:moveTo>
                  <a:cubicBezTo>
                    <a:pt x="34" y="13"/>
                    <a:pt x="34" y="13"/>
                    <a:pt x="33" y="13"/>
                  </a:cubicBezTo>
                  <a:cubicBezTo>
                    <a:pt x="1" y="13"/>
                    <a:pt x="1" y="13"/>
                    <a:pt x="1" y="13"/>
                  </a:cubicBezTo>
                  <a:cubicBezTo>
                    <a:pt x="1" y="13"/>
                    <a:pt x="0" y="13"/>
                    <a:pt x="0" y="12"/>
                  </a:cubicBezTo>
                  <a:cubicBezTo>
                    <a:pt x="0" y="1"/>
                    <a:pt x="0" y="1"/>
                    <a:pt x="0" y="1"/>
                  </a:cubicBezTo>
                  <a:cubicBezTo>
                    <a:pt x="0" y="0"/>
                    <a:pt x="1" y="0"/>
                    <a:pt x="1" y="0"/>
                  </a:cubicBezTo>
                  <a:cubicBezTo>
                    <a:pt x="33" y="0"/>
                    <a:pt x="33" y="0"/>
                    <a:pt x="33" y="0"/>
                  </a:cubicBezTo>
                  <a:cubicBezTo>
                    <a:pt x="34" y="0"/>
                    <a:pt x="34" y="0"/>
                    <a:pt x="34" y="1"/>
                  </a:cubicBezTo>
                  <a:lnTo>
                    <a:pt x="3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63"/>
            <p:cNvSpPr/>
            <p:nvPr/>
          </p:nvSpPr>
          <p:spPr bwMode="auto">
            <a:xfrm>
              <a:off x="3305175" y="3443288"/>
              <a:ext cx="96838" cy="36513"/>
            </a:xfrm>
            <a:custGeom>
              <a:avLst/>
              <a:gdLst>
                <a:gd name="T0" fmla="*/ 34 w 34"/>
                <a:gd name="T1" fmla="*/ 12 h 13"/>
                <a:gd name="T2" fmla="*/ 33 w 34"/>
                <a:gd name="T3" fmla="*/ 13 h 13"/>
                <a:gd name="T4" fmla="*/ 1 w 34"/>
                <a:gd name="T5" fmla="*/ 13 h 13"/>
                <a:gd name="T6" fmla="*/ 0 w 34"/>
                <a:gd name="T7" fmla="*/ 12 h 13"/>
                <a:gd name="T8" fmla="*/ 0 w 34"/>
                <a:gd name="T9" fmla="*/ 1 h 13"/>
                <a:gd name="T10" fmla="*/ 1 w 34"/>
                <a:gd name="T11" fmla="*/ 0 h 13"/>
                <a:gd name="T12" fmla="*/ 33 w 34"/>
                <a:gd name="T13" fmla="*/ 0 h 13"/>
                <a:gd name="T14" fmla="*/ 34 w 34"/>
                <a:gd name="T15" fmla="*/ 1 h 13"/>
                <a:gd name="T16" fmla="*/ 34 w 34"/>
                <a:gd name="T1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3">
                  <a:moveTo>
                    <a:pt x="34" y="12"/>
                  </a:moveTo>
                  <a:cubicBezTo>
                    <a:pt x="34" y="13"/>
                    <a:pt x="34" y="13"/>
                    <a:pt x="33" y="13"/>
                  </a:cubicBezTo>
                  <a:cubicBezTo>
                    <a:pt x="1" y="13"/>
                    <a:pt x="1" y="13"/>
                    <a:pt x="1" y="13"/>
                  </a:cubicBezTo>
                  <a:cubicBezTo>
                    <a:pt x="1" y="13"/>
                    <a:pt x="0" y="13"/>
                    <a:pt x="0" y="12"/>
                  </a:cubicBezTo>
                  <a:cubicBezTo>
                    <a:pt x="0" y="1"/>
                    <a:pt x="0" y="1"/>
                    <a:pt x="0" y="1"/>
                  </a:cubicBezTo>
                  <a:cubicBezTo>
                    <a:pt x="0" y="1"/>
                    <a:pt x="1" y="0"/>
                    <a:pt x="1" y="0"/>
                  </a:cubicBezTo>
                  <a:cubicBezTo>
                    <a:pt x="33" y="0"/>
                    <a:pt x="33" y="0"/>
                    <a:pt x="33" y="0"/>
                  </a:cubicBezTo>
                  <a:cubicBezTo>
                    <a:pt x="34" y="0"/>
                    <a:pt x="34" y="1"/>
                    <a:pt x="34" y="1"/>
                  </a:cubicBezTo>
                  <a:lnTo>
                    <a:pt x="3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64"/>
            <p:cNvSpPr/>
            <p:nvPr/>
          </p:nvSpPr>
          <p:spPr bwMode="auto">
            <a:xfrm>
              <a:off x="3305175" y="3390901"/>
              <a:ext cx="96838" cy="38100"/>
            </a:xfrm>
            <a:custGeom>
              <a:avLst/>
              <a:gdLst>
                <a:gd name="T0" fmla="*/ 34 w 34"/>
                <a:gd name="T1" fmla="*/ 13 h 13"/>
                <a:gd name="T2" fmla="*/ 33 w 34"/>
                <a:gd name="T3" fmla="*/ 13 h 13"/>
                <a:gd name="T4" fmla="*/ 1 w 34"/>
                <a:gd name="T5" fmla="*/ 13 h 13"/>
                <a:gd name="T6" fmla="*/ 0 w 34"/>
                <a:gd name="T7" fmla="*/ 13 h 13"/>
                <a:gd name="T8" fmla="*/ 0 w 34"/>
                <a:gd name="T9" fmla="*/ 1 h 13"/>
                <a:gd name="T10" fmla="*/ 1 w 34"/>
                <a:gd name="T11" fmla="*/ 0 h 13"/>
                <a:gd name="T12" fmla="*/ 33 w 34"/>
                <a:gd name="T13" fmla="*/ 0 h 13"/>
                <a:gd name="T14" fmla="*/ 34 w 34"/>
                <a:gd name="T15" fmla="*/ 1 h 13"/>
                <a:gd name="T16" fmla="*/ 34 w 34"/>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3">
                  <a:moveTo>
                    <a:pt x="34" y="13"/>
                  </a:moveTo>
                  <a:cubicBezTo>
                    <a:pt x="34" y="13"/>
                    <a:pt x="34" y="13"/>
                    <a:pt x="33" y="13"/>
                  </a:cubicBezTo>
                  <a:cubicBezTo>
                    <a:pt x="1" y="13"/>
                    <a:pt x="1" y="13"/>
                    <a:pt x="1" y="13"/>
                  </a:cubicBezTo>
                  <a:cubicBezTo>
                    <a:pt x="1" y="13"/>
                    <a:pt x="0" y="13"/>
                    <a:pt x="0" y="13"/>
                  </a:cubicBezTo>
                  <a:cubicBezTo>
                    <a:pt x="0" y="1"/>
                    <a:pt x="0" y="1"/>
                    <a:pt x="0" y="1"/>
                  </a:cubicBezTo>
                  <a:cubicBezTo>
                    <a:pt x="0" y="1"/>
                    <a:pt x="1" y="0"/>
                    <a:pt x="1" y="0"/>
                  </a:cubicBezTo>
                  <a:cubicBezTo>
                    <a:pt x="33" y="0"/>
                    <a:pt x="33" y="0"/>
                    <a:pt x="33" y="0"/>
                  </a:cubicBezTo>
                  <a:cubicBezTo>
                    <a:pt x="34" y="0"/>
                    <a:pt x="34" y="1"/>
                    <a:pt x="34" y="1"/>
                  </a:cubicBezTo>
                  <a:lnTo>
                    <a:pt x="34"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65"/>
            <p:cNvSpPr/>
            <p:nvPr/>
          </p:nvSpPr>
          <p:spPr bwMode="auto">
            <a:xfrm>
              <a:off x="3305175" y="3343276"/>
              <a:ext cx="96838" cy="36513"/>
            </a:xfrm>
            <a:custGeom>
              <a:avLst/>
              <a:gdLst>
                <a:gd name="T0" fmla="*/ 34 w 34"/>
                <a:gd name="T1" fmla="*/ 12 h 13"/>
                <a:gd name="T2" fmla="*/ 33 w 34"/>
                <a:gd name="T3" fmla="*/ 13 h 13"/>
                <a:gd name="T4" fmla="*/ 1 w 34"/>
                <a:gd name="T5" fmla="*/ 13 h 13"/>
                <a:gd name="T6" fmla="*/ 0 w 34"/>
                <a:gd name="T7" fmla="*/ 12 h 13"/>
                <a:gd name="T8" fmla="*/ 0 w 34"/>
                <a:gd name="T9" fmla="*/ 0 h 13"/>
                <a:gd name="T10" fmla="*/ 1 w 34"/>
                <a:gd name="T11" fmla="*/ 0 h 13"/>
                <a:gd name="T12" fmla="*/ 33 w 34"/>
                <a:gd name="T13" fmla="*/ 0 h 13"/>
                <a:gd name="T14" fmla="*/ 34 w 34"/>
                <a:gd name="T15" fmla="*/ 0 h 13"/>
                <a:gd name="T16" fmla="*/ 34 w 34"/>
                <a:gd name="T1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3">
                  <a:moveTo>
                    <a:pt x="34" y="12"/>
                  </a:moveTo>
                  <a:cubicBezTo>
                    <a:pt x="34" y="12"/>
                    <a:pt x="34" y="13"/>
                    <a:pt x="33" y="13"/>
                  </a:cubicBezTo>
                  <a:cubicBezTo>
                    <a:pt x="1" y="13"/>
                    <a:pt x="1" y="13"/>
                    <a:pt x="1" y="13"/>
                  </a:cubicBezTo>
                  <a:cubicBezTo>
                    <a:pt x="1" y="13"/>
                    <a:pt x="0" y="12"/>
                    <a:pt x="0" y="12"/>
                  </a:cubicBezTo>
                  <a:cubicBezTo>
                    <a:pt x="0" y="0"/>
                    <a:pt x="0" y="0"/>
                    <a:pt x="0" y="0"/>
                  </a:cubicBezTo>
                  <a:cubicBezTo>
                    <a:pt x="0" y="0"/>
                    <a:pt x="1" y="0"/>
                    <a:pt x="1" y="0"/>
                  </a:cubicBezTo>
                  <a:cubicBezTo>
                    <a:pt x="33" y="0"/>
                    <a:pt x="33" y="0"/>
                    <a:pt x="33" y="0"/>
                  </a:cubicBezTo>
                  <a:cubicBezTo>
                    <a:pt x="34" y="0"/>
                    <a:pt x="34" y="0"/>
                    <a:pt x="34" y="0"/>
                  </a:cubicBezTo>
                  <a:lnTo>
                    <a:pt x="3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66"/>
            <p:cNvSpPr/>
            <p:nvPr/>
          </p:nvSpPr>
          <p:spPr bwMode="auto">
            <a:xfrm>
              <a:off x="3305175" y="3290888"/>
              <a:ext cx="96838" cy="38100"/>
            </a:xfrm>
            <a:custGeom>
              <a:avLst/>
              <a:gdLst>
                <a:gd name="T0" fmla="*/ 34 w 34"/>
                <a:gd name="T1" fmla="*/ 12 h 13"/>
                <a:gd name="T2" fmla="*/ 33 w 34"/>
                <a:gd name="T3" fmla="*/ 13 h 13"/>
                <a:gd name="T4" fmla="*/ 1 w 34"/>
                <a:gd name="T5" fmla="*/ 13 h 13"/>
                <a:gd name="T6" fmla="*/ 0 w 34"/>
                <a:gd name="T7" fmla="*/ 12 h 13"/>
                <a:gd name="T8" fmla="*/ 0 w 34"/>
                <a:gd name="T9" fmla="*/ 1 h 13"/>
                <a:gd name="T10" fmla="*/ 1 w 34"/>
                <a:gd name="T11" fmla="*/ 0 h 13"/>
                <a:gd name="T12" fmla="*/ 33 w 34"/>
                <a:gd name="T13" fmla="*/ 0 h 13"/>
                <a:gd name="T14" fmla="*/ 34 w 34"/>
                <a:gd name="T15" fmla="*/ 1 h 13"/>
                <a:gd name="T16" fmla="*/ 34 w 34"/>
                <a:gd name="T1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3">
                  <a:moveTo>
                    <a:pt x="34" y="12"/>
                  </a:moveTo>
                  <a:cubicBezTo>
                    <a:pt x="34" y="12"/>
                    <a:pt x="34" y="13"/>
                    <a:pt x="33" y="13"/>
                  </a:cubicBezTo>
                  <a:cubicBezTo>
                    <a:pt x="1" y="13"/>
                    <a:pt x="1" y="13"/>
                    <a:pt x="1" y="13"/>
                  </a:cubicBezTo>
                  <a:cubicBezTo>
                    <a:pt x="1" y="13"/>
                    <a:pt x="0" y="12"/>
                    <a:pt x="0" y="12"/>
                  </a:cubicBezTo>
                  <a:cubicBezTo>
                    <a:pt x="0" y="1"/>
                    <a:pt x="0" y="1"/>
                    <a:pt x="0" y="1"/>
                  </a:cubicBezTo>
                  <a:cubicBezTo>
                    <a:pt x="0" y="0"/>
                    <a:pt x="1" y="0"/>
                    <a:pt x="1" y="0"/>
                  </a:cubicBezTo>
                  <a:cubicBezTo>
                    <a:pt x="33" y="0"/>
                    <a:pt x="33" y="0"/>
                    <a:pt x="33" y="0"/>
                  </a:cubicBezTo>
                  <a:cubicBezTo>
                    <a:pt x="34" y="0"/>
                    <a:pt x="34" y="0"/>
                    <a:pt x="34" y="1"/>
                  </a:cubicBezTo>
                  <a:lnTo>
                    <a:pt x="3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5" name="Freeform 10"/>
          <p:cNvSpPr>
            <a:spLocks noChangeAspect="1" noEditPoints="1"/>
          </p:cNvSpPr>
          <p:nvPr/>
        </p:nvSpPr>
        <p:spPr bwMode="auto">
          <a:xfrm>
            <a:off x="4890150" y="3570669"/>
            <a:ext cx="378000" cy="239020"/>
          </a:xfrm>
          <a:custGeom>
            <a:avLst/>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3">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solidFill>
            <a:srgbClr val="F5EDE8"/>
          </a:solidFill>
          <a:ln w="9525">
            <a:noFill/>
            <a:round/>
          </a:ln>
        </p:spPr>
        <p:txBody>
          <a:bodyPr vert="horz" wrap="square" lIns="68570" tIns="34285" rIns="68570" bIns="34285" numCol="1" anchor="t" anchorCtr="0" compatLnSpc="1"/>
          <a:lstStyle/>
          <a:p>
            <a:pPr defTabSz="699135"/>
            <a:endParaRPr lang="en-GB" dirty="0">
              <a:solidFill>
                <a:srgbClr val="FFFFFF"/>
              </a:solidFill>
            </a:endParaRPr>
          </a:p>
        </p:txBody>
      </p:sp>
      <p:sp>
        <p:nvSpPr>
          <p:cNvPr id="127" name="Freeform 125"/>
          <p:cNvSpPr/>
          <p:nvPr/>
        </p:nvSpPr>
        <p:spPr bwMode="auto">
          <a:xfrm>
            <a:off x="6130036" y="2660001"/>
            <a:ext cx="243000" cy="302996"/>
          </a:xfrm>
          <a:custGeom>
            <a:avLst/>
            <a:gdLst>
              <a:gd name="T0" fmla="*/ 430 w 430"/>
              <a:gd name="T1" fmla="*/ 432 h 536"/>
              <a:gd name="T2" fmla="*/ 430 w 430"/>
              <a:gd name="T3" fmla="*/ 0 h 536"/>
              <a:gd name="T4" fmla="*/ 0 w 430"/>
              <a:gd name="T5" fmla="*/ 0 h 536"/>
              <a:gd name="T6" fmla="*/ 0 w 430"/>
              <a:gd name="T7" fmla="*/ 536 h 536"/>
              <a:gd name="T8" fmla="*/ 277 w 430"/>
              <a:gd name="T9" fmla="*/ 536 h 536"/>
              <a:gd name="T10" fmla="*/ 430 w 430"/>
              <a:gd name="T11" fmla="*/ 432 h 536"/>
            </a:gdLst>
            <a:ahLst/>
            <a:cxnLst>
              <a:cxn ang="0">
                <a:pos x="T0" y="T1"/>
              </a:cxn>
              <a:cxn ang="0">
                <a:pos x="T2" y="T3"/>
              </a:cxn>
              <a:cxn ang="0">
                <a:pos x="T4" y="T5"/>
              </a:cxn>
              <a:cxn ang="0">
                <a:pos x="T6" y="T7"/>
              </a:cxn>
              <a:cxn ang="0">
                <a:pos x="T8" y="T9"/>
              </a:cxn>
              <a:cxn ang="0">
                <a:pos x="T10" y="T11"/>
              </a:cxn>
            </a:cxnLst>
            <a:rect l="0" t="0" r="r" b="b"/>
            <a:pathLst>
              <a:path w="430" h="536">
                <a:moveTo>
                  <a:pt x="430" y="432"/>
                </a:moveTo>
                <a:lnTo>
                  <a:pt x="430" y="0"/>
                </a:lnTo>
                <a:lnTo>
                  <a:pt x="0" y="0"/>
                </a:lnTo>
                <a:lnTo>
                  <a:pt x="0" y="536"/>
                </a:lnTo>
                <a:lnTo>
                  <a:pt x="277" y="536"/>
                </a:lnTo>
                <a:lnTo>
                  <a:pt x="430" y="432"/>
                </a:lnTo>
                <a:close/>
              </a:path>
            </a:pathLst>
          </a:custGeom>
          <a:solidFill>
            <a:srgbClr val="F5EDE8"/>
          </a:solidFill>
          <a:ln>
            <a:solidFill>
              <a:schemeClr val="accent4"/>
            </a:solidFill>
          </a:ln>
        </p:spPr>
        <p:txBody>
          <a:bodyPr vert="horz" wrap="square" lIns="68580" tIns="34290" rIns="68580" bIns="34290" numCol="1" anchor="t" anchorCtr="0" compatLnSpc="1"/>
          <a:lstStyle/>
          <a:p>
            <a:endParaRPr lang="zh-CN" altLang="en-US"/>
          </a:p>
        </p:txBody>
      </p:sp>
      <p:sp>
        <p:nvSpPr>
          <p:cNvPr id="128" name="Freeform 126"/>
          <p:cNvSpPr/>
          <p:nvPr/>
        </p:nvSpPr>
        <p:spPr bwMode="auto">
          <a:xfrm>
            <a:off x="6130036" y="2660001"/>
            <a:ext cx="243000" cy="302996"/>
          </a:xfrm>
          <a:custGeom>
            <a:avLst/>
            <a:gdLst>
              <a:gd name="T0" fmla="*/ 430 w 430"/>
              <a:gd name="T1" fmla="*/ 432 h 536"/>
              <a:gd name="T2" fmla="*/ 430 w 430"/>
              <a:gd name="T3" fmla="*/ 0 h 536"/>
              <a:gd name="T4" fmla="*/ 0 w 430"/>
              <a:gd name="T5" fmla="*/ 0 h 536"/>
              <a:gd name="T6" fmla="*/ 0 w 430"/>
              <a:gd name="T7" fmla="*/ 536 h 536"/>
              <a:gd name="T8" fmla="*/ 277 w 430"/>
              <a:gd name="T9" fmla="*/ 536 h 536"/>
              <a:gd name="T10" fmla="*/ 430 w 430"/>
              <a:gd name="T11" fmla="*/ 432 h 536"/>
            </a:gdLst>
            <a:ahLst/>
            <a:cxnLst>
              <a:cxn ang="0">
                <a:pos x="T0" y="T1"/>
              </a:cxn>
              <a:cxn ang="0">
                <a:pos x="T2" y="T3"/>
              </a:cxn>
              <a:cxn ang="0">
                <a:pos x="T4" y="T5"/>
              </a:cxn>
              <a:cxn ang="0">
                <a:pos x="T6" y="T7"/>
              </a:cxn>
              <a:cxn ang="0">
                <a:pos x="T8" y="T9"/>
              </a:cxn>
              <a:cxn ang="0">
                <a:pos x="T10" y="T11"/>
              </a:cxn>
            </a:cxnLst>
            <a:rect l="0" t="0" r="r" b="b"/>
            <a:pathLst>
              <a:path w="430" h="536">
                <a:moveTo>
                  <a:pt x="430" y="432"/>
                </a:moveTo>
                <a:lnTo>
                  <a:pt x="430" y="0"/>
                </a:lnTo>
                <a:lnTo>
                  <a:pt x="0" y="0"/>
                </a:lnTo>
                <a:lnTo>
                  <a:pt x="0" y="536"/>
                </a:lnTo>
                <a:lnTo>
                  <a:pt x="277" y="536"/>
                </a:lnTo>
                <a:lnTo>
                  <a:pt x="430" y="432"/>
                </a:lnTo>
              </a:path>
            </a:pathLst>
          </a:custGeom>
          <a:noFill/>
          <a:ln>
            <a:solidFill>
              <a:schemeClr val="accent4"/>
            </a:solidFill>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29" name="Freeform 127"/>
          <p:cNvSpPr/>
          <p:nvPr/>
        </p:nvSpPr>
        <p:spPr bwMode="auto">
          <a:xfrm>
            <a:off x="6151511" y="2683743"/>
            <a:ext cx="204572" cy="10740"/>
          </a:xfrm>
          <a:custGeom>
            <a:avLst/>
            <a:gdLst>
              <a:gd name="T0" fmla="*/ 362 w 362"/>
              <a:gd name="T1" fmla="*/ 0 h 19"/>
              <a:gd name="T2" fmla="*/ 0 w 362"/>
              <a:gd name="T3" fmla="*/ 0 h 19"/>
              <a:gd name="T4" fmla="*/ 0 w 362"/>
              <a:gd name="T5" fmla="*/ 10 h 19"/>
              <a:gd name="T6" fmla="*/ 0 w 362"/>
              <a:gd name="T7" fmla="*/ 19 h 19"/>
              <a:gd name="T8" fmla="*/ 362 w 362"/>
              <a:gd name="T9" fmla="*/ 19 h 19"/>
              <a:gd name="T10" fmla="*/ 362 w 362"/>
              <a:gd name="T11" fmla="*/ 0 h 19"/>
            </a:gdLst>
            <a:ahLst/>
            <a:cxnLst>
              <a:cxn ang="0">
                <a:pos x="T0" y="T1"/>
              </a:cxn>
              <a:cxn ang="0">
                <a:pos x="T2" y="T3"/>
              </a:cxn>
              <a:cxn ang="0">
                <a:pos x="T4" y="T5"/>
              </a:cxn>
              <a:cxn ang="0">
                <a:pos x="T6" y="T7"/>
              </a:cxn>
              <a:cxn ang="0">
                <a:pos x="T8" y="T9"/>
              </a:cxn>
              <a:cxn ang="0">
                <a:pos x="T10" y="T11"/>
              </a:cxn>
            </a:cxnLst>
            <a:rect l="0" t="0" r="r" b="b"/>
            <a:pathLst>
              <a:path w="362" h="19">
                <a:moveTo>
                  <a:pt x="362" y="0"/>
                </a:moveTo>
                <a:lnTo>
                  <a:pt x="0" y="0"/>
                </a:lnTo>
                <a:lnTo>
                  <a:pt x="0" y="10"/>
                </a:lnTo>
                <a:lnTo>
                  <a:pt x="0" y="19"/>
                </a:lnTo>
                <a:lnTo>
                  <a:pt x="362" y="19"/>
                </a:lnTo>
                <a:lnTo>
                  <a:pt x="362" y="0"/>
                </a:lnTo>
                <a:close/>
              </a:path>
            </a:pathLst>
          </a:custGeom>
          <a:solidFill>
            <a:srgbClr val="CF3C27"/>
          </a:solidFill>
          <a:ln>
            <a:solidFill>
              <a:schemeClr val="accent4"/>
            </a:solidFill>
          </a:ln>
        </p:spPr>
        <p:txBody>
          <a:bodyPr vert="horz" wrap="square" lIns="68580" tIns="34290" rIns="68580" bIns="34290" numCol="1" anchor="t" anchorCtr="0" compatLnSpc="1"/>
          <a:lstStyle/>
          <a:p>
            <a:endParaRPr lang="zh-CN" altLang="en-US"/>
          </a:p>
        </p:txBody>
      </p:sp>
      <p:sp>
        <p:nvSpPr>
          <p:cNvPr id="130" name="Freeform 128"/>
          <p:cNvSpPr/>
          <p:nvPr/>
        </p:nvSpPr>
        <p:spPr bwMode="auto">
          <a:xfrm>
            <a:off x="6151511" y="2683743"/>
            <a:ext cx="204572" cy="10740"/>
          </a:xfrm>
          <a:custGeom>
            <a:avLst/>
            <a:gdLst>
              <a:gd name="T0" fmla="*/ 362 w 362"/>
              <a:gd name="T1" fmla="*/ 0 h 19"/>
              <a:gd name="T2" fmla="*/ 0 w 362"/>
              <a:gd name="T3" fmla="*/ 0 h 19"/>
              <a:gd name="T4" fmla="*/ 0 w 362"/>
              <a:gd name="T5" fmla="*/ 10 h 19"/>
              <a:gd name="T6" fmla="*/ 0 w 362"/>
              <a:gd name="T7" fmla="*/ 19 h 19"/>
              <a:gd name="T8" fmla="*/ 362 w 362"/>
              <a:gd name="T9" fmla="*/ 19 h 19"/>
              <a:gd name="T10" fmla="*/ 362 w 362"/>
              <a:gd name="T11" fmla="*/ 0 h 19"/>
            </a:gdLst>
            <a:ahLst/>
            <a:cxnLst>
              <a:cxn ang="0">
                <a:pos x="T0" y="T1"/>
              </a:cxn>
              <a:cxn ang="0">
                <a:pos x="T2" y="T3"/>
              </a:cxn>
              <a:cxn ang="0">
                <a:pos x="T4" y="T5"/>
              </a:cxn>
              <a:cxn ang="0">
                <a:pos x="T6" y="T7"/>
              </a:cxn>
              <a:cxn ang="0">
                <a:pos x="T8" y="T9"/>
              </a:cxn>
              <a:cxn ang="0">
                <a:pos x="T10" y="T11"/>
              </a:cxn>
            </a:cxnLst>
            <a:rect l="0" t="0" r="r" b="b"/>
            <a:pathLst>
              <a:path w="362" h="19">
                <a:moveTo>
                  <a:pt x="362" y="0"/>
                </a:moveTo>
                <a:lnTo>
                  <a:pt x="0" y="0"/>
                </a:lnTo>
                <a:lnTo>
                  <a:pt x="0" y="10"/>
                </a:lnTo>
                <a:lnTo>
                  <a:pt x="0" y="19"/>
                </a:lnTo>
                <a:lnTo>
                  <a:pt x="362" y="19"/>
                </a:lnTo>
                <a:lnTo>
                  <a:pt x="362" y="0"/>
                </a:lnTo>
              </a:path>
            </a:pathLst>
          </a:custGeom>
          <a:noFill/>
          <a:ln>
            <a:solidFill>
              <a:schemeClr val="accent4"/>
            </a:solidFill>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31" name="Freeform 129"/>
          <p:cNvSpPr/>
          <p:nvPr/>
        </p:nvSpPr>
        <p:spPr bwMode="auto">
          <a:xfrm>
            <a:off x="6151511" y="2726705"/>
            <a:ext cx="204572" cy="5088"/>
          </a:xfrm>
          <a:custGeom>
            <a:avLst/>
            <a:gdLst>
              <a:gd name="T0" fmla="*/ 362 w 362"/>
              <a:gd name="T1" fmla="*/ 0 h 9"/>
              <a:gd name="T2" fmla="*/ 0 w 362"/>
              <a:gd name="T3" fmla="*/ 0 h 9"/>
              <a:gd name="T4" fmla="*/ 0 w 362"/>
              <a:gd name="T5" fmla="*/ 5 h 9"/>
              <a:gd name="T6" fmla="*/ 0 w 362"/>
              <a:gd name="T7" fmla="*/ 9 h 9"/>
              <a:gd name="T8" fmla="*/ 362 w 362"/>
              <a:gd name="T9" fmla="*/ 9 h 9"/>
              <a:gd name="T10" fmla="*/ 362 w 362"/>
              <a:gd name="T11" fmla="*/ 0 h 9"/>
            </a:gdLst>
            <a:ahLst/>
            <a:cxnLst>
              <a:cxn ang="0">
                <a:pos x="T0" y="T1"/>
              </a:cxn>
              <a:cxn ang="0">
                <a:pos x="T2" y="T3"/>
              </a:cxn>
              <a:cxn ang="0">
                <a:pos x="T4" y="T5"/>
              </a:cxn>
              <a:cxn ang="0">
                <a:pos x="T6" y="T7"/>
              </a:cxn>
              <a:cxn ang="0">
                <a:pos x="T8" y="T9"/>
              </a:cxn>
              <a:cxn ang="0">
                <a:pos x="T10" y="T11"/>
              </a:cxn>
            </a:cxnLst>
            <a:rect l="0" t="0" r="r" b="b"/>
            <a:pathLst>
              <a:path w="362" h="9">
                <a:moveTo>
                  <a:pt x="362" y="0"/>
                </a:moveTo>
                <a:lnTo>
                  <a:pt x="0" y="0"/>
                </a:lnTo>
                <a:lnTo>
                  <a:pt x="0" y="5"/>
                </a:lnTo>
                <a:lnTo>
                  <a:pt x="0" y="9"/>
                </a:lnTo>
                <a:lnTo>
                  <a:pt x="362" y="9"/>
                </a:lnTo>
                <a:lnTo>
                  <a:pt x="362" y="0"/>
                </a:lnTo>
                <a:close/>
              </a:path>
            </a:pathLst>
          </a:custGeom>
          <a:solidFill>
            <a:srgbClr val="CF3C27"/>
          </a:solidFill>
          <a:ln>
            <a:solidFill>
              <a:schemeClr val="accent4"/>
            </a:solidFill>
          </a:ln>
        </p:spPr>
        <p:txBody>
          <a:bodyPr vert="horz" wrap="square" lIns="68580" tIns="34290" rIns="68580" bIns="34290" numCol="1" anchor="t" anchorCtr="0" compatLnSpc="1"/>
          <a:lstStyle/>
          <a:p>
            <a:endParaRPr lang="zh-CN" altLang="en-US"/>
          </a:p>
        </p:txBody>
      </p:sp>
      <p:sp>
        <p:nvSpPr>
          <p:cNvPr id="132" name="Freeform 130"/>
          <p:cNvSpPr/>
          <p:nvPr/>
        </p:nvSpPr>
        <p:spPr bwMode="auto">
          <a:xfrm>
            <a:off x="6151511" y="2726705"/>
            <a:ext cx="204572" cy="5088"/>
          </a:xfrm>
          <a:custGeom>
            <a:avLst/>
            <a:gdLst>
              <a:gd name="T0" fmla="*/ 362 w 362"/>
              <a:gd name="T1" fmla="*/ 0 h 9"/>
              <a:gd name="T2" fmla="*/ 0 w 362"/>
              <a:gd name="T3" fmla="*/ 0 h 9"/>
              <a:gd name="T4" fmla="*/ 0 w 362"/>
              <a:gd name="T5" fmla="*/ 5 h 9"/>
              <a:gd name="T6" fmla="*/ 0 w 362"/>
              <a:gd name="T7" fmla="*/ 9 h 9"/>
              <a:gd name="T8" fmla="*/ 362 w 362"/>
              <a:gd name="T9" fmla="*/ 9 h 9"/>
              <a:gd name="T10" fmla="*/ 362 w 362"/>
              <a:gd name="T11" fmla="*/ 0 h 9"/>
            </a:gdLst>
            <a:ahLst/>
            <a:cxnLst>
              <a:cxn ang="0">
                <a:pos x="T0" y="T1"/>
              </a:cxn>
              <a:cxn ang="0">
                <a:pos x="T2" y="T3"/>
              </a:cxn>
              <a:cxn ang="0">
                <a:pos x="T4" y="T5"/>
              </a:cxn>
              <a:cxn ang="0">
                <a:pos x="T6" y="T7"/>
              </a:cxn>
              <a:cxn ang="0">
                <a:pos x="T8" y="T9"/>
              </a:cxn>
              <a:cxn ang="0">
                <a:pos x="T10" y="T11"/>
              </a:cxn>
            </a:cxnLst>
            <a:rect l="0" t="0" r="r" b="b"/>
            <a:pathLst>
              <a:path w="362" h="9">
                <a:moveTo>
                  <a:pt x="362" y="0"/>
                </a:moveTo>
                <a:lnTo>
                  <a:pt x="0" y="0"/>
                </a:lnTo>
                <a:lnTo>
                  <a:pt x="0" y="5"/>
                </a:lnTo>
                <a:lnTo>
                  <a:pt x="0" y="9"/>
                </a:lnTo>
                <a:lnTo>
                  <a:pt x="362" y="9"/>
                </a:lnTo>
                <a:lnTo>
                  <a:pt x="362" y="0"/>
                </a:lnTo>
              </a:path>
            </a:pathLst>
          </a:custGeom>
          <a:noFill/>
          <a:ln>
            <a:solidFill>
              <a:schemeClr val="accent4"/>
            </a:solidFill>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33" name="Freeform 131"/>
          <p:cNvSpPr/>
          <p:nvPr/>
        </p:nvSpPr>
        <p:spPr bwMode="auto">
          <a:xfrm>
            <a:off x="6151511" y="2746491"/>
            <a:ext cx="204572" cy="5653"/>
          </a:xfrm>
          <a:custGeom>
            <a:avLst/>
            <a:gdLst>
              <a:gd name="T0" fmla="*/ 362 w 362"/>
              <a:gd name="T1" fmla="*/ 0 h 10"/>
              <a:gd name="T2" fmla="*/ 0 w 362"/>
              <a:gd name="T3" fmla="*/ 0 h 10"/>
              <a:gd name="T4" fmla="*/ 0 w 362"/>
              <a:gd name="T5" fmla="*/ 5 h 10"/>
              <a:gd name="T6" fmla="*/ 0 w 362"/>
              <a:gd name="T7" fmla="*/ 10 h 10"/>
              <a:gd name="T8" fmla="*/ 362 w 362"/>
              <a:gd name="T9" fmla="*/ 10 h 10"/>
              <a:gd name="T10" fmla="*/ 362 w 362"/>
              <a:gd name="T11" fmla="*/ 0 h 10"/>
            </a:gdLst>
            <a:ahLst/>
            <a:cxnLst>
              <a:cxn ang="0">
                <a:pos x="T0" y="T1"/>
              </a:cxn>
              <a:cxn ang="0">
                <a:pos x="T2" y="T3"/>
              </a:cxn>
              <a:cxn ang="0">
                <a:pos x="T4" y="T5"/>
              </a:cxn>
              <a:cxn ang="0">
                <a:pos x="T6" y="T7"/>
              </a:cxn>
              <a:cxn ang="0">
                <a:pos x="T8" y="T9"/>
              </a:cxn>
              <a:cxn ang="0">
                <a:pos x="T10" y="T11"/>
              </a:cxn>
            </a:cxnLst>
            <a:rect l="0" t="0" r="r" b="b"/>
            <a:pathLst>
              <a:path w="362" h="10">
                <a:moveTo>
                  <a:pt x="362" y="0"/>
                </a:moveTo>
                <a:lnTo>
                  <a:pt x="0" y="0"/>
                </a:lnTo>
                <a:lnTo>
                  <a:pt x="0" y="5"/>
                </a:lnTo>
                <a:lnTo>
                  <a:pt x="0" y="10"/>
                </a:lnTo>
                <a:lnTo>
                  <a:pt x="362" y="10"/>
                </a:lnTo>
                <a:lnTo>
                  <a:pt x="362" y="0"/>
                </a:lnTo>
                <a:close/>
              </a:path>
            </a:pathLst>
          </a:custGeom>
          <a:solidFill>
            <a:srgbClr val="CF3C27"/>
          </a:solidFill>
          <a:ln>
            <a:solidFill>
              <a:schemeClr val="accent4"/>
            </a:solidFill>
          </a:ln>
        </p:spPr>
        <p:txBody>
          <a:bodyPr vert="horz" wrap="square" lIns="68580" tIns="34290" rIns="68580" bIns="34290" numCol="1" anchor="t" anchorCtr="0" compatLnSpc="1"/>
          <a:lstStyle/>
          <a:p>
            <a:endParaRPr lang="zh-CN" altLang="en-US"/>
          </a:p>
        </p:txBody>
      </p:sp>
      <p:sp>
        <p:nvSpPr>
          <p:cNvPr id="134" name="Freeform 132"/>
          <p:cNvSpPr/>
          <p:nvPr/>
        </p:nvSpPr>
        <p:spPr bwMode="auto">
          <a:xfrm>
            <a:off x="6151511" y="2746491"/>
            <a:ext cx="204572" cy="5653"/>
          </a:xfrm>
          <a:custGeom>
            <a:avLst/>
            <a:gdLst>
              <a:gd name="T0" fmla="*/ 362 w 362"/>
              <a:gd name="T1" fmla="*/ 0 h 10"/>
              <a:gd name="T2" fmla="*/ 0 w 362"/>
              <a:gd name="T3" fmla="*/ 0 h 10"/>
              <a:gd name="T4" fmla="*/ 0 w 362"/>
              <a:gd name="T5" fmla="*/ 5 h 10"/>
              <a:gd name="T6" fmla="*/ 0 w 362"/>
              <a:gd name="T7" fmla="*/ 10 h 10"/>
              <a:gd name="T8" fmla="*/ 362 w 362"/>
              <a:gd name="T9" fmla="*/ 10 h 10"/>
              <a:gd name="T10" fmla="*/ 362 w 362"/>
              <a:gd name="T11" fmla="*/ 0 h 10"/>
            </a:gdLst>
            <a:ahLst/>
            <a:cxnLst>
              <a:cxn ang="0">
                <a:pos x="T0" y="T1"/>
              </a:cxn>
              <a:cxn ang="0">
                <a:pos x="T2" y="T3"/>
              </a:cxn>
              <a:cxn ang="0">
                <a:pos x="T4" y="T5"/>
              </a:cxn>
              <a:cxn ang="0">
                <a:pos x="T6" y="T7"/>
              </a:cxn>
              <a:cxn ang="0">
                <a:pos x="T8" y="T9"/>
              </a:cxn>
              <a:cxn ang="0">
                <a:pos x="T10" y="T11"/>
              </a:cxn>
            </a:cxnLst>
            <a:rect l="0" t="0" r="r" b="b"/>
            <a:pathLst>
              <a:path w="362" h="10">
                <a:moveTo>
                  <a:pt x="362" y="0"/>
                </a:moveTo>
                <a:lnTo>
                  <a:pt x="0" y="0"/>
                </a:lnTo>
                <a:lnTo>
                  <a:pt x="0" y="5"/>
                </a:lnTo>
                <a:lnTo>
                  <a:pt x="0" y="10"/>
                </a:lnTo>
                <a:lnTo>
                  <a:pt x="362" y="10"/>
                </a:lnTo>
                <a:lnTo>
                  <a:pt x="362" y="0"/>
                </a:lnTo>
              </a:path>
            </a:pathLst>
          </a:custGeom>
          <a:solidFill>
            <a:schemeClr val="accent4"/>
          </a:solidFill>
          <a:ln>
            <a:solidFill>
              <a:schemeClr val="accent4"/>
            </a:solidFill>
          </a:ln>
        </p:spPr>
        <p:txBody>
          <a:bodyPr vert="horz" wrap="square" lIns="68580" tIns="34290" rIns="68580" bIns="34290" numCol="1" anchor="t" anchorCtr="0" compatLnSpc="1"/>
          <a:lstStyle/>
          <a:p>
            <a:endParaRPr lang="zh-CN" altLang="en-US"/>
          </a:p>
        </p:txBody>
      </p:sp>
      <p:sp>
        <p:nvSpPr>
          <p:cNvPr id="135" name="Freeform 133"/>
          <p:cNvSpPr/>
          <p:nvPr/>
        </p:nvSpPr>
        <p:spPr bwMode="auto">
          <a:xfrm>
            <a:off x="6151511" y="2766841"/>
            <a:ext cx="204572" cy="5088"/>
          </a:xfrm>
          <a:custGeom>
            <a:avLst/>
            <a:gdLst>
              <a:gd name="T0" fmla="*/ 362 w 362"/>
              <a:gd name="T1" fmla="*/ 0 h 9"/>
              <a:gd name="T2" fmla="*/ 0 w 362"/>
              <a:gd name="T3" fmla="*/ 0 h 9"/>
              <a:gd name="T4" fmla="*/ 0 w 362"/>
              <a:gd name="T5" fmla="*/ 5 h 9"/>
              <a:gd name="T6" fmla="*/ 0 w 362"/>
              <a:gd name="T7" fmla="*/ 9 h 9"/>
              <a:gd name="T8" fmla="*/ 362 w 362"/>
              <a:gd name="T9" fmla="*/ 9 h 9"/>
              <a:gd name="T10" fmla="*/ 362 w 362"/>
              <a:gd name="T11" fmla="*/ 0 h 9"/>
            </a:gdLst>
            <a:ahLst/>
            <a:cxnLst>
              <a:cxn ang="0">
                <a:pos x="T0" y="T1"/>
              </a:cxn>
              <a:cxn ang="0">
                <a:pos x="T2" y="T3"/>
              </a:cxn>
              <a:cxn ang="0">
                <a:pos x="T4" y="T5"/>
              </a:cxn>
              <a:cxn ang="0">
                <a:pos x="T6" y="T7"/>
              </a:cxn>
              <a:cxn ang="0">
                <a:pos x="T8" y="T9"/>
              </a:cxn>
              <a:cxn ang="0">
                <a:pos x="T10" y="T11"/>
              </a:cxn>
            </a:cxnLst>
            <a:rect l="0" t="0" r="r" b="b"/>
            <a:pathLst>
              <a:path w="362" h="9">
                <a:moveTo>
                  <a:pt x="362" y="0"/>
                </a:moveTo>
                <a:lnTo>
                  <a:pt x="0" y="0"/>
                </a:lnTo>
                <a:lnTo>
                  <a:pt x="0" y="5"/>
                </a:lnTo>
                <a:lnTo>
                  <a:pt x="0" y="9"/>
                </a:lnTo>
                <a:lnTo>
                  <a:pt x="362" y="9"/>
                </a:lnTo>
                <a:lnTo>
                  <a:pt x="362" y="0"/>
                </a:lnTo>
                <a:close/>
              </a:path>
            </a:pathLst>
          </a:custGeom>
          <a:solidFill>
            <a:srgbClr val="CF3C27"/>
          </a:solidFill>
          <a:ln>
            <a:solidFill>
              <a:schemeClr val="accent4"/>
            </a:solidFill>
          </a:ln>
        </p:spPr>
        <p:txBody>
          <a:bodyPr vert="horz" wrap="square" lIns="68580" tIns="34290" rIns="68580" bIns="34290" numCol="1" anchor="t" anchorCtr="0" compatLnSpc="1"/>
          <a:lstStyle/>
          <a:p>
            <a:endParaRPr lang="zh-CN" altLang="en-US"/>
          </a:p>
        </p:txBody>
      </p:sp>
      <p:sp>
        <p:nvSpPr>
          <p:cNvPr id="136" name="Freeform 134"/>
          <p:cNvSpPr/>
          <p:nvPr/>
        </p:nvSpPr>
        <p:spPr bwMode="auto">
          <a:xfrm>
            <a:off x="6151511" y="2766841"/>
            <a:ext cx="204572" cy="5088"/>
          </a:xfrm>
          <a:custGeom>
            <a:avLst/>
            <a:gdLst>
              <a:gd name="T0" fmla="*/ 362 w 362"/>
              <a:gd name="T1" fmla="*/ 0 h 9"/>
              <a:gd name="T2" fmla="*/ 0 w 362"/>
              <a:gd name="T3" fmla="*/ 0 h 9"/>
              <a:gd name="T4" fmla="*/ 0 w 362"/>
              <a:gd name="T5" fmla="*/ 5 h 9"/>
              <a:gd name="T6" fmla="*/ 0 w 362"/>
              <a:gd name="T7" fmla="*/ 9 h 9"/>
              <a:gd name="T8" fmla="*/ 362 w 362"/>
              <a:gd name="T9" fmla="*/ 9 h 9"/>
              <a:gd name="T10" fmla="*/ 362 w 362"/>
              <a:gd name="T11" fmla="*/ 0 h 9"/>
            </a:gdLst>
            <a:ahLst/>
            <a:cxnLst>
              <a:cxn ang="0">
                <a:pos x="T0" y="T1"/>
              </a:cxn>
              <a:cxn ang="0">
                <a:pos x="T2" y="T3"/>
              </a:cxn>
              <a:cxn ang="0">
                <a:pos x="T4" y="T5"/>
              </a:cxn>
              <a:cxn ang="0">
                <a:pos x="T6" y="T7"/>
              </a:cxn>
              <a:cxn ang="0">
                <a:pos x="T8" y="T9"/>
              </a:cxn>
              <a:cxn ang="0">
                <a:pos x="T10" y="T11"/>
              </a:cxn>
            </a:cxnLst>
            <a:rect l="0" t="0" r="r" b="b"/>
            <a:pathLst>
              <a:path w="362" h="9">
                <a:moveTo>
                  <a:pt x="362" y="0"/>
                </a:moveTo>
                <a:lnTo>
                  <a:pt x="0" y="0"/>
                </a:lnTo>
                <a:lnTo>
                  <a:pt x="0" y="5"/>
                </a:lnTo>
                <a:lnTo>
                  <a:pt x="0" y="9"/>
                </a:lnTo>
                <a:lnTo>
                  <a:pt x="362" y="9"/>
                </a:lnTo>
                <a:lnTo>
                  <a:pt x="362" y="0"/>
                </a:lnTo>
              </a:path>
            </a:pathLst>
          </a:custGeom>
          <a:noFill/>
          <a:ln>
            <a:solidFill>
              <a:schemeClr val="accent4"/>
            </a:solidFill>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37" name="Freeform 135"/>
          <p:cNvSpPr/>
          <p:nvPr/>
        </p:nvSpPr>
        <p:spPr bwMode="auto">
          <a:xfrm>
            <a:off x="6151511" y="2786626"/>
            <a:ext cx="204572" cy="5653"/>
          </a:xfrm>
          <a:custGeom>
            <a:avLst/>
            <a:gdLst>
              <a:gd name="T0" fmla="*/ 362 w 362"/>
              <a:gd name="T1" fmla="*/ 0 h 10"/>
              <a:gd name="T2" fmla="*/ 0 w 362"/>
              <a:gd name="T3" fmla="*/ 0 h 10"/>
              <a:gd name="T4" fmla="*/ 0 w 362"/>
              <a:gd name="T5" fmla="*/ 5 h 10"/>
              <a:gd name="T6" fmla="*/ 0 w 362"/>
              <a:gd name="T7" fmla="*/ 10 h 10"/>
              <a:gd name="T8" fmla="*/ 362 w 362"/>
              <a:gd name="T9" fmla="*/ 10 h 10"/>
              <a:gd name="T10" fmla="*/ 362 w 362"/>
              <a:gd name="T11" fmla="*/ 0 h 10"/>
            </a:gdLst>
            <a:ahLst/>
            <a:cxnLst>
              <a:cxn ang="0">
                <a:pos x="T0" y="T1"/>
              </a:cxn>
              <a:cxn ang="0">
                <a:pos x="T2" y="T3"/>
              </a:cxn>
              <a:cxn ang="0">
                <a:pos x="T4" y="T5"/>
              </a:cxn>
              <a:cxn ang="0">
                <a:pos x="T6" y="T7"/>
              </a:cxn>
              <a:cxn ang="0">
                <a:pos x="T8" y="T9"/>
              </a:cxn>
              <a:cxn ang="0">
                <a:pos x="T10" y="T11"/>
              </a:cxn>
            </a:cxnLst>
            <a:rect l="0" t="0" r="r" b="b"/>
            <a:pathLst>
              <a:path w="362" h="10">
                <a:moveTo>
                  <a:pt x="362" y="0"/>
                </a:moveTo>
                <a:lnTo>
                  <a:pt x="0" y="0"/>
                </a:lnTo>
                <a:lnTo>
                  <a:pt x="0" y="5"/>
                </a:lnTo>
                <a:lnTo>
                  <a:pt x="0" y="10"/>
                </a:lnTo>
                <a:lnTo>
                  <a:pt x="362" y="10"/>
                </a:lnTo>
                <a:lnTo>
                  <a:pt x="362" y="0"/>
                </a:lnTo>
                <a:close/>
              </a:path>
            </a:pathLst>
          </a:custGeom>
          <a:solidFill>
            <a:srgbClr val="CF3C27"/>
          </a:solidFill>
          <a:ln>
            <a:solidFill>
              <a:schemeClr val="accent4"/>
            </a:solidFill>
          </a:ln>
        </p:spPr>
        <p:txBody>
          <a:bodyPr vert="horz" wrap="square" lIns="68580" tIns="34290" rIns="68580" bIns="34290" numCol="1" anchor="t" anchorCtr="0" compatLnSpc="1"/>
          <a:lstStyle/>
          <a:p>
            <a:endParaRPr lang="zh-CN" altLang="en-US"/>
          </a:p>
        </p:txBody>
      </p:sp>
      <p:sp>
        <p:nvSpPr>
          <p:cNvPr id="138" name="Freeform 136"/>
          <p:cNvSpPr/>
          <p:nvPr/>
        </p:nvSpPr>
        <p:spPr bwMode="auto">
          <a:xfrm>
            <a:off x="6151511" y="2786626"/>
            <a:ext cx="204572" cy="5653"/>
          </a:xfrm>
          <a:custGeom>
            <a:avLst/>
            <a:gdLst>
              <a:gd name="T0" fmla="*/ 362 w 362"/>
              <a:gd name="T1" fmla="*/ 0 h 10"/>
              <a:gd name="T2" fmla="*/ 0 w 362"/>
              <a:gd name="T3" fmla="*/ 0 h 10"/>
              <a:gd name="T4" fmla="*/ 0 w 362"/>
              <a:gd name="T5" fmla="*/ 5 h 10"/>
              <a:gd name="T6" fmla="*/ 0 w 362"/>
              <a:gd name="T7" fmla="*/ 10 h 10"/>
              <a:gd name="T8" fmla="*/ 362 w 362"/>
              <a:gd name="T9" fmla="*/ 10 h 10"/>
              <a:gd name="T10" fmla="*/ 362 w 362"/>
              <a:gd name="T11" fmla="*/ 0 h 10"/>
            </a:gdLst>
            <a:ahLst/>
            <a:cxnLst>
              <a:cxn ang="0">
                <a:pos x="T0" y="T1"/>
              </a:cxn>
              <a:cxn ang="0">
                <a:pos x="T2" y="T3"/>
              </a:cxn>
              <a:cxn ang="0">
                <a:pos x="T4" y="T5"/>
              </a:cxn>
              <a:cxn ang="0">
                <a:pos x="T6" y="T7"/>
              </a:cxn>
              <a:cxn ang="0">
                <a:pos x="T8" y="T9"/>
              </a:cxn>
              <a:cxn ang="0">
                <a:pos x="T10" y="T11"/>
              </a:cxn>
            </a:cxnLst>
            <a:rect l="0" t="0" r="r" b="b"/>
            <a:pathLst>
              <a:path w="362" h="10">
                <a:moveTo>
                  <a:pt x="362" y="0"/>
                </a:moveTo>
                <a:lnTo>
                  <a:pt x="0" y="0"/>
                </a:lnTo>
                <a:lnTo>
                  <a:pt x="0" y="5"/>
                </a:lnTo>
                <a:lnTo>
                  <a:pt x="0" y="10"/>
                </a:lnTo>
                <a:lnTo>
                  <a:pt x="362" y="10"/>
                </a:lnTo>
                <a:lnTo>
                  <a:pt x="362" y="0"/>
                </a:lnTo>
              </a:path>
            </a:pathLst>
          </a:custGeom>
          <a:noFill/>
          <a:ln>
            <a:solidFill>
              <a:schemeClr val="accent4"/>
            </a:solidFill>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39" name="Freeform 137"/>
          <p:cNvSpPr/>
          <p:nvPr/>
        </p:nvSpPr>
        <p:spPr bwMode="auto">
          <a:xfrm>
            <a:off x="6148684" y="2826762"/>
            <a:ext cx="205703" cy="5653"/>
          </a:xfrm>
          <a:custGeom>
            <a:avLst/>
            <a:gdLst>
              <a:gd name="T0" fmla="*/ 364 w 364"/>
              <a:gd name="T1" fmla="*/ 0 h 10"/>
              <a:gd name="T2" fmla="*/ 0 w 364"/>
              <a:gd name="T3" fmla="*/ 0 h 10"/>
              <a:gd name="T4" fmla="*/ 0 w 364"/>
              <a:gd name="T5" fmla="*/ 5 h 10"/>
              <a:gd name="T6" fmla="*/ 0 w 364"/>
              <a:gd name="T7" fmla="*/ 10 h 10"/>
              <a:gd name="T8" fmla="*/ 364 w 364"/>
              <a:gd name="T9" fmla="*/ 10 h 10"/>
              <a:gd name="T10" fmla="*/ 364 w 364"/>
              <a:gd name="T11" fmla="*/ 0 h 10"/>
            </a:gdLst>
            <a:ahLst/>
            <a:cxnLst>
              <a:cxn ang="0">
                <a:pos x="T0" y="T1"/>
              </a:cxn>
              <a:cxn ang="0">
                <a:pos x="T2" y="T3"/>
              </a:cxn>
              <a:cxn ang="0">
                <a:pos x="T4" y="T5"/>
              </a:cxn>
              <a:cxn ang="0">
                <a:pos x="T6" y="T7"/>
              </a:cxn>
              <a:cxn ang="0">
                <a:pos x="T8" y="T9"/>
              </a:cxn>
              <a:cxn ang="0">
                <a:pos x="T10" y="T11"/>
              </a:cxn>
            </a:cxnLst>
            <a:rect l="0" t="0" r="r" b="b"/>
            <a:pathLst>
              <a:path w="364" h="10">
                <a:moveTo>
                  <a:pt x="364" y="0"/>
                </a:moveTo>
                <a:lnTo>
                  <a:pt x="0" y="0"/>
                </a:lnTo>
                <a:lnTo>
                  <a:pt x="0" y="5"/>
                </a:lnTo>
                <a:lnTo>
                  <a:pt x="0" y="10"/>
                </a:lnTo>
                <a:lnTo>
                  <a:pt x="364" y="10"/>
                </a:lnTo>
                <a:lnTo>
                  <a:pt x="364" y="0"/>
                </a:lnTo>
                <a:close/>
              </a:path>
            </a:pathLst>
          </a:custGeom>
          <a:solidFill>
            <a:srgbClr val="CF3C27"/>
          </a:solidFill>
          <a:ln>
            <a:solidFill>
              <a:schemeClr val="accent4"/>
            </a:solidFill>
          </a:ln>
        </p:spPr>
        <p:txBody>
          <a:bodyPr vert="horz" wrap="square" lIns="68580" tIns="34290" rIns="68580" bIns="34290" numCol="1" anchor="t" anchorCtr="0" compatLnSpc="1"/>
          <a:lstStyle/>
          <a:p>
            <a:endParaRPr lang="zh-CN" altLang="en-US"/>
          </a:p>
        </p:txBody>
      </p:sp>
      <p:sp>
        <p:nvSpPr>
          <p:cNvPr id="140" name="Freeform 138"/>
          <p:cNvSpPr/>
          <p:nvPr/>
        </p:nvSpPr>
        <p:spPr bwMode="auto">
          <a:xfrm>
            <a:off x="6148684" y="2826762"/>
            <a:ext cx="205703" cy="5653"/>
          </a:xfrm>
          <a:custGeom>
            <a:avLst/>
            <a:gdLst>
              <a:gd name="T0" fmla="*/ 364 w 364"/>
              <a:gd name="T1" fmla="*/ 0 h 10"/>
              <a:gd name="T2" fmla="*/ 0 w 364"/>
              <a:gd name="T3" fmla="*/ 0 h 10"/>
              <a:gd name="T4" fmla="*/ 0 w 364"/>
              <a:gd name="T5" fmla="*/ 5 h 10"/>
              <a:gd name="T6" fmla="*/ 0 w 364"/>
              <a:gd name="T7" fmla="*/ 10 h 10"/>
              <a:gd name="T8" fmla="*/ 364 w 364"/>
              <a:gd name="T9" fmla="*/ 10 h 10"/>
              <a:gd name="T10" fmla="*/ 364 w 364"/>
              <a:gd name="T11" fmla="*/ 0 h 10"/>
            </a:gdLst>
            <a:ahLst/>
            <a:cxnLst>
              <a:cxn ang="0">
                <a:pos x="T0" y="T1"/>
              </a:cxn>
              <a:cxn ang="0">
                <a:pos x="T2" y="T3"/>
              </a:cxn>
              <a:cxn ang="0">
                <a:pos x="T4" y="T5"/>
              </a:cxn>
              <a:cxn ang="0">
                <a:pos x="T6" y="T7"/>
              </a:cxn>
              <a:cxn ang="0">
                <a:pos x="T8" y="T9"/>
              </a:cxn>
              <a:cxn ang="0">
                <a:pos x="T10" y="T11"/>
              </a:cxn>
            </a:cxnLst>
            <a:rect l="0" t="0" r="r" b="b"/>
            <a:pathLst>
              <a:path w="364" h="10">
                <a:moveTo>
                  <a:pt x="364" y="0"/>
                </a:moveTo>
                <a:lnTo>
                  <a:pt x="0" y="0"/>
                </a:lnTo>
                <a:lnTo>
                  <a:pt x="0" y="5"/>
                </a:lnTo>
                <a:lnTo>
                  <a:pt x="0" y="10"/>
                </a:lnTo>
                <a:lnTo>
                  <a:pt x="364" y="10"/>
                </a:lnTo>
                <a:lnTo>
                  <a:pt x="364" y="0"/>
                </a:lnTo>
              </a:path>
            </a:pathLst>
          </a:custGeom>
          <a:noFill/>
          <a:ln>
            <a:solidFill>
              <a:schemeClr val="accent4"/>
            </a:solidFill>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41" name="Freeform 139"/>
          <p:cNvSpPr/>
          <p:nvPr/>
        </p:nvSpPr>
        <p:spPr bwMode="auto">
          <a:xfrm>
            <a:off x="6148684" y="2837503"/>
            <a:ext cx="205703" cy="5653"/>
          </a:xfrm>
          <a:custGeom>
            <a:avLst/>
            <a:gdLst>
              <a:gd name="T0" fmla="*/ 364 w 364"/>
              <a:gd name="T1" fmla="*/ 0 h 10"/>
              <a:gd name="T2" fmla="*/ 0 w 364"/>
              <a:gd name="T3" fmla="*/ 0 h 10"/>
              <a:gd name="T4" fmla="*/ 0 w 364"/>
              <a:gd name="T5" fmla="*/ 5 h 10"/>
              <a:gd name="T6" fmla="*/ 0 w 364"/>
              <a:gd name="T7" fmla="*/ 10 h 10"/>
              <a:gd name="T8" fmla="*/ 364 w 364"/>
              <a:gd name="T9" fmla="*/ 10 h 10"/>
              <a:gd name="T10" fmla="*/ 364 w 364"/>
              <a:gd name="T11" fmla="*/ 0 h 10"/>
            </a:gdLst>
            <a:ahLst/>
            <a:cxnLst>
              <a:cxn ang="0">
                <a:pos x="T0" y="T1"/>
              </a:cxn>
              <a:cxn ang="0">
                <a:pos x="T2" y="T3"/>
              </a:cxn>
              <a:cxn ang="0">
                <a:pos x="T4" y="T5"/>
              </a:cxn>
              <a:cxn ang="0">
                <a:pos x="T6" y="T7"/>
              </a:cxn>
              <a:cxn ang="0">
                <a:pos x="T8" y="T9"/>
              </a:cxn>
              <a:cxn ang="0">
                <a:pos x="T10" y="T11"/>
              </a:cxn>
            </a:cxnLst>
            <a:rect l="0" t="0" r="r" b="b"/>
            <a:pathLst>
              <a:path w="364" h="10">
                <a:moveTo>
                  <a:pt x="364" y="0"/>
                </a:moveTo>
                <a:lnTo>
                  <a:pt x="0" y="0"/>
                </a:lnTo>
                <a:lnTo>
                  <a:pt x="0" y="5"/>
                </a:lnTo>
                <a:lnTo>
                  <a:pt x="0" y="10"/>
                </a:lnTo>
                <a:lnTo>
                  <a:pt x="364" y="10"/>
                </a:lnTo>
                <a:lnTo>
                  <a:pt x="364" y="0"/>
                </a:lnTo>
                <a:close/>
              </a:path>
            </a:pathLst>
          </a:custGeom>
          <a:solidFill>
            <a:srgbClr val="CF3C27"/>
          </a:solidFill>
          <a:ln>
            <a:solidFill>
              <a:schemeClr val="accent4"/>
            </a:solidFill>
          </a:ln>
        </p:spPr>
        <p:txBody>
          <a:bodyPr vert="horz" wrap="square" lIns="68580" tIns="34290" rIns="68580" bIns="34290" numCol="1" anchor="t" anchorCtr="0" compatLnSpc="1"/>
          <a:lstStyle/>
          <a:p>
            <a:endParaRPr lang="zh-CN" altLang="en-US"/>
          </a:p>
        </p:txBody>
      </p:sp>
      <p:sp>
        <p:nvSpPr>
          <p:cNvPr id="142" name="Freeform 140"/>
          <p:cNvSpPr/>
          <p:nvPr/>
        </p:nvSpPr>
        <p:spPr bwMode="auto">
          <a:xfrm>
            <a:off x="6148684" y="2837503"/>
            <a:ext cx="205703" cy="5653"/>
          </a:xfrm>
          <a:custGeom>
            <a:avLst/>
            <a:gdLst>
              <a:gd name="T0" fmla="*/ 364 w 364"/>
              <a:gd name="T1" fmla="*/ 0 h 10"/>
              <a:gd name="T2" fmla="*/ 0 w 364"/>
              <a:gd name="T3" fmla="*/ 0 h 10"/>
              <a:gd name="T4" fmla="*/ 0 w 364"/>
              <a:gd name="T5" fmla="*/ 5 h 10"/>
              <a:gd name="T6" fmla="*/ 0 w 364"/>
              <a:gd name="T7" fmla="*/ 10 h 10"/>
              <a:gd name="T8" fmla="*/ 364 w 364"/>
              <a:gd name="T9" fmla="*/ 10 h 10"/>
              <a:gd name="T10" fmla="*/ 364 w 364"/>
              <a:gd name="T11" fmla="*/ 0 h 10"/>
            </a:gdLst>
            <a:ahLst/>
            <a:cxnLst>
              <a:cxn ang="0">
                <a:pos x="T0" y="T1"/>
              </a:cxn>
              <a:cxn ang="0">
                <a:pos x="T2" y="T3"/>
              </a:cxn>
              <a:cxn ang="0">
                <a:pos x="T4" y="T5"/>
              </a:cxn>
              <a:cxn ang="0">
                <a:pos x="T6" y="T7"/>
              </a:cxn>
              <a:cxn ang="0">
                <a:pos x="T8" y="T9"/>
              </a:cxn>
              <a:cxn ang="0">
                <a:pos x="T10" y="T11"/>
              </a:cxn>
            </a:cxnLst>
            <a:rect l="0" t="0" r="r" b="b"/>
            <a:pathLst>
              <a:path w="364" h="10">
                <a:moveTo>
                  <a:pt x="364" y="0"/>
                </a:moveTo>
                <a:lnTo>
                  <a:pt x="0" y="0"/>
                </a:lnTo>
                <a:lnTo>
                  <a:pt x="0" y="5"/>
                </a:lnTo>
                <a:lnTo>
                  <a:pt x="0" y="10"/>
                </a:lnTo>
                <a:lnTo>
                  <a:pt x="364" y="10"/>
                </a:lnTo>
                <a:lnTo>
                  <a:pt x="364" y="0"/>
                </a:lnTo>
              </a:path>
            </a:pathLst>
          </a:custGeom>
          <a:noFill/>
          <a:ln>
            <a:solidFill>
              <a:schemeClr val="accent4"/>
            </a:solidFill>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43" name="Freeform 141"/>
          <p:cNvSpPr/>
          <p:nvPr/>
        </p:nvSpPr>
        <p:spPr bwMode="auto">
          <a:xfrm>
            <a:off x="6148684" y="2887247"/>
            <a:ext cx="205703" cy="5088"/>
          </a:xfrm>
          <a:custGeom>
            <a:avLst/>
            <a:gdLst>
              <a:gd name="T0" fmla="*/ 364 w 364"/>
              <a:gd name="T1" fmla="*/ 0 h 9"/>
              <a:gd name="T2" fmla="*/ 0 w 364"/>
              <a:gd name="T3" fmla="*/ 0 h 9"/>
              <a:gd name="T4" fmla="*/ 0 w 364"/>
              <a:gd name="T5" fmla="*/ 4 h 9"/>
              <a:gd name="T6" fmla="*/ 0 w 364"/>
              <a:gd name="T7" fmla="*/ 9 h 9"/>
              <a:gd name="T8" fmla="*/ 364 w 364"/>
              <a:gd name="T9" fmla="*/ 9 h 9"/>
              <a:gd name="T10" fmla="*/ 364 w 364"/>
              <a:gd name="T11" fmla="*/ 0 h 9"/>
            </a:gdLst>
            <a:ahLst/>
            <a:cxnLst>
              <a:cxn ang="0">
                <a:pos x="T0" y="T1"/>
              </a:cxn>
              <a:cxn ang="0">
                <a:pos x="T2" y="T3"/>
              </a:cxn>
              <a:cxn ang="0">
                <a:pos x="T4" y="T5"/>
              </a:cxn>
              <a:cxn ang="0">
                <a:pos x="T6" y="T7"/>
              </a:cxn>
              <a:cxn ang="0">
                <a:pos x="T8" y="T9"/>
              </a:cxn>
              <a:cxn ang="0">
                <a:pos x="T10" y="T11"/>
              </a:cxn>
            </a:cxnLst>
            <a:rect l="0" t="0" r="r" b="b"/>
            <a:pathLst>
              <a:path w="364" h="9">
                <a:moveTo>
                  <a:pt x="364" y="0"/>
                </a:moveTo>
                <a:lnTo>
                  <a:pt x="0" y="0"/>
                </a:lnTo>
                <a:lnTo>
                  <a:pt x="0" y="4"/>
                </a:lnTo>
                <a:lnTo>
                  <a:pt x="0" y="9"/>
                </a:lnTo>
                <a:lnTo>
                  <a:pt x="364" y="9"/>
                </a:lnTo>
                <a:lnTo>
                  <a:pt x="364" y="0"/>
                </a:lnTo>
                <a:close/>
              </a:path>
            </a:pathLst>
          </a:custGeom>
          <a:solidFill>
            <a:srgbClr val="CF3C27"/>
          </a:solidFill>
          <a:ln>
            <a:solidFill>
              <a:schemeClr val="accent4"/>
            </a:solidFill>
          </a:ln>
        </p:spPr>
        <p:txBody>
          <a:bodyPr vert="horz" wrap="square" lIns="68580" tIns="34290" rIns="68580" bIns="34290" numCol="1" anchor="t" anchorCtr="0" compatLnSpc="1"/>
          <a:lstStyle/>
          <a:p>
            <a:endParaRPr lang="zh-CN" altLang="en-US"/>
          </a:p>
        </p:txBody>
      </p:sp>
      <p:sp>
        <p:nvSpPr>
          <p:cNvPr id="144" name="Freeform 142"/>
          <p:cNvSpPr/>
          <p:nvPr/>
        </p:nvSpPr>
        <p:spPr bwMode="auto">
          <a:xfrm>
            <a:off x="6148684" y="2887247"/>
            <a:ext cx="205703" cy="5088"/>
          </a:xfrm>
          <a:custGeom>
            <a:avLst/>
            <a:gdLst>
              <a:gd name="T0" fmla="*/ 364 w 364"/>
              <a:gd name="T1" fmla="*/ 0 h 9"/>
              <a:gd name="T2" fmla="*/ 0 w 364"/>
              <a:gd name="T3" fmla="*/ 0 h 9"/>
              <a:gd name="T4" fmla="*/ 0 w 364"/>
              <a:gd name="T5" fmla="*/ 4 h 9"/>
              <a:gd name="T6" fmla="*/ 0 w 364"/>
              <a:gd name="T7" fmla="*/ 9 h 9"/>
              <a:gd name="T8" fmla="*/ 364 w 364"/>
              <a:gd name="T9" fmla="*/ 9 h 9"/>
              <a:gd name="T10" fmla="*/ 364 w 364"/>
              <a:gd name="T11" fmla="*/ 0 h 9"/>
            </a:gdLst>
            <a:ahLst/>
            <a:cxnLst>
              <a:cxn ang="0">
                <a:pos x="T0" y="T1"/>
              </a:cxn>
              <a:cxn ang="0">
                <a:pos x="T2" y="T3"/>
              </a:cxn>
              <a:cxn ang="0">
                <a:pos x="T4" y="T5"/>
              </a:cxn>
              <a:cxn ang="0">
                <a:pos x="T6" y="T7"/>
              </a:cxn>
              <a:cxn ang="0">
                <a:pos x="T8" y="T9"/>
              </a:cxn>
              <a:cxn ang="0">
                <a:pos x="T10" y="T11"/>
              </a:cxn>
            </a:cxnLst>
            <a:rect l="0" t="0" r="r" b="b"/>
            <a:pathLst>
              <a:path w="364" h="9">
                <a:moveTo>
                  <a:pt x="364" y="0"/>
                </a:moveTo>
                <a:lnTo>
                  <a:pt x="0" y="0"/>
                </a:lnTo>
                <a:lnTo>
                  <a:pt x="0" y="4"/>
                </a:lnTo>
                <a:lnTo>
                  <a:pt x="0" y="9"/>
                </a:lnTo>
                <a:lnTo>
                  <a:pt x="364" y="9"/>
                </a:lnTo>
                <a:lnTo>
                  <a:pt x="364" y="0"/>
                </a:lnTo>
              </a:path>
            </a:pathLst>
          </a:custGeom>
          <a:noFill/>
          <a:ln>
            <a:solidFill>
              <a:schemeClr val="accent4"/>
            </a:solidFill>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45" name="Freeform 143"/>
          <p:cNvSpPr/>
          <p:nvPr/>
        </p:nvSpPr>
        <p:spPr bwMode="auto">
          <a:xfrm>
            <a:off x="6148684" y="2899119"/>
            <a:ext cx="205703" cy="3957"/>
          </a:xfrm>
          <a:custGeom>
            <a:avLst/>
            <a:gdLst>
              <a:gd name="T0" fmla="*/ 364 w 364"/>
              <a:gd name="T1" fmla="*/ 0 h 7"/>
              <a:gd name="T2" fmla="*/ 0 w 364"/>
              <a:gd name="T3" fmla="*/ 0 h 7"/>
              <a:gd name="T4" fmla="*/ 0 w 364"/>
              <a:gd name="T5" fmla="*/ 2 h 7"/>
              <a:gd name="T6" fmla="*/ 0 w 364"/>
              <a:gd name="T7" fmla="*/ 7 h 7"/>
              <a:gd name="T8" fmla="*/ 364 w 364"/>
              <a:gd name="T9" fmla="*/ 7 h 7"/>
              <a:gd name="T10" fmla="*/ 364 w 364"/>
              <a:gd name="T11" fmla="*/ 0 h 7"/>
            </a:gdLst>
            <a:ahLst/>
            <a:cxnLst>
              <a:cxn ang="0">
                <a:pos x="T0" y="T1"/>
              </a:cxn>
              <a:cxn ang="0">
                <a:pos x="T2" y="T3"/>
              </a:cxn>
              <a:cxn ang="0">
                <a:pos x="T4" y="T5"/>
              </a:cxn>
              <a:cxn ang="0">
                <a:pos x="T6" y="T7"/>
              </a:cxn>
              <a:cxn ang="0">
                <a:pos x="T8" y="T9"/>
              </a:cxn>
              <a:cxn ang="0">
                <a:pos x="T10" y="T11"/>
              </a:cxn>
            </a:cxnLst>
            <a:rect l="0" t="0" r="r" b="b"/>
            <a:pathLst>
              <a:path w="364" h="7">
                <a:moveTo>
                  <a:pt x="364" y="0"/>
                </a:moveTo>
                <a:lnTo>
                  <a:pt x="0" y="0"/>
                </a:lnTo>
                <a:lnTo>
                  <a:pt x="0" y="2"/>
                </a:lnTo>
                <a:lnTo>
                  <a:pt x="0" y="7"/>
                </a:lnTo>
                <a:lnTo>
                  <a:pt x="364" y="7"/>
                </a:lnTo>
                <a:lnTo>
                  <a:pt x="364" y="0"/>
                </a:lnTo>
                <a:close/>
              </a:path>
            </a:pathLst>
          </a:custGeom>
          <a:solidFill>
            <a:srgbClr val="CF3C27"/>
          </a:solidFill>
          <a:ln>
            <a:solidFill>
              <a:schemeClr val="accent4"/>
            </a:solidFill>
          </a:ln>
        </p:spPr>
        <p:txBody>
          <a:bodyPr vert="horz" wrap="square" lIns="68580" tIns="34290" rIns="68580" bIns="34290" numCol="1" anchor="t" anchorCtr="0" compatLnSpc="1"/>
          <a:lstStyle/>
          <a:p>
            <a:endParaRPr lang="zh-CN" altLang="en-US"/>
          </a:p>
        </p:txBody>
      </p:sp>
      <p:sp>
        <p:nvSpPr>
          <p:cNvPr id="146" name="Freeform 144"/>
          <p:cNvSpPr/>
          <p:nvPr/>
        </p:nvSpPr>
        <p:spPr bwMode="auto">
          <a:xfrm>
            <a:off x="6148684" y="2899119"/>
            <a:ext cx="205703" cy="3957"/>
          </a:xfrm>
          <a:custGeom>
            <a:avLst/>
            <a:gdLst>
              <a:gd name="T0" fmla="*/ 364 w 364"/>
              <a:gd name="T1" fmla="*/ 0 h 7"/>
              <a:gd name="T2" fmla="*/ 0 w 364"/>
              <a:gd name="T3" fmla="*/ 0 h 7"/>
              <a:gd name="T4" fmla="*/ 0 w 364"/>
              <a:gd name="T5" fmla="*/ 2 h 7"/>
              <a:gd name="T6" fmla="*/ 0 w 364"/>
              <a:gd name="T7" fmla="*/ 7 h 7"/>
              <a:gd name="T8" fmla="*/ 364 w 364"/>
              <a:gd name="T9" fmla="*/ 7 h 7"/>
              <a:gd name="T10" fmla="*/ 364 w 364"/>
              <a:gd name="T11" fmla="*/ 0 h 7"/>
            </a:gdLst>
            <a:ahLst/>
            <a:cxnLst>
              <a:cxn ang="0">
                <a:pos x="T0" y="T1"/>
              </a:cxn>
              <a:cxn ang="0">
                <a:pos x="T2" y="T3"/>
              </a:cxn>
              <a:cxn ang="0">
                <a:pos x="T4" y="T5"/>
              </a:cxn>
              <a:cxn ang="0">
                <a:pos x="T6" y="T7"/>
              </a:cxn>
              <a:cxn ang="0">
                <a:pos x="T8" y="T9"/>
              </a:cxn>
              <a:cxn ang="0">
                <a:pos x="T10" y="T11"/>
              </a:cxn>
            </a:cxnLst>
            <a:rect l="0" t="0" r="r" b="b"/>
            <a:pathLst>
              <a:path w="364" h="7">
                <a:moveTo>
                  <a:pt x="364" y="0"/>
                </a:moveTo>
                <a:lnTo>
                  <a:pt x="0" y="0"/>
                </a:lnTo>
                <a:lnTo>
                  <a:pt x="0" y="2"/>
                </a:lnTo>
                <a:lnTo>
                  <a:pt x="0" y="7"/>
                </a:lnTo>
                <a:lnTo>
                  <a:pt x="364" y="7"/>
                </a:lnTo>
                <a:lnTo>
                  <a:pt x="364" y="0"/>
                </a:lnTo>
              </a:path>
            </a:pathLst>
          </a:custGeom>
          <a:noFill/>
          <a:ln>
            <a:solidFill>
              <a:schemeClr val="accent4"/>
            </a:solidFill>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47" name="Rectangle 145"/>
          <p:cNvSpPr>
            <a:spLocks noChangeArrowheads="1"/>
          </p:cNvSpPr>
          <p:nvPr/>
        </p:nvSpPr>
        <p:spPr bwMode="auto">
          <a:xfrm>
            <a:off x="6354386" y="2917773"/>
            <a:ext cx="566" cy="566"/>
          </a:xfrm>
          <a:prstGeom prst="rect">
            <a:avLst/>
          </a:prstGeom>
          <a:solidFill>
            <a:srgbClr val="5C6165"/>
          </a:solidFill>
          <a:ln>
            <a:solidFill>
              <a:schemeClr val="accent4"/>
            </a:solidFill>
          </a:ln>
        </p:spPr>
        <p:txBody>
          <a:bodyPr vert="horz" wrap="square" lIns="68580" tIns="34290" rIns="68580" bIns="34290" numCol="1" anchor="t" anchorCtr="0" compatLnSpc="1"/>
          <a:lstStyle/>
          <a:p>
            <a:endParaRPr lang="zh-CN" altLang="en-US"/>
          </a:p>
        </p:txBody>
      </p:sp>
      <p:sp>
        <p:nvSpPr>
          <p:cNvPr id="148" name="Freeform 146"/>
          <p:cNvSpPr/>
          <p:nvPr/>
        </p:nvSpPr>
        <p:spPr bwMode="auto">
          <a:xfrm>
            <a:off x="6354386" y="291777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solidFill>
              <a:schemeClr val="accent4"/>
            </a:solidFill>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49" name="Freeform 147"/>
          <p:cNvSpPr/>
          <p:nvPr/>
        </p:nvSpPr>
        <p:spPr bwMode="auto">
          <a:xfrm>
            <a:off x="6148684" y="2912121"/>
            <a:ext cx="205703" cy="5653"/>
          </a:xfrm>
          <a:custGeom>
            <a:avLst/>
            <a:gdLst>
              <a:gd name="T0" fmla="*/ 364 w 364"/>
              <a:gd name="T1" fmla="*/ 0 h 10"/>
              <a:gd name="T2" fmla="*/ 0 w 364"/>
              <a:gd name="T3" fmla="*/ 0 h 10"/>
              <a:gd name="T4" fmla="*/ 0 w 364"/>
              <a:gd name="T5" fmla="*/ 5 h 10"/>
              <a:gd name="T6" fmla="*/ 0 w 364"/>
              <a:gd name="T7" fmla="*/ 10 h 10"/>
              <a:gd name="T8" fmla="*/ 364 w 364"/>
              <a:gd name="T9" fmla="*/ 10 h 10"/>
              <a:gd name="T10" fmla="*/ 364 w 364"/>
              <a:gd name="T11" fmla="*/ 10 h 10"/>
              <a:gd name="T12" fmla="*/ 364 w 36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4" h="10">
                <a:moveTo>
                  <a:pt x="364" y="0"/>
                </a:moveTo>
                <a:lnTo>
                  <a:pt x="0" y="0"/>
                </a:lnTo>
                <a:lnTo>
                  <a:pt x="0" y="5"/>
                </a:lnTo>
                <a:lnTo>
                  <a:pt x="0" y="10"/>
                </a:lnTo>
                <a:lnTo>
                  <a:pt x="364" y="10"/>
                </a:lnTo>
                <a:lnTo>
                  <a:pt x="364" y="10"/>
                </a:lnTo>
                <a:lnTo>
                  <a:pt x="364" y="0"/>
                </a:lnTo>
                <a:close/>
              </a:path>
            </a:pathLst>
          </a:custGeom>
          <a:solidFill>
            <a:srgbClr val="F5EDE8"/>
          </a:solidFill>
          <a:ln>
            <a:solidFill>
              <a:schemeClr val="accent4"/>
            </a:solidFill>
          </a:ln>
        </p:spPr>
        <p:txBody>
          <a:bodyPr vert="horz" wrap="square" lIns="68580" tIns="34290" rIns="68580" bIns="34290" numCol="1" anchor="t" anchorCtr="0" compatLnSpc="1"/>
          <a:lstStyle/>
          <a:p>
            <a:endParaRPr lang="zh-CN" altLang="en-US"/>
          </a:p>
        </p:txBody>
      </p:sp>
      <p:sp>
        <p:nvSpPr>
          <p:cNvPr id="150" name="Freeform 148"/>
          <p:cNvSpPr/>
          <p:nvPr/>
        </p:nvSpPr>
        <p:spPr bwMode="auto">
          <a:xfrm>
            <a:off x="6148684" y="2912121"/>
            <a:ext cx="205703" cy="5653"/>
          </a:xfrm>
          <a:custGeom>
            <a:avLst/>
            <a:gdLst>
              <a:gd name="T0" fmla="*/ 364 w 364"/>
              <a:gd name="T1" fmla="*/ 0 h 10"/>
              <a:gd name="T2" fmla="*/ 0 w 364"/>
              <a:gd name="T3" fmla="*/ 0 h 10"/>
              <a:gd name="T4" fmla="*/ 0 w 364"/>
              <a:gd name="T5" fmla="*/ 5 h 10"/>
              <a:gd name="T6" fmla="*/ 0 w 364"/>
              <a:gd name="T7" fmla="*/ 10 h 10"/>
              <a:gd name="T8" fmla="*/ 364 w 364"/>
              <a:gd name="T9" fmla="*/ 10 h 10"/>
              <a:gd name="T10" fmla="*/ 364 w 364"/>
              <a:gd name="T11" fmla="*/ 10 h 10"/>
              <a:gd name="T12" fmla="*/ 364 w 36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4" h="10">
                <a:moveTo>
                  <a:pt x="364" y="0"/>
                </a:moveTo>
                <a:lnTo>
                  <a:pt x="0" y="0"/>
                </a:lnTo>
                <a:lnTo>
                  <a:pt x="0" y="5"/>
                </a:lnTo>
                <a:lnTo>
                  <a:pt x="0" y="10"/>
                </a:lnTo>
                <a:lnTo>
                  <a:pt x="364" y="10"/>
                </a:lnTo>
                <a:lnTo>
                  <a:pt x="364" y="10"/>
                </a:lnTo>
                <a:lnTo>
                  <a:pt x="364" y="0"/>
                </a:lnTo>
              </a:path>
            </a:pathLst>
          </a:custGeom>
          <a:solidFill>
            <a:srgbClr val="CF3C27"/>
          </a:solidFill>
          <a:ln>
            <a:solidFill>
              <a:schemeClr val="accent4"/>
            </a:solidFill>
          </a:ln>
        </p:spPr>
        <p:txBody>
          <a:bodyPr vert="horz" wrap="square" lIns="68580" tIns="34290" rIns="68580" bIns="34290" numCol="1" anchor="t" anchorCtr="0" compatLnSpc="1"/>
          <a:lstStyle/>
          <a:p>
            <a:endParaRPr lang="zh-CN" altLang="en-US"/>
          </a:p>
        </p:txBody>
      </p:sp>
      <p:sp>
        <p:nvSpPr>
          <p:cNvPr id="151" name="Freeform 149"/>
          <p:cNvSpPr/>
          <p:nvPr/>
        </p:nvSpPr>
        <p:spPr bwMode="auto">
          <a:xfrm>
            <a:off x="6148685" y="2924558"/>
            <a:ext cx="161623" cy="3957"/>
          </a:xfrm>
          <a:custGeom>
            <a:avLst/>
            <a:gdLst>
              <a:gd name="T0" fmla="*/ 286 w 286"/>
              <a:gd name="T1" fmla="*/ 0 h 7"/>
              <a:gd name="T2" fmla="*/ 0 w 286"/>
              <a:gd name="T3" fmla="*/ 0 h 7"/>
              <a:gd name="T4" fmla="*/ 0 w 286"/>
              <a:gd name="T5" fmla="*/ 4 h 7"/>
              <a:gd name="T6" fmla="*/ 0 w 286"/>
              <a:gd name="T7" fmla="*/ 7 h 7"/>
              <a:gd name="T8" fmla="*/ 286 w 286"/>
              <a:gd name="T9" fmla="*/ 7 h 7"/>
              <a:gd name="T10" fmla="*/ 286 w 286"/>
              <a:gd name="T11" fmla="*/ 0 h 7"/>
            </a:gdLst>
            <a:ahLst/>
            <a:cxnLst>
              <a:cxn ang="0">
                <a:pos x="T0" y="T1"/>
              </a:cxn>
              <a:cxn ang="0">
                <a:pos x="T2" y="T3"/>
              </a:cxn>
              <a:cxn ang="0">
                <a:pos x="T4" y="T5"/>
              </a:cxn>
              <a:cxn ang="0">
                <a:pos x="T6" y="T7"/>
              </a:cxn>
              <a:cxn ang="0">
                <a:pos x="T8" y="T9"/>
              </a:cxn>
              <a:cxn ang="0">
                <a:pos x="T10" y="T11"/>
              </a:cxn>
            </a:cxnLst>
            <a:rect l="0" t="0" r="r" b="b"/>
            <a:pathLst>
              <a:path w="286" h="7">
                <a:moveTo>
                  <a:pt x="286" y="0"/>
                </a:moveTo>
                <a:lnTo>
                  <a:pt x="0" y="0"/>
                </a:lnTo>
                <a:lnTo>
                  <a:pt x="0" y="4"/>
                </a:lnTo>
                <a:lnTo>
                  <a:pt x="0" y="7"/>
                </a:lnTo>
                <a:lnTo>
                  <a:pt x="286" y="7"/>
                </a:lnTo>
                <a:lnTo>
                  <a:pt x="286" y="0"/>
                </a:lnTo>
                <a:close/>
              </a:path>
            </a:pathLst>
          </a:custGeom>
          <a:solidFill>
            <a:srgbClr val="F5EDE8"/>
          </a:solidFill>
          <a:ln>
            <a:solidFill>
              <a:schemeClr val="accent4"/>
            </a:solidFill>
          </a:ln>
        </p:spPr>
        <p:txBody>
          <a:bodyPr vert="horz" wrap="square" lIns="68580" tIns="34290" rIns="68580" bIns="34290" numCol="1" anchor="t" anchorCtr="0" compatLnSpc="1"/>
          <a:lstStyle/>
          <a:p>
            <a:endParaRPr lang="zh-CN" altLang="en-US"/>
          </a:p>
        </p:txBody>
      </p:sp>
      <p:sp>
        <p:nvSpPr>
          <p:cNvPr id="152" name="Freeform 150"/>
          <p:cNvSpPr/>
          <p:nvPr/>
        </p:nvSpPr>
        <p:spPr bwMode="auto">
          <a:xfrm>
            <a:off x="6148685" y="2924558"/>
            <a:ext cx="161623" cy="3957"/>
          </a:xfrm>
          <a:custGeom>
            <a:avLst/>
            <a:gdLst>
              <a:gd name="T0" fmla="*/ 286 w 286"/>
              <a:gd name="T1" fmla="*/ 0 h 7"/>
              <a:gd name="T2" fmla="*/ 0 w 286"/>
              <a:gd name="T3" fmla="*/ 0 h 7"/>
              <a:gd name="T4" fmla="*/ 0 w 286"/>
              <a:gd name="T5" fmla="*/ 4 h 7"/>
              <a:gd name="T6" fmla="*/ 0 w 286"/>
              <a:gd name="T7" fmla="*/ 7 h 7"/>
              <a:gd name="T8" fmla="*/ 286 w 286"/>
              <a:gd name="T9" fmla="*/ 7 h 7"/>
              <a:gd name="T10" fmla="*/ 286 w 286"/>
              <a:gd name="T11" fmla="*/ 0 h 7"/>
            </a:gdLst>
            <a:ahLst/>
            <a:cxnLst>
              <a:cxn ang="0">
                <a:pos x="T0" y="T1"/>
              </a:cxn>
              <a:cxn ang="0">
                <a:pos x="T2" y="T3"/>
              </a:cxn>
              <a:cxn ang="0">
                <a:pos x="T4" y="T5"/>
              </a:cxn>
              <a:cxn ang="0">
                <a:pos x="T6" y="T7"/>
              </a:cxn>
              <a:cxn ang="0">
                <a:pos x="T8" y="T9"/>
              </a:cxn>
              <a:cxn ang="0">
                <a:pos x="T10" y="T11"/>
              </a:cxn>
            </a:cxnLst>
            <a:rect l="0" t="0" r="r" b="b"/>
            <a:pathLst>
              <a:path w="286" h="7">
                <a:moveTo>
                  <a:pt x="286" y="0"/>
                </a:moveTo>
                <a:lnTo>
                  <a:pt x="0" y="0"/>
                </a:lnTo>
                <a:lnTo>
                  <a:pt x="0" y="4"/>
                </a:lnTo>
                <a:lnTo>
                  <a:pt x="0" y="7"/>
                </a:lnTo>
                <a:lnTo>
                  <a:pt x="286" y="7"/>
                </a:lnTo>
                <a:lnTo>
                  <a:pt x="286" y="0"/>
                </a:lnTo>
              </a:path>
            </a:pathLst>
          </a:custGeom>
          <a:solidFill>
            <a:srgbClr val="CF3C27"/>
          </a:solidFill>
          <a:ln>
            <a:solidFill>
              <a:schemeClr val="accent4"/>
            </a:solidFill>
          </a:ln>
        </p:spPr>
        <p:txBody>
          <a:bodyPr vert="horz" wrap="square" lIns="68580" tIns="34290" rIns="68580" bIns="34290" numCol="1" anchor="t" anchorCtr="0" compatLnSpc="1"/>
          <a:lstStyle/>
          <a:p>
            <a:endParaRPr lang="zh-CN" altLang="en-US"/>
          </a:p>
        </p:txBody>
      </p:sp>
      <p:sp>
        <p:nvSpPr>
          <p:cNvPr id="153" name="Freeform 151"/>
          <p:cNvSpPr/>
          <p:nvPr/>
        </p:nvSpPr>
        <p:spPr bwMode="auto">
          <a:xfrm>
            <a:off x="6148684" y="2849374"/>
            <a:ext cx="205703" cy="5653"/>
          </a:xfrm>
          <a:custGeom>
            <a:avLst/>
            <a:gdLst>
              <a:gd name="T0" fmla="*/ 364 w 364"/>
              <a:gd name="T1" fmla="*/ 0 h 10"/>
              <a:gd name="T2" fmla="*/ 0 w 364"/>
              <a:gd name="T3" fmla="*/ 0 h 10"/>
              <a:gd name="T4" fmla="*/ 0 w 364"/>
              <a:gd name="T5" fmla="*/ 5 h 10"/>
              <a:gd name="T6" fmla="*/ 0 w 364"/>
              <a:gd name="T7" fmla="*/ 10 h 10"/>
              <a:gd name="T8" fmla="*/ 364 w 364"/>
              <a:gd name="T9" fmla="*/ 10 h 10"/>
              <a:gd name="T10" fmla="*/ 364 w 364"/>
              <a:gd name="T11" fmla="*/ 0 h 10"/>
            </a:gdLst>
            <a:ahLst/>
            <a:cxnLst>
              <a:cxn ang="0">
                <a:pos x="T0" y="T1"/>
              </a:cxn>
              <a:cxn ang="0">
                <a:pos x="T2" y="T3"/>
              </a:cxn>
              <a:cxn ang="0">
                <a:pos x="T4" y="T5"/>
              </a:cxn>
              <a:cxn ang="0">
                <a:pos x="T6" y="T7"/>
              </a:cxn>
              <a:cxn ang="0">
                <a:pos x="T8" y="T9"/>
              </a:cxn>
              <a:cxn ang="0">
                <a:pos x="T10" y="T11"/>
              </a:cxn>
            </a:cxnLst>
            <a:rect l="0" t="0" r="r" b="b"/>
            <a:pathLst>
              <a:path w="364" h="10">
                <a:moveTo>
                  <a:pt x="364" y="0"/>
                </a:moveTo>
                <a:lnTo>
                  <a:pt x="0" y="0"/>
                </a:lnTo>
                <a:lnTo>
                  <a:pt x="0" y="5"/>
                </a:lnTo>
                <a:lnTo>
                  <a:pt x="0" y="10"/>
                </a:lnTo>
                <a:lnTo>
                  <a:pt x="364" y="10"/>
                </a:lnTo>
                <a:lnTo>
                  <a:pt x="364" y="0"/>
                </a:lnTo>
                <a:close/>
              </a:path>
            </a:pathLst>
          </a:custGeom>
          <a:solidFill>
            <a:srgbClr val="CF3C27"/>
          </a:solidFill>
          <a:ln>
            <a:solidFill>
              <a:schemeClr val="accent4"/>
            </a:solidFill>
          </a:ln>
        </p:spPr>
        <p:txBody>
          <a:bodyPr vert="horz" wrap="square" lIns="68580" tIns="34290" rIns="68580" bIns="34290" numCol="1" anchor="t" anchorCtr="0" compatLnSpc="1"/>
          <a:lstStyle/>
          <a:p>
            <a:endParaRPr lang="zh-CN" altLang="en-US"/>
          </a:p>
        </p:txBody>
      </p:sp>
      <p:sp>
        <p:nvSpPr>
          <p:cNvPr id="154" name="Freeform 152"/>
          <p:cNvSpPr/>
          <p:nvPr/>
        </p:nvSpPr>
        <p:spPr bwMode="auto">
          <a:xfrm>
            <a:off x="6148684" y="2849374"/>
            <a:ext cx="205703" cy="5653"/>
          </a:xfrm>
          <a:custGeom>
            <a:avLst/>
            <a:gdLst>
              <a:gd name="T0" fmla="*/ 364 w 364"/>
              <a:gd name="T1" fmla="*/ 0 h 10"/>
              <a:gd name="T2" fmla="*/ 0 w 364"/>
              <a:gd name="T3" fmla="*/ 0 h 10"/>
              <a:gd name="T4" fmla="*/ 0 w 364"/>
              <a:gd name="T5" fmla="*/ 5 h 10"/>
              <a:gd name="T6" fmla="*/ 0 w 364"/>
              <a:gd name="T7" fmla="*/ 10 h 10"/>
              <a:gd name="T8" fmla="*/ 364 w 364"/>
              <a:gd name="T9" fmla="*/ 10 h 10"/>
              <a:gd name="T10" fmla="*/ 364 w 364"/>
              <a:gd name="T11" fmla="*/ 0 h 10"/>
            </a:gdLst>
            <a:ahLst/>
            <a:cxnLst>
              <a:cxn ang="0">
                <a:pos x="T0" y="T1"/>
              </a:cxn>
              <a:cxn ang="0">
                <a:pos x="T2" y="T3"/>
              </a:cxn>
              <a:cxn ang="0">
                <a:pos x="T4" y="T5"/>
              </a:cxn>
              <a:cxn ang="0">
                <a:pos x="T6" y="T7"/>
              </a:cxn>
              <a:cxn ang="0">
                <a:pos x="T8" y="T9"/>
              </a:cxn>
              <a:cxn ang="0">
                <a:pos x="T10" y="T11"/>
              </a:cxn>
            </a:cxnLst>
            <a:rect l="0" t="0" r="r" b="b"/>
            <a:pathLst>
              <a:path w="364" h="10">
                <a:moveTo>
                  <a:pt x="364" y="0"/>
                </a:moveTo>
                <a:lnTo>
                  <a:pt x="0" y="0"/>
                </a:lnTo>
                <a:lnTo>
                  <a:pt x="0" y="5"/>
                </a:lnTo>
                <a:lnTo>
                  <a:pt x="0" y="10"/>
                </a:lnTo>
                <a:lnTo>
                  <a:pt x="364" y="10"/>
                </a:lnTo>
                <a:lnTo>
                  <a:pt x="364" y="0"/>
                </a:lnTo>
              </a:path>
            </a:pathLst>
          </a:custGeom>
          <a:solidFill>
            <a:schemeClr val="accent4"/>
          </a:solidFill>
          <a:ln>
            <a:solidFill>
              <a:schemeClr val="accent4"/>
            </a:solidFill>
          </a:ln>
        </p:spPr>
        <p:txBody>
          <a:bodyPr vert="horz" wrap="square" lIns="68580" tIns="34290" rIns="68580" bIns="34290" numCol="1" anchor="t" anchorCtr="0" compatLnSpc="1"/>
          <a:lstStyle/>
          <a:p>
            <a:endParaRPr lang="zh-CN" altLang="en-US"/>
          </a:p>
        </p:txBody>
      </p:sp>
      <p:sp>
        <p:nvSpPr>
          <p:cNvPr id="155" name="Freeform 153"/>
          <p:cNvSpPr/>
          <p:nvPr/>
        </p:nvSpPr>
        <p:spPr bwMode="auto">
          <a:xfrm>
            <a:off x="6148684" y="2861810"/>
            <a:ext cx="152582" cy="3957"/>
          </a:xfrm>
          <a:custGeom>
            <a:avLst/>
            <a:gdLst>
              <a:gd name="T0" fmla="*/ 270 w 270"/>
              <a:gd name="T1" fmla="*/ 0 h 7"/>
              <a:gd name="T2" fmla="*/ 0 w 270"/>
              <a:gd name="T3" fmla="*/ 0 h 7"/>
              <a:gd name="T4" fmla="*/ 0 w 270"/>
              <a:gd name="T5" fmla="*/ 4 h 7"/>
              <a:gd name="T6" fmla="*/ 0 w 270"/>
              <a:gd name="T7" fmla="*/ 7 h 7"/>
              <a:gd name="T8" fmla="*/ 270 w 270"/>
              <a:gd name="T9" fmla="*/ 7 h 7"/>
              <a:gd name="T10" fmla="*/ 270 w 270"/>
              <a:gd name="T11" fmla="*/ 0 h 7"/>
            </a:gdLst>
            <a:ahLst/>
            <a:cxnLst>
              <a:cxn ang="0">
                <a:pos x="T0" y="T1"/>
              </a:cxn>
              <a:cxn ang="0">
                <a:pos x="T2" y="T3"/>
              </a:cxn>
              <a:cxn ang="0">
                <a:pos x="T4" y="T5"/>
              </a:cxn>
              <a:cxn ang="0">
                <a:pos x="T6" y="T7"/>
              </a:cxn>
              <a:cxn ang="0">
                <a:pos x="T8" y="T9"/>
              </a:cxn>
              <a:cxn ang="0">
                <a:pos x="T10" y="T11"/>
              </a:cxn>
            </a:cxnLst>
            <a:rect l="0" t="0" r="r" b="b"/>
            <a:pathLst>
              <a:path w="270" h="7">
                <a:moveTo>
                  <a:pt x="270" y="0"/>
                </a:moveTo>
                <a:lnTo>
                  <a:pt x="0" y="0"/>
                </a:lnTo>
                <a:lnTo>
                  <a:pt x="0" y="4"/>
                </a:lnTo>
                <a:lnTo>
                  <a:pt x="0" y="7"/>
                </a:lnTo>
                <a:lnTo>
                  <a:pt x="270" y="7"/>
                </a:lnTo>
                <a:lnTo>
                  <a:pt x="270" y="0"/>
                </a:lnTo>
                <a:close/>
              </a:path>
            </a:pathLst>
          </a:custGeom>
          <a:solidFill>
            <a:srgbClr val="CF3C27"/>
          </a:solidFill>
          <a:ln>
            <a:solidFill>
              <a:schemeClr val="accent4"/>
            </a:solidFill>
          </a:ln>
        </p:spPr>
        <p:txBody>
          <a:bodyPr vert="horz" wrap="square" lIns="68580" tIns="34290" rIns="68580" bIns="34290" numCol="1" anchor="t" anchorCtr="0" compatLnSpc="1"/>
          <a:lstStyle/>
          <a:p>
            <a:endParaRPr lang="zh-CN" altLang="en-US"/>
          </a:p>
        </p:txBody>
      </p:sp>
      <p:sp>
        <p:nvSpPr>
          <p:cNvPr id="156" name="Freeform 154"/>
          <p:cNvSpPr/>
          <p:nvPr/>
        </p:nvSpPr>
        <p:spPr bwMode="auto">
          <a:xfrm>
            <a:off x="6148684" y="2861810"/>
            <a:ext cx="152582" cy="3957"/>
          </a:xfrm>
          <a:custGeom>
            <a:avLst/>
            <a:gdLst>
              <a:gd name="T0" fmla="*/ 270 w 270"/>
              <a:gd name="T1" fmla="*/ 0 h 7"/>
              <a:gd name="T2" fmla="*/ 0 w 270"/>
              <a:gd name="T3" fmla="*/ 0 h 7"/>
              <a:gd name="T4" fmla="*/ 0 w 270"/>
              <a:gd name="T5" fmla="*/ 4 h 7"/>
              <a:gd name="T6" fmla="*/ 0 w 270"/>
              <a:gd name="T7" fmla="*/ 7 h 7"/>
              <a:gd name="T8" fmla="*/ 270 w 270"/>
              <a:gd name="T9" fmla="*/ 7 h 7"/>
              <a:gd name="T10" fmla="*/ 270 w 270"/>
              <a:gd name="T11" fmla="*/ 0 h 7"/>
            </a:gdLst>
            <a:ahLst/>
            <a:cxnLst>
              <a:cxn ang="0">
                <a:pos x="T0" y="T1"/>
              </a:cxn>
              <a:cxn ang="0">
                <a:pos x="T2" y="T3"/>
              </a:cxn>
              <a:cxn ang="0">
                <a:pos x="T4" y="T5"/>
              </a:cxn>
              <a:cxn ang="0">
                <a:pos x="T6" y="T7"/>
              </a:cxn>
              <a:cxn ang="0">
                <a:pos x="T8" y="T9"/>
              </a:cxn>
              <a:cxn ang="0">
                <a:pos x="T10" y="T11"/>
              </a:cxn>
            </a:cxnLst>
            <a:rect l="0" t="0" r="r" b="b"/>
            <a:pathLst>
              <a:path w="270" h="7">
                <a:moveTo>
                  <a:pt x="270" y="0"/>
                </a:moveTo>
                <a:lnTo>
                  <a:pt x="0" y="0"/>
                </a:lnTo>
                <a:lnTo>
                  <a:pt x="0" y="4"/>
                </a:lnTo>
                <a:lnTo>
                  <a:pt x="0" y="7"/>
                </a:lnTo>
                <a:lnTo>
                  <a:pt x="270" y="7"/>
                </a:lnTo>
                <a:lnTo>
                  <a:pt x="270" y="0"/>
                </a:lnTo>
              </a:path>
            </a:pathLst>
          </a:custGeom>
          <a:noFill/>
          <a:ln>
            <a:solidFill>
              <a:schemeClr val="accent4"/>
            </a:solidFill>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57" name="Freeform 155"/>
          <p:cNvSpPr/>
          <p:nvPr/>
        </p:nvSpPr>
        <p:spPr bwMode="auto">
          <a:xfrm>
            <a:off x="6286573" y="2904207"/>
            <a:ext cx="86463" cy="58790"/>
          </a:xfrm>
          <a:custGeom>
            <a:avLst/>
            <a:gdLst>
              <a:gd name="T0" fmla="*/ 0 w 153"/>
              <a:gd name="T1" fmla="*/ 7 h 104"/>
              <a:gd name="T2" fmla="*/ 0 w 153"/>
              <a:gd name="T3" fmla="*/ 104 h 104"/>
              <a:gd name="T4" fmla="*/ 153 w 153"/>
              <a:gd name="T5" fmla="*/ 0 h 104"/>
              <a:gd name="T6" fmla="*/ 0 w 153"/>
              <a:gd name="T7" fmla="*/ 7 h 104"/>
            </a:gdLst>
            <a:ahLst/>
            <a:cxnLst>
              <a:cxn ang="0">
                <a:pos x="T0" y="T1"/>
              </a:cxn>
              <a:cxn ang="0">
                <a:pos x="T2" y="T3"/>
              </a:cxn>
              <a:cxn ang="0">
                <a:pos x="T4" y="T5"/>
              </a:cxn>
              <a:cxn ang="0">
                <a:pos x="T6" y="T7"/>
              </a:cxn>
            </a:cxnLst>
            <a:rect l="0" t="0" r="r" b="b"/>
            <a:pathLst>
              <a:path w="153" h="104">
                <a:moveTo>
                  <a:pt x="0" y="7"/>
                </a:moveTo>
                <a:lnTo>
                  <a:pt x="0" y="104"/>
                </a:lnTo>
                <a:lnTo>
                  <a:pt x="153" y="0"/>
                </a:lnTo>
                <a:lnTo>
                  <a:pt x="0" y="7"/>
                </a:lnTo>
                <a:close/>
              </a:path>
            </a:pathLst>
          </a:custGeom>
          <a:solidFill>
            <a:schemeClr val="accent4"/>
          </a:solidFill>
          <a:ln>
            <a:solidFill>
              <a:schemeClr val="accent4"/>
            </a:solidFill>
          </a:ln>
        </p:spPr>
        <p:txBody>
          <a:bodyPr vert="horz" wrap="square" lIns="68580" tIns="34290" rIns="68580" bIns="34290" numCol="1" anchor="t" anchorCtr="0" compatLnSpc="1"/>
          <a:lstStyle/>
          <a:p>
            <a:endParaRPr lang="zh-CN" altLang="en-US"/>
          </a:p>
        </p:txBody>
      </p:sp>
      <p:grpSp>
        <p:nvGrpSpPr>
          <p:cNvPr id="5" name="组合 7"/>
          <p:cNvGrpSpPr/>
          <p:nvPr/>
        </p:nvGrpSpPr>
        <p:grpSpPr>
          <a:xfrm>
            <a:off x="3441858" y="2792278"/>
            <a:ext cx="1019297" cy="646331"/>
            <a:chOff x="6754650" y="1876231"/>
            <a:chExt cx="1359063" cy="861509"/>
          </a:xfrm>
        </p:grpSpPr>
        <p:sp>
          <p:nvSpPr>
            <p:cNvPr id="7" name="文本框 6"/>
            <p:cNvSpPr txBox="1"/>
            <p:nvPr/>
          </p:nvSpPr>
          <p:spPr>
            <a:xfrm>
              <a:off x="6893177" y="1876231"/>
              <a:ext cx="1220536" cy="861509"/>
            </a:xfrm>
            <a:prstGeom prst="rect">
              <a:avLst/>
            </a:prstGeom>
            <a:noFill/>
          </p:spPr>
          <p:txBody>
            <a:bodyPr wrap="square" rtlCol="0">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157"/>
            <p:cNvGrpSpPr/>
            <p:nvPr/>
          </p:nvGrpSpPr>
          <p:grpSpPr>
            <a:xfrm>
              <a:off x="6754650" y="2022317"/>
              <a:ext cx="238811" cy="237600"/>
              <a:chOff x="784699" y="1314293"/>
              <a:chExt cx="238811" cy="237600"/>
            </a:xfrm>
          </p:grpSpPr>
          <p:sp>
            <p:nvSpPr>
              <p:cNvPr id="159" name="Freeform 15"/>
              <p:cNvSpPr>
                <a:spLocks noEditPoints="1"/>
              </p:cNvSpPr>
              <p:nvPr/>
            </p:nvSpPr>
            <p:spPr bwMode="auto">
              <a:xfrm>
                <a:off x="878605" y="1355919"/>
                <a:ext cx="50998"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0" name="Freeform 16"/>
              <p:cNvSpPr>
                <a:spLocks noEditPoints="1"/>
              </p:cNvSpPr>
              <p:nvPr/>
            </p:nvSpPr>
            <p:spPr bwMode="auto">
              <a:xfrm>
                <a:off x="784699" y="1314293"/>
                <a:ext cx="238811" cy="237600"/>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8" name="组合 160"/>
          <p:cNvGrpSpPr/>
          <p:nvPr/>
        </p:nvGrpSpPr>
        <p:grpSpPr>
          <a:xfrm>
            <a:off x="4600574" y="2353792"/>
            <a:ext cx="1019297" cy="646331"/>
            <a:chOff x="6754650" y="1876231"/>
            <a:chExt cx="1359063" cy="861509"/>
          </a:xfrm>
        </p:grpSpPr>
        <p:sp>
          <p:nvSpPr>
            <p:cNvPr id="162" name="文本框 161"/>
            <p:cNvSpPr txBox="1"/>
            <p:nvPr/>
          </p:nvSpPr>
          <p:spPr>
            <a:xfrm>
              <a:off x="6893177" y="1876231"/>
              <a:ext cx="1220536" cy="861509"/>
            </a:xfrm>
            <a:prstGeom prst="rect">
              <a:avLst/>
            </a:prstGeom>
            <a:noFill/>
          </p:spPr>
          <p:txBody>
            <a:bodyPr wrap="square" rtlCol="0">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 name="组合 162"/>
            <p:cNvGrpSpPr/>
            <p:nvPr/>
          </p:nvGrpSpPr>
          <p:grpSpPr>
            <a:xfrm>
              <a:off x="6754650" y="2022317"/>
              <a:ext cx="238811" cy="237600"/>
              <a:chOff x="784699" y="1314293"/>
              <a:chExt cx="238811" cy="237600"/>
            </a:xfrm>
          </p:grpSpPr>
          <p:sp>
            <p:nvSpPr>
              <p:cNvPr id="164" name="Freeform 15"/>
              <p:cNvSpPr>
                <a:spLocks noEditPoints="1"/>
              </p:cNvSpPr>
              <p:nvPr/>
            </p:nvSpPr>
            <p:spPr bwMode="auto">
              <a:xfrm>
                <a:off x="878605" y="1355919"/>
                <a:ext cx="50998"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5" name="Freeform 16"/>
              <p:cNvSpPr>
                <a:spLocks noEditPoints="1"/>
              </p:cNvSpPr>
              <p:nvPr/>
            </p:nvSpPr>
            <p:spPr bwMode="auto">
              <a:xfrm>
                <a:off x="784699" y="1314293"/>
                <a:ext cx="238811" cy="237600"/>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10" name="组合 165"/>
          <p:cNvGrpSpPr/>
          <p:nvPr/>
        </p:nvGrpSpPr>
        <p:grpSpPr>
          <a:xfrm>
            <a:off x="5791065" y="3485358"/>
            <a:ext cx="1019297" cy="646331"/>
            <a:chOff x="6754650" y="1876231"/>
            <a:chExt cx="1359063" cy="861509"/>
          </a:xfrm>
        </p:grpSpPr>
        <p:sp>
          <p:nvSpPr>
            <p:cNvPr id="167" name="文本框 166"/>
            <p:cNvSpPr txBox="1"/>
            <p:nvPr/>
          </p:nvSpPr>
          <p:spPr>
            <a:xfrm>
              <a:off x="6893177" y="1876231"/>
              <a:ext cx="1220536" cy="861509"/>
            </a:xfrm>
            <a:prstGeom prst="rect">
              <a:avLst/>
            </a:prstGeom>
            <a:noFill/>
          </p:spPr>
          <p:txBody>
            <a:bodyPr wrap="square" rtlCol="0">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1" name="组合 167"/>
            <p:cNvGrpSpPr/>
            <p:nvPr/>
          </p:nvGrpSpPr>
          <p:grpSpPr>
            <a:xfrm>
              <a:off x="6754650" y="2022317"/>
              <a:ext cx="238811" cy="237600"/>
              <a:chOff x="784699" y="1314293"/>
              <a:chExt cx="238811" cy="237600"/>
            </a:xfrm>
          </p:grpSpPr>
          <p:sp>
            <p:nvSpPr>
              <p:cNvPr id="169" name="Freeform 15"/>
              <p:cNvSpPr>
                <a:spLocks noEditPoints="1"/>
              </p:cNvSpPr>
              <p:nvPr/>
            </p:nvSpPr>
            <p:spPr bwMode="auto">
              <a:xfrm>
                <a:off x="878605" y="1355919"/>
                <a:ext cx="50998"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0" name="Freeform 16"/>
              <p:cNvSpPr>
                <a:spLocks noEditPoints="1"/>
              </p:cNvSpPr>
              <p:nvPr/>
            </p:nvSpPr>
            <p:spPr bwMode="auto">
              <a:xfrm>
                <a:off x="784699" y="1314293"/>
                <a:ext cx="238811" cy="237600"/>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12" name="组合 170"/>
          <p:cNvGrpSpPr/>
          <p:nvPr/>
        </p:nvGrpSpPr>
        <p:grpSpPr>
          <a:xfrm>
            <a:off x="2265397" y="1724359"/>
            <a:ext cx="1019300" cy="646331"/>
            <a:chOff x="6754646" y="1876231"/>
            <a:chExt cx="1359066" cy="861508"/>
          </a:xfrm>
        </p:grpSpPr>
        <p:sp>
          <p:nvSpPr>
            <p:cNvPr id="172" name="文本框 171"/>
            <p:cNvSpPr txBox="1"/>
            <p:nvPr/>
          </p:nvSpPr>
          <p:spPr>
            <a:xfrm>
              <a:off x="6893176" y="1876231"/>
              <a:ext cx="1220536" cy="861508"/>
            </a:xfrm>
            <a:prstGeom prst="rect">
              <a:avLst/>
            </a:prstGeom>
            <a:noFill/>
          </p:spPr>
          <p:txBody>
            <a:bodyPr wrap="square" rtlCol="0">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3" name="组合 172"/>
            <p:cNvGrpSpPr/>
            <p:nvPr/>
          </p:nvGrpSpPr>
          <p:grpSpPr>
            <a:xfrm>
              <a:off x="6754646" y="2022317"/>
              <a:ext cx="238811" cy="237600"/>
              <a:chOff x="784695" y="1314293"/>
              <a:chExt cx="238811" cy="237600"/>
            </a:xfrm>
          </p:grpSpPr>
          <p:sp>
            <p:nvSpPr>
              <p:cNvPr id="174" name="Freeform 15"/>
              <p:cNvSpPr>
                <a:spLocks noEditPoints="1"/>
              </p:cNvSpPr>
              <p:nvPr/>
            </p:nvSpPr>
            <p:spPr bwMode="auto">
              <a:xfrm>
                <a:off x="878605" y="1355919"/>
                <a:ext cx="50998"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5" name="Freeform 16"/>
              <p:cNvSpPr>
                <a:spLocks noEditPoints="1"/>
              </p:cNvSpPr>
              <p:nvPr/>
            </p:nvSpPr>
            <p:spPr bwMode="auto">
              <a:xfrm>
                <a:off x="784695" y="1314293"/>
                <a:ext cx="238811" cy="237600"/>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6474">
        <p15:prstTrans prst="fallOver"/>
      </p:transition>
    </mc:Choice>
    <mc:Fallback>
      <p:transition spd="slow" advClick="0" advTm="647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left)">
                                      <p:cBhvr>
                                        <p:cTn id="7" dur="1000"/>
                                        <p:tgtEl>
                                          <p:spTgt spid="6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500"/>
                                        <p:tgtEl>
                                          <p:spTgt spid="5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fade">
                                      <p:cBhvr>
                                        <p:cTn id="24" dur="500"/>
                                        <p:tgtEl>
                                          <p:spTgt spid="5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fade">
                                      <p:cBhvr>
                                        <p:cTn id="27" dur="500"/>
                                        <p:tgtEl>
                                          <p:spTgt spid="6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8"/>
                                        </p:tgtEl>
                                        <p:attrNameLst>
                                          <p:attrName>style.visibility</p:attrName>
                                        </p:attrNameLst>
                                      </p:cBhvr>
                                      <p:to>
                                        <p:strVal val="visible"/>
                                      </p:to>
                                    </p:set>
                                    <p:animEffect transition="in" filter="fade">
                                      <p:cBhvr>
                                        <p:cTn id="30" dur="500"/>
                                        <p:tgtEl>
                                          <p:spTgt spid="6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500"/>
                                        <p:tgtEl>
                                          <p:spTgt spid="6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0"/>
                                        </p:tgtEl>
                                        <p:attrNameLst>
                                          <p:attrName>style.visibility</p:attrName>
                                        </p:attrNameLst>
                                      </p:cBhvr>
                                      <p:to>
                                        <p:strVal val="visible"/>
                                      </p:to>
                                    </p:set>
                                    <p:animEffect transition="in" filter="fade">
                                      <p:cBhvr>
                                        <p:cTn id="36" dur="500"/>
                                        <p:tgtEl>
                                          <p:spTgt spid="70"/>
                                        </p:tgtEl>
                                      </p:cBhvr>
                                    </p:animEffect>
                                  </p:childTnLst>
                                </p:cTn>
                              </p:par>
                            </p:childTnLst>
                          </p:cTn>
                        </p:par>
                        <p:par>
                          <p:cTn id="37" fill="hold">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500"/>
                                        <p:tgtEl>
                                          <p:spTgt spid="5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500"/>
                                        <p:tgtEl>
                                          <p:spTgt spid="5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5"/>
                                        </p:tgtEl>
                                        <p:attrNameLst>
                                          <p:attrName>style.visibility</p:attrName>
                                        </p:attrNameLst>
                                      </p:cBhvr>
                                      <p:to>
                                        <p:strVal val="visible"/>
                                      </p:to>
                                    </p:set>
                                    <p:animEffect transition="in" filter="fade">
                                      <p:cBhvr>
                                        <p:cTn id="46" dur="500"/>
                                        <p:tgtEl>
                                          <p:spTgt spid="125"/>
                                        </p:tgtEl>
                                      </p:cBhvr>
                                    </p:animEffect>
                                  </p:childTnLst>
                                </p:cTn>
                              </p:par>
                            </p:childTnLst>
                          </p:cTn>
                        </p:par>
                        <p:par>
                          <p:cTn id="47" fill="hold">
                            <p:stCondLst>
                              <p:cond delay="2500"/>
                            </p:stCondLst>
                            <p:childTnLst>
                              <p:par>
                                <p:cTn id="48" presetID="10" presetClass="entr" presetSubtype="0" fill="hold" grpId="0" nodeType="after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fade">
                                      <p:cBhvr>
                                        <p:cTn id="53" dur="500"/>
                                        <p:tgtEl>
                                          <p:spTgt spid="6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27"/>
                                        </p:tgtEl>
                                        <p:attrNameLst>
                                          <p:attrName>style.visibility</p:attrName>
                                        </p:attrNameLst>
                                      </p:cBhvr>
                                      <p:to>
                                        <p:strVal val="visible"/>
                                      </p:to>
                                    </p:set>
                                    <p:animEffect transition="in" filter="fade">
                                      <p:cBhvr>
                                        <p:cTn id="56" dur="500"/>
                                        <p:tgtEl>
                                          <p:spTgt spid="12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28"/>
                                        </p:tgtEl>
                                        <p:attrNameLst>
                                          <p:attrName>style.visibility</p:attrName>
                                        </p:attrNameLst>
                                      </p:cBhvr>
                                      <p:to>
                                        <p:strVal val="visible"/>
                                      </p:to>
                                    </p:set>
                                    <p:animEffect transition="in" filter="fade">
                                      <p:cBhvr>
                                        <p:cTn id="59" dur="500"/>
                                        <p:tgtEl>
                                          <p:spTgt spid="12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29"/>
                                        </p:tgtEl>
                                        <p:attrNameLst>
                                          <p:attrName>style.visibility</p:attrName>
                                        </p:attrNameLst>
                                      </p:cBhvr>
                                      <p:to>
                                        <p:strVal val="visible"/>
                                      </p:to>
                                    </p:set>
                                    <p:animEffect transition="in" filter="fade">
                                      <p:cBhvr>
                                        <p:cTn id="62" dur="500"/>
                                        <p:tgtEl>
                                          <p:spTgt spid="12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30"/>
                                        </p:tgtEl>
                                        <p:attrNameLst>
                                          <p:attrName>style.visibility</p:attrName>
                                        </p:attrNameLst>
                                      </p:cBhvr>
                                      <p:to>
                                        <p:strVal val="visible"/>
                                      </p:to>
                                    </p:set>
                                    <p:animEffect transition="in" filter="fade">
                                      <p:cBhvr>
                                        <p:cTn id="65" dur="500"/>
                                        <p:tgtEl>
                                          <p:spTgt spid="13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31"/>
                                        </p:tgtEl>
                                        <p:attrNameLst>
                                          <p:attrName>style.visibility</p:attrName>
                                        </p:attrNameLst>
                                      </p:cBhvr>
                                      <p:to>
                                        <p:strVal val="visible"/>
                                      </p:to>
                                    </p:set>
                                    <p:animEffect transition="in" filter="fade">
                                      <p:cBhvr>
                                        <p:cTn id="68" dur="500"/>
                                        <p:tgtEl>
                                          <p:spTgt spid="13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32"/>
                                        </p:tgtEl>
                                        <p:attrNameLst>
                                          <p:attrName>style.visibility</p:attrName>
                                        </p:attrNameLst>
                                      </p:cBhvr>
                                      <p:to>
                                        <p:strVal val="visible"/>
                                      </p:to>
                                    </p:set>
                                    <p:animEffect transition="in" filter="fade">
                                      <p:cBhvr>
                                        <p:cTn id="71" dur="500"/>
                                        <p:tgtEl>
                                          <p:spTgt spid="13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33"/>
                                        </p:tgtEl>
                                        <p:attrNameLst>
                                          <p:attrName>style.visibility</p:attrName>
                                        </p:attrNameLst>
                                      </p:cBhvr>
                                      <p:to>
                                        <p:strVal val="visible"/>
                                      </p:to>
                                    </p:set>
                                    <p:animEffect transition="in" filter="fade">
                                      <p:cBhvr>
                                        <p:cTn id="74" dur="500"/>
                                        <p:tgtEl>
                                          <p:spTgt spid="13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34"/>
                                        </p:tgtEl>
                                        <p:attrNameLst>
                                          <p:attrName>style.visibility</p:attrName>
                                        </p:attrNameLst>
                                      </p:cBhvr>
                                      <p:to>
                                        <p:strVal val="visible"/>
                                      </p:to>
                                    </p:set>
                                    <p:animEffect transition="in" filter="fade">
                                      <p:cBhvr>
                                        <p:cTn id="77" dur="500"/>
                                        <p:tgtEl>
                                          <p:spTgt spid="13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35"/>
                                        </p:tgtEl>
                                        <p:attrNameLst>
                                          <p:attrName>style.visibility</p:attrName>
                                        </p:attrNameLst>
                                      </p:cBhvr>
                                      <p:to>
                                        <p:strVal val="visible"/>
                                      </p:to>
                                    </p:set>
                                    <p:animEffect transition="in" filter="fade">
                                      <p:cBhvr>
                                        <p:cTn id="80" dur="500"/>
                                        <p:tgtEl>
                                          <p:spTgt spid="13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6"/>
                                        </p:tgtEl>
                                        <p:attrNameLst>
                                          <p:attrName>style.visibility</p:attrName>
                                        </p:attrNameLst>
                                      </p:cBhvr>
                                      <p:to>
                                        <p:strVal val="visible"/>
                                      </p:to>
                                    </p:set>
                                    <p:animEffect transition="in" filter="fade">
                                      <p:cBhvr>
                                        <p:cTn id="83" dur="500"/>
                                        <p:tgtEl>
                                          <p:spTgt spid="13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37"/>
                                        </p:tgtEl>
                                        <p:attrNameLst>
                                          <p:attrName>style.visibility</p:attrName>
                                        </p:attrNameLst>
                                      </p:cBhvr>
                                      <p:to>
                                        <p:strVal val="visible"/>
                                      </p:to>
                                    </p:set>
                                    <p:animEffect transition="in" filter="fade">
                                      <p:cBhvr>
                                        <p:cTn id="86" dur="500"/>
                                        <p:tgtEl>
                                          <p:spTgt spid="137"/>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38"/>
                                        </p:tgtEl>
                                        <p:attrNameLst>
                                          <p:attrName>style.visibility</p:attrName>
                                        </p:attrNameLst>
                                      </p:cBhvr>
                                      <p:to>
                                        <p:strVal val="visible"/>
                                      </p:to>
                                    </p:set>
                                    <p:animEffect transition="in" filter="fade">
                                      <p:cBhvr>
                                        <p:cTn id="89" dur="500"/>
                                        <p:tgtEl>
                                          <p:spTgt spid="138"/>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39"/>
                                        </p:tgtEl>
                                        <p:attrNameLst>
                                          <p:attrName>style.visibility</p:attrName>
                                        </p:attrNameLst>
                                      </p:cBhvr>
                                      <p:to>
                                        <p:strVal val="visible"/>
                                      </p:to>
                                    </p:set>
                                    <p:animEffect transition="in" filter="fade">
                                      <p:cBhvr>
                                        <p:cTn id="92" dur="500"/>
                                        <p:tgtEl>
                                          <p:spTgt spid="139"/>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40"/>
                                        </p:tgtEl>
                                        <p:attrNameLst>
                                          <p:attrName>style.visibility</p:attrName>
                                        </p:attrNameLst>
                                      </p:cBhvr>
                                      <p:to>
                                        <p:strVal val="visible"/>
                                      </p:to>
                                    </p:set>
                                    <p:animEffect transition="in" filter="fade">
                                      <p:cBhvr>
                                        <p:cTn id="95" dur="500"/>
                                        <p:tgtEl>
                                          <p:spTgt spid="140"/>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41"/>
                                        </p:tgtEl>
                                        <p:attrNameLst>
                                          <p:attrName>style.visibility</p:attrName>
                                        </p:attrNameLst>
                                      </p:cBhvr>
                                      <p:to>
                                        <p:strVal val="visible"/>
                                      </p:to>
                                    </p:set>
                                    <p:animEffect transition="in" filter="fade">
                                      <p:cBhvr>
                                        <p:cTn id="98" dur="500"/>
                                        <p:tgtEl>
                                          <p:spTgt spid="141"/>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42"/>
                                        </p:tgtEl>
                                        <p:attrNameLst>
                                          <p:attrName>style.visibility</p:attrName>
                                        </p:attrNameLst>
                                      </p:cBhvr>
                                      <p:to>
                                        <p:strVal val="visible"/>
                                      </p:to>
                                    </p:set>
                                    <p:animEffect transition="in" filter="fade">
                                      <p:cBhvr>
                                        <p:cTn id="101" dur="500"/>
                                        <p:tgtEl>
                                          <p:spTgt spid="142"/>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143"/>
                                        </p:tgtEl>
                                        <p:attrNameLst>
                                          <p:attrName>style.visibility</p:attrName>
                                        </p:attrNameLst>
                                      </p:cBhvr>
                                      <p:to>
                                        <p:strVal val="visible"/>
                                      </p:to>
                                    </p:set>
                                    <p:animEffect transition="in" filter="fade">
                                      <p:cBhvr>
                                        <p:cTn id="104" dur="500"/>
                                        <p:tgtEl>
                                          <p:spTgt spid="143"/>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144"/>
                                        </p:tgtEl>
                                        <p:attrNameLst>
                                          <p:attrName>style.visibility</p:attrName>
                                        </p:attrNameLst>
                                      </p:cBhvr>
                                      <p:to>
                                        <p:strVal val="visible"/>
                                      </p:to>
                                    </p:set>
                                    <p:animEffect transition="in" filter="fade">
                                      <p:cBhvr>
                                        <p:cTn id="107" dur="500"/>
                                        <p:tgtEl>
                                          <p:spTgt spid="144"/>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145"/>
                                        </p:tgtEl>
                                        <p:attrNameLst>
                                          <p:attrName>style.visibility</p:attrName>
                                        </p:attrNameLst>
                                      </p:cBhvr>
                                      <p:to>
                                        <p:strVal val="visible"/>
                                      </p:to>
                                    </p:set>
                                    <p:animEffect transition="in" filter="fade">
                                      <p:cBhvr>
                                        <p:cTn id="110" dur="500"/>
                                        <p:tgtEl>
                                          <p:spTgt spid="145"/>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146"/>
                                        </p:tgtEl>
                                        <p:attrNameLst>
                                          <p:attrName>style.visibility</p:attrName>
                                        </p:attrNameLst>
                                      </p:cBhvr>
                                      <p:to>
                                        <p:strVal val="visible"/>
                                      </p:to>
                                    </p:set>
                                    <p:animEffect transition="in" filter="fade">
                                      <p:cBhvr>
                                        <p:cTn id="113" dur="500"/>
                                        <p:tgtEl>
                                          <p:spTgt spid="146"/>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47"/>
                                        </p:tgtEl>
                                        <p:attrNameLst>
                                          <p:attrName>style.visibility</p:attrName>
                                        </p:attrNameLst>
                                      </p:cBhvr>
                                      <p:to>
                                        <p:strVal val="visible"/>
                                      </p:to>
                                    </p:set>
                                    <p:animEffect transition="in" filter="fade">
                                      <p:cBhvr>
                                        <p:cTn id="116" dur="500"/>
                                        <p:tgtEl>
                                          <p:spTgt spid="147"/>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148"/>
                                        </p:tgtEl>
                                        <p:attrNameLst>
                                          <p:attrName>style.visibility</p:attrName>
                                        </p:attrNameLst>
                                      </p:cBhvr>
                                      <p:to>
                                        <p:strVal val="visible"/>
                                      </p:to>
                                    </p:set>
                                    <p:animEffect transition="in" filter="fade">
                                      <p:cBhvr>
                                        <p:cTn id="119" dur="500"/>
                                        <p:tgtEl>
                                          <p:spTgt spid="148"/>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149"/>
                                        </p:tgtEl>
                                        <p:attrNameLst>
                                          <p:attrName>style.visibility</p:attrName>
                                        </p:attrNameLst>
                                      </p:cBhvr>
                                      <p:to>
                                        <p:strVal val="visible"/>
                                      </p:to>
                                    </p:set>
                                    <p:animEffect transition="in" filter="fade">
                                      <p:cBhvr>
                                        <p:cTn id="122" dur="500"/>
                                        <p:tgtEl>
                                          <p:spTgt spid="149"/>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50"/>
                                        </p:tgtEl>
                                        <p:attrNameLst>
                                          <p:attrName>style.visibility</p:attrName>
                                        </p:attrNameLst>
                                      </p:cBhvr>
                                      <p:to>
                                        <p:strVal val="visible"/>
                                      </p:to>
                                    </p:set>
                                    <p:animEffect transition="in" filter="fade">
                                      <p:cBhvr>
                                        <p:cTn id="125" dur="500"/>
                                        <p:tgtEl>
                                          <p:spTgt spid="150"/>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51"/>
                                        </p:tgtEl>
                                        <p:attrNameLst>
                                          <p:attrName>style.visibility</p:attrName>
                                        </p:attrNameLst>
                                      </p:cBhvr>
                                      <p:to>
                                        <p:strVal val="visible"/>
                                      </p:to>
                                    </p:set>
                                    <p:animEffect transition="in" filter="fade">
                                      <p:cBhvr>
                                        <p:cTn id="128" dur="500"/>
                                        <p:tgtEl>
                                          <p:spTgt spid="151"/>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152"/>
                                        </p:tgtEl>
                                        <p:attrNameLst>
                                          <p:attrName>style.visibility</p:attrName>
                                        </p:attrNameLst>
                                      </p:cBhvr>
                                      <p:to>
                                        <p:strVal val="visible"/>
                                      </p:to>
                                    </p:set>
                                    <p:animEffect transition="in" filter="fade">
                                      <p:cBhvr>
                                        <p:cTn id="131" dur="500"/>
                                        <p:tgtEl>
                                          <p:spTgt spid="152"/>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153"/>
                                        </p:tgtEl>
                                        <p:attrNameLst>
                                          <p:attrName>style.visibility</p:attrName>
                                        </p:attrNameLst>
                                      </p:cBhvr>
                                      <p:to>
                                        <p:strVal val="visible"/>
                                      </p:to>
                                    </p:set>
                                    <p:animEffect transition="in" filter="fade">
                                      <p:cBhvr>
                                        <p:cTn id="134" dur="500"/>
                                        <p:tgtEl>
                                          <p:spTgt spid="153"/>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154"/>
                                        </p:tgtEl>
                                        <p:attrNameLst>
                                          <p:attrName>style.visibility</p:attrName>
                                        </p:attrNameLst>
                                      </p:cBhvr>
                                      <p:to>
                                        <p:strVal val="visible"/>
                                      </p:to>
                                    </p:set>
                                    <p:animEffect transition="in" filter="fade">
                                      <p:cBhvr>
                                        <p:cTn id="137" dur="500"/>
                                        <p:tgtEl>
                                          <p:spTgt spid="154"/>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55"/>
                                        </p:tgtEl>
                                        <p:attrNameLst>
                                          <p:attrName>style.visibility</p:attrName>
                                        </p:attrNameLst>
                                      </p:cBhvr>
                                      <p:to>
                                        <p:strVal val="visible"/>
                                      </p:to>
                                    </p:set>
                                    <p:animEffect transition="in" filter="fade">
                                      <p:cBhvr>
                                        <p:cTn id="140" dur="500"/>
                                        <p:tgtEl>
                                          <p:spTgt spid="155"/>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56"/>
                                        </p:tgtEl>
                                        <p:attrNameLst>
                                          <p:attrName>style.visibility</p:attrName>
                                        </p:attrNameLst>
                                      </p:cBhvr>
                                      <p:to>
                                        <p:strVal val="visible"/>
                                      </p:to>
                                    </p:set>
                                    <p:animEffect transition="in" filter="fade">
                                      <p:cBhvr>
                                        <p:cTn id="143" dur="500"/>
                                        <p:tgtEl>
                                          <p:spTgt spid="156"/>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157"/>
                                        </p:tgtEl>
                                        <p:attrNameLst>
                                          <p:attrName>style.visibility</p:attrName>
                                        </p:attrNameLst>
                                      </p:cBhvr>
                                      <p:to>
                                        <p:strVal val="visible"/>
                                      </p:to>
                                    </p:set>
                                    <p:animEffect transition="in" filter="fade">
                                      <p:cBhvr>
                                        <p:cTn id="146" dur="500"/>
                                        <p:tgtEl>
                                          <p:spTgt spid="157"/>
                                        </p:tgtEl>
                                      </p:cBhvr>
                                    </p:animEffect>
                                  </p:childTnLst>
                                </p:cTn>
                              </p:par>
                            </p:childTnLst>
                          </p:cTn>
                        </p:par>
                        <p:par>
                          <p:cTn id="147" fill="hold">
                            <p:stCondLst>
                              <p:cond delay="3000"/>
                            </p:stCondLst>
                            <p:childTnLst>
                              <p:par>
                                <p:cTn id="148" presetID="16" presetClass="entr" presetSubtype="21" fill="hold" nodeType="afterEffect">
                                  <p:stCondLst>
                                    <p:cond delay="0"/>
                                  </p:stCondLst>
                                  <p:childTnLst>
                                    <p:set>
                                      <p:cBhvr>
                                        <p:cTn id="149" dur="1" fill="hold">
                                          <p:stCondLst>
                                            <p:cond delay="0"/>
                                          </p:stCondLst>
                                        </p:cTn>
                                        <p:tgtEl>
                                          <p:spTgt spid="12"/>
                                        </p:tgtEl>
                                        <p:attrNameLst>
                                          <p:attrName>style.visibility</p:attrName>
                                        </p:attrNameLst>
                                      </p:cBhvr>
                                      <p:to>
                                        <p:strVal val="visible"/>
                                      </p:to>
                                    </p:set>
                                    <p:animEffect transition="in" filter="barn(inVertical)">
                                      <p:cBhvr>
                                        <p:cTn id="150" dur="500"/>
                                        <p:tgtEl>
                                          <p:spTgt spid="12"/>
                                        </p:tgtEl>
                                      </p:cBhvr>
                                    </p:animEffect>
                                  </p:childTnLst>
                                </p:cTn>
                              </p:par>
                            </p:childTnLst>
                          </p:cTn>
                        </p:par>
                        <p:par>
                          <p:cTn id="151" fill="hold">
                            <p:stCondLst>
                              <p:cond delay="3500"/>
                            </p:stCondLst>
                            <p:childTnLst>
                              <p:par>
                                <p:cTn id="152" presetID="16" presetClass="entr" presetSubtype="21" fill="hold" nodeType="afterEffect">
                                  <p:stCondLst>
                                    <p:cond delay="0"/>
                                  </p:stCondLst>
                                  <p:childTnLst>
                                    <p:set>
                                      <p:cBhvr>
                                        <p:cTn id="153" dur="1" fill="hold">
                                          <p:stCondLst>
                                            <p:cond delay="0"/>
                                          </p:stCondLst>
                                        </p:cTn>
                                        <p:tgtEl>
                                          <p:spTgt spid="5"/>
                                        </p:tgtEl>
                                        <p:attrNameLst>
                                          <p:attrName>style.visibility</p:attrName>
                                        </p:attrNameLst>
                                      </p:cBhvr>
                                      <p:to>
                                        <p:strVal val="visible"/>
                                      </p:to>
                                    </p:set>
                                    <p:animEffect transition="in" filter="barn(inVertical)">
                                      <p:cBhvr>
                                        <p:cTn id="154" dur="500"/>
                                        <p:tgtEl>
                                          <p:spTgt spid="5"/>
                                        </p:tgtEl>
                                      </p:cBhvr>
                                    </p:animEffect>
                                  </p:childTnLst>
                                </p:cTn>
                              </p:par>
                            </p:childTnLst>
                          </p:cTn>
                        </p:par>
                        <p:par>
                          <p:cTn id="155" fill="hold">
                            <p:stCondLst>
                              <p:cond delay="4000"/>
                            </p:stCondLst>
                            <p:childTnLst>
                              <p:par>
                                <p:cTn id="156" presetID="16" presetClass="entr" presetSubtype="21" fill="hold" nodeType="afterEffect">
                                  <p:stCondLst>
                                    <p:cond delay="0"/>
                                  </p:stCondLst>
                                  <p:childTnLst>
                                    <p:set>
                                      <p:cBhvr>
                                        <p:cTn id="157" dur="1" fill="hold">
                                          <p:stCondLst>
                                            <p:cond delay="0"/>
                                          </p:stCondLst>
                                        </p:cTn>
                                        <p:tgtEl>
                                          <p:spTgt spid="8"/>
                                        </p:tgtEl>
                                        <p:attrNameLst>
                                          <p:attrName>style.visibility</p:attrName>
                                        </p:attrNameLst>
                                      </p:cBhvr>
                                      <p:to>
                                        <p:strVal val="visible"/>
                                      </p:to>
                                    </p:set>
                                    <p:animEffect transition="in" filter="barn(inVertical)">
                                      <p:cBhvr>
                                        <p:cTn id="158" dur="500"/>
                                        <p:tgtEl>
                                          <p:spTgt spid="8"/>
                                        </p:tgtEl>
                                      </p:cBhvr>
                                    </p:animEffect>
                                  </p:childTnLst>
                                </p:cTn>
                              </p:par>
                            </p:childTnLst>
                          </p:cTn>
                        </p:par>
                        <p:par>
                          <p:cTn id="159" fill="hold">
                            <p:stCondLst>
                              <p:cond delay="4500"/>
                            </p:stCondLst>
                            <p:childTnLst>
                              <p:par>
                                <p:cTn id="160" presetID="16" presetClass="entr" presetSubtype="21" fill="hold" nodeType="afterEffect">
                                  <p:stCondLst>
                                    <p:cond delay="0"/>
                                  </p:stCondLst>
                                  <p:childTnLst>
                                    <p:set>
                                      <p:cBhvr>
                                        <p:cTn id="161" dur="1" fill="hold">
                                          <p:stCondLst>
                                            <p:cond delay="0"/>
                                          </p:stCondLst>
                                        </p:cTn>
                                        <p:tgtEl>
                                          <p:spTgt spid="10"/>
                                        </p:tgtEl>
                                        <p:attrNameLst>
                                          <p:attrName>style.visibility</p:attrName>
                                        </p:attrNameLst>
                                      </p:cBhvr>
                                      <p:to>
                                        <p:strVal val="visible"/>
                                      </p:to>
                                    </p:set>
                                    <p:animEffect transition="in" filter="barn(inVertical)">
                                      <p:cBhvr>
                                        <p:cTn id="16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56" grpId="0" animBg="1"/>
      <p:bldP spid="57" grpId="0" animBg="1"/>
      <p:bldP spid="53" grpId="0" animBg="1"/>
      <p:bldP spid="54" grpId="0" animBg="1"/>
      <p:bldP spid="2" grpId="0" animBg="1"/>
      <p:bldP spid="23" grpId="0" animBg="1"/>
      <p:bldP spid="65" grpId="0" animBg="1"/>
      <p:bldP spid="67" grpId="0" animBg="1"/>
      <p:bldP spid="68" grpId="0" animBg="1"/>
      <p:bldP spid="69" grpId="0" animBg="1"/>
      <p:bldP spid="70" grpId="0" animBg="1"/>
      <p:bldP spid="125"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3"/>
          <p:cNvSpPr>
            <a:spLocks noChangeAspect="1" noChangeArrowheads="1" noTextEdit="1"/>
          </p:cNvSpPr>
          <p:nvPr/>
        </p:nvSpPr>
        <p:spPr bwMode="auto">
          <a:xfrm>
            <a:off x="1151424" y="1214607"/>
            <a:ext cx="1781450" cy="3019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p>
        </p:txBody>
      </p:sp>
      <p:sp>
        <p:nvSpPr>
          <p:cNvPr id="8" name="Freeform 5"/>
          <p:cNvSpPr/>
          <p:nvPr/>
        </p:nvSpPr>
        <p:spPr bwMode="auto">
          <a:xfrm>
            <a:off x="2054335" y="2393260"/>
            <a:ext cx="536141" cy="787395"/>
          </a:xfrm>
          <a:custGeom>
            <a:avLst/>
            <a:gdLst>
              <a:gd name="T0" fmla="*/ 292 w 433"/>
              <a:gd name="T1" fmla="*/ 95 h 635"/>
              <a:gd name="T2" fmla="*/ 333 w 433"/>
              <a:gd name="T3" fmla="*/ 80 h 635"/>
              <a:gd name="T4" fmla="*/ 401 w 433"/>
              <a:gd name="T5" fmla="*/ 118 h 635"/>
              <a:gd name="T6" fmla="*/ 433 w 433"/>
              <a:gd name="T7" fmla="*/ 118 h 635"/>
              <a:gd name="T8" fmla="*/ 433 w 433"/>
              <a:gd name="T9" fmla="*/ 0 h 635"/>
              <a:gd name="T10" fmla="*/ 0 w 433"/>
              <a:gd name="T11" fmla="*/ 0 h 635"/>
              <a:gd name="T12" fmla="*/ 0 w 433"/>
              <a:gd name="T13" fmla="*/ 463 h 635"/>
              <a:gd name="T14" fmla="*/ 158 w 433"/>
              <a:gd name="T15" fmla="*/ 463 h 635"/>
              <a:gd name="T16" fmla="*/ 169 w 433"/>
              <a:gd name="T17" fmla="*/ 474 h 635"/>
              <a:gd name="T18" fmla="*/ 169 w 433"/>
              <a:gd name="T19" fmla="*/ 529 h 635"/>
              <a:gd name="T20" fmla="*/ 165 w 433"/>
              <a:gd name="T21" fmla="*/ 537 h 635"/>
              <a:gd name="T22" fmla="*/ 129 w 433"/>
              <a:gd name="T23" fmla="*/ 587 h 635"/>
              <a:gd name="T24" fmla="*/ 141 w 433"/>
              <a:gd name="T25" fmla="*/ 620 h 635"/>
              <a:gd name="T26" fmla="*/ 183 w 433"/>
              <a:gd name="T27" fmla="*/ 635 h 635"/>
              <a:gd name="T28" fmla="*/ 250 w 433"/>
              <a:gd name="T29" fmla="*/ 595 h 635"/>
              <a:gd name="T30" fmla="*/ 209 w 433"/>
              <a:gd name="T31" fmla="*/ 533 h 635"/>
              <a:gd name="T32" fmla="*/ 204 w 433"/>
              <a:gd name="T33" fmla="*/ 524 h 635"/>
              <a:gd name="T34" fmla="*/ 204 w 433"/>
              <a:gd name="T35" fmla="*/ 471 h 635"/>
              <a:gd name="T36" fmla="*/ 215 w 433"/>
              <a:gd name="T37" fmla="*/ 460 h 635"/>
              <a:gd name="T38" fmla="*/ 433 w 433"/>
              <a:gd name="T39" fmla="*/ 460 h 635"/>
              <a:gd name="T40" fmla="*/ 433 w 433"/>
              <a:gd name="T41" fmla="*/ 199 h 635"/>
              <a:gd name="T42" fmla="*/ 409 w 433"/>
              <a:gd name="T43" fmla="*/ 199 h 635"/>
              <a:gd name="T44" fmla="*/ 338 w 433"/>
              <a:gd name="T45" fmla="*/ 244 h 635"/>
              <a:gd name="T46" fmla="*/ 269 w 433"/>
              <a:gd name="T47" fmla="*/ 161 h 635"/>
              <a:gd name="T48" fmla="*/ 292 w 433"/>
              <a:gd name="T49" fmla="*/ 95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3" h="635">
                <a:moveTo>
                  <a:pt x="292" y="95"/>
                </a:moveTo>
                <a:cubicBezTo>
                  <a:pt x="303" y="84"/>
                  <a:pt x="318" y="79"/>
                  <a:pt x="333" y="80"/>
                </a:cubicBezTo>
                <a:cubicBezTo>
                  <a:pt x="360" y="81"/>
                  <a:pt x="390" y="108"/>
                  <a:pt x="401" y="118"/>
                </a:cubicBezTo>
                <a:cubicBezTo>
                  <a:pt x="433" y="118"/>
                  <a:pt x="433" y="118"/>
                  <a:pt x="433" y="118"/>
                </a:cubicBezTo>
                <a:cubicBezTo>
                  <a:pt x="433" y="0"/>
                  <a:pt x="433" y="0"/>
                  <a:pt x="433" y="0"/>
                </a:cubicBezTo>
                <a:cubicBezTo>
                  <a:pt x="0" y="0"/>
                  <a:pt x="0" y="0"/>
                  <a:pt x="0" y="0"/>
                </a:cubicBezTo>
                <a:cubicBezTo>
                  <a:pt x="0" y="463"/>
                  <a:pt x="0" y="463"/>
                  <a:pt x="0" y="463"/>
                </a:cubicBezTo>
                <a:cubicBezTo>
                  <a:pt x="158" y="463"/>
                  <a:pt x="158" y="463"/>
                  <a:pt x="158" y="463"/>
                </a:cubicBezTo>
                <a:cubicBezTo>
                  <a:pt x="164" y="463"/>
                  <a:pt x="169" y="468"/>
                  <a:pt x="169" y="474"/>
                </a:cubicBezTo>
                <a:cubicBezTo>
                  <a:pt x="169" y="529"/>
                  <a:pt x="169" y="529"/>
                  <a:pt x="169" y="529"/>
                </a:cubicBezTo>
                <a:cubicBezTo>
                  <a:pt x="169" y="532"/>
                  <a:pt x="167" y="535"/>
                  <a:pt x="165" y="537"/>
                </a:cubicBezTo>
                <a:cubicBezTo>
                  <a:pt x="156" y="544"/>
                  <a:pt x="130" y="569"/>
                  <a:pt x="129" y="587"/>
                </a:cubicBezTo>
                <a:cubicBezTo>
                  <a:pt x="128" y="599"/>
                  <a:pt x="133" y="611"/>
                  <a:pt x="141" y="620"/>
                </a:cubicBezTo>
                <a:cubicBezTo>
                  <a:pt x="151" y="630"/>
                  <a:pt x="165" y="635"/>
                  <a:pt x="183" y="635"/>
                </a:cubicBezTo>
                <a:cubicBezTo>
                  <a:pt x="207" y="635"/>
                  <a:pt x="247" y="630"/>
                  <a:pt x="250" y="595"/>
                </a:cubicBezTo>
                <a:cubicBezTo>
                  <a:pt x="253" y="561"/>
                  <a:pt x="210" y="534"/>
                  <a:pt x="209" y="533"/>
                </a:cubicBezTo>
                <a:cubicBezTo>
                  <a:pt x="206" y="531"/>
                  <a:pt x="204" y="528"/>
                  <a:pt x="204" y="524"/>
                </a:cubicBezTo>
                <a:cubicBezTo>
                  <a:pt x="204" y="471"/>
                  <a:pt x="204" y="471"/>
                  <a:pt x="204" y="471"/>
                </a:cubicBezTo>
                <a:cubicBezTo>
                  <a:pt x="204" y="465"/>
                  <a:pt x="209" y="460"/>
                  <a:pt x="215" y="460"/>
                </a:cubicBezTo>
                <a:cubicBezTo>
                  <a:pt x="433" y="460"/>
                  <a:pt x="433" y="460"/>
                  <a:pt x="433" y="460"/>
                </a:cubicBezTo>
                <a:cubicBezTo>
                  <a:pt x="433" y="199"/>
                  <a:pt x="433" y="199"/>
                  <a:pt x="433" y="199"/>
                </a:cubicBezTo>
                <a:cubicBezTo>
                  <a:pt x="409" y="199"/>
                  <a:pt x="409" y="199"/>
                  <a:pt x="409" y="199"/>
                </a:cubicBezTo>
                <a:cubicBezTo>
                  <a:pt x="399" y="211"/>
                  <a:pt x="367" y="244"/>
                  <a:pt x="338" y="244"/>
                </a:cubicBezTo>
                <a:cubicBezTo>
                  <a:pt x="304" y="244"/>
                  <a:pt x="269" y="222"/>
                  <a:pt x="269" y="161"/>
                </a:cubicBezTo>
                <a:cubicBezTo>
                  <a:pt x="269" y="124"/>
                  <a:pt x="282" y="104"/>
                  <a:pt x="292" y="95"/>
                </a:cubicBezTo>
              </a:path>
            </a:pathLst>
          </a:custGeom>
          <a:solidFill>
            <a:schemeClr val="accent2"/>
          </a:solidFill>
          <a:ln>
            <a:noFill/>
          </a:ln>
        </p:spPr>
        <p:txBody>
          <a:bodyPr vert="horz" wrap="square" lIns="68580" tIns="34290" rIns="68580" bIns="34290" numCol="1" anchor="t" anchorCtr="0" compatLnSpc="1"/>
          <a:lstStyle/>
          <a:p>
            <a:endParaRPr lang="zh-CN" altLang="en-US"/>
          </a:p>
        </p:txBody>
      </p:sp>
      <p:sp>
        <p:nvSpPr>
          <p:cNvPr id="9" name="Freeform 6"/>
          <p:cNvSpPr/>
          <p:nvPr/>
        </p:nvSpPr>
        <p:spPr bwMode="auto">
          <a:xfrm>
            <a:off x="1487732" y="2393260"/>
            <a:ext cx="538578" cy="574091"/>
          </a:xfrm>
          <a:custGeom>
            <a:avLst/>
            <a:gdLst>
              <a:gd name="T0" fmla="*/ 435 w 435"/>
              <a:gd name="T1" fmla="*/ 0 h 463"/>
              <a:gd name="T2" fmla="*/ 2 w 435"/>
              <a:gd name="T3" fmla="*/ 0 h 463"/>
              <a:gd name="T4" fmla="*/ 2 w 435"/>
              <a:gd name="T5" fmla="*/ 113 h 463"/>
              <a:gd name="T6" fmla="*/ 31 w 435"/>
              <a:gd name="T7" fmla="*/ 113 h 463"/>
              <a:gd name="T8" fmla="*/ 104 w 435"/>
              <a:gd name="T9" fmla="*/ 70 h 463"/>
              <a:gd name="T10" fmla="*/ 166 w 435"/>
              <a:gd name="T11" fmla="*/ 155 h 463"/>
              <a:gd name="T12" fmla="*/ 145 w 435"/>
              <a:gd name="T13" fmla="*/ 219 h 463"/>
              <a:gd name="T14" fmla="*/ 100 w 435"/>
              <a:gd name="T15" fmla="*/ 234 h 463"/>
              <a:gd name="T16" fmla="*/ 34 w 435"/>
              <a:gd name="T17" fmla="*/ 193 h 463"/>
              <a:gd name="T18" fmla="*/ 0 w 435"/>
              <a:gd name="T19" fmla="*/ 193 h 463"/>
              <a:gd name="T20" fmla="*/ 0 w 435"/>
              <a:gd name="T21" fmla="*/ 442 h 463"/>
              <a:gd name="T22" fmla="*/ 9 w 435"/>
              <a:gd name="T23" fmla="*/ 463 h 463"/>
              <a:gd name="T24" fmla="*/ 435 w 435"/>
              <a:gd name="T25" fmla="*/ 463 h 463"/>
              <a:gd name="T26" fmla="*/ 435 w 435"/>
              <a:gd name="T27" fmla="*/ 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5" h="463">
                <a:moveTo>
                  <a:pt x="435" y="0"/>
                </a:moveTo>
                <a:cubicBezTo>
                  <a:pt x="2" y="0"/>
                  <a:pt x="2" y="0"/>
                  <a:pt x="2" y="0"/>
                </a:cubicBezTo>
                <a:cubicBezTo>
                  <a:pt x="2" y="113"/>
                  <a:pt x="2" y="113"/>
                  <a:pt x="2" y="113"/>
                </a:cubicBezTo>
                <a:cubicBezTo>
                  <a:pt x="31" y="113"/>
                  <a:pt x="31" y="113"/>
                  <a:pt x="31" y="113"/>
                </a:cubicBezTo>
                <a:cubicBezTo>
                  <a:pt x="39" y="99"/>
                  <a:pt x="61" y="69"/>
                  <a:pt x="104" y="70"/>
                </a:cubicBezTo>
                <a:cubicBezTo>
                  <a:pt x="166" y="72"/>
                  <a:pt x="166" y="134"/>
                  <a:pt x="166" y="155"/>
                </a:cubicBezTo>
                <a:cubicBezTo>
                  <a:pt x="166" y="184"/>
                  <a:pt x="159" y="205"/>
                  <a:pt x="145" y="219"/>
                </a:cubicBezTo>
                <a:cubicBezTo>
                  <a:pt x="134" y="229"/>
                  <a:pt x="119" y="235"/>
                  <a:pt x="100" y="234"/>
                </a:cubicBezTo>
                <a:cubicBezTo>
                  <a:pt x="62" y="233"/>
                  <a:pt x="42" y="210"/>
                  <a:pt x="34" y="193"/>
                </a:cubicBezTo>
                <a:cubicBezTo>
                  <a:pt x="0" y="193"/>
                  <a:pt x="0" y="193"/>
                  <a:pt x="0" y="193"/>
                </a:cubicBezTo>
                <a:cubicBezTo>
                  <a:pt x="0" y="442"/>
                  <a:pt x="0" y="442"/>
                  <a:pt x="0" y="442"/>
                </a:cubicBezTo>
                <a:cubicBezTo>
                  <a:pt x="3" y="449"/>
                  <a:pt x="6" y="456"/>
                  <a:pt x="9" y="463"/>
                </a:cubicBezTo>
                <a:cubicBezTo>
                  <a:pt x="435" y="463"/>
                  <a:pt x="435" y="463"/>
                  <a:pt x="435" y="463"/>
                </a:cubicBezTo>
                <a:lnTo>
                  <a:pt x="435" y="0"/>
                </a:lnTo>
                <a:close/>
              </a:path>
            </a:pathLst>
          </a:custGeom>
          <a:solidFill>
            <a:schemeClr val="accent2"/>
          </a:solidFill>
          <a:ln>
            <a:noFill/>
          </a:ln>
        </p:spPr>
        <p:txBody>
          <a:bodyPr vert="horz" wrap="square" lIns="68580" tIns="34290" rIns="68580" bIns="34290" numCol="1" anchor="t" anchorCtr="0" compatLnSpc="1"/>
          <a:lstStyle/>
          <a:p>
            <a:endParaRPr lang="zh-CN" altLang="en-US"/>
          </a:p>
        </p:txBody>
      </p:sp>
      <p:sp>
        <p:nvSpPr>
          <p:cNvPr id="10" name="Freeform 7"/>
          <p:cNvSpPr/>
          <p:nvPr/>
        </p:nvSpPr>
        <p:spPr bwMode="auto">
          <a:xfrm>
            <a:off x="1490169" y="1210950"/>
            <a:ext cx="1379344" cy="764236"/>
          </a:xfrm>
          <a:custGeom>
            <a:avLst/>
            <a:gdLst>
              <a:gd name="T0" fmla="*/ 0 w 1113"/>
              <a:gd name="T1" fmla="*/ 445 h 617"/>
              <a:gd name="T2" fmla="*/ 186 w 1113"/>
              <a:gd name="T3" fmla="*/ 445 h 617"/>
              <a:gd name="T4" fmla="*/ 197 w 1113"/>
              <a:gd name="T5" fmla="*/ 456 h 617"/>
              <a:gd name="T6" fmla="*/ 197 w 1113"/>
              <a:gd name="T7" fmla="*/ 512 h 617"/>
              <a:gd name="T8" fmla="*/ 192 w 1113"/>
              <a:gd name="T9" fmla="*/ 521 h 617"/>
              <a:gd name="T10" fmla="*/ 160 w 1113"/>
              <a:gd name="T11" fmla="*/ 566 h 617"/>
              <a:gd name="T12" fmla="*/ 213 w 1113"/>
              <a:gd name="T13" fmla="*/ 617 h 617"/>
              <a:gd name="T14" fmla="*/ 278 w 1113"/>
              <a:gd name="T15" fmla="*/ 572 h 617"/>
              <a:gd name="T16" fmla="*/ 240 w 1113"/>
              <a:gd name="T17" fmla="*/ 519 h 617"/>
              <a:gd name="T18" fmla="*/ 232 w 1113"/>
              <a:gd name="T19" fmla="*/ 508 h 617"/>
              <a:gd name="T20" fmla="*/ 234 w 1113"/>
              <a:gd name="T21" fmla="*/ 459 h 617"/>
              <a:gd name="T22" fmla="*/ 245 w 1113"/>
              <a:gd name="T23" fmla="*/ 448 h 617"/>
              <a:gd name="T24" fmla="*/ 646 w 1113"/>
              <a:gd name="T25" fmla="*/ 448 h 617"/>
              <a:gd name="T26" fmla="*/ 646 w 1113"/>
              <a:gd name="T27" fmla="*/ 413 h 617"/>
              <a:gd name="T28" fmla="*/ 605 w 1113"/>
              <a:gd name="T29" fmla="*/ 340 h 617"/>
              <a:gd name="T30" fmla="*/ 683 w 1113"/>
              <a:gd name="T31" fmla="*/ 279 h 617"/>
              <a:gd name="T32" fmla="*/ 767 w 1113"/>
              <a:gd name="T33" fmla="*/ 338 h 617"/>
              <a:gd name="T34" fmla="*/ 727 w 1113"/>
              <a:gd name="T35" fmla="*/ 414 h 617"/>
              <a:gd name="T36" fmla="*/ 727 w 1113"/>
              <a:gd name="T37" fmla="*/ 446 h 617"/>
              <a:gd name="T38" fmla="*/ 1113 w 1113"/>
              <a:gd name="T39" fmla="*/ 446 h 617"/>
              <a:gd name="T40" fmla="*/ 952 w 1113"/>
              <a:gd name="T41" fmla="*/ 204 h 617"/>
              <a:gd name="T42" fmla="*/ 460 w 1113"/>
              <a:gd name="T43" fmla="*/ 2 h 617"/>
              <a:gd name="T44" fmla="*/ 0 w 1113"/>
              <a:gd name="T45" fmla="*/ 148 h 617"/>
              <a:gd name="T46" fmla="*/ 0 w 1113"/>
              <a:gd name="T47" fmla="*/ 445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3" h="617">
                <a:moveTo>
                  <a:pt x="0" y="445"/>
                </a:moveTo>
                <a:cubicBezTo>
                  <a:pt x="186" y="445"/>
                  <a:pt x="186" y="445"/>
                  <a:pt x="186" y="445"/>
                </a:cubicBezTo>
                <a:cubicBezTo>
                  <a:pt x="192" y="445"/>
                  <a:pt x="197" y="450"/>
                  <a:pt x="197" y="456"/>
                </a:cubicBezTo>
                <a:cubicBezTo>
                  <a:pt x="197" y="512"/>
                  <a:pt x="197" y="512"/>
                  <a:pt x="197" y="512"/>
                </a:cubicBezTo>
                <a:cubicBezTo>
                  <a:pt x="197" y="515"/>
                  <a:pt x="195" y="519"/>
                  <a:pt x="192" y="521"/>
                </a:cubicBezTo>
                <a:cubicBezTo>
                  <a:pt x="183" y="527"/>
                  <a:pt x="160" y="546"/>
                  <a:pt x="160" y="566"/>
                </a:cubicBezTo>
                <a:cubicBezTo>
                  <a:pt x="160" y="591"/>
                  <a:pt x="179" y="617"/>
                  <a:pt x="213" y="617"/>
                </a:cubicBezTo>
                <a:cubicBezTo>
                  <a:pt x="249" y="617"/>
                  <a:pt x="278" y="597"/>
                  <a:pt x="278" y="572"/>
                </a:cubicBezTo>
                <a:cubicBezTo>
                  <a:pt x="280" y="534"/>
                  <a:pt x="240" y="519"/>
                  <a:pt x="240" y="519"/>
                </a:cubicBezTo>
                <a:cubicBezTo>
                  <a:pt x="235" y="517"/>
                  <a:pt x="232" y="513"/>
                  <a:pt x="232" y="508"/>
                </a:cubicBezTo>
                <a:cubicBezTo>
                  <a:pt x="234" y="459"/>
                  <a:pt x="234" y="459"/>
                  <a:pt x="234" y="459"/>
                </a:cubicBezTo>
                <a:cubicBezTo>
                  <a:pt x="234" y="453"/>
                  <a:pt x="239" y="448"/>
                  <a:pt x="245" y="448"/>
                </a:cubicBezTo>
                <a:cubicBezTo>
                  <a:pt x="646" y="448"/>
                  <a:pt x="646" y="448"/>
                  <a:pt x="646" y="448"/>
                </a:cubicBezTo>
                <a:cubicBezTo>
                  <a:pt x="646" y="413"/>
                  <a:pt x="646" y="413"/>
                  <a:pt x="646" y="413"/>
                </a:cubicBezTo>
                <a:cubicBezTo>
                  <a:pt x="633" y="404"/>
                  <a:pt x="605" y="380"/>
                  <a:pt x="605" y="340"/>
                </a:cubicBezTo>
                <a:cubicBezTo>
                  <a:pt x="605" y="298"/>
                  <a:pt x="645" y="279"/>
                  <a:pt x="683" y="279"/>
                </a:cubicBezTo>
                <a:cubicBezTo>
                  <a:pt x="722" y="279"/>
                  <a:pt x="767" y="295"/>
                  <a:pt x="767" y="338"/>
                </a:cubicBezTo>
                <a:cubicBezTo>
                  <a:pt x="767" y="378"/>
                  <a:pt x="739" y="404"/>
                  <a:pt x="727" y="414"/>
                </a:cubicBezTo>
                <a:cubicBezTo>
                  <a:pt x="727" y="446"/>
                  <a:pt x="727" y="446"/>
                  <a:pt x="727" y="446"/>
                </a:cubicBezTo>
                <a:cubicBezTo>
                  <a:pt x="1113" y="446"/>
                  <a:pt x="1113" y="446"/>
                  <a:pt x="1113" y="446"/>
                </a:cubicBezTo>
                <a:cubicBezTo>
                  <a:pt x="1078" y="356"/>
                  <a:pt x="1024" y="266"/>
                  <a:pt x="952" y="204"/>
                </a:cubicBezTo>
                <a:cubicBezTo>
                  <a:pt x="808" y="83"/>
                  <a:pt x="676" y="5"/>
                  <a:pt x="460" y="2"/>
                </a:cubicBezTo>
                <a:cubicBezTo>
                  <a:pt x="326" y="0"/>
                  <a:pt x="148" y="37"/>
                  <a:pt x="0" y="148"/>
                </a:cubicBezTo>
                <a:lnTo>
                  <a:pt x="0" y="445"/>
                </a:lnTo>
                <a:close/>
              </a:path>
            </a:pathLst>
          </a:custGeom>
          <a:solidFill>
            <a:schemeClr val="accent1"/>
          </a:solidFill>
          <a:ln>
            <a:noFill/>
          </a:ln>
        </p:spPr>
        <p:txBody>
          <a:bodyPr vert="horz" wrap="square" lIns="68580" tIns="34290" rIns="68580" bIns="34290" numCol="1" anchor="t" anchorCtr="0" compatLnSpc="1"/>
          <a:lstStyle/>
          <a:p>
            <a:endParaRPr lang="zh-CN" altLang="en-US"/>
          </a:p>
        </p:txBody>
      </p:sp>
      <p:sp>
        <p:nvSpPr>
          <p:cNvPr id="11" name="Freeform 8"/>
          <p:cNvSpPr/>
          <p:nvPr/>
        </p:nvSpPr>
        <p:spPr bwMode="auto">
          <a:xfrm>
            <a:off x="2054335" y="1583926"/>
            <a:ext cx="739631" cy="782519"/>
          </a:xfrm>
          <a:custGeom>
            <a:avLst/>
            <a:gdLst>
              <a:gd name="T0" fmla="*/ 433 w 597"/>
              <a:gd name="T1" fmla="*/ 422 h 631"/>
              <a:gd name="T2" fmla="*/ 444 w 597"/>
              <a:gd name="T3" fmla="*/ 411 h 631"/>
              <a:gd name="T4" fmla="*/ 492 w 597"/>
              <a:gd name="T5" fmla="*/ 411 h 631"/>
              <a:gd name="T6" fmla="*/ 501 w 597"/>
              <a:gd name="T7" fmla="*/ 416 h 631"/>
              <a:gd name="T8" fmla="*/ 556 w 597"/>
              <a:gd name="T9" fmla="*/ 451 h 631"/>
              <a:gd name="T10" fmla="*/ 597 w 597"/>
              <a:gd name="T11" fmla="*/ 389 h 631"/>
              <a:gd name="T12" fmla="*/ 557 w 597"/>
              <a:gd name="T13" fmla="*/ 335 h 631"/>
              <a:gd name="T14" fmla="*/ 499 w 597"/>
              <a:gd name="T15" fmla="*/ 374 h 631"/>
              <a:gd name="T16" fmla="*/ 490 w 597"/>
              <a:gd name="T17" fmla="*/ 378 h 631"/>
              <a:gd name="T18" fmla="*/ 441 w 597"/>
              <a:gd name="T19" fmla="*/ 378 h 631"/>
              <a:gd name="T20" fmla="*/ 430 w 597"/>
              <a:gd name="T21" fmla="*/ 367 h 631"/>
              <a:gd name="T22" fmla="*/ 430 w 597"/>
              <a:gd name="T23" fmla="*/ 167 h 631"/>
              <a:gd name="T24" fmla="*/ 261 w 597"/>
              <a:gd name="T25" fmla="*/ 167 h 631"/>
              <a:gd name="T26" fmla="*/ 250 w 597"/>
              <a:gd name="T27" fmla="*/ 156 h 631"/>
              <a:gd name="T28" fmla="*/ 250 w 597"/>
              <a:gd name="T29" fmla="*/ 107 h 631"/>
              <a:gd name="T30" fmla="*/ 255 w 597"/>
              <a:gd name="T31" fmla="*/ 98 h 631"/>
              <a:gd name="T32" fmla="*/ 290 w 597"/>
              <a:gd name="T33" fmla="*/ 37 h 631"/>
              <a:gd name="T34" fmla="*/ 228 w 597"/>
              <a:gd name="T35" fmla="*/ 0 h 631"/>
              <a:gd name="T36" fmla="*/ 172 w 597"/>
              <a:gd name="T37" fmla="*/ 39 h 631"/>
              <a:gd name="T38" fmla="*/ 207 w 597"/>
              <a:gd name="T39" fmla="*/ 96 h 631"/>
              <a:gd name="T40" fmla="*/ 213 w 597"/>
              <a:gd name="T41" fmla="*/ 105 h 631"/>
              <a:gd name="T42" fmla="*/ 213 w 597"/>
              <a:gd name="T43" fmla="*/ 158 h 631"/>
              <a:gd name="T44" fmla="*/ 202 w 597"/>
              <a:gd name="T45" fmla="*/ 169 h 631"/>
              <a:gd name="T46" fmla="*/ 0 w 597"/>
              <a:gd name="T47" fmla="*/ 169 h 631"/>
              <a:gd name="T48" fmla="*/ 0 w 597"/>
              <a:gd name="T49" fmla="*/ 631 h 631"/>
              <a:gd name="T50" fmla="*/ 433 w 597"/>
              <a:gd name="T51" fmla="*/ 631 h 631"/>
              <a:gd name="T52" fmla="*/ 433 w 597"/>
              <a:gd name="T53" fmla="*/ 422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97" h="631">
                <a:moveTo>
                  <a:pt x="433" y="422"/>
                </a:moveTo>
                <a:cubicBezTo>
                  <a:pt x="433" y="416"/>
                  <a:pt x="438" y="411"/>
                  <a:pt x="444" y="411"/>
                </a:cubicBezTo>
                <a:cubicBezTo>
                  <a:pt x="492" y="411"/>
                  <a:pt x="492" y="411"/>
                  <a:pt x="492" y="411"/>
                </a:cubicBezTo>
                <a:cubicBezTo>
                  <a:pt x="495" y="411"/>
                  <a:pt x="499" y="413"/>
                  <a:pt x="501" y="416"/>
                </a:cubicBezTo>
                <a:cubicBezTo>
                  <a:pt x="508" y="425"/>
                  <a:pt x="533" y="451"/>
                  <a:pt x="556" y="451"/>
                </a:cubicBezTo>
                <a:cubicBezTo>
                  <a:pt x="586" y="451"/>
                  <a:pt x="597" y="419"/>
                  <a:pt x="597" y="389"/>
                </a:cubicBezTo>
                <a:cubicBezTo>
                  <a:pt x="597" y="356"/>
                  <a:pt x="582" y="336"/>
                  <a:pt x="557" y="335"/>
                </a:cubicBezTo>
                <a:cubicBezTo>
                  <a:pt x="540" y="334"/>
                  <a:pt x="512" y="358"/>
                  <a:pt x="499" y="374"/>
                </a:cubicBezTo>
                <a:cubicBezTo>
                  <a:pt x="497" y="376"/>
                  <a:pt x="494" y="378"/>
                  <a:pt x="490" y="378"/>
                </a:cubicBezTo>
                <a:cubicBezTo>
                  <a:pt x="441" y="378"/>
                  <a:pt x="441" y="378"/>
                  <a:pt x="441" y="378"/>
                </a:cubicBezTo>
                <a:cubicBezTo>
                  <a:pt x="435" y="378"/>
                  <a:pt x="430" y="373"/>
                  <a:pt x="430" y="367"/>
                </a:cubicBezTo>
                <a:cubicBezTo>
                  <a:pt x="430" y="167"/>
                  <a:pt x="430" y="167"/>
                  <a:pt x="430" y="167"/>
                </a:cubicBezTo>
                <a:cubicBezTo>
                  <a:pt x="261" y="167"/>
                  <a:pt x="261" y="167"/>
                  <a:pt x="261" y="167"/>
                </a:cubicBezTo>
                <a:cubicBezTo>
                  <a:pt x="255" y="167"/>
                  <a:pt x="250" y="163"/>
                  <a:pt x="250" y="156"/>
                </a:cubicBezTo>
                <a:cubicBezTo>
                  <a:pt x="250" y="107"/>
                  <a:pt x="250" y="107"/>
                  <a:pt x="250" y="107"/>
                </a:cubicBezTo>
                <a:cubicBezTo>
                  <a:pt x="250" y="103"/>
                  <a:pt x="252" y="100"/>
                  <a:pt x="255" y="98"/>
                </a:cubicBezTo>
                <a:cubicBezTo>
                  <a:pt x="255" y="98"/>
                  <a:pt x="290" y="75"/>
                  <a:pt x="290" y="37"/>
                </a:cubicBezTo>
                <a:cubicBezTo>
                  <a:pt x="290" y="2"/>
                  <a:pt x="238" y="0"/>
                  <a:pt x="228" y="0"/>
                </a:cubicBezTo>
                <a:cubicBezTo>
                  <a:pt x="207" y="0"/>
                  <a:pt x="172" y="8"/>
                  <a:pt x="172" y="39"/>
                </a:cubicBezTo>
                <a:cubicBezTo>
                  <a:pt x="172" y="76"/>
                  <a:pt x="206" y="95"/>
                  <a:pt x="207" y="96"/>
                </a:cubicBezTo>
                <a:cubicBezTo>
                  <a:pt x="211" y="98"/>
                  <a:pt x="213" y="101"/>
                  <a:pt x="213" y="105"/>
                </a:cubicBezTo>
                <a:cubicBezTo>
                  <a:pt x="213" y="158"/>
                  <a:pt x="213" y="158"/>
                  <a:pt x="213" y="158"/>
                </a:cubicBezTo>
                <a:cubicBezTo>
                  <a:pt x="213" y="164"/>
                  <a:pt x="208" y="169"/>
                  <a:pt x="202" y="169"/>
                </a:cubicBezTo>
                <a:cubicBezTo>
                  <a:pt x="0" y="169"/>
                  <a:pt x="0" y="169"/>
                  <a:pt x="0" y="169"/>
                </a:cubicBezTo>
                <a:cubicBezTo>
                  <a:pt x="0" y="631"/>
                  <a:pt x="0" y="631"/>
                  <a:pt x="0" y="631"/>
                </a:cubicBezTo>
                <a:cubicBezTo>
                  <a:pt x="433" y="631"/>
                  <a:pt x="433" y="631"/>
                  <a:pt x="433" y="631"/>
                </a:cubicBezTo>
                <a:lnTo>
                  <a:pt x="433" y="422"/>
                </a:lnTo>
                <a:close/>
              </a:path>
            </a:pathLst>
          </a:custGeom>
          <a:solidFill>
            <a:schemeClr val="accent2"/>
          </a:solidFill>
          <a:ln>
            <a:noFill/>
          </a:ln>
        </p:spPr>
        <p:txBody>
          <a:bodyPr vert="horz" wrap="square" lIns="68580" tIns="34290" rIns="68580" bIns="34290" numCol="1" anchor="t" anchorCtr="0" compatLnSpc="1"/>
          <a:lstStyle/>
          <a:p>
            <a:endParaRPr lang="zh-CN" altLang="en-US"/>
          </a:p>
        </p:txBody>
      </p:sp>
      <p:sp>
        <p:nvSpPr>
          <p:cNvPr id="12" name="Freeform 9"/>
          <p:cNvSpPr/>
          <p:nvPr/>
        </p:nvSpPr>
        <p:spPr bwMode="auto">
          <a:xfrm>
            <a:off x="2415012" y="1793572"/>
            <a:ext cx="519082" cy="1122586"/>
          </a:xfrm>
          <a:custGeom>
            <a:avLst/>
            <a:gdLst>
              <a:gd name="T0" fmla="*/ 161 w 419"/>
              <a:gd name="T1" fmla="*/ 0 h 906"/>
              <a:gd name="T2" fmla="*/ 161 w 419"/>
              <a:gd name="T3" fmla="*/ 187 h 906"/>
              <a:gd name="T4" fmla="*/ 194 w 419"/>
              <a:gd name="T5" fmla="*/ 187 h 906"/>
              <a:gd name="T6" fmla="*/ 267 w 419"/>
              <a:gd name="T7" fmla="*/ 144 h 906"/>
              <a:gd name="T8" fmla="*/ 328 w 419"/>
              <a:gd name="T9" fmla="*/ 220 h 906"/>
              <a:gd name="T10" fmla="*/ 265 w 419"/>
              <a:gd name="T11" fmla="*/ 304 h 906"/>
              <a:gd name="T12" fmla="*/ 196 w 419"/>
              <a:gd name="T13" fmla="*/ 264 h 906"/>
              <a:gd name="T14" fmla="*/ 164 w 419"/>
              <a:gd name="T15" fmla="*/ 264 h 906"/>
              <a:gd name="T16" fmla="*/ 164 w 419"/>
              <a:gd name="T17" fmla="*/ 613 h 906"/>
              <a:gd name="T18" fmla="*/ 153 w 419"/>
              <a:gd name="T19" fmla="*/ 624 h 906"/>
              <a:gd name="T20" fmla="*/ 105 w 419"/>
              <a:gd name="T21" fmla="*/ 624 h 906"/>
              <a:gd name="T22" fmla="*/ 98 w 419"/>
              <a:gd name="T23" fmla="*/ 621 h 906"/>
              <a:gd name="T24" fmla="*/ 41 w 419"/>
              <a:gd name="T25" fmla="*/ 586 h 906"/>
              <a:gd name="T26" fmla="*/ 16 w 419"/>
              <a:gd name="T27" fmla="*/ 595 h 906"/>
              <a:gd name="T28" fmla="*/ 0 w 419"/>
              <a:gd name="T29" fmla="*/ 645 h 906"/>
              <a:gd name="T30" fmla="*/ 47 w 419"/>
              <a:gd name="T31" fmla="*/ 705 h 906"/>
              <a:gd name="T32" fmla="*/ 105 w 419"/>
              <a:gd name="T33" fmla="*/ 665 h 906"/>
              <a:gd name="T34" fmla="*/ 113 w 419"/>
              <a:gd name="T35" fmla="*/ 661 h 906"/>
              <a:gd name="T36" fmla="*/ 153 w 419"/>
              <a:gd name="T37" fmla="*/ 661 h 906"/>
              <a:gd name="T38" fmla="*/ 164 w 419"/>
              <a:gd name="T39" fmla="*/ 672 h 906"/>
              <a:gd name="T40" fmla="*/ 164 w 419"/>
              <a:gd name="T41" fmla="*/ 906 h 906"/>
              <a:gd name="T42" fmla="*/ 319 w 419"/>
              <a:gd name="T43" fmla="*/ 573 h 906"/>
              <a:gd name="T44" fmla="*/ 419 w 419"/>
              <a:gd name="T45" fmla="*/ 210 h 906"/>
              <a:gd name="T46" fmla="*/ 376 w 419"/>
              <a:gd name="T47" fmla="*/ 0 h 906"/>
              <a:gd name="T48" fmla="*/ 161 w 419"/>
              <a:gd name="T49" fmla="*/ 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9" h="906">
                <a:moveTo>
                  <a:pt x="161" y="0"/>
                </a:moveTo>
                <a:cubicBezTo>
                  <a:pt x="161" y="187"/>
                  <a:pt x="161" y="187"/>
                  <a:pt x="161" y="187"/>
                </a:cubicBezTo>
                <a:cubicBezTo>
                  <a:pt x="194" y="187"/>
                  <a:pt x="194" y="187"/>
                  <a:pt x="194" y="187"/>
                </a:cubicBezTo>
                <a:cubicBezTo>
                  <a:pt x="205" y="175"/>
                  <a:pt x="238" y="142"/>
                  <a:pt x="267" y="144"/>
                </a:cubicBezTo>
                <a:cubicBezTo>
                  <a:pt x="296" y="145"/>
                  <a:pt x="328" y="166"/>
                  <a:pt x="328" y="220"/>
                </a:cubicBezTo>
                <a:cubicBezTo>
                  <a:pt x="328" y="271"/>
                  <a:pt x="303" y="304"/>
                  <a:pt x="265" y="304"/>
                </a:cubicBezTo>
                <a:cubicBezTo>
                  <a:pt x="233" y="304"/>
                  <a:pt x="205" y="276"/>
                  <a:pt x="196" y="264"/>
                </a:cubicBezTo>
                <a:cubicBezTo>
                  <a:pt x="164" y="264"/>
                  <a:pt x="164" y="264"/>
                  <a:pt x="164" y="264"/>
                </a:cubicBezTo>
                <a:cubicBezTo>
                  <a:pt x="164" y="613"/>
                  <a:pt x="164" y="613"/>
                  <a:pt x="164" y="613"/>
                </a:cubicBezTo>
                <a:cubicBezTo>
                  <a:pt x="164" y="619"/>
                  <a:pt x="159" y="624"/>
                  <a:pt x="153" y="624"/>
                </a:cubicBezTo>
                <a:cubicBezTo>
                  <a:pt x="105" y="624"/>
                  <a:pt x="105" y="624"/>
                  <a:pt x="105" y="624"/>
                </a:cubicBezTo>
                <a:cubicBezTo>
                  <a:pt x="102" y="624"/>
                  <a:pt x="100" y="623"/>
                  <a:pt x="98" y="621"/>
                </a:cubicBezTo>
                <a:cubicBezTo>
                  <a:pt x="88" y="611"/>
                  <a:pt x="60" y="587"/>
                  <a:pt x="41" y="586"/>
                </a:cubicBezTo>
                <a:cubicBezTo>
                  <a:pt x="32" y="585"/>
                  <a:pt x="23" y="588"/>
                  <a:pt x="16" y="595"/>
                </a:cubicBezTo>
                <a:cubicBezTo>
                  <a:pt x="6" y="605"/>
                  <a:pt x="0" y="622"/>
                  <a:pt x="0" y="645"/>
                </a:cubicBezTo>
                <a:cubicBezTo>
                  <a:pt x="0" y="683"/>
                  <a:pt x="17" y="705"/>
                  <a:pt x="47" y="705"/>
                </a:cubicBezTo>
                <a:cubicBezTo>
                  <a:pt x="67" y="705"/>
                  <a:pt x="96" y="675"/>
                  <a:pt x="105" y="665"/>
                </a:cubicBezTo>
                <a:cubicBezTo>
                  <a:pt x="107" y="662"/>
                  <a:pt x="110" y="661"/>
                  <a:pt x="113" y="661"/>
                </a:cubicBezTo>
                <a:cubicBezTo>
                  <a:pt x="153" y="661"/>
                  <a:pt x="153" y="661"/>
                  <a:pt x="153" y="661"/>
                </a:cubicBezTo>
                <a:cubicBezTo>
                  <a:pt x="159" y="661"/>
                  <a:pt x="164" y="666"/>
                  <a:pt x="164" y="672"/>
                </a:cubicBezTo>
                <a:cubicBezTo>
                  <a:pt x="164" y="906"/>
                  <a:pt x="164" y="906"/>
                  <a:pt x="164" y="906"/>
                </a:cubicBezTo>
                <a:cubicBezTo>
                  <a:pt x="208" y="809"/>
                  <a:pt x="271" y="670"/>
                  <a:pt x="319" y="573"/>
                </a:cubicBezTo>
                <a:cubicBezTo>
                  <a:pt x="394" y="422"/>
                  <a:pt x="419" y="330"/>
                  <a:pt x="419" y="210"/>
                </a:cubicBezTo>
                <a:cubicBezTo>
                  <a:pt x="419" y="157"/>
                  <a:pt x="405" y="80"/>
                  <a:pt x="376" y="0"/>
                </a:cubicBezTo>
                <a:lnTo>
                  <a:pt x="161" y="0"/>
                </a:lnTo>
                <a:close/>
              </a:path>
            </a:pathLst>
          </a:custGeom>
          <a:solidFill>
            <a:schemeClr val="accent1"/>
          </a:solidFill>
          <a:ln>
            <a:noFill/>
          </a:ln>
        </p:spPr>
        <p:txBody>
          <a:bodyPr vert="horz" wrap="square" lIns="68580" tIns="34290" rIns="68580" bIns="34290" numCol="1" anchor="t" anchorCtr="0" compatLnSpc="1"/>
          <a:lstStyle/>
          <a:p>
            <a:endParaRPr lang="zh-CN" altLang="en-US"/>
          </a:p>
        </p:txBody>
      </p:sp>
      <p:sp>
        <p:nvSpPr>
          <p:cNvPr id="13" name="Freeform 10"/>
          <p:cNvSpPr/>
          <p:nvPr/>
        </p:nvSpPr>
        <p:spPr bwMode="auto">
          <a:xfrm>
            <a:off x="1509664" y="2990510"/>
            <a:ext cx="1074719" cy="444890"/>
          </a:xfrm>
          <a:custGeom>
            <a:avLst/>
            <a:gdLst>
              <a:gd name="T0" fmla="*/ 665 w 867"/>
              <a:gd name="T1" fmla="*/ 0 h 359"/>
              <a:gd name="T2" fmla="*/ 665 w 867"/>
              <a:gd name="T3" fmla="*/ 36 h 359"/>
              <a:gd name="T4" fmla="*/ 711 w 867"/>
              <a:gd name="T5" fmla="*/ 114 h 359"/>
              <a:gd name="T6" fmla="*/ 622 w 867"/>
              <a:gd name="T7" fmla="*/ 175 h 359"/>
              <a:gd name="T8" fmla="*/ 564 w 867"/>
              <a:gd name="T9" fmla="*/ 153 h 359"/>
              <a:gd name="T10" fmla="*/ 546 w 867"/>
              <a:gd name="T11" fmla="*/ 103 h 359"/>
              <a:gd name="T12" fmla="*/ 586 w 867"/>
              <a:gd name="T13" fmla="*/ 41 h 359"/>
              <a:gd name="T14" fmla="*/ 586 w 867"/>
              <a:gd name="T15" fmla="*/ 4 h 359"/>
              <a:gd name="T16" fmla="*/ 0 w 867"/>
              <a:gd name="T17" fmla="*/ 4 h 359"/>
              <a:gd name="T18" fmla="*/ 25 w 867"/>
              <a:gd name="T19" fmla="*/ 104 h 359"/>
              <a:gd name="T20" fmla="*/ 167 w 867"/>
              <a:gd name="T21" fmla="*/ 359 h 359"/>
              <a:gd name="T22" fmla="*/ 700 w 867"/>
              <a:gd name="T23" fmla="*/ 359 h 359"/>
              <a:gd name="T24" fmla="*/ 821 w 867"/>
              <a:gd name="T25" fmla="*/ 241 h 359"/>
              <a:gd name="T26" fmla="*/ 845 w 867"/>
              <a:gd name="T27" fmla="*/ 51 h 359"/>
              <a:gd name="T28" fmla="*/ 867 w 867"/>
              <a:gd name="T29" fmla="*/ 0 h 359"/>
              <a:gd name="T30" fmla="*/ 665 w 867"/>
              <a:gd name="T3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7" h="359">
                <a:moveTo>
                  <a:pt x="665" y="0"/>
                </a:moveTo>
                <a:cubicBezTo>
                  <a:pt x="665" y="36"/>
                  <a:pt x="665" y="36"/>
                  <a:pt x="665" y="36"/>
                </a:cubicBezTo>
                <a:cubicBezTo>
                  <a:pt x="679" y="46"/>
                  <a:pt x="714" y="75"/>
                  <a:pt x="711" y="114"/>
                </a:cubicBezTo>
                <a:cubicBezTo>
                  <a:pt x="708" y="153"/>
                  <a:pt x="675" y="175"/>
                  <a:pt x="622" y="175"/>
                </a:cubicBezTo>
                <a:cubicBezTo>
                  <a:pt x="592" y="175"/>
                  <a:pt x="574" y="163"/>
                  <a:pt x="564" y="153"/>
                </a:cubicBezTo>
                <a:cubicBezTo>
                  <a:pt x="551" y="140"/>
                  <a:pt x="545" y="121"/>
                  <a:pt x="546" y="103"/>
                </a:cubicBezTo>
                <a:cubicBezTo>
                  <a:pt x="547" y="77"/>
                  <a:pt x="575" y="51"/>
                  <a:pt x="586" y="41"/>
                </a:cubicBezTo>
                <a:cubicBezTo>
                  <a:pt x="586" y="4"/>
                  <a:pt x="586" y="4"/>
                  <a:pt x="586" y="4"/>
                </a:cubicBezTo>
                <a:cubicBezTo>
                  <a:pt x="0" y="4"/>
                  <a:pt x="0" y="4"/>
                  <a:pt x="0" y="4"/>
                </a:cubicBezTo>
                <a:cubicBezTo>
                  <a:pt x="16" y="45"/>
                  <a:pt x="26" y="81"/>
                  <a:pt x="25" y="104"/>
                </a:cubicBezTo>
                <a:cubicBezTo>
                  <a:pt x="17" y="303"/>
                  <a:pt x="125" y="359"/>
                  <a:pt x="167" y="359"/>
                </a:cubicBezTo>
                <a:cubicBezTo>
                  <a:pt x="700" y="359"/>
                  <a:pt x="700" y="359"/>
                  <a:pt x="700" y="359"/>
                </a:cubicBezTo>
                <a:cubicBezTo>
                  <a:pt x="749" y="359"/>
                  <a:pt x="799" y="291"/>
                  <a:pt x="821" y="241"/>
                </a:cubicBezTo>
                <a:cubicBezTo>
                  <a:pt x="843" y="190"/>
                  <a:pt x="829" y="88"/>
                  <a:pt x="845" y="51"/>
                </a:cubicBezTo>
                <a:cubicBezTo>
                  <a:pt x="848" y="43"/>
                  <a:pt x="856" y="25"/>
                  <a:pt x="867" y="0"/>
                </a:cubicBezTo>
                <a:lnTo>
                  <a:pt x="665" y="0"/>
                </a:lnTo>
                <a:close/>
              </a:path>
            </a:pathLst>
          </a:custGeom>
          <a:solidFill>
            <a:schemeClr val="accent1"/>
          </a:solidFill>
          <a:ln>
            <a:noFill/>
          </a:ln>
        </p:spPr>
        <p:txBody>
          <a:bodyPr vert="horz" wrap="square" lIns="68580" tIns="34290" rIns="68580" bIns="34290" numCol="1" anchor="t" anchorCtr="0" compatLnSpc="1"/>
          <a:lstStyle/>
          <a:p>
            <a:endParaRPr lang="zh-CN" altLang="en-US"/>
          </a:p>
        </p:txBody>
      </p:sp>
      <p:sp>
        <p:nvSpPr>
          <p:cNvPr id="14" name="Freeform 11"/>
          <p:cNvSpPr/>
          <p:nvPr/>
        </p:nvSpPr>
        <p:spPr bwMode="auto">
          <a:xfrm>
            <a:off x="1046633" y="1416940"/>
            <a:ext cx="618999" cy="1463871"/>
          </a:xfrm>
          <a:custGeom>
            <a:avLst/>
            <a:gdLst>
              <a:gd name="T0" fmla="*/ 334 w 500"/>
              <a:gd name="T1" fmla="*/ 970 h 1181"/>
              <a:gd name="T2" fmla="*/ 345 w 500"/>
              <a:gd name="T3" fmla="*/ 959 h 1181"/>
              <a:gd name="T4" fmla="*/ 398 w 500"/>
              <a:gd name="T5" fmla="*/ 959 h 1181"/>
              <a:gd name="T6" fmla="*/ 408 w 500"/>
              <a:gd name="T7" fmla="*/ 967 h 1181"/>
              <a:gd name="T8" fmla="*/ 457 w 500"/>
              <a:gd name="T9" fmla="*/ 1000 h 1181"/>
              <a:gd name="T10" fmla="*/ 486 w 500"/>
              <a:gd name="T11" fmla="*/ 991 h 1181"/>
              <a:gd name="T12" fmla="*/ 500 w 500"/>
              <a:gd name="T13" fmla="*/ 943 h 1181"/>
              <a:gd name="T14" fmla="*/ 459 w 500"/>
              <a:gd name="T15" fmla="*/ 880 h 1181"/>
              <a:gd name="T16" fmla="*/ 405 w 500"/>
              <a:gd name="T17" fmla="*/ 916 h 1181"/>
              <a:gd name="T18" fmla="*/ 394 w 500"/>
              <a:gd name="T19" fmla="*/ 923 h 1181"/>
              <a:gd name="T20" fmla="*/ 347 w 500"/>
              <a:gd name="T21" fmla="*/ 923 h 1181"/>
              <a:gd name="T22" fmla="*/ 336 w 500"/>
              <a:gd name="T23" fmla="*/ 912 h 1181"/>
              <a:gd name="T24" fmla="*/ 336 w 500"/>
              <a:gd name="T25" fmla="*/ 783 h 1181"/>
              <a:gd name="T26" fmla="*/ 334 w 500"/>
              <a:gd name="T27" fmla="*/ 777 h 1181"/>
              <a:gd name="T28" fmla="*/ 336 w 500"/>
              <a:gd name="T29" fmla="*/ 771 h 1181"/>
              <a:gd name="T30" fmla="*/ 336 w 500"/>
              <a:gd name="T31" fmla="*/ 0 h 1181"/>
              <a:gd name="T32" fmla="*/ 133 w 500"/>
              <a:gd name="T33" fmla="*/ 280 h 1181"/>
              <a:gd name="T34" fmla="*/ 221 w 500"/>
              <a:gd name="T35" fmla="*/ 958 h 1181"/>
              <a:gd name="T36" fmla="*/ 334 w 500"/>
              <a:gd name="T37" fmla="*/ 1181 h 1181"/>
              <a:gd name="T38" fmla="*/ 334 w 500"/>
              <a:gd name="T39" fmla="*/ 970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0" h="1181">
                <a:moveTo>
                  <a:pt x="334" y="970"/>
                </a:moveTo>
                <a:cubicBezTo>
                  <a:pt x="334" y="963"/>
                  <a:pt x="339" y="959"/>
                  <a:pt x="345" y="959"/>
                </a:cubicBezTo>
                <a:cubicBezTo>
                  <a:pt x="398" y="959"/>
                  <a:pt x="398" y="959"/>
                  <a:pt x="398" y="959"/>
                </a:cubicBezTo>
                <a:cubicBezTo>
                  <a:pt x="403" y="959"/>
                  <a:pt x="407" y="962"/>
                  <a:pt x="408" y="967"/>
                </a:cubicBezTo>
                <a:cubicBezTo>
                  <a:pt x="409" y="968"/>
                  <a:pt x="418" y="999"/>
                  <a:pt x="457" y="1000"/>
                </a:cubicBezTo>
                <a:cubicBezTo>
                  <a:pt x="470" y="1000"/>
                  <a:pt x="479" y="997"/>
                  <a:pt x="486" y="991"/>
                </a:cubicBezTo>
                <a:cubicBezTo>
                  <a:pt x="495" y="982"/>
                  <a:pt x="500" y="966"/>
                  <a:pt x="500" y="943"/>
                </a:cubicBezTo>
                <a:cubicBezTo>
                  <a:pt x="500" y="906"/>
                  <a:pt x="493" y="881"/>
                  <a:pt x="459" y="880"/>
                </a:cubicBezTo>
                <a:cubicBezTo>
                  <a:pt x="420" y="879"/>
                  <a:pt x="405" y="915"/>
                  <a:pt x="405" y="916"/>
                </a:cubicBezTo>
                <a:cubicBezTo>
                  <a:pt x="403" y="921"/>
                  <a:pt x="399" y="923"/>
                  <a:pt x="394" y="923"/>
                </a:cubicBezTo>
                <a:cubicBezTo>
                  <a:pt x="347" y="923"/>
                  <a:pt x="347" y="923"/>
                  <a:pt x="347" y="923"/>
                </a:cubicBezTo>
                <a:cubicBezTo>
                  <a:pt x="341" y="923"/>
                  <a:pt x="336" y="918"/>
                  <a:pt x="336" y="912"/>
                </a:cubicBezTo>
                <a:cubicBezTo>
                  <a:pt x="336" y="783"/>
                  <a:pt x="336" y="783"/>
                  <a:pt x="336" y="783"/>
                </a:cubicBezTo>
                <a:cubicBezTo>
                  <a:pt x="335" y="781"/>
                  <a:pt x="334" y="779"/>
                  <a:pt x="334" y="777"/>
                </a:cubicBezTo>
                <a:cubicBezTo>
                  <a:pt x="334" y="775"/>
                  <a:pt x="335" y="773"/>
                  <a:pt x="336" y="771"/>
                </a:cubicBezTo>
                <a:cubicBezTo>
                  <a:pt x="336" y="0"/>
                  <a:pt x="336" y="0"/>
                  <a:pt x="336" y="0"/>
                </a:cubicBezTo>
                <a:cubicBezTo>
                  <a:pt x="253" y="67"/>
                  <a:pt x="182" y="158"/>
                  <a:pt x="133" y="280"/>
                </a:cubicBezTo>
                <a:cubicBezTo>
                  <a:pt x="0" y="618"/>
                  <a:pt x="191" y="898"/>
                  <a:pt x="221" y="958"/>
                </a:cubicBezTo>
                <a:cubicBezTo>
                  <a:pt x="237" y="991"/>
                  <a:pt x="290" y="1087"/>
                  <a:pt x="334" y="1181"/>
                </a:cubicBezTo>
                <a:lnTo>
                  <a:pt x="334" y="970"/>
                </a:lnTo>
                <a:close/>
              </a:path>
            </a:pathLst>
          </a:custGeom>
          <a:solidFill>
            <a:schemeClr val="accent1"/>
          </a:solidFill>
          <a:ln>
            <a:noFill/>
          </a:ln>
        </p:spPr>
        <p:txBody>
          <a:bodyPr vert="horz" wrap="square" lIns="68580" tIns="34290" rIns="68580" bIns="34290" numCol="1" anchor="t" anchorCtr="0" compatLnSpc="1"/>
          <a:lstStyle/>
          <a:p>
            <a:endParaRPr lang="zh-CN" altLang="en-US"/>
          </a:p>
        </p:txBody>
      </p:sp>
      <p:sp>
        <p:nvSpPr>
          <p:cNvPr id="15" name="Freeform 12"/>
          <p:cNvSpPr/>
          <p:nvPr/>
        </p:nvSpPr>
        <p:spPr bwMode="auto">
          <a:xfrm>
            <a:off x="1488949" y="1789916"/>
            <a:ext cx="536141" cy="576529"/>
          </a:xfrm>
          <a:custGeom>
            <a:avLst/>
            <a:gdLst>
              <a:gd name="T0" fmla="*/ 433 w 433"/>
              <a:gd name="T1" fmla="*/ 3 h 465"/>
              <a:gd name="T2" fmla="*/ 256 w 433"/>
              <a:gd name="T3" fmla="*/ 3 h 465"/>
              <a:gd name="T4" fmla="*/ 255 w 433"/>
              <a:gd name="T5" fmla="*/ 34 h 465"/>
              <a:gd name="T6" fmla="*/ 301 w 433"/>
              <a:gd name="T7" fmla="*/ 105 h 465"/>
              <a:gd name="T8" fmla="*/ 213 w 433"/>
              <a:gd name="T9" fmla="*/ 172 h 465"/>
              <a:gd name="T10" fmla="*/ 138 w 433"/>
              <a:gd name="T11" fmla="*/ 99 h 465"/>
              <a:gd name="T12" fmla="*/ 175 w 433"/>
              <a:gd name="T13" fmla="*/ 39 h 465"/>
              <a:gd name="T14" fmla="*/ 175 w 433"/>
              <a:gd name="T15" fmla="*/ 0 h 465"/>
              <a:gd name="T16" fmla="*/ 0 w 433"/>
              <a:gd name="T17" fmla="*/ 0 h 465"/>
              <a:gd name="T18" fmla="*/ 0 w 433"/>
              <a:gd name="T19" fmla="*/ 465 h 465"/>
              <a:gd name="T20" fmla="*/ 433 w 433"/>
              <a:gd name="T21" fmla="*/ 465 h 465"/>
              <a:gd name="T22" fmla="*/ 433 w 433"/>
              <a:gd name="T23" fmla="*/ 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3" h="465">
                <a:moveTo>
                  <a:pt x="433" y="3"/>
                </a:moveTo>
                <a:cubicBezTo>
                  <a:pt x="256" y="3"/>
                  <a:pt x="256" y="3"/>
                  <a:pt x="256" y="3"/>
                </a:cubicBezTo>
                <a:cubicBezTo>
                  <a:pt x="255" y="34"/>
                  <a:pt x="255" y="34"/>
                  <a:pt x="255" y="34"/>
                </a:cubicBezTo>
                <a:cubicBezTo>
                  <a:pt x="270" y="42"/>
                  <a:pt x="302" y="63"/>
                  <a:pt x="301" y="105"/>
                </a:cubicBezTo>
                <a:cubicBezTo>
                  <a:pt x="299" y="143"/>
                  <a:pt x="261" y="172"/>
                  <a:pt x="213" y="172"/>
                </a:cubicBezTo>
                <a:cubicBezTo>
                  <a:pt x="165" y="172"/>
                  <a:pt x="138" y="134"/>
                  <a:pt x="138" y="99"/>
                </a:cubicBezTo>
                <a:cubicBezTo>
                  <a:pt x="138" y="70"/>
                  <a:pt x="164" y="47"/>
                  <a:pt x="175" y="39"/>
                </a:cubicBezTo>
                <a:cubicBezTo>
                  <a:pt x="175" y="0"/>
                  <a:pt x="175" y="0"/>
                  <a:pt x="175" y="0"/>
                </a:cubicBezTo>
                <a:cubicBezTo>
                  <a:pt x="0" y="0"/>
                  <a:pt x="0" y="0"/>
                  <a:pt x="0" y="0"/>
                </a:cubicBezTo>
                <a:cubicBezTo>
                  <a:pt x="0" y="465"/>
                  <a:pt x="0" y="465"/>
                  <a:pt x="0" y="465"/>
                </a:cubicBezTo>
                <a:cubicBezTo>
                  <a:pt x="433" y="465"/>
                  <a:pt x="433" y="465"/>
                  <a:pt x="433" y="465"/>
                </a:cubicBezTo>
                <a:lnTo>
                  <a:pt x="433" y="3"/>
                </a:lnTo>
                <a:close/>
              </a:path>
            </a:pathLst>
          </a:custGeom>
          <a:solidFill>
            <a:schemeClr val="accent2"/>
          </a:solidFill>
          <a:ln>
            <a:noFill/>
          </a:ln>
        </p:spPr>
        <p:txBody>
          <a:bodyPr vert="horz" wrap="square" lIns="68580" tIns="34290" rIns="68580" bIns="34290" numCol="1" anchor="t" anchorCtr="0" compatLnSpc="1"/>
          <a:lstStyle/>
          <a:p>
            <a:endParaRPr lang="zh-CN" altLang="en-US"/>
          </a:p>
        </p:txBody>
      </p:sp>
      <p:sp>
        <p:nvSpPr>
          <p:cNvPr id="16" name="Freeform 13"/>
          <p:cNvSpPr/>
          <p:nvPr/>
        </p:nvSpPr>
        <p:spPr bwMode="auto">
          <a:xfrm>
            <a:off x="1643700" y="3435401"/>
            <a:ext cx="794464" cy="730107"/>
          </a:xfrm>
          <a:custGeom>
            <a:avLst/>
            <a:gdLst>
              <a:gd name="T0" fmla="*/ 6 w 641"/>
              <a:gd name="T1" fmla="*/ 0 h 589"/>
              <a:gd name="T2" fmla="*/ 627 w 641"/>
              <a:gd name="T3" fmla="*/ 0 h 589"/>
              <a:gd name="T4" fmla="*/ 627 w 641"/>
              <a:gd name="T5" fmla="*/ 51 h 589"/>
              <a:gd name="T6" fmla="*/ 641 w 641"/>
              <a:gd name="T7" fmla="*/ 81 h 589"/>
              <a:gd name="T8" fmla="*/ 611 w 641"/>
              <a:gd name="T9" fmla="*/ 129 h 589"/>
              <a:gd name="T10" fmla="*/ 637 w 641"/>
              <a:gd name="T11" fmla="*/ 170 h 589"/>
              <a:gd name="T12" fmla="*/ 611 w 641"/>
              <a:gd name="T13" fmla="*/ 224 h 589"/>
              <a:gd name="T14" fmla="*/ 635 w 641"/>
              <a:gd name="T15" fmla="*/ 261 h 589"/>
              <a:gd name="T16" fmla="*/ 611 w 641"/>
              <a:gd name="T17" fmla="*/ 305 h 589"/>
              <a:gd name="T18" fmla="*/ 635 w 641"/>
              <a:gd name="T19" fmla="*/ 347 h 589"/>
              <a:gd name="T20" fmla="*/ 610 w 641"/>
              <a:gd name="T21" fmla="*/ 393 h 589"/>
              <a:gd name="T22" fmla="*/ 626 w 641"/>
              <a:gd name="T23" fmla="*/ 423 h 589"/>
              <a:gd name="T24" fmla="*/ 575 w 641"/>
              <a:gd name="T25" fmla="*/ 495 h 589"/>
              <a:gd name="T26" fmla="*/ 466 w 641"/>
              <a:gd name="T27" fmla="*/ 589 h 589"/>
              <a:gd name="T28" fmla="*/ 173 w 641"/>
              <a:gd name="T29" fmla="*/ 589 h 589"/>
              <a:gd name="T30" fmla="*/ 38 w 641"/>
              <a:gd name="T31" fmla="*/ 475 h 589"/>
              <a:gd name="T32" fmla="*/ 32 w 641"/>
              <a:gd name="T33" fmla="*/ 428 h 589"/>
              <a:gd name="T34" fmla="*/ 2 w 641"/>
              <a:gd name="T35" fmla="*/ 388 h 589"/>
              <a:gd name="T36" fmla="*/ 25 w 641"/>
              <a:gd name="T37" fmla="*/ 355 h 589"/>
              <a:gd name="T38" fmla="*/ 2 w 641"/>
              <a:gd name="T39" fmla="*/ 294 h 589"/>
              <a:gd name="T40" fmla="*/ 22 w 641"/>
              <a:gd name="T41" fmla="*/ 257 h 589"/>
              <a:gd name="T42" fmla="*/ 5 w 641"/>
              <a:gd name="T43" fmla="*/ 213 h 589"/>
              <a:gd name="T44" fmla="*/ 24 w 641"/>
              <a:gd name="T45" fmla="*/ 167 h 589"/>
              <a:gd name="T46" fmla="*/ 2 w 641"/>
              <a:gd name="T47" fmla="*/ 119 h 589"/>
              <a:gd name="T48" fmla="*/ 6 w 641"/>
              <a:gd name="T49" fmla="*/ 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1" h="589">
                <a:moveTo>
                  <a:pt x="6" y="0"/>
                </a:moveTo>
                <a:cubicBezTo>
                  <a:pt x="627" y="0"/>
                  <a:pt x="627" y="0"/>
                  <a:pt x="627" y="0"/>
                </a:cubicBezTo>
                <a:cubicBezTo>
                  <a:pt x="627" y="51"/>
                  <a:pt x="627" y="51"/>
                  <a:pt x="627" y="51"/>
                </a:cubicBezTo>
                <a:cubicBezTo>
                  <a:pt x="627" y="51"/>
                  <a:pt x="641" y="62"/>
                  <a:pt x="641" y="81"/>
                </a:cubicBezTo>
                <a:cubicBezTo>
                  <a:pt x="641" y="100"/>
                  <a:pt x="611" y="114"/>
                  <a:pt x="611" y="129"/>
                </a:cubicBezTo>
                <a:cubicBezTo>
                  <a:pt x="611" y="143"/>
                  <a:pt x="637" y="151"/>
                  <a:pt x="637" y="170"/>
                </a:cubicBezTo>
                <a:cubicBezTo>
                  <a:pt x="637" y="189"/>
                  <a:pt x="610" y="205"/>
                  <a:pt x="611" y="224"/>
                </a:cubicBezTo>
                <a:cubicBezTo>
                  <a:pt x="613" y="243"/>
                  <a:pt x="637" y="245"/>
                  <a:pt x="635" y="261"/>
                </a:cubicBezTo>
                <a:cubicBezTo>
                  <a:pt x="633" y="277"/>
                  <a:pt x="611" y="291"/>
                  <a:pt x="611" y="305"/>
                </a:cubicBezTo>
                <a:cubicBezTo>
                  <a:pt x="611" y="320"/>
                  <a:pt x="635" y="331"/>
                  <a:pt x="635" y="347"/>
                </a:cubicBezTo>
                <a:cubicBezTo>
                  <a:pt x="635" y="363"/>
                  <a:pt x="611" y="377"/>
                  <a:pt x="610" y="393"/>
                </a:cubicBezTo>
                <a:cubicBezTo>
                  <a:pt x="608" y="409"/>
                  <a:pt x="626" y="412"/>
                  <a:pt x="626" y="423"/>
                </a:cubicBezTo>
                <a:cubicBezTo>
                  <a:pt x="626" y="434"/>
                  <a:pt x="618" y="458"/>
                  <a:pt x="575" y="495"/>
                </a:cubicBezTo>
                <a:cubicBezTo>
                  <a:pt x="532" y="531"/>
                  <a:pt x="466" y="589"/>
                  <a:pt x="466" y="589"/>
                </a:cubicBezTo>
                <a:cubicBezTo>
                  <a:pt x="173" y="589"/>
                  <a:pt x="173" y="589"/>
                  <a:pt x="173" y="589"/>
                </a:cubicBezTo>
                <a:cubicBezTo>
                  <a:pt x="38" y="475"/>
                  <a:pt x="38" y="475"/>
                  <a:pt x="38" y="475"/>
                </a:cubicBezTo>
                <a:cubicBezTo>
                  <a:pt x="35" y="461"/>
                  <a:pt x="35" y="437"/>
                  <a:pt x="32" y="428"/>
                </a:cubicBezTo>
                <a:cubicBezTo>
                  <a:pt x="29" y="418"/>
                  <a:pt x="2" y="404"/>
                  <a:pt x="2" y="388"/>
                </a:cubicBezTo>
                <a:cubicBezTo>
                  <a:pt x="2" y="372"/>
                  <a:pt x="25" y="366"/>
                  <a:pt x="25" y="355"/>
                </a:cubicBezTo>
                <a:cubicBezTo>
                  <a:pt x="25" y="343"/>
                  <a:pt x="0" y="315"/>
                  <a:pt x="2" y="294"/>
                </a:cubicBezTo>
                <a:cubicBezTo>
                  <a:pt x="3" y="273"/>
                  <a:pt x="21" y="269"/>
                  <a:pt x="22" y="257"/>
                </a:cubicBezTo>
                <a:cubicBezTo>
                  <a:pt x="24" y="246"/>
                  <a:pt x="5" y="229"/>
                  <a:pt x="5" y="213"/>
                </a:cubicBezTo>
                <a:cubicBezTo>
                  <a:pt x="5" y="197"/>
                  <a:pt x="24" y="181"/>
                  <a:pt x="24" y="167"/>
                </a:cubicBezTo>
                <a:cubicBezTo>
                  <a:pt x="24" y="152"/>
                  <a:pt x="3" y="143"/>
                  <a:pt x="2" y="119"/>
                </a:cubicBezTo>
                <a:cubicBezTo>
                  <a:pt x="0" y="95"/>
                  <a:pt x="6" y="0"/>
                  <a:pt x="6" y="0"/>
                </a:cubicBezTo>
              </a:path>
            </a:pathLst>
          </a:custGeom>
          <a:solidFill>
            <a:schemeClr val="accent1"/>
          </a:solidFill>
          <a:ln>
            <a:noFill/>
          </a:ln>
        </p:spPr>
        <p:txBody>
          <a:bodyPr vert="horz" wrap="square" lIns="68580" tIns="34290" rIns="68580" bIns="34290" numCol="1" anchor="t" anchorCtr="0" compatLnSpc="1"/>
          <a:lstStyle/>
          <a:p>
            <a:endParaRPr lang="zh-CN" altLang="en-US"/>
          </a:p>
        </p:txBody>
      </p:sp>
      <p:sp>
        <p:nvSpPr>
          <p:cNvPr id="17" name="Freeform 14"/>
          <p:cNvSpPr/>
          <p:nvPr/>
        </p:nvSpPr>
        <p:spPr bwMode="auto">
          <a:xfrm>
            <a:off x="1866685" y="4186230"/>
            <a:ext cx="330215" cy="46318"/>
          </a:xfrm>
          <a:custGeom>
            <a:avLst/>
            <a:gdLst>
              <a:gd name="T0" fmla="*/ 0 w 266"/>
              <a:gd name="T1" fmla="*/ 0 h 37"/>
              <a:gd name="T2" fmla="*/ 266 w 266"/>
              <a:gd name="T3" fmla="*/ 0 h 37"/>
              <a:gd name="T4" fmla="*/ 223 w 266"/>
              <a:gd name="T5" fmla="*/ 37 h 37"/>
              <a:gd name="T6" fmla="*/ 49 w 266"/>
              <a:gd name="T7" fmla="*/ 37 h 37"/>
              <a:gd name="T8" fmla="*/ 0 w 266"/>
              <a:gd name="T9" fmla="*/ 0 h 37"/>
            </a:gdLst>
            <a:ahLst/>
            <a:cxnLst>
              <a:cxn ang="0">
                <a:pos x="T0" y="T1"/>
              </a:cxn>
              <a:cxn ang="0">
                <a:pos x="T2" y="T3"/>
              </a:cxn>
              <a:cxn ang="0">
                <a:pos x="T4" y="T5"/>
              </a:cxn>
              <a:cxn ang="0">
                <a:pos x="T6" y="T7"/>
              </a:cxn>
              <a:cxn ang="0">
                <a:pos x="T8" y="T9"/>
              </a:cxn>
            </a:cxnLst>
            <a:rect l="0" t="0" r="r" b="b"/>
            <a:pathLst>
              <a:path w="266" h="37">
                <a:moveTo>
                  <a:pt x="0" y="0"/>
                </a:moveTo>
                <a:cubicBezTo>
                  <a:pt x="266" y="0"/>
                  <a:pt x="266" y="0"/>
                  <a:pt x="266" y="0"/>
                </a:cubicBezTo>
                <a:cubicBezTo>
                  <a:pt x="266" y="0"/>
                  <a:pt x="237" y="37"/>
                  <a:pt x="223" y="37"/>
                </a:cubicBezTo>
                <a:cubicBezTo>
                  <a:pt x="49" y="37"/>
                  <a:pt x="49" y="37"/>
                  <a:pt x="49" y="37"/>
                </a:cubicBezTo>
                <a:cubicBezTo>
                  <a:pt x="36" y="37"/>
                  <a:pt x="0" y="0"/>
                  <a:pt x="0" y="0"/>
                </a:cubicBezTo>
              </a:path>
            </a:pathLst>
          </a:custGeom>
          <a:solidFill>
            <a:schemeClr val="accent2"/>
          </a:solidFill>
          <a:ln>
            <a:noFill/>
          </a:ln>
        </p:spPr>
        <p:txBody>
          <a:bodyPr vert="horz" wrap="square" lIns="68580" tIns="34290" rIns="68580" bIns="34290" numCol="1" anchor="t" anchorCtr="0" compatLnSpc="1"/>
          <a:lstStyle/>
          <a:p>
            <a:endParaRPr lang="zh-CN" altLang="en-US"/>
          </a:p>
        </p:txBody>
      </p:sp>
      <p:sp>
        <p:nvSpPr>
          <p:cNvPr id="36" name="Freeform 48"/>
          <p:cNvSpPr>
            <a:spLocks noChangeAspect="1"/>
          </p:cNvSpPr>
          <p:nvPr/>
        </p:nvSpPr>
        <p:spPr bwMode="auto">
          <a:xfrm>
            <a:off x="1732854" y="3202626"/>
            <a:ext cx="232858" cy="129225"/>
          </a:xfrm>
          <a:custGeom>
            <a:avLst/>
            <a:gdLst>
              <a:gd name="T0" fmla="*/ 28 w 119"/>
              <a:gd name="T1" fmla="*/ 17 h 66"/>
              <a:gd name="T2" fmla="*/ 35 w 119"/>
              <a:gd name="T3" fmla="*/ 18 h 66"/>
              <a:gd name="T4" fmla="*/ 54 w 119"/>
              <a:gd name="T5" fmla="*/ 0 h 66"/>
              <a:gd name="T6" fmla="*/ 54 w 119"/>
              <a:gd name="T7" fmla="*/ 36 h 66"/>
              <a:gd name="T8" fmla="*/ 46 w 119"/>
              <a:gd name="T9" fmla="*/ 28 h 66"/>
              <a:gd name="T10" fmla="*/ 37 w 119"/>
              <a:gd name="T11" fmla="*/ 28 h 66"/>
              <a:gd name="T12" fmla="*/ 37 w 119"/>
              <a:gd name="T13" fmla="*/ 28 h 66"/>
              <a:gd name="T14" fmla="*/ 37 w 119"/>
              <a:gd name="T15" fmla="*/ 36 h 66"/>
              <a:gd name="T16" fmla="*/ 55 w 119"/>
              <a:gd name="T17" fmla="*/ 54 h 66"/>
              <a:gd name="T18" fmla="*/ 59 w 119"/>
              <a:gd name="T19" fmla="*/ 56 h 66"/>
              <a:gd name="T20" fmla="*/ 59 w 119"/>
              <a:gd name="T21" fmla="*/ 56 h 66"/>
              <a:gd name="T22" fmla="*/ 60 w 119"/>
              <a:gd name="T23" fmla="*/ 56 h 66"/>
              <a:gd name="T24" fmla="*/ 64 w 119"/>
              <a:gd name="T25" fmla="*/ 54 h 66"/>
              <a:gd name="T26" fmla="*/ 82 w 119"/>
              <a:gd name="T27" fmla="*/ 36 h 66"/>
              <a:gd name="T28" fmla="*/ 82 w 119"/>
              <a:gd name="T29" fmla="*/ 28 h 66"/>
              <a:gd name="T30" fmla="*/ 82 w 119"/>
              <a:gd name="T31" fmla="*/ 28 h 66"/>
              <a:gd name="T32" fmla="*/ 73 w 119"/>
              <a:gd name="T33" fmla="*/ 28 h 66"/>
              <a:gd name="T34" fmla="*/ 65 w 119"/>
              <a:gd name="T35" fmla="*/ 36 h 66"/>
              <a:gd name="T36" fmla="*/ 65 w 119"/>
              <a:gd name="T37" fmla="*/ 0 h 66"/>
              <a:gd name="T38" fmla="*/ 84 w 119"/>
              <a:gd name="T39" fmla="*/ 18 h 66"/>
              <a:gd name="T40" fmla="*/ 91 w 119"/>
              <a:gd name="T41" fmla="*/ 17 h 66"/>
              <a:gd name="T42" fmla="*/ 112 w 119"/>
              <a:gd name="T43" fmla="*/ 38 h 66"/>
              <a:gd name="T44" fmla="*/ 112 w 119"/>
              <a:gd name="T45" fmla="*/ 42 h 66"/>
              <a:gd name="T46" fmla="*/ 119 w 119"/>
              <a:gd name="T47" fmla="*/ 53 h 66"/>
              <a:gd name="T48" fmla="*/ 107 w 119"/>
              <a:gd name="T49" fmla="*/ 66 h 66"/>
              <a:gd name="T50" fmla="*/ 12 w 119"/>
              <a:gd name="T51" fmla="*/ 66 h 66"/>
              <a:gd name="T52" fmla="*/ 0 w 119"/>
              <a:gd name="T53" fmla="*/ 53 h 66"/>
              <a:gd name="T54" fmla="*/ 7 w 119"/>
              <a:gd name="T55" fmla="*/ 42 h 66"/>
              <a:gd name="T56" fmla="*/ 7 w 119"/>
              <a:gd name="T57" fmla="*/ 38 h 66"/>
              <a:gd name="T58" fmla="*/ 28 w 119"/>
              <a:gd name="T59" fmla="*/ 1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9" h="66">
                <a:moveTo>
                  <a:pt x="28" y="17"/>
                </a:moveTo>
                <a:cubicBezTo>
                  <a:pt x="31" y="17"/>
                  <a:pt x="33" y="18"/>
                  <a:pt x="35" y="18"/>
                </a:cubicBezTo>
                <a:cubicBezTo>
                  <a:pt x="37" y="9"/>
                  <a:pt x="44" y="2"/>
                  <a:pt x="54" y="0"/>
                </a:cubicBezTo>
                <a:cubicBezTo>
                  <a:pt x="54" y="36"/>
                  <a:pt x="54" y="36"/>
                  <a:pt x="54" y="36"/>
                </a:cubicBezTo>
                <a:cubicBezTo>
                  <a:pt x="46" y="28"/>
                  <a:pt x="46" y="28"/>
                  <a:pt x="46" y="28"/>
                </a:cubicBezTo>
                <a:cubicBezTo>
                  <a:pt x="43" y="26"/>
                  <a:pt x="40" y="26"/>
                  <a:pt x="37" y="28"/>
                </a:cubicBezTo>
                <a:cubicBezTo>
                  <a:pt x="37" y="28"/>
                  <a:pt x="37" y="28"/>
                  <a:pt x="37" y="28"/>
                </a:cubicBezTo>
                <a:cubicBezTo>
                  <a:pt x="35" y="30"/>
                  <a:pt x="35" y="34"/>
                  <a:pt x="37" y="36"/>
                </a:cubicBezTo>
                <a:cubicBezTo>
                  <a:pt x="55" y="54"/>
                  <a:pt x="55" y="54"/>
                  <a:pt x="55" y="54"/>
                </a:cubicBezTo>
                <a:cubicBezTo>
                  <a:pt x="56" y="55"/>
                  <a:pt x="58" y="56"/>
                  <a:pt x="59" y="56"/>
                </a:cubicBezTo>
                <a:cubicBezTo>
                  <a:pt x="59" y="56"/>
                  <a:pt x="59" y="56"/>
                  <a:pt x="59" y="56"/>
                </a:cubicBezTo>
                <a:cubicBezTo>
                  <a:pt x="60" y="56"/>
                  <a:pt x="60" y="56"/>
                  <a:pt x="60" y="56"/>
                </a:cubicBezTo>
                <a:cubicBezTo>
                  <a:pt x="61" y="56"/>
                  <a:pt x="63" y="55"/>
                  <a:pt x="64" y="54"/>
                </a:cubicBezTo>
                <a:cubicBezTo>
                  <a:pt x="82" y="36"/>
                  <a:pt x="82" y="36"/>
                  <a:pt x="82" y="36"/>
                </a:cubicBezTo>
                <a:cubicBezTo>
                  <a:pt x="84" y="34"/>
                  <a:pt x="84" y="30"/>
                  <a:pt x="82" y="28"/>
                </a:cubicBezTo>
                <a:cubicBezTo>
                  <a:pt x="82" y="28"/>
                  <a:pt x="82" y="28"/>
                  <a:pt x="82" y="28"/>
                </a:cubicBezTo>
                <a:cubicBezTo>
                  <a:pt x="79" y="26"/>
                  <a:pt x="76" y="26"/>
                  <a:pt x="73" y="28"/>
                </a:cubicBezTo>
                <a:cubicBezTo>
                  <a:pt x="65" y="36"/>
                  <a:pt x="65" y="36"/>
                  <a:pt x="65" y="36"/>
                </a:cubicBezTo>
                <a:cubicBezTo>
                  <a:pt x="65" y="0"/>
                  <a:pt x="65" y="0"/>
                  <a:pt x="65" y="0"/>
                </a:cubicBezTo>
                <a:cubicBezTo>
                  <a:pt x="75" y="2"/>
                  <a:pt x="82" y="9"/>
                  <a:pt x="84" y="18"/>
                </a:cubicBezTo>
                <a:cubicBezTo>
                  <a:pt x="86" y="18"/>
                  <a:pt x="88" y="17"/>
                  <a:pt x="91" y="17"/>
                </a:cubicBezTo>
                <a:cubicBezTo>
                  <a:pt x="102" y="17"/>
                  <a:pt x="112" y="27"/>
                  <a:pt x="112" y="38"/>
                </a:cubicBezTo>
                <a:cubicBezTo>
                  <a:pt x="112" y="39"/>
                  <a:pt x="112" y="40"/>
                  <a:pt x="112" y="42"/>
                </a:cubicBezTo>
                <a:cubicBezTo>
                  <a:pt x="116" y="44"/>
                  <a:pt x="119" y="48"/>
                  <a:pt x="119" y="53"/>
                </a:cubicBezTo>
                <a:cubicBezTo>
                  <a:pt x="119" y="60"/>
                  <a:pt x="114" y="66"/>
                  <a:pt x="107" y="66"/>
                </a:cubicBezTo>
                <a:cubicBezTo>
                  <a:pt x="12" y="66"/>
                  <a:pt x="12" y="66"/>
                  <a:pt x="12" y="66"/>
                </a:cubicBezTo>
                <a:cubicBezTo>
                  <a:pt x="5" y="66"/>
                  <a:pt x="0" y="60"/>
                  <a:pt x="0" y="53"/>
                </a:cubicBezTo>
                <a:cubicBezTo>
                  <a:pt x="0" y="48"/>
                  <a:pt x="3" y="44"/>
                  <a:pt x="7" y="42"/>
                </a:cubicBezTo>
                <a:cubicBezTo>
                  <a:pt x="7" y="40"/>
                  <a:pt x="7" y="39"/>
                  <a:pt x="7" y="38"/>
                </a:cubicBezTo>
                <a:cubicBezTo>
                  <a:pt x="7" y="27"/>
                  <a:pt x="17" y="17"/>
                  <a:pt x="28" y="17"/>
                </a:cubicBezTo>
                <a:close/>
              </a:path>
            </a:pathLst>
          </a:custGeom>
          <a:solidFill>
            <a:srgbClr val="F5EDE8"/>
          </a:solidFill>
          <a:ln>
            <a:noFill/>
          </a:ln>
        </p:spPr>
        <p:txBody>
          <a:bodyPr vert="horz" wrap="square" lIns="68580" tIns="34290" rIns="68580" bIns="34290" numCol="1" anchor="t" anchorCtr="0" compatLnSpc="1"/>
          <a:lstStyle/>
          <a:p>
            <a:endParaRPr lang="zh-CN" altLang="en-US"/>
          </a:p>
        </p:txBody>
      </p:sp>
      <p:sp>
        <p:nvSpPr>
          <p:cNvPr id="37" name="Freeform 56"/>
          <p:cNvSpPr>
            <a:spLocks noChangeAspect="1"/>
          </p:cNvSpPr>
          <p:nvPr/>
        </p:nvSpPr>
        <p:spPr bwMode="auto">
          <a:xfrm>
            <a:off x="1641365" y="1418947"/>
            <a:ext cx="232858" cy="130184"/>
          </a:xfrm>
          <a:custGeom>
            <a:avLst/>
            <a:gdLst>
              <a:gd name="T0" fmla="*/ 29 w 120"/>
              <a:gd name="T1" fmla="*/ 18 h 67"/>
              <a:gd name="T2" fmla="*/ 36 w 120"/>
              <a:gd name="T3" fmla="*/ 19 h 67"/>
              <a:gd name="T4" fmla="*/ 60 w 120"/>
              <a:gd name="T5" fmla="*/ 0 h 67"/>
              <a:gd name="T6" fmla="*/ 85 w 120"/>
              <a:gd name="T7" fmla="*/ 19 h 67"/>
              <a:gd name="T8" fmla="*/ 92 w 120"/>
              <a:gd name="T9" fmla="*/ 18 h 67"/>
              <a:gd name="T10" fmla="*/ 113 w 120"/>
              <a:gd name="T11" fmla="*/ 39 h 67"/>
              <a:gd name="T12" fmla="*/ 113 w 120"/>
              <a:gd name="T13" fmla="*/ 43 h 67"/>
              <a:gd name="T14" fmla="*/ 120 w 120"/>
              <a:gd name="T15" fmla="*/ 54 h 67"/>
              <a:gd name="T16" fmla="*/ 108 w 120"/>
              <a:gd name="T17" fmla="*/ 67 h 67"/>
              <a:gd name="T18" fmla="*/ 66 w 120"/>
              <a:gd name="T19" fmla="*/ 67 h 67"/>
              <a:gd name="T20" fmla="*/ 66 w 120"/>
              <a:gd name="T21" fmla="*/ 38 h 67"/>
              <a:gd name="T22" fmla="*/ 74 w 120"/>
              <a:gd name="T23" fmla="*/ 45 h 67"/>
              <a:gd name="T24" fmla="*/ 83 w 120"/>
              <a:gd name="T25" fmla="*/ 45 h 67"/>
              <a:gd name="T26" fmla="*/ 83 w 120"/>
              <a:gd name="T27" fmla="*/ 45 h 67"/>
              <a:gd name="T28" fmla="*/ 83 w 120"/>
              <a:gd name="T29" fmla="*/ 37 h 67"/>
              <a:gd name="T30" fmla="*/ 65 w 120"/>
              <a:gd name="T31" fmla="*/ 19 h 67"/>
              <a:gd name="T32" fmla="*/ 61 w 120"/>
              <a:gd name="T33" fmla="*/ 17 h 67"/>
              <a:gd name="T34" fmla="*/ 60 w 120"/>
              <a:gd name="T35" fmla="*/ 17 h 67"/>
              <a:gd name="T36" fmla="*/ 60 w 120"/>
              <a:gd name="T37" fmla="*/ 17 h 67"/>
              <a:gd name="T38" fmla="*/ 56 w 120"/>
              <a:gd name="T39" fmla="*/ 19 h 67"/>
              <a:gd name="T40" fmla="*/ 38 w 120"/>
              <a:gd name="T41" fmla="*/ 37 h 67"/>
              <a:gd name="T42" fmla="*/ 38 w 120"/>
              <a:gd name="T43" fmla="*/ 45 h 67"/>
              <a:gd name="T44" fmla="*/ 38 w 120"/>
              <a:gd name="T45" fmla="*/ 45 h 67"/>
              <a:gd name="T46" fmla="*/ 47 w 120"/>
              <a:gd name="T47" fmla="*/ 45 h 67"/>
              <a:gd name="T48" fmla="*/ 54 w 120"/>
              <a:gd name="T49" fmla="*/ 38 h 67"/>
              <a:gd name="T50" fmla="*/ 54 w 120"/>
              <a:gd name="T51" fmla="*/ 67 h 67"/>
              <a:gd name="T52" fmla="*/ 13 w 120"/>
              <a:gd name="T53" fmla="*/ 67 h 67"/>
              <a:gd name="T54" fmla="*/ 0 w 120"/>
              <a:gd name="T55" fmla="*/ 54 h 67"/>
              <a:gd name="T56" fmla="*/ 8 w 120"/>
              <a:gd name="T57" fmla="*/ 43 h 67"/>
              <a:gd name="T58" fmla="*/ 8 w 120"/>
              <a:gd name="T59" fmla="*/ 39 h 67"/>
              <a:gd name="T60" fmla="*/ 29 w 120"/>
              <a:gd name="T61" fmla="*/ 1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0" h="67">
                <a:moveTo>
                  <a:pt x="29" y="18"/>
                </a:moveTo>
                <a:cubicBezTo>
                  <a:pt x="31" y="18"/>
                  <a:pt x="34" y="19"/>
                  <a:pt x="36" y="19"/>
                </a:cubicBezTo>
                <a:cubicBezTo>
                  <a:pt x="38" y="8"/>
                  <a:pt x="48" y="0"/>
                  <a:pt x="60" y="0"/>
                </a:cubicBezTo>
                <a:cubicBezTo>
                  <a:pt x="72" y="0"/>
                  <a:pt x="82" y="8"/>
                  <a:pt x="85" y="19"/>
                </a:cubicBezTo>
                <a:cubicBezTo>
                  <a:pt x="87" y="19"/>
                  <a:pt x="89" y="18"/>
                  <a:pt x="92" y="18"/>
                </a:cubicBezTo>
                <a:cubicBezTo>
                  <a:pt x="103" y="18"/>
                  <a:pt x="113" y="28"/>
                  <a:pt x="113" y="39"/>
                </a:cubicBezTo>
                <a:cubicBezTo>
                  <a:pt x="113" y="40"/>
                  <a:pt x="113" y="41"/>
                  <a:pt x="113" y="43"/>
                </a:cubicBezTo>
                <a:cubicBezTo>
                  <a:pt x="117" y="45"/>
                  <a:pt x="120" y="49"/>
                  <a:pt x="120" y="54"/>
                </a:cubicBezTo>
                <a:cubicBezTo>
                  <a:pt x="120" y="61"/>
                  <a:pt x="115" y="67"/>
                  <a:pt x="108" y="67"/>
                </a:cubicBezTo>
                <a:cubicBezTo>
                  <a:pt x="66" y="67"/>
                  <a:pt x="66" y="67"/>
                  <a:pt x="66" y="67"/>
                </a:cubicBezTo>
                <a:cubicBezTo>
                  <a:pt x="66" y="38"/>
                  <a:pt x="66" y="38"/>
                  <a:pt x="66" y="38"/>
                </a:cubicBezTo>
                <a:cubicBezTo>
                  <a:pt x="74" y="45"/>
                  <a:pt x="74" y="45"/>
                  <a:pt x="74" y="45"/>
                </a:cubicBezTo>
                <a:cubicBezTo>
                  <a:pt x="76" y="48"/>
                  <a:pt x="80" y="48"/>
                  <a:pt x="83" y="45"/>
                </a:cubicBezTo>
                <a:cubicBezTo>
                  <a:pt x="83" y="45"/>
                  <a:pt x="83" y="45"/>
                  <a:pt x="83" y="45"/>
                </a:cubicBezTo>
                <a:cubicBezTo>
                  <a:pt x="85" y="43"/>
                  <a:pt x="85" y="39"/>
                  <a:pt x="83" y="37"/>
                </a:cubicBezTo>
                <a:cubicBezTo>
                  <a:pt x="65" y="19"/>
                  <a:pt x="65" y="19"/>
                  <a:pt x="65" y="19"/>
                </a:cubicBezTo>
                <a:cubicBezTo>
                  <a:pt x="64" y="18"/>
                  <a:pt x="62" y="17"/>
                  <a:pt x="61" y="17"/>
                </a:cubicBezTo>
                <a:cubicBezTo>
                  <a:pt x="60" y="17"/>
                  <a:pt x="60" y="17"/>
                  <a:pt x="60" y="17"/>
                </a:cubicBezTo>
                <a:cubicBezTo>
                  <a:pt x="60" y="17"/>
                  <a:pt x="60" y="17"/>
                  <a:pt x="60" y="17"/>
                </a:cubicBezTo>
                <a:cubicBezTo>
                  <a:pt x="59" y="17"/>
                  <a:pt x="57" y="18"/>
                  <a:pt x="56" y="19"/>
                </a:cubicBezTo>
                <a:cubicBezTo>
                  <a:pt x="38" y="37"/>
                  <a:pt x="38" y="37"/>
                  <a:pt x="38" y="37"/>
                </a:cubicBezTo>
                <a:cubicBezTo>
                  <a:pt x="36" y="39"/>
                  <a:pt x="36" y="43"/>
                  <a:pt x="38" y="45"/>
                </a:cubicBezTo>
                <a:cubicBezTo>
                  <a:pt x="38" y="45"/>
                  <a:pt x="38" y="45"/>
                  <a:pt x="38" y="45"/>
                </a:cubicBezTo>
                <a:cubicBezTo>
                  <a:pt x="40" y="48"/>
                  <a:pt x="44" y="48"/>
                  <a:pt x="47" y="45"/>
                </a:cubicBezTo>
                <a:cubicBezTo>
                  <a:pt x="54" y="38"/>
                  <a:pt x="54" y="38"/>
                  <a:pt x="54" y="38"/>
                </a:cubicBezTo>
                <a:cubicBezTo>
                  <a:pt x="54" y="67"/>
                  <a:pt x="54" y="67"/>
                  <a:pt x="54" y="67"/>
                </a:cubicBezTo>
                <a:cubicBezTo>
                  <a:pt x="13" y="67"/>
                  <a:pt x="13" y="67"/>
                  <a:pt x="13" y="67"/>
                </a:cubicBezTo>
                <a:cubicBezTo>
                  <a:pt x="6" y="67"/>
                  <a:pt x="0" y="61"/>
                  <a:pt x="0" y="54"/>
                </a:cubicBezTo>
                <a:cubicBezTo>
                  <a:pt x="0" y="49"/>
                  <a:pt x="4" y="45"/>
                  <a:pt x="8" y="43"/>
                </a:cubicBezTo>
                <a:cubicBezTo>
                  <a:pt x="8" y="41"/>
                  <a:pt x="8" y="40"/>
                  <a:pt x="8" y="39"/>
                </a:cubicBezTo>
                <a:cubicBezTo>
                  <a:pt x="8" y="28"/>
                  <a:pt x="17" y="18"/>
                  <a:pt x="29" y="18"/>
                </a:cubicBezTo>
                <a:close/>
              </a:path>
            </a:pathLst>
          </a:custGeom>
          <a:solidFill>
            <a:srgbClr val="F5EDE8"/>
          </a:solidFill>
          <a:ln>
            <a:noFill/>
          </a:ln>
        </p:spPr>
        <p:txBody>
          <a:bodyPr vert="horz" wrap="square" lIns="68580" tIns="34290" rIns="68580" bIns="34290" numCol="1" anchor="t" anchorCtr="0" compatLnSpc="1"/>
          <a:lstStyle/>
          <a:p>
            <a:endParaRPr lang="zh-CN" altLang="en-US"/>
          </a:p>
        </p:txBody>
      </p:sp>
      <p:sp>
        <p:nvSpPr>
          <p:cNvPr id="39" name="文本框 38"/>
          <p:cNvSpPr txBox="1"/>
          <p:nvPr/>
        </p:nvSpPr>
        <p:spPr>
          <a:xfrm>
            <a:off x="1487732" y="2068527"/>
            <a:ext cx="538577" cy="300082"/>
          </a:xfrm>
          <a:prstGeom prst="rect">
            <a:avLst/>
          </a:prstGeom>
          <a:noFill/>
        </p:spPr>
        <p:txBody>
          <a:bodyPr wrap="square" lIns="68580" tIns="34290" rIns="68580" bIns="34290" rtlCol="0">
            <a:spAutoFit/>
          </a:bodyPr>
          <a:lstStyle/>
          <a:p>
            <a:pPr algn="r"/>
            <a:r>
              <a:rPr lang="en-US" altLang="zh-CN" sz="1500" dirty="0">
                <a:solidFill>
                  <a:srgbClr val="F5EDE8"/>
                </a:solidFill>
                <a:latin typeface="方正综艺简体" panose="03000509000000000000" pitchFamily="65" charset="-122"/>
                <a:ea typeface="方正综艺简体" panose="03000509000000000000" pitchFamily="65" charset="-122"/>
              </a:rPr>
              <a:t>01</a:t>
            </a:r>
            <a:endParaRPr lang="zh-CN" altLang="en-US" sz="1500" dirty="0">
              <a:solidFill>
                <a:srgbClr val="F5EDE8"/>
              </a:solidFill>
              <a:latin typeface="方正综艺简体" panose="03000509000000000000" pitchFamily="65" charset="-122"/>
              <a:ea typeface="方正综艺简体" panose="03000509000000000000" pitchFamily="65" charset="-122"/>
            </a:endParaRPr>
          </a:p>
        </p:txBody>
      </p:sp>
      <p:sp>
        <p:nvSpPr>
          <p:cNvPr id="41" name="文本框 40"/>
          <p:cNvSpPr txBox="1"/>
          <p:nvPr/>
        </p:nvSpPr>
        <p:spPr>
          <a:xfrm>
            <a:off x="2053116" y="2068527"/>
            <a:ext cx="538577" cy="300082"/>
          </a:xfrm>
          <a:prstGeom prst="rect">
            <a:avLst/>
          </a:prstGeom>
          <a:noFill/>
        </p:spPr>
        <p:txBody>
          <a:bodyPr wrap="square" lIns="68580" tIns="34290" rIns="68580" bIns="34290" rtlCol="0">
            <a:spAutoFit/>
          </a:bodyPr>
          <a:lstStyle/>
          <a:p>
            <a:r>
              <a:rPr lang="en-US" altLang="zh-CN" sz="1500" dirty="0">
                <a:solidFill>
                  <a:srgbClr val="F5EDE8"/>
                </a:solidFill>
                <a:latin typeface="方正综艺简体" panose="03000509000000000000" pitchFamily="65" charset="-122"/>
                <a:ea typeface="方正综艺简体" panose="03000509000000000000" pitchFamily="65" charset="-122"/>
              </a:rPr>
              <a:t>02</a:t>
            </a:r>
            <a:endParaRPr lang="zh-CN" altLang="en-US" sz="1500" dirty="0">
              <a:solidFill>
                <a:srgbClr val="F5EDE8"/>
              </a:solidFill>
              <a:latin typeface="方正综艺简体" panose="03000509000000000000" pitchFamily="65" charset="-122"/>
              <a:ea typeface="方正综艺简体" panose="03000509000000000000" pitchFamily="65" charset="-122"/>
            </a:endParaRPr>
          </a:p>
        </p:txBody>
      </p:sp>
      <p:sp>
        <p:nvSpPr>
          <p:cNvPr id="43" name="文本框 42"/>
          <p:cNvSpPr txBox="1"/>
          <p:nvPr/>
        </p:nvSpPr>
        <p:spPr>
          <a:xfrm>
            <a:off x="2053116" y="2366219"/>
            <a:ext cx="538577" cy="300082"/>
          </a:xfrm>
          <a:prstGeom prst="rect">
            <a:avLst/>
          </a:prstGeom>
          <a:noFill/>
        </p:spPr>
        <p:txBody>
          <a:bodyPr wrap="square" lIns="68580" tIns="34290" rIns="68580" bIns="34290" rtlCol="0">
            <a:spAutoFit/>
          </a:bodyPr>
          <a:lstStyle/>
          <a:p>
            <a:r>
              <a:rPr lang="en-US" altLang="zh-CN" sz="1500" dirty="0">
                <a:solidFill>
                  <a:srgbClr val="F5EDE8"/>
                </a:solidFill>
                <a:latin typeface="方正综艺简体" panose="03000509000000000000" pitchFamily="65" charset="-122"/>
                <a:ea typeface="方正综艺简体" panose="03000509000000000000" pitchFamily="65" charset="-122"/>
              </a:rPr>
              <a:t>03</a:t>
            </a:r>
            <a:endParaRPr lang="zh-CN" altLang="en-US" sz="1500" dirty="0">
              <a:solidFill>
                <a:srgbClr val="F5EDE8"/>
              </a:solidFill>
              <a:latin typeface="方正综艺简体" panose="03000509000000000000" pitchFamily="65" charset="-122"/>
              <a:ea typeface="方正综艺简体" panose="03000509000000000000" pitchFamily="65" charset="-122"/>
            </a:endParaRPr>
          </a:p>
        </p:txBody>
      </p:sp>
      <p:sp>
        <p:nvSpPr>
          <p:cNvPr id="44" name="文本框 43"/>
          <p:cNvSpPr txBox="1"/>
          <p:nvPr/>
        </p:nvSpPr>
        <p:spPr>
          <a:xfrm>
            <a:off x="1486513" y="2366219"/>
            <a:ext cx="538577" cy="300082"/>
          </a:xfrm>
          <a:prstGeom prst="rect">
            <a:avLst/>
          </a:prstGeom>
          <a:noFill/>
        </p:spPr>
        <p:txBody>
          <a:bodyPr wrap="square" lIns="68580" tIns="34290" rIns="68580" bIns="34290" rtlCol="0">
            <a:spAutoFit/>
          </a:bodyPr>
          <a:lstStyle/>
          <a:p>
            <a:pPr algn="r"/>
            <a:r>
              <a:rPr lang="en-US" altLang="zh-CN" sz="1500" dirty="0">
                <a:solidFill>
                  <a:srgbClr val="F5EDE8"/>
                </a:solidFill>
                <a:latin typeface="方正综艺简体" panose="03000509000000000000" pitchFamily="65" charset="-122"/>
                <a:ea typeface="方正综艺简体" panose="03000509000000000000" pitchFamily="65" charset="-122"/>
              </a:rPr>
              <a:t>04</a:t>
            </a:r>
            <a:endParaRPr lang="zh-CN" altLang="en-US" sz="1500" dirty="0">
              <a:solidFill>
                <a:srgbClr val="F5EDE8"/>
              </a:solidFill>
              <a:latin typeface="方正综艺简体" panose="03000509000000000000" pitchFamily="65" charset="-122"/>
              <a:ea typeface="方正综艺简体" panose="03000509000000000000" pitchFamily="65" charset="-122"/>
            </a:endParaRPr>
          </a:p>
        </p:txBody>
      </p:sp>
      <p:grpSp>
        <p:nvGrpSpPr>
          <p:cNvPr id="5" name="组合 44"/>
          <p:cNvGrpSpPr/>
          <p:nvPr/>
        </p:nvGrpSpPr>
        <p:grpSpPr>
          <a:xfrm>
            <a:off x="3906495" y="1374290"/>
            <a:ext cx="4533453" cy="535022"/>
            <a:chOff x="1255541" y="1870076"/>
            <a:chExt cx="6044604" cy="713143"/>
          </a:xfrm>
        </p:grpSpPr>
        <p:sp>
          <p:nvSpPr>
            <p:cNvPr id="46" name="文本框 45"/>
            <p:cNvSpPr txBox="1"/>
            <p:nvPr/>
          </p:nvSpPr>
          <p:spPr>
            <a:xfrm>
              <a:off x="1255543" y="2183233"/>
              <a:ext cx="6044602" cy="399986"/>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文字是简单的视觉图案再现 口语的声音，因而更加清晰，于</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2013</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1255541" y="1870076"/>
              <a:ext cx="3099956"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8" name="组合 50"/>
          <p:cNvGrpSpPr/>
          <p:nvPr/>
        </p:nvGrpSpPr>
        <p:grpSpPr>
          <a:xfrm>
            <a:off x="3906495" y="2147837"/>
            <a:ext cx="4533453" cy="535022"/>
            <a:chOff x="1255541" y="1870076"/>
            <a:chExt cx="6044604" cy="713143"/>
          </a:xfrm>
        </p:grpSpPr>
        <p:sp>
          <p:nvSpPr>
            <p:cNvPr id="52" name="文本框 51"/>
            <p:cNvSpPr txBox="1"/>
            <p:nvPr/>
          </p:nvSpPr>
          <p:spPr>
            <a:xfrm>
              <a:off x="1255543" y="2183233"/>
              <a:ext cx="6044602" cy="399986"/>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文字是简单的视觉图案再现 口语的声音，因而更加清晰，于</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2013</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1255541" y="1870076"/>
              <a:ext cx="3099956"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0" name="组合 56"/>
          <p:cNvGrpSpPr/>
          <p:nvPr/>
        </p:nvGrpSpPr>
        <p:grpSpPr>
          <a:xfrm>
            <a:off x="3906494" y="2921383"/>
            <a:ext cx="4533453" cy="535022"/>
            <a:chOff x="1255541" y="1870076"/>
            <a:chExt cx="6044604" cy="713143"/>
          </a:xfrm>
        </p:grpSpPr>
        <p:sp>
          <p:nvSpPr>
            <p:cNvPr id="58" name="文本框 57"/>
            <p:cNvSpPr txBox="1"/>
            <p:nvPr/>
          </p:nvSpPr>
          <p:spPr>
            <a:xfrm>
              <a:off x="1255543" y="2183233"/>
              <a:ext cx="6044602" cy="399986"/>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文字是简单的视觉图案再现 口语的声音，因而更加清晰，于</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2013</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1255541" y="1870076"/>
              <a:ext cx="3099956"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2" name="组合 62"/>
          <p:cNvGrpSpPr/>
          <p:nvPr/>
        </p:nvGrpSpPr>
        <p:grpSpPr>
          <a:xfrm>
            <a:off x="3906495" y="3694930"/>
            <a:ext cx="4533453" cy="535022"/>
            <a:chOff x="1255541" y="1870076"/>
            <a:chExt cx="6044604" cy="713143"/>
          </a:xfrm>
        </p:grpSpPr>
        <p:sp>
          <p:nvSpPr>
            <p:cNvPr id="64" name="文本框 63"/>
            <p:cNvSpPr txBox="1"/>
            <p:nvPr/>
          </p:nvSpPr>
          <p:spPr>
            <a:xfrm>
              <a:off x="1255543" y="2183233"/>
              <a:ext cx="6044602" cy="399986"/>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文字是简单的视觉图案再现 口语的声音，因而更加清晰，于</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2013</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1255541" y="1870076"/>
              <a:ext cx="3099956"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657">
        <p15:prstTrans prst="fallOver"/>
      </p:transition>
    </mc:Choice>
    <mc:Fallback>
      <p:transition spd="slow" advClick="0" advTm="465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1000"/>
                                        <p:tgtEl>
                                          <p:spTgt spid="3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0"/>
                                        <p:tgtEl>
                                          <p:spTgt spid="3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1000"/>
                                        <p:tgtEl>
                                          <p:spTgt spid="3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1000"/>
                                        <p:tgtEl>
                                          <p:spTgt spid="4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1000"/>
                                        <p:tgtEl>
                                          <p:spTgt spid="4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1000"/>
                                        <p:tgtEl>
                                          <p:spTgt spid="44"/>
                                        </p:tgtEl>
                                      </p:cBhvr>
                                    </p:animEffect>
                                  </p:childTnLst>
                                </p:cTn>
                              </p:par>
                            </p:childTnLst>
                          </p:cTn>
                        </p:par>
                        <p:par>
                          <p:cTn id="56" fill="hold">
                            <p:stCondLst>
                              <p:cond delay="1000"/>
                            </p:stCondLst>
                            <p:childTnLst>
                              <p:par>
                                <p:cTn id="57" presetID="16" presetClass="entr" presetSubtype="21"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barn(inVertical)">
                                      <p:cBhvr>
                                        <p:cTn id="59" dur="500"/>
                                        <p:tgtEl>
                                          <p:spTgt spid="5"/>
                                        </p:tgtEl>
                                      </p:cBhvr>
                                    </p:animEffect>
                                  </p:childTnLst>
                                </p:cTn>
                              </p:par>
                            </p:childTnLst>
                          </p:cTn>
                        </p:par>
                        <p:par>
                          <p:cTn id="60" fill="hold">
                            <p:stCondLst>
                              <p:cond delay="1500"/>
                            </p:stCondLst>
                            <p:childTnLst>
                              <p:par>
                                <p:cTn id="61" presetID="16" presetClass="entr" presetSubtype="21" fill="hold"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barn(inVertical)">
                                      <p:cBhvr>
                                        <p:cTn id="63" dur="500"/>
                                        <p:tgtEl>
                                          <p:spTgt spid="18"/>
                                        </p:tgtEl>
                                      </p:cBhvr>
                                    </p:animEffect>
                                  </p:childTnLst>
                                </p:cTn>
                              </p:par>
                            </p:childTnLst>
                          </p:cTn>
                        </p:par>
                        <p:par>
                          <p:cTn id="64" fill="hold">
                            <p:stCondLst>
                              <p:cond delay="2000"/>
                            </p:stCondLst>
                            <p:childTnLst>
                              <p:par>
                                <p:cTn id="65" presetID="16" presetClass="entr" presetSubtype="21"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barn(inVertical)">
                                      <p:cBhvr>
                                        <p:cTn id="67" dur="500"/>
                                        <p:tgtEl>
                                          <p:spTgt spid="20"/>
                                        </p:tgtEl>
                                      </p:cBhvr>
                                    </p:animEffect>
                                  </p:childTnLst>
                                </p:cTn>
                              </p:par>
                            </p:childTnLst>
                          </p:cTn>
                        </p:par>
                        <p:par>
                          <p:cTn id="68" fill="hold">
                            <p:stCondLst>
                              <p:cond delay="2500"/>
                            </p:stCondLst>
                            <p:childTnLst>
                              <p:par>
                                <p:cTn id="69" presetID="16" presetClass="entr" presetSubtype="21"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barn(inVertical)">
                                      <p:cBhvr>
                                        <p:cTn id="7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36" grpId="0" animBg="1"/>
      <p:bldP spid="37" grpId="0" animBg="1"/>
      <p:bldP spid="39" grpId="0"/>
      <p:bldP spid="41" grpId="0"/>
      <p:bldP spid="43" grpId="0"/>
      <p:bldP spid="4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9" name="直接连接符 7255"/>
          <p:cNvCxnSpPr/>
          <p:nvPr/>
        </p:nvCxnSpPr>
        <p:spPr>
          <a:xfrm>
            <a:off x="4571321" y="1087489"/>
            <a:ext cx="0" cy="3746329"/>
          </a:xfrm>
          <a:prstGeom prst="line">
            <a:avLst/>
          </a:prstGeom>
          <a:ln w="25400">
            <a:gradFill>
              <a:gsLst>
                <a:gs pos="0">
                  <a:schemeClr val="bg1">
                    <a:lumMod val="95000"/>
                  </a:schemeClr>
                </a:gs>
                <a:gs pos="26000">
                  <a:schemeClr val="tx1">
                    <a:lumMod val="50000"/>
                    <a:lumOff val="50000"/>
                  </a:schemeClr>
                </a:gs>
                <a:gs pos="81000">
                  <a:schemeClr val="tx1">
                    <a:lumMod val="50000"/>
                    <a:lumOff val="50000"/>
                  </a:schemeClr>
                </a:gs>
                <a:gs pos="53000">
                  <a:schemeClr val="tx1">
                    <a:lumMod val="65000"/>
                    <a:lumOff val="35000"/>
                  </a:schemeClr>
                </a:gs>
                <a:gs pos="100000">
                  <a:schemeClr val="bg1">
                    <a:lumMod val="8500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2" name="Group 3"/>
          <p:cNvGrpSpPr/>
          <p:nvPr/>
        </p:nvGrpSpPr>
        <p:grpSpPr>
          <a:xfrm>
            <a:off x="2084942" y="1269480"/>
            <a:ext cx="2483448" cy="1656261"/>
            <a:chOff x="2779923" y="1692118"/>
            <a:chExt cx="3311264" cy="2207666"/>
          </a:xfrm>
        </p:grpSpPr>
        <p:sp>
          <p:nvSpPr>
            <p:cNvPr id="77" name="Freeform 2004"/>
            <p:cNvSpPr/>
            <p:nvPr/>
          </p:nvSpPr>
          <p:spPr bwMode="auto">
            <a:xfrm>
              <a:off x="3387823" y="1692119"/>
              <a:ext cx="2702550" cy="2207665"/>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rgbClr val="736288"/>
            </a:solidFill>
            <a:ln>
              <a:noFill/>
            </a:ln>
            <a:effectLst>
              <a:outerShdw blurRad="127000" dist="38100" dir="2700000" algn="tl" rotWithShape="0">
                <a:prstClr val="black">
                  <a:alpha val="25000"/>
                </a:prstClr>
              </a:outerShdw>
            </a:effec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grpSp>
          <p:nvGrpSpPr>
            <p:cNvPr id="4" name="组合 7251"/>
            <p:cNvGrpSpPr/>
            <p:nvPr/>
          </p:nvGrpSpPr>
          <p:grpSpPr>
            <a:xfrm>
              <a:off x="2779923" y="1692118"/>
              <a:ext cx="3311264" cy="2207665"/>
              <a:chOff x="2130758" y="3935469"/>
              <a:chExt cx="4098864" cy="2732769"/>
            </a:xfrm>
          </p:grpSpPr>
          <p:grpSp>
            <p:nvGrpSpPr>
              <p:cNvPr id="5" name="组合 3286"/>
              <p:cNvGrpSpPr/>
              <p:nvPr/>
            </p:nvGrpSpPr>
            <p:grpSpPr>
              <a:xfrm>
                <a:off x="2130758" y="3935469"/>
                <a:ext cx="4098864" cy="2732769"/>
                <a:chOff x="3295168" y="2661445"/>
                <a:chExt cx="4098864" cy="2732769"/>
              </a:xfrm>
            </p:grpSpPr>
            <p:grpSp>
              <p:nvGrpSpPr>
                <p:cNvPr id="6" name="组合 3287"/>
                <p:cNvGrpSpPr/>
                <p:nvPr/>
              </p:nvGrpSpPr>
              <p:grpSpPr>
                <a:xfrm>
                  <a:off x="3295168" y="2661445"/>
                  <a:ext cx="4098864" cy="2732769"/>
                  <a:chOff x="3466618" y="2447585"/>
                  <a:chExt cx="4098864" cy="2732769"/>
                </a:xfrm>
              </p:grpSpPr>
              <p:sp>
                <p:nvSpPr>
                  <p:cNvPr id="92" name="Freeform 2004"/>
                  <p:cNvSpPr/>
                  <p:nvPr/>
                </p:nvSpPr>
                <p:spPr bwMode="auto">
                  <a:xfrm>
                    <a:off x="4220117" y="2447585"/>
                    <a:ext cx="3345365" cy="2732769"/>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chemeClr val="accent1"/>
                  </a:solidFill>
                  <a:ln>
                    <a:noFill/>
                  </a:ln>
                  <a:effec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sp>
                <p:nvSpPr>
                  <p:cNvPr id="93" name="椭圆 3290"/>
                  <p:cNvSpPr/>
                  <p:nvPr/>
                </p:nvSpPr>
                <p:spPr>
                  <a:xfrm>
                    <a:off x="3466618" y="3230784"/>
                    <a:ext cx="1166370" cy="116637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anose="020B0503020204020204" pitchFamily="34" charset="-122"/>
                      <a:ea typeface="微软雅黑" panose="020B0503020204020204" pitchFamily="34" charset="-122"/>
                    </a:endParaRPr>
                  </a:p>
                </p:txBody>
              </p:sp>
            </p:grpSp>
            <p:sp>
              <p:nvSpPr>
                <p:cNvPr id="91" name="椭圆 3288"/>
                <p:cNvSpPr/>
                <p:nvPr/>
              </p:nvSpPr>
              <p:spPr>
                <a:xfrm>
                  <a:off x="3345174" y="3494650"/>
                  <a:ext cx="1066358" cy="10663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anose="020B0503020204020204" pitchFamily="34" charset="-122"/>
                    <a:ea typeface="微软雅黑" panose="020B0503020204020204" pitchFamily="34" charset="-122"/>
                  </a:endParaRPr>
                </a:p>
              </p:txBody>
            </p:sp>
          </p:grpSp>
          <p:sp>
            <p:nvSpPr>
              <p:cNvPr id="88" name="文本框 3295"/>
              <p:cNvSpPr txBox="1"/>
              <p:nvPr/>
            </p:nvSpPr>
            <p:spPr>
              <a:xfrm>
                <a:off x="3668504" y="4296610"/>
                <a:ext cx="1054099" cy="660167"/>
              </a:xfrm>
              <a:prstGeom prst="rect">
                <a:avLst/>
              </a:prstGeom>
              <a:noFill/>
            </p:spPr>
            <p:txBody>
              <a:bodyPr wrap="square" rtlCol="0">
                <a:spAutoFit/>
              </a:bodyPr>
              <a:lstStyle/>
              <a:p>
                <a:pPr algn="just"/>
                <a:r>
                  <a:rPr lang="en-US" altLang="zh-CN" sz="2000" dirty="0">
                    <a:solidFill>
                      <a:schemeClr val="bg1"/>
                    </a:solidFill>
                    <a:latin typeface="微软雅黑" panose="020B0503020204020204" pitchFamily="34" charset="-122"/>
                    <a:ea typeface="微软雅黑" panose="020B0503020204020204" pitchFamily="34" charset="-122"/>
                  </a:rPr>
                  <a:t>01</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7244"/>
            <p:cNvGrpSpPr/>
            <p:nvPr/>
          </p:nvGrpSpPr>
          <p:grpSpPr>
            <a:xfrm>
              <a:off x="2987006" y="2512585"/>
              <a:ext cx="482555" cy="513521"/>
              <a:chOff x="7436301" y="1281113"/>
              <a:chExt cx="296863" cy="315913"/>
            </a:xfrm>
          </p:grpSpPr>
          <p:grpSp>
            <p:nvGrpSpPr>
              <p:cNvPr id="8" name="组合 7243"/>
              <p:cNvGrpSpPr/>
              <p:nvPr/>
            </p:nvGrpSpPr>
            <p:grpSpPr>
              <a:xfrm>
                <a:off x="7436301" y="1289050"/>
                <a:ext cx="296863" cy="307976"/>
                <a:chOff x="7436301" y="1289050"/>
                <a:chExt cx="296863" cy="307976"/>
              </a:xfrm>
            </p:grpSpPr>
            <p:sp>
              <p:nvSpPr>
                <p:cNvPr id="82" name="Freeform 1994"/>
                <p:cNvSpPr/>
                <p:nvPr/>
              </p:nvSpPr>
              <p:spPr bwMode="auto">
                <a:xfrm>
                  <a:off x="7680776" y="1352550"/>
                  <a:ext cx="52388" cy="244475"/>
                </a:xfrm>
                <a:custGeom>
                  <a:avLst/>
                  <a:gdLst>
                    <a:gd name="T0" fmla="*/ 14 w 14"/>
                    <a:gd name="T1" fmla="*/ 58 h 65"/>
                    <a:gd name="T2" fmla="*/ 7 w 14"/>
                    <a:gd name="T3" fmla="*/ 65 h 65"/>
                    <a:gd name="T4" fmla="*/ 0 w 14"/>
                    <a:gd name="T5" fmla="*/ 58 h 65"/>
                    <a:gd name="T6" fmla="*/ 0 w 14"/>
                    <a:gd name="T7" fmla="*/ 6 h 65"/>
                    <a:gd name="T8" fmla="*/ 7 w 14"/>
                    <a:gd name="T9" fmla="*/ 0 h 65"/>
                    <a:gd name="T10" fmla="*/ 14 w 14"/>
                    <a:gd name="T11" fmla="*/ 6 h 65"/>
                    <a:gd name="T12" fmla="*/ 14 w 14"/>
                    <a:gd name="T13" fmla="*/ 58 h 65"/>
                  </a:gdLst>
                  <a:ahLst/>
                  <a:cxnLst>
                    <a:cxn ang="0">
                      <a:pos x="T0" y="T1"/>
                    </a:cxn>
                    <a:cxn ang="0">
                      <a:pos x="T2" y="T3"/>
                    </a:cxn>
                    <a:cxn ang="0">
                      <a:pos x="T4" y="T5"/>
                    </a:cxn>
                    <a:cxn ang="0">
                      <a:pos x="T6" y="T7"/>
                    </a:cxn>
                    <a:cxn ang="0">
                      <a:pos x="T8" y="T9"/>
                    </a:cxn>
                    <a:cxn ang="0">
                      <a:pos x="T10" y="T11"/>
                    </a:cxn>
                    <a:cxn ang="0">
                      <a:pos x="T12" y="T13"/>
                    </a:cxn>
                  </a:cxnLst>
                  <a:rect l="0" t="0" r="r" b="b"/>
                  <a:pathLst>
                    <a:path w="14" h="65">
                      <a:moveTo>
                        <a:pt x="14" y="58"/>
                      </a:moveTo>
                      <a:cubicBezTo>
                        <a:pt x="14" y="62"/>
                        <a:pt x="11" y="65"/>
                        <a:pt x="7" y="65"/>
                      </a:cubicBezTo>
                      <a:cubicBezTo>
                        <a:pt x="3" y="65"/>
                        <a:pt x="0" y="62"/>
                        <a:pt x="0" y="58"/>
                      </a:cubicBezTo>
                      <a:cubicBezTo>
                        <a:pt x="0" y="6"/>
                        <a:pt x="0" y="6"/>
                        <a:pt x="0" y="6"/>
                      </a:cubicBezTo>
                      <a:cubicBezTo>
                        <a:pt x="0" y="3"/>
                        <a:pt x="3" y="0"/>
                        <a:pt x="7" y="0"/>
                      </a:cubicBezTo>
                      <a:cubicBezTo>
                        <a:pt x="11" y="0"/>
                        <a:pt x="14" y="3"/>
                        <a:pt x="14" y="6"/>
                      </a:cubicBezTo>
                      <a:lnTo>
                        <a:pt x="14" y="5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sp>
              <p:nvSpPr>
                <p:cNvPr id="83" name="Freeform 1995"/>
                <p:cNvSpPr/>
                <p:nvPr/>
              </p:nvSpPr>
              <p:spPr bwMode="auto">
                <a:xfrm>
                  <a:off x="7606163" y="1401763"/>
                  <a:ext cx="52388" cy="195263"/>
                </a:xfrm>
                <a:custGeom>
                  <a:avLst/>
                  <a:gdLst>
                    <a:gd name="T0" fmla="*/ 14 w 14"/>
                    <a:gd name="T1" fmla="*/ 45 h 52"/>
                    <a:gd name="T2" fmla="*/ 7 w 14"/>
                    <a:gd name="T3" fmla="*/ 52 h 52"/>
                    <a:gd name="T4" fmla="*/ 0 w 14"/>
                    <a:gd name="T5" fmla="*/ 45 h 52"/>
                    <a:gd name="T6" fmla="*/ 0 w 14"/>
                    <a:gd name="T7" fmla="*/ 7 h 52"/>
                    <a:gd name="T8" fmla="*/ 7 w 14"/>
                    <a:gd name="T9" fmla="*/ 0 h 52"/>
                    <a:gd name="T10" fmla="*/ 14 w 14"/>
                    <a:gd name="T11" fmla="*/ 7 h 52"/>
                    <a:gd name="T12" fmla="*/ 14 w 14"/>
                    <a:gd name="T13" fmla="*/ 45 h 52"/>
                  </a:gdLst>
                  <a:ahLst/>
                  <a:cxnLst>
                    <a:cxn ang="0">
                      <a:pos x="T0" y="T1"/>
                    </a:cxn>
                    <a:cxn ang="0">
                      <a:pos x="T2" y="T3"/>
                    </a:cxn>
                    <a:cxn ang="0">
                      <a:pos x="T4" y="T5"/>
                    </a:cxn>
                    <a:cxn ang="0">
                      <a:pos x="T6" y="T7"/>
                    </a:cxn>
                    <a:cxn ang="0">
                      <a:pos x="T8" y="T9"/>
                    </a:cxn>
                    <a:cxn ang="0">
                      <a:pos x="T10" y="T11"/>
                    </a:cxn>
                    <a:cxn ang="0">
                      <a:pos x="T12" y="T13"/>
                    </a:cxn>
                  </a:cxnLst>
                  <a:rect l="0" t="0" r="r" b="b"/>
                  <a:pathLst>
                    <a:path w="14" h="52">
                      <a:moveTo>
                        <a:pt x="14" y="45"/>
                      </a:moveTo>
                      <a:cubicBezTo>
                        <a:pt x="14" y="49"/>
                        <a:pt x="11" y="52"/>
                        <a:pt x="7" y="52"/>
                      </a:cubicBezTo>
                      <a:cubicBezTo>
                        <a:pt x="3" y="52"/>
                        <a:pt x="0" y="49"/>
                        <a:pt x="0" y="45"/>
                      </a:cubicBezTo>
                      <a:cubicBezTo>
                        <a:pt x="0" y="7"/>
                        <a:pt x="0" y="7"/>
                        <a:pt x="0" y="7"/>
                      </a:cubicBezTo>
                      <a:cubicBezTo>
                        <a:pt x="0" y="3"/>
                        <a:pt x="3" y="0"/>
                        <a:pt x="7" y="0"/>
                      </a:cubicBezTo>
                      <a:cubicBezTo>
                        <a:pt x="11" y="0"/>
                        <a:pt x="14" y="3"/>
                        <a:pt x="14" y="7"/>
                      </a:cubicBezTo>
                      <a:lnTo>
                        <a:pt x="14" y="4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sp>
              <p:nvSpPr>
                <p:cNvPr id="84" name="Freeform 1996"/>
                <p:cNvSpPr/>
                <p:nvPr/>
              </p:nvSpPr>
              <p:spPr bwMode="auto">
                <a:xfrm>
                  <a:off x="7529963" y="1462088"/>
                  <a:ext cx="53975" cy="134938"/>
                </a:xfrm>
                <a:custGeom>
                  <a:avLst/>
                  <a:gdLst>
                    <a:gd name="T0" fmla="*/ 14 w 14"/>
                    <a:gd name="T1" fmla="*/ 29 h 36"/>
                    <a:gd name="T2" fmla="*/ 7 w 14"/>
                    <a:gd name="T3" fmla="*/ 36 h 36"/>
                    <a:gd name="T4" fmla="*/ 0 w 14"/>
                    <a:gd name="T5" fmla="*/ 29 h 36"/>
                    <a:gd name="T6" fmla="*/ 0 w 14"/>
                    <a:gd name="T7" fmla="*/ 7 h 36"/>
                    <a:gd name="T8" fmla="*/ 7 w 14"/>
                    <a:gd name="T9" fmla="*/ 0 h 36"/>
                    <a:gd name="T10" fmla="*/ 14 w 14"/>
                    <a:gd name="T11" fmla="*/ 7 h 36"/>
                    <a:gd name="T12" fmla="*/ 14 w 14"/>
                    <a:gd name="T13" fmla="*/ 29 h 36"/>
                  </a:gdLst>
                  <a:ahLst/>
                  <a:cxnLst>
                    <a:cxn ang="0">
                      <a:pos x="T0" y="T1"/>
                    </a:cxn>
                    <a:cxn ang="0">
                      <a:pos x="T2" y="T3"/>
                    </a:cxn>
                    <a:cxn ang="0">
                      <a:pos x="T4" y="T5"/>
                    </a:cxn>
                    <a:cxn ang="0">
                      <a:pos x="T6" y="T7"/>
                    </a:cxn>
                    <a:cxn ang="0">
                      <a:pos x="T8" y="T9"/>
                    </a:cxn>
                    <a:cxn ang="0">
                      <a:pos x="T10" y="T11"/>
                    </a:cxn>
                    <a:cxn ang="0">
                      <a:pos x="T12" y="T13"/>
                    </a:cxn>
                  </a:cxnLst>
                  <a:rect l="0" t="0" r="r" b="b"/>
                  <a:pathLst>
                    <a:path w="14" h="36">
                      <a:moveTo>
                        <a:pt x="14" y="29"/>
                      </a:moveTo>
                      <a:cubicBezTo>
                        <a:pt x="14" y="33"/>
                        <a:pt x="11" y="36"/>
                        <a:pt x="7" y="36"/>
                      </a:cubicBezTo>
                      <a:cubicBezTo>
                        <a:pt x="3" y="36"/>
                        <a:pt x="0" y="33"/>
                        <a:pt x="0" y="29"/>
                      </a:cubicBezTo>
                      <a:cubicBezTo>
                        <a:pt x="0" y="7"/>
                        <a:pt x="0" y="7"/>
                        <a:pt x="0" y="7"/>
                      </a:cubicBezTo>
                      <a:cubicBezTo>
                        <a:pt x="0" y="3"/>
                        <a:pt x="3" y="0"/>
                        <a:pt x="7" y="0"/>
                      </a:cubicBezTo>
                      <a:cubicBezTo>
                        <a:pt x="11" y="0"/>
                        <a:pt x="14" y="3"/>
                        <a:pt x="14" y="7"/>
                      </a:cubicBezTo>
                      <a:lnTo>
                        <a:pt x="14" y="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sp>
              <p:nvSpPr>
                <p:cNvPr id="85" name="Freeform 1997"/>
                <p:cNvSpPr/>
                <p:nvPr/>
              </p:nvSpPr>
              <p:spPr bwMode="auto">
                <a:xfrm>
                  <a:off x="7463288" y="1503363"/>
                  <a:ext cx="52388" cy="93663"/>
                </a:xfrm>
                <a:custGeom>
                  <a:avLst/>
                  <a:gdLst>
                    <a:gd name="T0" fmla="*/ 14 w 14"/>
                    <a:gd name="T1" fmla="*/ 18 h 25"/>
                    <a:gd name="T2" fmla="*/ 7 w 14"/>
                    <a:gd name="T3" fmla="*/ 25 h 25"/>
                    <a:gd name="T4" fmla="*/ 0 w 14"/>
                    <a:gd name="T5" fmla="*/ 18 h 25"/>
                    <a:gd name="T6" fmla="*/ 0 w 14"/>
                    <a:gd name="T7" fmla="*/ 6 h 25"/>
                    <a:gd name="T8" fmla="*/ 7 w 14"/>
                    <a:gd name="T9" fmla="*/ 0 h 25"/>
                    <a:gd name="T10" fmla="*/ 14 w 14"/>
                    <a:gd name="T11" fmla="*/ 6 h 25"/>
                    <a:gd name="T12" fmla="*/ 14 w 14"/>
                    <a:gd name="T13" fmla="*/ 18 h 25"/>
                  </a:gdLst>
                  <a:ahLst/>
                  <a:cxnLst>
                    <a:cxn ang="0">
                      <a:pos x="T0" y="T1"/>
                    </a:cxn>
                    <a:cxn ang="0">
                      <a:pos x="T2" y="T3"/>
                    </a:cxn>
                    <a:cxn ang="0">
                      <a:pos x="T4" y="T5"/>
                    </a:cxn>
                    <a:cxn ang="0">
                      <a:pos x="T6" y="T7"/>
                    </a:cxn>
                    <a:cxn ang="0">
                      <a:pos x="T8" y="T9"/>
                    </a:cxn>
                    <a:cxn ang="0">
                      <a:pos x="T10" y="T11"/>
                    </a:cxn>
                    <a:cxn ang="0">
                      <a:pos x="T12" y="T13"/>
                    </a:cxn>
                  </a:cxnLst>
                  <a:rect l="0" t="0" r="r" b="b"/>
                  <a:pathLst>
                    <a:path w="14" h="25">
                      <a:moveTo>
                        <a:pt x="14" y="18"/>
                      </a:moveTo>
                      <a:cubicBezTo>
                        <a:pt x="14" y="22"/>
                        <a:pt x="11" y="25"/>
                        <a:pt x="7" y="25"/>
                      </a:cubicBezTo>
                      <a:cubicBezTo>
                        <a:pt x="3" y="25"/>
                        <a:pt x="0" y="22"/>
                        <a:pt x="0" y="18"/>
                      </a:cubicBezTo>
                      <a:cubicBezTo>
                        <a:pt x="0" y="6"/>
                        <a:pt x="0" y="6"/>
                        <a:pt x="0" y="6"/>
                      </a:cubicBezTo>
                      <a:cubicBezTo>
                        <a:pt x="0" y="3"/>
                        <a:pt x="3" y="0"/>
                        <a:pt x="7" y="0"/>
                      </a:cubicBezTo>
                      <a:cubicBezTo>
                        <a:pt x="11" y="0"/>
                        <a:pt x="14" y="3"/>
                        <a:pt x="14" y="6"/>
                      </a:cubicBezTo>
                      <a:lnTo>
                        <a:pt x="14"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sp>
              <p:nvSpPr>
                <p:cNvPr id="86" name="Freeform 2000"/>
                <p:cNvSpPr/>
                <p:nvPr/>
              </p:nvSpPr>
              <p:spPr bwMode="auto">
                <a:xfrm>
                  <a:off x="7436301" y="1289050"/>
                  <a:ext cx="244475" cy="176213"/>
                </a:xfrm>
                <a:custGeom>
                  <a:avLst/>
                  <a:gdLst>
                    <a:gd name="T0" fmla="*/ 6 w 65"/>
                    <a:gd name="T1" fmla="*/ 45 h 47"/>
                    <a:gd name="T2" fmla="*/ 62 w 65"/>
                    <a:gd name="T3" fmla="*/ 7 h 47"/>
                    <a:gd name="T4" fmla="*/ 59 w 65"/>
                    <a:gd name="T5" fmla="*/ 2 h 47"/>
                    <a:gd name="T6" fmla="*/ 3 w 65"/>
                    <a:gd name="T7" fmla="*/ 40 h 47"/>
                    <a:gd name="T8" fmla="*/ 6 w 65"/>
                    <a:gd name="T9" fmla="*/ 45 h 47"/>
                  </a:gdLst>
                  <a:ahLst/>
                  <a:cxnLst>
                    <a:cxn ang="0">
                      <a:pos x="T0" y="T1"/>
                    </a:cxn>
                    <a:cxn ang="0">
                      <a:pos x="T2" y="T3"/>
                    </a:cxn>
                    <a:cxn ang="0">
                      <a:pos x="T4" y="T5"/>
                    </a:cxn>
                    <a:cxn ang="0">
                      <a:pos x="T6" y="T7"/>
                    </a:cxn>
                    <a:cxn ang="0">
                      <a:pos x="T8" y="T9"/>
                    </a:cxn>
                  </a:cxnLst>
                  <a:rect l="0" t="0" r="r" b="b"/>
                  <a:pathLst>
                    <a:path w="65" h="47">
                      <a:moveTo>
                        <a:pt x="6" y="45"/>
                      </a:moveTo>
                      <a:cubicBezTo>
                        <a:pt x="25" y="32"/>
                        <a:pt x="43" y="19"/>
                        <a:pt x="62" y="7"/>
                      </a:cubicBezTo>
                      <a:cubicBezTo>
                        <a:pt x="65" y="5"/>
                        <a:pt x="62" y="0"/>
                        <a:pt x="59" y="2"/>
                      </a:cubicBezTo>
                      <a:cubicBezTo>
                        <a:pt x="41" y="15"/>
                        <a:pt x="22" y="28"/>
                        <a:pt x="3" y="40"/>
                      </a:cubicBezTo>
                      <a:cubicBezTo>
                        <a:pt x="0" y="42"/>
                        <a:pt x="3" y="47"/>
                        <a:pt x="6"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grpSp>
          <p:sp>
            <p:nvSpPr>
              <p:cNvPr id="81" name="Freeform 2001"/>
              <p:cNvSpPr/>
              <p:nvPr/>
            </p:nvSpPr>
            <p:spPr bwMode="auto">
              <a:xfrm>
                <a:off x="7598226" y="1281113"/>
                <a:ext cx="93663" cy="93663"/>
              </a:xfrm>
              <a:custGeom>
                <a:avLst/>
                <a:gdLst>
                  <a:gd name="T0" fmla="*/ 5 w 25"/>
                  <a:gd name="T1" fmla="*/ 7 h 25"/>
                  <a:gd name="T2" fmla="*/ 21 w 25"/>
                  <a:gd name="T3" fmla="*/ 8 h 25"/>
                  <a:gd name="T4" fmla="*/ 18 w 25"/>
                  <a:gd name="T5" fmla="*/ 4 h 25"/>
                  <a:gd name="T6" fmla="*/ 13 w 25"/>
                  <a:gd name="T7" fmla="*/ 19 h 25"/>
                  <a:gd name="T8" fmla="*/ 20 w 25"/>
                  <a:gd name="T9" fmla="*/ 20 h 25"/>
                  <a:gd name="T10" fmla="*/ 24 w 25"/>
                  <a:gd name="T11" fmla="*/ 5 h 25"/>
                  <a:gd name="T12" fmla="*/ 21 w 25"/>
                  <a:gd name="T13" fmla="*/ 1 h 25"/>
                  <a:gd name="T14" fmla="*/ 5 w 25"/>
                  <a:gd name="T15" fmla="*/ 0 h 25"/>
                  <a:gd name="T16" fmla="*/ 5 w 25"/>
                  <a:gd name="T17" fmla="*/ 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5" y="7"/>
                    </a:moveTo>
                    <a:cubicBezTo>
                      <a:pt x="10" y="7"/>
                      <a:pt x="16" y="8"/>
                      <a:pt x="21" y="8"/>
                    </a:cubicBezTo>
                    <a:cubicBezTo>
                      <a:pt x="20" y="7"/>
                      <a:pt x="19" y="5"/>
                      <a:pt x="18" y="4"/>
                    </a:cubicBezTo>
                    <a:cubicBezTo>
                      <a:pt x="16" y="9"/>
                      <a:pt x="15" y="14"/>
                      <a:pt x="13" y="19"/>
                    </a:cubicBezTo>
                    <a:cubicBezTo>
                      <a:pt x="12" y="23"/>
                      <a:pt x="18" y="25"/>
                      <a:pt x="20" y="20"/>
                    </a:cubicBezTo>
                    <a:cubicBezTo>
                      <a:pt x="21" y="15"/>
                      <a:pt x="23" y="10"/>
                      <a:pt x="24" y="5"/>
                    </a:cubicBezTo>
                    <a:cubicBezTo>
                      <a:pt x="25" y="3"/>
                      <a:pt x="23" y="1"/>
                      <a:pt x="21" y="1"/>
                    </a:cubicBezTo>
                    <a:cubicBezTo>
                      <a:pt x="16" y="1"/>
                      <a:pt x="10" y="0"/>
                      <a:pt x="5" y="0"/>
                    </a:cubicBezTo>
                    <a:cubicBezTo>
                      <a:pt x="0" y="0"/>
                      <a:pt x="0" y="6"/>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grpSp>
        <p:sp>
          <p:nvSpPr>
            <p:cNvPr id="120" name="Rectangle 119"/>
            <p:cNvSpPr/>
            <p:nvPr/>
          </p:nvSpPr>
          <p:spPr>
            <a:xfrm>
              <a:off x="3791744" y="2441328"/>
              <a:ext cx="1650015" cy="676899"/>
            </a:xfrm>
            <a:prstGeom prst="rect">
              <a:avLst/>
            </a:prstGeom>
          </p:spPr>
          <p:txBody>
            <a:bodyPr wrap="square">
              <a:spAutoFit/>
            </a:bodyPr>
            <a:lstStyle/>
            <a:p>
              <a:pPr algn="just"/>
              <a:r>
                <a:rPr lang="zh-CN" altLang="en-US" sz="900" dirty="0">
                  <a:solidFill>
                    <a:schemeClr val="bg2"/>
                  </a:solidFill>
                  <a:latin typeface="微软雅黑" panose="020B0503020204020204" pitchFamily="34" charset="-122"/>
                  <a:ea typeface="微软雅黑" panose="020B0503020204020204" pitchFamily="34" charset="-122"/>
                </a:rPr>
                <a:t>在此框中选择粘贴，并选择只保留文字。您的内容打在</a:t>
              </a:r>
              <a:endParaRPr lang="en-GB" sz="900" dirty="0">
                <a:solidFill>
                  <a:schemeClr val="bg2"/>
                </a:solidFill>
                <a:latin typeface="微软雅黑" panose="020B0503020204020204" pitchFamily="34" charset="-122"/>
                <a:ea typeface="微软雅黑" panose="020B0503020204020204" pitchFamily="34" charset="-122"/>
              </a:endParaRPr>
            </a:p>
          </p:txBody>
        </p:sp>
      </p:grpSp>
      <p:grpSp>
        <p:nvGrpSpPr>
          <p:cNvPr id="9" name="Group 4"/>
          <p:cNvGrpSpPr/>
          <p:nvPr/>
        </p:nvGrpSpPr>
        <p:grpSpPr>
          <a:xfrm>
            <a:off x="4563162" y="834194"/>
            <a:ext cx="2882617" cy="1922474"/>
            <a:chOff x="6084215" y="1111915"/>
            <a:chExt cx="3843489" cy="2562508"/>
          </a:xfrm>
        </p:grpSpPr>
        <p:sp>
          <p:nvSpPr>
            <p:cNvPr id="106" name="Freeform 2004"/>
            <p:cNvSpPr/>
            <p:nvPr/>
          </p:nvSpPr>
          <p:spPr bwMode="auto">
            <a:xfrm flipH="1">
              <a:off x="6084215" y="1111916"/>
              <a:ext cx="3136936" cy="2562507"/>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rgbClr val="FF9933"/>
            </a:solidFill>
            <a:ln>
              <a:noFill/>
            </a:ln>
            <a:effectLst>
              <a:outerShdw blurRad="127000" dist="38100" dir="2700000" algn="tl" rotWithShape="0">
                <a:prstClr val="black">
                  <a:alpha val="25000"/>
                </a:prstClr>
              </a:outerShdw>
            </a:effec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grpSp>
          <p:nvGrpSpPr>
            <p:cNvPr id="10" name="组合 3314"/>
            <p:cNvGrpSpPr/>
            <p:nvPr/>
          </p:nvGrpSpPr>
          <p:grpSpPr>
            <a:xfrm flipH="1">
              <a:off x="6084215" y="1111915"/>
              <a:ext cx="3843489" cy="2562507"/>
              <a:chOff x="3295168" y="2661445"/>
              <a:chExt cx="4098864" cy="2732769"/>
            </a:xfrm>
          </p:grpSpPr>
          <p:grpSp>
            <p:nvGrpSpPr>
              <p:cNvPr id="11" name="组合 3321"/>
              <p:cNvGrpSpPr/>
              <p:nvPr/>
            </p:nvGrpSpPr>
            <p:grpSpPr>
              <a:xfrm>
                <a:off x="3295168" y="2661445"/>
                <a:ext cx="4098864" cy="2732769"/>
                <a:chOff x="3466618" y="2447585"/>
                <a:chExt cx="4098864" cy="2732769"/>
              </a:xfrm>
            </p:grpSpPr>
            <p:sp>
              <p:nvSpPr>
                <p:cNvPr id="117" name="Freeform 2004"/>
                <p:cNvSpPr/>
                <p:nvPr/>
              </p:nvSpPr>
              <p:spPr bwMode="auto">
                <a:xfrm>
                  <a:off x="4220117" y="2447585"/>
                  <a:ext cx="3345365" cy="2732769"/>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chemeClr val="accent2"/>
                </a:solidFill>
                <a:ln>
                  <a:noFill/>
                </a:ln>
                <a:effec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sp>
              <p:nvSpPr>
                <p:cNvPr id="118" name="椭圆 3324"/>
                <p:cNvSpPr/>
                <p:nvPr/>
              </p:nvSpPr>
              <p:spPr>
                <a:xfrm>
                  <a:off x="3466618" y="3230784"/>
                  <a:ext cx="1166370" cy="116637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anose="020B0503020204020204" pitchFamily="34" charset="-122"/>
                    <a:ea typeface="微软雅黑" panose="020B0503020204020204" pitchFamily="34" charset="-122"/>
                  </a:endParaRPr>
                </a:p>
              </p:txBody>
            </p:sp>
          </p:grpSp>
          <p:sp>
            <p:nvSpPr>
              <p:cNvPr id="116" name="椭圆 3322"/>
              <p:cNvSpPr/>
              <p:nvPr/>
            </p:nvSpPr>
            <p:spPr>
              <a:xfrm>
                <a:off x="3345175" y="3494650"/>
                <a:ext cx="1066358" cy="106635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anose="020B0503020204020204" pitchFamily="34" charset="-122"/>
                  <a:ea typeface="微软雅黑" panose="020B0503020204020204" pitchFamily="34" charset="-122"/>
                </a:endParaRPr>
              </a:p>
            </p:txBody>
          </p:sp>
        </p:grpSp>
        <p:sp>
          <p:nvSpPr>
            <p:cNvPr id="108" name="文本框 3316"/>
            <p:cNvSpPr txBox="1"/>
            <p:nvPr/>
          </p:nvSpPr>
          <p:spPr>
            <a:xfrm flipH="1">
              <a:off x="7507839" y="1599940"/>
              <a:ext cx="988427" cy="533315"/>
            </a:xfrm>
            <a:prstGeom prst="rect">
              <a:avLst/>
            </a:prstGeom>
            <a:noFill/>
          </p:spPr>
          <p:txBody>
            <a:bodyPr wrap="square" rtlCol="0">
              <a:spAutoFit/>
            </a:bodyPr>
            <a:lstStyle/>
            <a:p>
              <a:pPr algn="just"/>
              <a:r>
                <a:rPr lang="en-US" altLang="zh-CN" sz="2000" dirty="0">
                  <a:solidFill>
                    <a:schemeClr val="bg1"/>
                  </a:solidFill>
                  <a:latin typeface="微软雅黑" panose="020B0503020204020204" pitchFamily="34" charset="-122"/>
                  <a:ea typeface="微软雅黑" panose="020B0503020204020204" pitchFamily="34" charset="-122"/>
                </a:rPr>
                <a:t>02</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12" name="组合 7242"/>
            <p:cNvGrpSpPr/>
            <p:nvPr/>
          </p:nvGrpSpPr>
          <p:grpSpPr>
            <a:xfrm>
              <a:off x="9133532" y="2027983"/>
              <a:ext cx="494642" cy="730368"/>
              <a:chOff x="3681413" y="2543176"/>
              <a:chExt cx="203200" cy="300037"/>
            </a:xfrm>
          </p:grpSpPr>
          <p:sp>
            <p:nvSpPr>
              <p:cNvPr id="111" name="Freeform 2392"/>
              <p:cNvSpPr/>
              <p:nvPr/>
            </p:nvSpPr>
            <p:spPr bwMode="auto">
              <a:xfrm>
                <a:off x="3681413" y="2543176"/>
                <a:ext cx="203200" cy="241300"/>
              </a:xfrm>
              <a:custGeom>
                <a:avLst/>
                <a:gdLst>
                  <a:gd name="T0" fmla="*/ 28 w 54"/>
                  <a:gd name="T1" fmla="*/ 0 h 64"/>
                  <a:gd name="T2" fmla="*/ 26 w 54"/>
                  <a:gd name="T3" fmla="*/ 0 h 64"/>
                  <a:gd name="T4" fmla="*/ 1 w 54"/>
                  <a:gd name="T5" fmla="*/ 26 h 64"/>
                  <a:gd name="T6" fmla="*/ 11 w 54"/>
                  <a:gd name="T7" fmla="*/ 50 h 64"/>
                  <a:gd name="T8" fmla="*/ 14 w 54"/>
                  <a:gd name="T9" fmla="*/ 63 h 64"/>
                  <a:gd name="T10" fmla="*/ 14 w 54"/>
                  <a:gd name="T11" fmla="*/ 63 h 64"/>
                  <a:gd name="T12" fmla="*/ 16 w 54"/>
                  <a:gd name="T13" fmla="*/ 64 h 64"/>
                  <a:gd name="T14" fmla="*/ 38 w 54"/>
                  <a:gd name="T15" fmla="*/ 64 h 64"/>
                  <a:gd name="T16" fmla="*/ 40 w 54"/>
                  <a:gd name="T17" fmla="*/ 63 h 64"/>
                  <a:gd name="T18" fmla="*/ 40 w 54"/>
                  <a:gd name="T19" fmla="*/ 63 h 64"/>
                  <a:gd name="T20" fmla="*/ 44 w 54"/>
                  <a:gd name="T21" fmla="*/ 50 h 64"/>
                  <a:gd name="T22" fmla="*/ 53 w 54"/>
                  <a:gd name="T23" fmla="*/ 26 h 64"/>
                  <a:gd name="T24" fmla="*/ 28 w 54"/>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64">
                    <a:moveTo>
                      <a:pt x="28" y="0"/>
                    </a:moveTo>
                    <a:cubicBezTo>
                      <a:pt x="26" y="0"/>
                      <a:pt x="26" y="0"/>
                      <a:pt x="26" y="0"/>
                    </a:cubicBezTo>
                    <a:cubicBezTo>
                      <a:pt x="10" y="1"/>
                      <a:pt x="0" y="13"/>
                      <a:pt x="1" y="26"/>
                    </a:cubicBezTo>
                    <a:cubicBezTo>
                      <a:pt x="2" y="40"/>
                      <a:pt x="10" y="42"/>
                      <a:pt x="11" y="50"/>
                    </a:cubicBezTo>
                    <a:cubicBezTo>
                      <a:pt x="12" y="59"/>
                      <a:pt x="14" y="63"/>
                      <a:pt x="14" y="63"/>
                    </a:cubicBezTo>
                    <a:cubicBezTo>
                      <a:pt x="14" y="63"/>
                      <a:pt x="14" y="63"/>
                      <a:pt x="14" y="63"/>
                    </a:cubicBezTo>
                    <a:cubicBezTo>
                      <a:pt x="15" y="63"/>
                      <a:pt x="15" y="64"/>
                      <a:pt x="16" y="64"/>
                    </a:cubicBezTo>
                    <a:cubicBezTo>
                      <a:pt x="38" y="64"/>
                      <a:pt x="38" y="64"/>
                      <a:pt x="38" y="64"/>
                    </a:cubicBezTo>
                    <a:cubicBezTo>
                      <a:pt x="39" y="64"/>
                      <a:pt x="40" y="63"/>
                      <a:pt x="40" y="63"/>
                    </a:cubicBezTo>
                    <a:cubicBezTo>
                      <a:pt x="40" y="63"/>
                      <a:pt x="40" y="63"/>
                      <a:pt x="40" y="63"/>
                    </a:cubicBezTo>
                    <a:cubicBezTo>
                      <a:pt x="40" y="63"/>
                      <a:pt x="43" y="59"/>
                      <a:pt x="44" y="50"/>
                    </a:cubicBezTo>
                    <a:cubicBezTo>
                      <a:pt x="45" y="42"/>
                      <a:pt x="52" y="40"/>
                      <a:pt x="53" y="26"/>
                    </a:cubicBezTo>
                    <a:cubicBezTo>
                      <a:pt x="54" y="13"/>
                      <a:pt x="45" y="1"/>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sp>
            <p:nvSpPr>
              <p:cNvPr id="112" name="Freeform 2393"/>
              <p:cNvSpPr/>
              <p:nvPr/>
            </p:nvSpPr>
            <p:spPr bwMode="auto">
              <a:xfrm>
                <a:off x="3733801" y="2806701"/>
                <a:ext cx="98425" cy="11113"/>
              </a:xfrm>
              <a:custGeom>
                <a:avLst/>
                <a:gdLst>
                  <a:gd name="T0" fmla="*/ 26 w 26"/>
                  <a:gd name="T1" fmla="*/ 1 h 3"/>
                  <a:gd name="T2" fmla="*/ 24 w 26"/>
                  <a:gd name="T3" fmla="*/ 3 h 3"/>
                  <a:gd name="T4" fmla="*/ 2 w 26"/>
                  <a:gd name="T5" fmla="*/ 3 h 3"/>
                  <a:gd name="T6" fmla="*/ 0 w 26"/>
                  <a:gd name="T7" fmla="*/ 1 h 3"/>
                  <a:gd name="T8" fmla="*/ 2 w 26"/>
                  <a:gd name="T9" fmla="*/ 0 h 3"/>
                  <a:gd name="T10" fmla="*/ 24 w 26"/>
                  <a:gd name="T11" fmla="*/ 0 h 3"/>
                  <a:gd name="T12" fmla="*/ 26 w 26"/>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26" h="3">
                    <a:moveTo>
                      <a:pt x="26" y="1"/>
                    </a:moveTo>
                    <a:cubicBezTo>
                      <a:pt x="26" y="2"/>
                      <a:pt x="25" y="3"/>
                      <a:pt x="24" y="3"/>
                    </a:cubicBezTo>
                    <a:cubicBezTo>
                      <a:pt x="2" y="3"/>
                      <a:pt x="2" y="3"/>
                      <a:pt x="2" y="3"/>
                    </a:cubicBezTo>
                    <a:cubicBezTo>
                      <a:pt x="1" y="3"/>
                      <a:pt x="0" y="2"/>
                      <a:pt x="0" y="1"/>
                    </a:cubicBezTo>
                    <a:cubicBezTo>
                      <a:pt x="0" y="0"/>
                      <a:pt x="1" y="0"/>
                      <a:pt x="2" y="0"/>
                    </a:cubicBezTo>
                    <a:cubicBezTo>
                      <a:pt x="24" y="0"/>
                      <a:pt x="24" y="0"/>
                      <a:pt x="24" y="0"/>
                    </a:cubicBezTo>
                    <a:cubicBezTo>
                      <a:pt x="25" y="0"/>
                      <a:pt x="26" y="0"/>
                      <a:pt x="2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sp>
            <p:nvSpPr>
              <p:cNvPr id="113" name="Freeform 2391"/>
              <p:cNvSpPr/>
              <p:nvPr/>
            </p:nvSpPr>
            <p:spPr bwMode="auto">
              <a:xfrm>
                <a:off x="3733801" y="2787651"/>
                <a:ext cx="98425" cy="11113"/>
              </a:xfrm>
              <a:custGeom>
                <a:avLst/>
                <a:gdLst>
                  <a:gd name="T0" fmla="*/ 26 w 26"/>
                  <a:gd name="T1" fmla="*/ 2 h 3"/>
                  <a:gd name="T2" fmla="*/ 24 w 26"/>
                  <a:gd name="T3" fmla="*/ 3 h 3"/>
                  <a:gd name="T4" fmla="*/ 2 w 26"/>
                  <a:gd name="T5" fmla="*/ 3 h 3"/>
                  <a:gd name="T6" fmla="*/ 0 w 26"/>
                  <a:gd name="T7" fmla="*/ 2 h 3"/>
                  <a:gd name="T8" fmla="*/ 2 w 26"/>
                  <a:gd name="T9" fmla="*/ 0 h 3"/>
                  <a:gd name="T10" fmla="*/ 24 w 26"/>
                  <a:gd name="T11" fmla="*/ 0 h 3"/>
                  <a:gd name="T12" fmla="*/ 26 w 26"/>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26" h="3">
                    <a:moveTo>
                      <a:pt x="26" y="2"/>
                    </a:moveTo>
                    <a:cubicBezTo>
                      <a:pt x="26" y="3"/>
                      <a:pt x="25" y="3"/>
                      <a:pt x="24" y="3"/>
                    </a:cubicBezTo>
                    <a:cubicBezTo>
                      <a:pt x="2" y="3"/>
                      <a:pt x="2" y="3"/>
                      <a:pt x="2" y="3"/>
                    </a:cubicBezTo>
                    <a:cubicBezTo>
                      <a:pt x="1" y="3"/>
                      <a:pt x="0" y="3"/>
                      <a:pt x="0" y="2"/>
                    </a:cubicBezTo>
                    <a:cubicBezTo>
                      <a:pt x="0" y="1"/>
                      <a:pt x="1" y="0"/>
                      <a:pt x="2" y="0"/>
                    </a:cubicBezTo>
                    <a:cubicBezTo>
                      <a:pt x="24" y="0"/>
                      <a:pt x="24" y="0"/>
                      <a:pt x="24" y="0"/>
                    </a:cubicBezTo>
                    <a:cubicBezTo>
                      <a:pt x="25" y="0"/>
                      <a:pt x="26" y="1"/>
                      <a:pt x="2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sp>
            <p:nvSpPr>
              <p:cNvPr id="114" name="Freeform 2394"/>
              <p:cNvSpPr/>
              <p:nvPr/>
            </p:nvSpPr>
            <p:spPr bwMode="auto">
              <a:xfrm>
                <a:off x="3741738" y="2820988"/>
                <a:ext cx="79375" cy="22225"/>
              </a:xfrm>
              <a:custGeom>
                <a:avLst/>
                <a:gdLst>
                  <a:gd name="T0" fmla="*/ 0 w 21"/>
                  <a:gd name="T1" fmla="*/ 0 h 6"/>
                  <a:gd name="T2" fmla="*/ 21 w 21"/>
                  <a:gd name="T3" fmla="*/ 0 h 6"/>
                  <a:gd name="T4" fmla="*/ 10 w 21"/>
                  <a:gd name="T5" fmla="*/ 5 h 6"/>
                  <a:gd name="T6" fmla="*/ 0 w 21"/>
                  <a:gd name="T7" fmla="*/ 0 h 6"/>
                </a:gdLst>
                <a:ahLst/>
                <a:cxnLst>
                  <a:cxn ang="0">
                    <a:pos x="T0" y="T1"/>
                  </a:cxn>
                  <a:cxn ang="0">
                    <a:pos x="T2" y="T3"/>
                  </a:cxn>
                  <a:cxn ang="0">
                    <a:pos x="T4" y="T5"/>
                  </a:cxn>
                  <a:cxn ang="0">
                    <a:pos x="T6" y="T7"/>
                  </a:cxn>
                </a:cxnLst>
                <a:rect l="0" t="0" r="r" b="b"/>
                <a:pathLst>
                  <a:path w="21" h="6">
                    <a:moveTo>
                      <a:pt x="0" y="0"/>
                    </a:moveTo>
                    <a:cubicBezTo>
                      <a:pt x="21" y="0"/>
                      <a:pt x="21" y="0"/>
                      <a:pt x="21" y="0"/>
                    </a:cubicBezTo>
                    <a:cubicBezTo>
                      <a:pt x="21" y="0"/>
                      <a:pt x="19" y="6"/>
                      <a:pt x="10" y="5"/>
                    </a:cubicBezTo>
                    <a:cubicBezTo>
                      <a:pt x="3" y="5"/>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grpSp>
        <p:sp>
          <p:nvSpPr>
            <p:cNvPr id="121" name="Rectangle 120"/>
            <p:cNvSpPr/>
            <p:nvPr/>
          </p:nvSpPr>
          <p:spPr>
            <a:xfrm>
              <a:off x="7086278" y="2087767"/>
              <a:ext cx="1650015" cy="861509"/>
            </a:xfrm>
            <a:prstGeom prst="rect">
              <a:avLst/>
            </a:prstGeom>
          </p:spPr>
          <p:txBody>
            <a:bodyPr wrap="square">
              <a:spAutoFit/>
            </a:bodyPr>
            <a:lstStyle/>
            <a:p>
              <a:pPr algn="just"/>
              <a:r>
                <a:rPr lang="zh-CN" altLang="en-US" sz="900" dirty="0">
                  <a:solidFill>
                    <a:schemeClr val="bg2"/>
                  </a:solidFill>
                  <a:latin typeface="微软雅黑" panose="020B0503020204020204" pitchFamily="34" charset="-122"/>
                  <a:ea typeface="微软雅黑" panose="020B0503020204020204" pitchFamily="34" charset="-122"/>
                </a:rPr>
                <a:t>在此框中选择粘贴，并选择只保留文字。您的内容打在这里，或者通过复制</a:t>
              </a:r>
              <a:endParaRPr lang="en-GB" sz="900" dirty="0">
                <a:solidFill>
                  <a:schemeClr val="bg2"/>
                </a:solidFill>
                <a:latin typeface="微软雅黑" panose="020B0503020204020204" pitchFamily="34" charset="-122"/>
                <a:ea typeface="微软雅黑" panose="020B0503020204020204" pitchFamily="34" charset="-122"/>
              </a:endParaRPr>
            </a:p>
          </p:txBody>
        </p:sp>
      </p:grpSp>
      <p:grpSp>
        <p:nvGrpSpPr>
          <p:cNvPr id="13" name="Group 5"/>
          <p:cNvGrpSpPr/>
          <p:nvPr/>
        </p:nvGrpSpPr>
        <p:grpSpPr>
          <a:xfrm>
            <a:off x="4565458" y="2876372"/>
            <a:ext cx="2488363" cy="1659538"/>
            <a:chOff x="6087277" y="3833978"/>
            <a:chExt cx="3317817" cy="2212035"/>
          </a:xfrm>
        </p:grpSpPr>
        <p:sp>
          <p:nvSpPr>
            <p:cNvPr id="95" name="Freeform 2004"/>
            <p:cNvSpPr/>
            <p:nvPr/>
          </p:nvSpPr>
          <p:spPr bwMode="auto">
            <a:xfrm flipH="1">
              <a:off x="6088093" y="3833979"/>
              <a:ext cx="2707899" cy="2212034"/>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rgbClr val="736288"/>
            </a:solidFill>
            <a:ln>
              <a:noFill/>
            </a:ln>
            <a:effectLst>
              <a:outerShdw blurRad="127000" dist="38100" dir="2700000" algn="tl" rotWithShape="0">
                <a:prstClr val="black">
                  <a:alpha val="25000"/>
                </a:prstClr>
              </a:outerShdw>
            </a:effec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grpSp>
          <p:nvGrpSpPr>
            <p:cNvPr id="14" name="组合 3327"/>
            <p:cNvGrpSpPr/>
            <p:nvPr/>
          </p:nvGrpSpPr>
          <p:grpSpPr>
            <a:xfrm flipH="1">
              <a:off x="6087277" y="3833978"/>
              <a:ext cx="3317817" cy="2212034"/>
              <a:chOff x="2130758" y="3935469"/>
              <a:chExt cx="4098864" cy="2732769"/>
            </a:xfrm>
          </p:grpSpPr>
          <p:grpSp>
            <p:nvGrpSpPr>
              <p:cNvPr id="15" name="组合 3336"/>
              <p:cNvGrpSpPr/>
              <p:nvPr/>
            </p:nvGrpSpPr>
            <p:grpSpPr>
              <a:xfrm>
                <a:off x="2130758" y="3935469"/>
                <a:ext cx="4098864" cy="2732769"/>
                <a:chOff x="3295168" y="2661445"/>
                <a:chExt cx="4098864" cy="2732769"/>
              </a:xfrm>
            </p:grpSpPr>
            <p:grpSp>
              <p:nvGrpSpPr>
                <p:cNvPr id="16" name="组合 3339"/>
                <p:cNvGrpSpPr/>
                <p:nvPr/>
              </p:nvGrpSpPr>
              <p:grpSpPr>
                <a:xfrm>
                  <a:off x="3295168" y="2661445"/>
                  <a:ext cx="4098864" cy="2732769"/>
                  <a:chOff x="3466618" y="2447585"/>
                  <a:chExt cx="4098864" cy="2732769"/>
                </a:xfrm>
              </p:grpSpPr>
              <p:sp>
                <p:nvSpPr>
                  <p:cNvPr id="102" name="Freeform 2004"/>
                  <p:cNvSpPr/>
                  <p:nvPr/>
                </p:nvSpPr>
                <p:spPr bwMode="auto">
                  <a:xfrm>
                    <a:off x="4220117" y="2447585"/>
                    <a:ext cx="3345365" cy="2732769"/>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chemeClr val="accent3"/>
                  </a:solidFill>
                  <a:ln>
                    <a:noFill/>
                  </a:ln>
                  <a:effec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sp>
                <p:nvSpPr>
                  <p:cNvPr id="103" name="椭圆 3342"/>
                  <p:cNvSpPr/>
                  <p:nvPr/>
                </p:nvSpPr>
                <p:spPr>
                  <a:xfrm>
                    <a:off x="3466618" y="3230784"/>
                    <a:ext cx="1166370" cy="116637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anose="020B0503020204020204" pitchFamily="34" charset="-122"/>
                      <a:ea typeface="微软雅黑" panose="020B0503020204020204" pitchFamily="34" charset="-122"/>
                    </a:endParaRPr>
                  </a:p>
                </p:txBody>
              </p:sp>
            </p:grpSp>
            <p:sp>
              <p:nvSpPr>
                <p:cNvPr id="101" name="椭圆 3340"/>
                <p:cNvSpPr/>
                <p:nvPr/>
              </p:nvSpPr>
              <p:spPr>
                <a:xfrm>
                  <a:off x="3345174" y="3494650"/>
                  <a:ext cx="1066358" cy="1066358"/>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anose="020B0503020204020204" pitchFamily="34" charset="-122"/>
                    <a:ea typeface="微软雅黑" panose="020B0503020204020204" pitchFamily="34" charset="-122"/>
                  </a:endParaRPr>
                </a:p>
              </p:txBody>
            </p:sp>
          </p:grpSp>
          <p:sp>
            <p:nvSpPr>
              <p:cNvPr id="98" name="文本框 3337"/>
              <p:cNvSpPr txBox="1"/>
              <p:nvPr/>
            </p:nvSpPr>
            <p:spPr>
              <a:xfrm>
                <a:off x="3552530" y="4317778"/>
                <a:ext cx="1054099" cy="658863"/>
              </a:xfrm>
              <a:prstGeom prst="rect">
                <a:avLst/>
              </a:prstGeom>
              <a:noFill/>
            </p:spPr>
            <p:txBody>
              <a:bodyPr wrap="square" rtlCol="0">
                <a:spAutoFit/>
              </a:bodyPr>
              <a:lstStyle/>
              <a:p>
                <a:pPr algn="just"/>
                <a:r>
                  <a:rPr lang="en-US" altLang="zh-CN" sz="2000" dirty="0">
                    <a:solidFill>
                      <a:schemeClr val="bg1"/>
                    </a:solidFill>
                    <a:latin typeface="微软雅黑" panose="020B0503020204020204" pitchFamily="34" charset="-122"/>
                    <a:ea typeface="微软雅黑" panose="020B0503020204020204" pitchFamily="34" charset="-122"/>
                  </a:rPr>
                  <a:t>04</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104" name="Freeform 3236"/>
            <p:cNvSpPr/>
            <p:nvPr/>
          </p:nvSpPr>
          <p:spPr bwMode="auto">
            <a:xfrm>
              <a:off x="8786751" y="4636682"/>
              <a:ext cx="331714" cy="601399"/>
            </a:xfrm>
            <a:custGeom>
              <a:avLst/>
              <a:gdLst>
                <a:gd name="T0" fmla="*/ 20 w 52"/>
                <a:gd name="T1" fmla="*/ 94 h 94"/>
                <a:gd name="T2" fmla="*/ 20 w 52"/>
                <a:gd name="T3" fmla="*/ 83 h 94"/>
                <a:gd name="T4" fmla="*/ 0 w 52"/>
                <a:gd name="T5" fmla="*/ 78 h 94"/>
                <a:gd name="T6" fmla="*/ 4 w 52"/>
                <a:gd name="T7" fmla="*/ 65 h 94"/>
                <a:gd name="T8" fmla="*/ 23 w 52"/>
                <a:gd name="T9" fmla="*/ 70 h 94"/>
                <a:gd name="T10" fmla="*/ 34 w 52"/>
                <a:gd name="T11" fmla="*/ 63 h 94"/>
                <a:gd name="T12" fmla="*/ 22 w 52"/>
                <a:gd name="T13" fmla="*/ 53 h 94"/>
                <a:gd name="T14" fmla="*/ 1 w 52"/>
                <a:gd name="T15" fmla="*/ 31 h 94"/>
                <a:gd name="T16" fmla="*/ 20 w 52"/>
                <a:gd name="T17" fmla="*/ 11 h 94"/>
                <a:gd name="T18" fmla="*/ 20 w 52"/>
                <a:gd name="T19" fmla="*/ 0 h 94"/>
                <a:gd name="T20" fmla="*/ 32 w 52"/>
                <a:gd name="T21" fmla="*/ 0 h 94"/>
                <a:gd name="T22" fmla="*/ 32 w 52"/>
                <a:gd name="T23" fmla="*/ 10 h 94"/>
                <a:gd name="T24" fmla="*/ 48 w 52"/>
                <a:gd name="T25" fmla="*/ 14 h 94"/>
                <a:gd name="T26" fmla="*/ 45 w 52"/>
                <a:gd name="T27" fmla="*/ 27 h 94"/>
                <a:gd name="T28" fmla="*/ 28 w 52"/>
                <a:gd name="T29" fmla="*/ 23 h 94"/>
                <a:gd name="T30" fmla="*/ 19 w 52"/>
                <a:gd name="T31" fmla="*/ 30 h 94"/>
                <a:gd name="T32" fmla="*/ 32 w 52"/>
                <a:gd name="T33" fmla="*/ 39 h 94"/>
                <a:gd name="T34" fmla="*/ 52 w 52"/>
                <a:gd name="T35" fmla="*/ 61 h 94"/>
                <a:gd name="T36" fmla="*/ 31 w 52"/>
                <a:gd name="T37" fmla="*/ 83 h 94"/>
                <a:gd name="T38" fmla="*/ 31 w 52"/>
                <a:gd name="T39" fmla="*/ 94 h 94"/>
                <a:gd name="T40" fmla="*/ 20 w 52"/>
                <a:gd name="T41"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94">
                  <a:moveTo>
                    <a:pt x="20" y="94"/>
                  </a:moveTo>
                  <a:cubicBezTo>
                    <a:pt x="20" y="83"/>
                    <a:pt x="20" y="83"/>
                    <a:pt x="20" y="83"/>
                  </a:cubicBezTo>
                  <a:cubicBezTo>
                    <a:pt x="12" y="83"/>
                    <a:pt x="5" y="81"/>
                    <a:pt x="0" y="78"/>
                  </a:cubicBezTo>
                  <a:cubicBezTo>
                    <a:pt x="4" y="65"/>
                    <a:pt x="4" y="65"/>
                    <a:pt x="4" y="65"/>
                  </a:cubicBezTo>
                  <a:cubicBezTo>
                    <a:pt x="8" y="67"/>
                    <a:pt x="15" y="70"/>
                    <a:pt x="23" y="70"/>
                  </a:cubicBezTo>
                  <a:cubicBezTo>
                    <a:pt x="29" y="70"/>
                    <a:pt x="34" y="67"/>
                    <a:pt x="34" y="63"/>
                  </a:cubicBezTo>
                  <a:cubicBezTo>
                    <a:pt x="34" y="58"/>
                    <a:pt x="30" y="56"/>
                    <a:pt x="22" y="53"/>
                  </a:cubicBezTo>
                  <a:cubicBezTo>
                    <a:pt x="9" y="48"/>
                    <a:pt x="1" y="43"/>
                    <a:pt x="1" y="31"/>
                  </a:cubicBezTo>
                  <a:cubicBezTo>
                    <a:pt x="1" y="21"/>
                    <a:pt x="8" y="13"/>
                    <a:pt x="20" y="11"/>
                  </a:cubicBezTo>
                  <a:cubicBezTo>
                    <a:pt x="20" y="0"/>
                    <a:pt x="20" y="0"/>
                    <a:pt x="20" y="0"/>
                  </a:cubicBezTo>
                  <a:cubicBezTo>
                    <a:pt x="32" y="0"/>
                    <a:pt x="32" y="0"/>
                    <a:pt x="32" y="0"/>
                  </a:cubicBezTo>
                  <a:cubicBezTo>
                    <a:pt x="32" y="10"/>
                    <a:pt x="32" y="10"/>
                    <a:pt x="32" y="10"/>
                  </a:cubicBezTo>
                  <a:cubicBezTo>
                    <a:pt x="39" y="10"/>
                    <a:pt x="45" y="12"/>
                    <a:pt x="48" y="14"/>
                  </a:cubicBezTo>
                  <a:cubicBezTo>
                    <a:pt x="45" y="27"/>
                    <a:pt x="45" y="27"/>
                    <a:pt x="45" y="27"/>
                  </a:cubicBezTo>
                  <a:cubicBezTo>
                    <a:pt x="42" y="26"/>
                    <a:pt x="37" y="23"/>
                    <a:pt x="28" y="23"/>
                  </a:cubicBezTo>
                  <a:cubicBezTo>
                    <a:pt x="21" y="23"/>
                    <a:pt x="19" y="26"/>
                    <a:pt x="19" y="30"/>
                  </a:cubicBezTo>
                  <a:cubicBezTo>
                    <a:pt x="19" y="33"/>
                    <a:pt x="23" y="36"/>
                    <a:pt x="32" y="39"/>
                  </a:cubicBezTo>
                  <a:cubicBezTo>
                    <a:pt x="46" y="44"/>
                    <a:pt x="52" y="51"/>
                    <a:pt x="52" y="61"/>
                  </a:cubicBezTo>
                  <a:cubicBezTo>
                    <a:pt x="52" y="71"/>
                    <a:pt x="44" y="80"/>
                    <a:pt x="31" y="83"/>
                  </a:cubicBezTo>
                  <a:cubicBezTo>
                    <a:pt x="31" y="94"/>
                    <a:pt x="31" y="94"/>
                    <a:pt x="31" y="94"/>
                  </a:cubicBezTo>
                  <a:lnTo>
                    <a:pt x="20" y="9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sp>
          <p:nvSpPr>
            <p:cNvPr id="122" name="Rectangle 121"/>
            <p:cNvSpPr/>
            <p:nvPr/>
          </p:nvSpPr>
          <p:spPr>
            <a:xfrm>
              <a:off x="6864085" y="4583992"/>
              <a:ext cx="1680186" cy="861509"/>
            </a:xfrm>
            <a:prstGeom prst="rect">
              <a:avLst/>
            </a:prstGeom>
          </p:spPr>
          <p:txBody>
            <a:bodyPr wrap="square">
              <a:spAutoFit/>
            </a:bodyPr>
            <a:lstStyle/>
            <a:p>
              <a:pPr algn="just"/>
              <a:r>
                <a:rPr lang="zh-CN" altLang="en-US" sz="900" dirty="0">
                  <a:solidFill>
                    <a:schemeClr val="bg2"/>
                  </a:solidFill>
                  <a:latin typeface="微软雅黑" panose="020B0503020204020204" pitchFamily="34" charset="-122"/>
                  <a:ea typeface="微软雅黑" panose="020B0503020204020204" pitchFamily="34" charset="-122"/>
                </a:rPr>
                <a:t>在此框中选择粘贴，并选择只保留文字。您的内容打在这里，或者通过复制</a:t>
              </a:r>
              <a:endParaRPr lang="en-GB" sz="900" dirty="0">
                <a:solidFill>
                  <a:schemeClr val="bg2"/>
                </a:solidFill>
                <a:latin typeface="微软雅黑" panose="020B0503020204020204" pitchFamily="34" charset="-122"/>
                <a:ea typeface="微软雅黑" panose="020B0503020204020204" pitchFamily="34" charset="-122"/>
              </a:endParaRPr>
            </a:p>
          </p:txBody>
        </p:sp>
      </p:grpSp>
      <p:grpSp>
        <p:nvGrpSpPr>
          <p:cNvPr id="17" name="Group 6"/>
          <p:cNvGrpSpPr/>
          <p:nvPr/>
        </p:nvGrpSpPr>
        <p:grpSpPr>
          <a:xfrm>
            <a:off x="1815439" y="3075755"/>
            <a:ext cx="2756561" cy="1838406"/>
            <a:chOff x="2420585" y="4099740"/>
            <a:chExt cx="3675415" cy="2450451"/>
          </a:xfrm>
        </p:grpSpPr>
        <p:sp>
          <p:nvSpPr>
            <p:cNvPr id="64" name="Freeform 2004"/>
            <p:cNvSpPr/>
            <p:nvPr/>
          </p:nvSpPr>
          <p:spPr bwMode="auto">
            <a:xfrm>
              <a:off x="3096241" y="4099741"/>
              <a:ext cx="2999759" cy="2450450"/>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rgbClr val="FF9933"/>
            </a:solidFill>
            <a:ln>
              <a:noFill/>
            </a:ln>
            <a:effectLst>
              <a:outerShdw blurRad="127000" dist="38100" dir="2700000" algn="tl" rotWithShape="0">
                <a:prstClr val="black">
                  <a:alpha val="25000"/>
                </a:prstClr>
              </a:outerShdw>
            </a:effec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grpSp>
          <p:nvGrpSpPr>
            <p:cNvPr id="18" name="组合 7247"/>
            <p:cNvGrpSpPr/>
            <p:nvPr/>
          </p:nvGrpSpPr>
          <p:grpSpPr>
            <a:xfrm>
              <a:off x="2420585" y="4099740"/>
              <a:ext cx="3675415" cy="2450450"/>
              <a:chOff x="3295168" y="2661445"/>
              <a:chExt cx="4098864" cy="2732769"/>
            </a:xfrm>
          </p:grpSpPr>
          <p:grpSp>
            <p:nvGrpSpPr>
              <p:cNvPr id="19" name="组合 7246"/>
              <p:cNvGrpSpPr/>
              <p:nvPr/>
            </p:nvGrpSpPr>
            <p:grpSpPr>
              <a:xfrm>
                <a:off x="3295168" y="2661445"/>
                <a:ext cx="4098864" cy="2732769"/>
                <a:chOff x="3466618" y="2447585"/>
                <a:chExt cx="4098864" cy="2732769"/>
              </a:xfrm>
            </p:grpSpPr>
            <p:sp>
              <p:nvSpPr>
                <p:cNvPr id="74" name="Freeform 2004"/>
                <p:cNvSpPr/>
                <p:nvPr/>
              </p:nvSpPr>
              <p:spPr bwMode="auto">
                <a:xfrm>
                  <a:off x="4220117" y="2447585"/>
                  <a:ext cx="3345365" cy="2732769"/>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chemeClr val="accent4"/>
                </a:solidFill>
                <a:ln>
                  <a:noFill/>
                </a:ln>
                <a:effec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sp>
              <p:nvSpPr>
                <p:cNvPr id="75" name="椭圆 7245"/>
                <p:cNvSpPr/>
                <p:nvPr/>
              </p:nvSpPr>
              <p:spPr>
                <a:xfrm>
                  <a:off x="3466618" y="3230784"/>
                  <a:ext cx="1166370" cy="1166370"/>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anose="020B0503020204020204" pitchFamily="34" charset="-122"/>
                    <a:ea typeface="微软雅黑" panose="020B0503020204020204" pitchFamily="34" charset="-122"/>
                  </a:endParaRPr>
                </a:p>
              </p:txBody>
            </p:sp>
          </p:grpSp>
          <p:sp>
            <p:nvSpPr>
              <p:cNvPr id="73" name="椭圆 3279"/>
              <p:cNvSpPr/>
              <p:nvPr/>
            </p:nvSpPr>
            <p:spPr>
              <a:xfrm>
                <a:off x="3345174" y="3494650"/>
                <a:ext cx="1066358" cy="106635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anose="020B0503020204020204" pitchFamily="34" charset="-122"/>
                  <a:ea typeface="微软雅黑" panose="020B0503020204020204" pitchFamily="34" charset="-122"/>
                </a:endParaRPr>
              </a:p>
            </p:txBody>
          </p:sp>
        </p:grpSp>
        <p:grpSp>
          <p:nvGrpSpPr>
            <p:cNvPr id="20" name="组合 7248"/>
            <p:cNvGrpSpPr/>
            <p:nvPr/>
          </p:nvGrpSpPr>
          <p:grpSpPr>
            <a:xfrm>
              <a:off x="2664264" y="4992079"/>
              <a:ext cx="558516" cy="656455"/>
              <a:chOff x="10034588" y="1193800"/>
              <a:chExt cx="334963" cy="393701"/>
            </a:xfrm>
          </p:grpSpPr>
          <p:sp>
            <p:nvSpPr>
              <p:cNvPr id="69" name="Freeform 2795"/>
              <p:cNvSpPr>
                <a:spLocks noEditPoints="1"/>
              </p:cNvSpPr>
              <p:nvPr/>
            </p:nvSpPr>
            <p:spPr bwMode="auto">
              <a:xfrm>
                <a:off x="10077451" y="1193800"/>
                <a:ext cx="247650" cy="250825"/>
              </a:xfrm>
              <a:custGeom>
                <a:avLst/>
                <a:gdLst>
                  <a:gd name="T0" fmla="*/ 37 w 66"/>
                  <a:gd name="T1" fmla="*/ 0 h 67"/>
                  <a:gd name="T2" fmla="*/ 29 w 66"/>
                  <a:gd name="T3" fmla="*/ 0 h 67"/>
                  <a:gd name="T4" fmla="*/ 27 w 66"/>
                  <a:gd name="T5" fmla="*/ 10 h 67"/>
                  <a:gd name="T6" fmla="*/ 20 w 66"/>
                  <a:gd name="T7" fmla="*/ 13 h 67"/>
                  <a:gd name="T8" fmla="*/ 12 w 66"/>
                  <a:gd name="T9" fmla="*/ 8 h 67"/>
                  <a:gd name="T10" fmla="*/ 7 w 66"/>
                  <a:gd name="T11" fmla="*/ 13 h 67"/>
                  <a:gd name="T12" fmla="*/ 12 w 66"/>
                  <a:gd name="T13" fmla="*/ 21 h 67"/>
                  <a:gd name="T14" fmla="*/ 9 w 66"/>
                  <a:gd name="T15" fmla="*/ 28 h 67"/>
                  <a:gd name="T16" fmla="*/ 0 w 66"/>
                  <a:gd name="T17" fmla="*/ 29 h 67"/>
                  <a:gd name="T18" fmla="*/ 0 w 66"/>
                  <a:gd name="T19" fmla="*/ 38 h 67"/>
                  <a:gd name="T20" fmla="*/ 9 w 66"/>
                  <a:gd name="T21" fmla="*/ 40 h 67"/>
                  <a:gd name="T22" fmla="*/ 12 w 66"/>
                  <a:gd name="T23" fmla="*/ 47 h 67"/>
                  <a:gd name="T24" fmla="*/ 6 w 66"/>
                  <a:gd name="T25" fmla="*/ 54 h 67"/>
                  <a:gd name="T26" fmla="*/ 12 w 66"/>
                  <a:gd name="T27" fmla="*/ 60 h 67"/>
                  <a:gd name="T28" fmla="*/ 20 w 66"/>
                  <a:gd name="T29" fmla="*/ 55 h 67"/>
                  <a:gd name="T30" fmla="*/ 27 w 66"/>
                  <a:gd name="T31" fmla="*/ 58 h 67"/>
                  <a:gd name="T32" fmla="*/ 29 w 66"/>
                  <a:gd name="T33" fmla="*/ 67 h 67"/>
                  <a:gd name="T34" fmla="*/ 37 w 66"/>
                  <a:gd name="T35" fmla="*/ 67 h 67"/>
                  <a:gd name="T36" fmla="*/ 39 w 66"/>
                  <a:gd name="T37" fmla="*/ 58 h 67"/>
                  <a:gd name="T38" fmla="*/ 46 w 66"/>
                  <a:gd name="T39" fmla="*/ 55 h 67"/>
                  <a:gd name="T40" fmla="*/ 54 w 66"/>
                  <a:gd name="T41" fmla="*/ 61 h 67"/>
                  <a:gd name="T42" fmla="*/ 59 w 66"/>
                  <a:gd name="T43" fmla="*/ 55 h 67"/>
                  <a:gd name="T44" fmla="*/ 54 w 66"/>
                  <a:gd name="T45" fmla="*/ 47 h 67"/>
                  <a:gd name="T46" fmla="*/ 57 w 66"/>
                  <a:gd name="T47" fmla="*/ 40 h 67"/>
                  <a:gd name="T48" fmla="*/ 66 w 66"/>
                  <a:gd name="T49" fmla="*/ 38 h 67"/>
                  <a:gd name="T50" fmla="*/ 66 w 66"/>
                  <a:gd name="T51" fmla="*/ 30 h 67"/>
                  <a:gd name="T52" fmla="*/ 57 w 66"/>
                  <a:gd name="T53" fmla="*/ 28 h 67"/>
                  <a:gd name="T54" fmla="*/ 54 w 66"/>
                  <a:gd name="T55" fmla="*/ 21 h 67"/>
                  <a:gd name="T56" fmla="*/ 60 w 66"/>
                  <a:gd name="T57" fmla="*/ 13 h 67"/>
                  <a:gd name="T58" fmla="*/ 54 w 66"/>
                  <a:gd name="T59" fmla="*/ 8 h 67"/>
                  <a:gd name="T60" fmla="*/ 46 w 66"/>
                  <a:gd name="T61" fmla="*/ 13 h 67"/>
                  <a:gd name="T62" fmla="*/ 39 w 66"/>
                  <a:gd name="T63" fmla="*/ 10 h 67"/>
                  <a:gd name="T64" fmla="*/ 37 w 66"/>
                  <a:gd name="T65" fmla="*/ 0 h 67"/>
                  <a:gd name="T66" fmla="*/ 50 w 66"/>
                  <a:gd name="T67" fmla="*/ 34 h 67"/>
                  <a:gd name="T68" fmla="*/ 33 w 66"/>
                  <a:gd name="T69" fmla="*/ 50 h 67"/>
                  <a:gd name="T70" fmla="*/ 17 w 66"/>
                  <a:gd name="T71" fmla="*/ 34 h 67"/>
                  <a:gd name="T72" fmla="*/ 33 w 66"/>
                  <a:gd name="T73" fmla="*/ 17 h 67"/>
                  <a:gd name="T74" fmla="*/ 50 w 66"/>
                  <a:gd name="T75" fmla="*/ 3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6" h="67">
                    <a:moveTo>
                      <a:pt x="37" y="0"/>
                    </a:moveTo>
                    <a:cubicBezTo>
                      <a:pt x="29" y="0"/>
                      <a:pt x="29" y="0"/>
                      <a:pt x="29" y="0"/>
                    </a:cubicBezTo>
                    <a:cubicBezTo>
                      <a:pt x="27" y="10"/>
                      <a:pt x="27" y="10"/>
                      <a:pt x="27" y="10"/>
                    </a:cubicBezTo>
                    <a:cubicBezTo>
                      <a:pt x="24" y="10"/>
                      <a:pt x="22" y="11"/>
                      <a:pt x="20" y="13"/>
                    </a:cubicBezTo>
                    <a:cubicBezTo>
                      <a:pt x="12" y="8"/>
                      <a:pt x="12" y="8"/>
                      <a:pt x="12" y="8"/>
                    </a:cubicBezTo>
                    <a:cubicBezTo>
                      <a:pt x="7" y="13"/>
                      <a:pt x="7" y="13"/>
                      <a:pt x="7" y="13"/>
                    </a:cubicBezTo>
                    <a:cubicBezTo>
                      <a:pt x="12" y="21"/>
                      <a:pt x="12" y="21"/>
                      <a:pt x="12" y="21"/>
                    </a:cubicBezTo>
                    <a:cubicBezTo>
                      <a:pt x="10" y="23"/>
                      <a:pt x="9" y="25"/>
                      <a:pt x="9" y="28"/>
                    </a:cubicBezTo>
                    <a:cubicBezTo>
                      <a:pt x="0" y="29"/>
                      <a:pt x="0" y="29"/>
                      <a:pt x="0" y="29"/>
                    </a:cubicBezTo>
                    <a:cubicBezTo>
                      <a:pt x="0" y="38"/>
                      <a:pt x="0" y="38"/>
                      <a:pt x="0" y="38"/>
                    </a:cubicBezTo>
                    <a:cubicBezTo>
                      <a:pt x="9" y="40"/>
                      <a:pt x="9" y="40"/>
                      <a:pt x="9" y="40"/>
                    </a:cubicBezTo>
                    <a:cubicBezTo>
                      <a:pt x="9" y="42"/>
                      <a:pt x="10" y="45"/>
                      <a:pt x="12" y="47"/>
                    </a:cubicBezTo>
                    <a:cubicBezTo>
                      <a:pt x="6" y="54"/>
                      <a:pt x="6" y="54"/>
                      <a:pt x="6" y="54"/>
                    </a:cubicBezTo>
                    <a:cubicBezTo>
                      <a:pt x="12" y="60"/>
                      <a:pt x="12" y="60"/>
                      <a:pt x="12" y="60"/>
                    </a:cubicBezTo>
                    <a:cubicBezTo>
                      <a:pt x="20" y="55"/>
                      <a:pt x="20" y="55"/>
                      <a:pt x="20" y="55"/>
                    </a:cubicBezTo>
                    <a:cubicBezTo>
                      <a:pt x="22" y="57"/>
                      <a:pt x="25" y="58"/>
                      <a:pt x="27" y="58"/>
                    </a:cubicBezTo>
                    <a:cubicBezTo>
                      <a:pt x="29" y="67"/>
                      <a:pt x="29" y="67"/>
                      <a:pt x="29" y="67"/>
                    </a:cubicBezTo>
                    <a:cubicBezTo>
                      <a:pt x="37" y="67"/>
                      <a:pt x="37" y="67"/>
                      <a:pt x="37" y="67"/>
                    </a:cubicBezTo>
                    <a:cubicBezTo>
                      <a:pt x="39" y="58"/>
                      <a:pt x="39" y="58"/>
                      <a:pt x="39" y="58"/>
                    </a:cubicBezTo>
                    <a:cubicBezTo>
                      <a:pt x="41" y="58"/>
                      <a:pt x="44" y="57"/>
                      <a:pt x="46" y="55"/>
                    </a:cubicBezTo>
                    <a:cubicBezTo>
                      <a:pt x="54" y="61"/>
                      <a:pt x="54" y="61"/>
                      <a:pt x="54" y="61"/>
                    </a:cubicBezTo>
                    <a:cubicBezTo>
                      <a:pt x="59" y="55"/>
                      <a:pt x="59" y="55"/>
                      <a:pt x="59" y="55"/>
                    </a:cubicBezTo>
                    <a:cubicBezTo>
                      <a:pt x="54" y="47"/>
                      <a:pt x="54" y="47"/>
                      <a:pt x="54" y="47"/>
                    </a:cubicBezTo>
                    <a:cubicBezTo>
                      <a:pt x="56" y="45"/>
                      <a:pt x="57" y="42"/>
                      <a:pt x="57" y="40"/>
                    </a:cubicBezTo>
                    <a:cubicBezTo>
                      <a:pt x="66" y="38"/>
                      <a:pt x="66" y="38"/>
                      <a:pt x="66" y="38"/>
                    </a:cubicBezTo>
                    <a:cubicBezTo>
                      <a:pt x="66" y="30"/>
                      <a:pt x="66" y="30"/>
                      <a:pt x="66" y="30"/>
                    </a:cubicBezTo>
                    <a:cubicBezTo>
                      <a:pt x="57" y="28"/>
                      <a:pt x="57" y="28"/>
                      <a:pt x="57" y="28"/>
                    </a:cubicBezTo>
                    <a:cubicBezTo>
                      <a:pt x="57" y="25"/>
                      <a:pt x="56" y="23"/>
                      <a:pt x="54" y="21"/>
                    </a:cubicBezTo>
                    <a:cubicBezTo>
                      <a:pt x="60" y="13"/>
                      <a:pt x="60" y="13"/>
                      <a:pt x="60" y="13"/>
                    </a:cubicBezTo>
                    <a:cubicBezTo>
                      <a:pt x="54" y="8"/>
                      <a:pt x="54" y="8"/>
                      <a:pt x="54" y="8"/>
                    </a:cubicBezTo>
                    <a:cubicBezTo>
                      <a:pt x="46" y="13"/>
                      <a:pt x="46" y="13"/>
                      <a:pt x="46" y="13"/>
                    </a:cubicBezTo>
                    <a:cubicBezTo>
                      <a:pt x="44" y="11"/>
                      <a:pt x="41" y="10"/>
                      <a:pt x="39" y="10"/>
                    </a:cubicBezTo>
                    <a:lnTo>
                      <a:pt x="37" y="0"/>
                    </a:lnTo>
                    <a:close/>
                    <a:moveTo>
                      <a:pt x="50" y="34"/>
                    </a:moveTo>
                    <a:cubicBezTo>
                      <a:pt x="50" y="43"/>
                      <a:pt x="42" y="50"/>
                      <a:pt x="33" y="50"/>
                    </a:cubicBezTo>
                    <a:cubicBezTo>
                      <a:pt x="24" y="50"/>
                      <a:pt x="17" y="43"/>
                      <a:pt x="17" y="34"/>
                    </a:cubicBezTo>
                    <a:cubicBezTo>
                      <a:pt x="17" y="25"/>
                      <a:pt x="24" y="17"/>
                      <a:pt x="33" y="17"/>
                    </a:cubicBezTo>
                    <a:cubicBezTo>
                      <a:pt x="42" y="17"/>
                      <a:pt x="50" y="25"/>
                      <a:pt x="5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sp>
            <p:nvSpPr>
              <p:cNvPr id="70" name="Freeform 2796"/>
              <p:cNvSpPr>
                <a:spLocks noEditPoints="1"/>
              </p:cNvSpPr>
              <p:nvPr/>
            </p:nvSpPr>
            <p:spPr bwMode="auto">
              <a:xfrm>
                <a:off x="10212388" y="1430338"/>
                <a:ext cx="157163" cy="157163"/>
              </a:xfrm>
              <a:custGeom>
                <a:avLst/>
                <a:gdLst>
                  <a:gd name="T0" fmla="*/ 24 w 42"/>
                  <a:gd name="T1" fmla="*/ 0 h 42"/>
                  <a:gd name="T2" fmla="*/ 18 w 42"/>
                  <a:gd name="T3" fmla="*/ 0 h 42"/>
                  <a:gd name="T4" fmla="*/ 17 w 42"/>
                  <a:gd name="T5" fmla="*/ 6 h 42"/>
                  <a:gd name="T6" fmla="*/ 13 w 42"/>
                  <a:gd name="T7" fmla="*/ 7 h 42"/>
                  <a:gd name="T8" fmla="*/ 8 w 42"/>
                  <a:gd name="T9" fmla="*/ 4 h 42"/>
                  <a:gd name="T10" fmla="*/ 4 w 42"/>
                  <a:gd name="T11" fmla="*/ 8 h 42"/>
                  <a:gd name="T12" fmla="*/ 7 w 42"/>
                  <a:gd name="T13" fmla="*/ 13 h 42"/>
                  <a:gd name="T14" fmla="*/ 6 w 42"/>
                  <a:gd name="T15" fmla="*/ 17 h 42"/>
                  <a:gd name="T16" fmla="*/ 0 w 42"/>
                  <a:gd name="T17" fmla="*/ 18 h 42"/>
                  <a:gd name="T18" fmla="*/ 0 w 42"/>
                  <a:gd name="T19" fmla="*/ 23 h 42"/>
                  <a:gd name="T20" fmla="*/ 6 w 42"/>
                  <a:gd name="T21" fmla="*/ 25 h 42"/>
                  <a:gd name="T22" fmla="*/ 7 w 42"/>
                  <a:gd name="T23" fmla="*/ 29 h 42"/>
                  <a:gd name="T24" fmla="*/ 4 w 42"/>
                  <a:gd name="T25" fmla="*/ 34 h 42"/>
                  <a:gd name="T26" fmla="*/ 8 w 42"/>
                  <a:gd name="T27" fmla="*/ 38 h 42"/>
                  <a:gd name="T28" fmla="*/ 13 w 42"/>
                  <a:gd name="T29" fmla="*/ 34 h 42"/>
                  <a:gd name="T30" fmla="*/ 17 w 42"/>
                  <a:gd name="T31" fmla="*/ 36 h 42"/>
                  <a:gd name="T32" fmla="*/ 18 w 42"/>
                  <a:gd name="T33" fmla="*/ 42 h 42"/>
                  <a:gd name="T34" fmla="*/ 23 w 42"/>
                  <a:gd name="T35" fmla="*/ 42 h 42"/>
                  <a:gd name="T36" fmla="*/ 25 w 42"/>
                  <a:gd name="T37" fmla="*/ 36 h 42"/>
                  <a:gd name="T38" fmla="*/ 29 w 42"/>
                  <a:gd name="T39" fmla="*/ 35 h 42"/>
                  <a:gd name="T40" fmla="*/ 34 w 42"/>
                  <a:gd name="T41" fmla="*/ 38 h 42"/>
                  <a:gd name="T42" fmla="*/ 37 w 42"/>
                  <a:gd name="T43" fmla="*/ 34 h 42"/>
                  <a:gd name="T44" fmla="*/ 34 w 42"/>
                  <a:gd name="T45" fmla="*/ 29 h 42"/>
                  <a:gd name="T46" fmla="*/ 36 w 42"/>
                  <a:gd name="T47" fmla="*/ 25 h 42"/>
                  <a:gd name="T48" fmla="*/ 42 w 42"/>
                  <a:gd name="T49" fmla="*/ 23 h 42"/>
                  <a:gd name="T50" fmla="*/ 42 w 42"/>
                  <a:gd name="T51" fmla="*/ 18 h 42"/>
                  <a:gd name="T52" fmla="*/ 36 w 42"/>
                  <a:gd name="T53" fmla="*/ 17 h 42"/>
                  <a:gd name="T54" fmla="*/ 34 w 42"/>
                  <a:gd name="T55" fmla="*/ 13 h 42"/>
                  <a:gd name="T56" fmla="*/ 38 w 42"/>
                  <a:gd name="T57" fmla="*/ 8 h 42"/>
                  <a:gd name="T58" fmla="*/ 34 w 42"/>
                  <a:gd name="T59" fmla="*/ 4 h 42"/>
                  <a:gd name="T60" fmla="*/ 29 w 42"/>
                  <a:gd name="T61" fmla="*/ 7 h 42"/>
                  <a:gd name="T62" fmla="*/ 25 w 42"/>
                  <a:gd name="T63" fmla="*/ 6 h 42"/>
                  <a:gd name="T64" fmla="*/ 24 w 42"/>
                  <a:gd name="T65" fmla="*/ 0 h 42"/>
                  <a:gd name="T66" fmla="*/ 32 w 42"/>
                  <a:gd name="T67" fmla="*/ 21 h 42"/>
                  <a:gd name="T68" fmla="*/ 21 w 42"/>
                  <a:gd name="T69" fmla="*/ 31 h 42"/>
                  <a:gd name="T70" fmla="*/ 11 w 42"/>
                  <a:gd name="T71" fmla="*/ 21 h 42"/>
                  <a:gd name="T72" fmla="*/ 21 w 42"/>
                  <a:gd name="T73" fmla="*/ 10 h 42"/>
                  <a:gd name="T74" fmla="*/ 32 w 42"/>
                  <a:gd name="T75"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42">
                    <a:moveTo>
                      <a:pt x="24" y="0"/>
                    </a:moveTo>
                    <a:cubicBezTo>
                      <a:pt x="18" y="0"/>
                      <a:pt x="18" y="0"/>
                      <a:pt x="18" y="0"/>
                    </a:cubicBezTo>
                    <a:cubicBezTo>
                      <a:pt x="17" y="6"/>
                      <a:pt x="17" y="6"/>
                      <a:pt x="17" y="6"/>
                    </a:cubicBezTo>
                    <a:cubicBezTo>
                      <a:pt x="15" y="6"/>
                      <a:pt x="14" y="7"/>
                      <a:pt x="13" y="7"/>
                    </a:cubicBezTo>
                    <a:cubicBezTo>
                      <a:pt x="8" y="4"/>
                      <a:pt x="8" y="4"/>
                      <a:pt x="8" y="4"/>
                    </a:cubicBezTo>
                    <a:cubicBezTo>
                      <a:pt x="4" y="8"/>
                      <a:pt x="4" y="8"/>
                      <a:pt x="4" y="8"/>
                    </a:cubicBezTo>
                    <a:cubicBezTo>
                      <a:pt x="7" y="13"/>
                      <a:pt x="7" y="13"/>
                      <a:pt x="7" y="13"/>
                    </a:cubicBezTo>
                    <a:cubicBezTo>
                      <a:pt x="7" y="14"/>
                      <a:pt x="6" y="16"/>
                      <a:pt x="6" y="17"/>
                    </a:cubicBezTo>
                    <a:cubicBezTo>
                      <a:pt x="0" y="18"/>
                      <a:pt x="0" y="18"/>
                      <a:pt x="0" y="18"/>
                    </a:cubicBezTo>
                    <a:cubicBezTo>
                      <a:pt x="0" y="23"/>
                      <a:pt x="0" y="23"/>
                      <a:pt x="0" y="23"/>
                    </a:cubicBezTo>
                    <a:cubicBezTo>
                      <a:pt x="6" y="25"/>
                      <a:pt x="6" y="25"/>
                      <a:pt x="6" y="25"/>
                    </a:cubicBezTo>
                    <a:cubicBezTo>
                      <a:pt x="6" y="26"/>
                      <a:pt x="7" y="28"/>
                      <a:pt x="7" y="29"/>
                    </a:cubicBezTo>
                    <a:cubicBezTo>
                      <a:pt x="4" y="34"/>
                      <a:pt x="4" y="34"/>
                      <a:pt x="4" y="34"/>
                    </a:cubicBezTo>
                    <a:cubicBezTo>
                      <a:pt x="8" y="38"/>
                      <a:pt x="8" y="38"/>
                      <a:pt x="8" y="38"/>
                    </a:cubicBezTo>
                    <a:cubicBezTo>
                      <a:pt x="13" y="34"/>
                      <a:pt x="13" y="34"/>
                      <a:pt x="13" y="34"/>
                    </a:cubicBezTo>
                    <a:cubicBezTo>
                      <a:pt x="14" y="35"/>
                      <a:pt x="16" y="36"/>
                      <a:pt x="17" y="36"/>
                    </a:cubicBezTo>
                    <a:cubicBezTo>
                      <a:pt x="18" y="42"/>
                      <a:pt x="18" y="42"/>
                      <a:pt x="18" y="42"/>
                    </a:cubicBezTo>
                    <a:cubicBezTo>
                      <a:pt x="23" y="42"/>
                      <a:pt x="23" y="42"/>
                      <a:pt x="23" y="42"/>
                    </a:cubicBezTo>
                    <a:cubicBezTo>
                      <a:pt x="25" y="36"/>
                      <a:pt x="25" y="36"/>
                      <a:pt x="25" y="36"/>
                    </a:cubicBezTo>
                    <a:cubicBezTo>
                      <a:pt x="26" y="36"/>
                      <a:pt x="28" y="35"/>
                      <a:pt x="29" y="35"/>
                    </a:cubicBezTo>
                    <a:cubicBezTo>
                      <a:pt x="34" y="38"/>
                      <a:pt x="34" y="38"/>
                      <a:pt x="34" y="38"/>
                    </a:cubicBezTo>
                    <a:cubicBezTo>
                      <a:pt x="37" y="34"/>
                      <a:pt x="37" y="34"/>
                      <a:pt x="37" y="34"/>
                    </a:cubicBezTo>
                    <a:cubicBezTo>
                      <a:pt x="34" y="29"/>
                      <a:pt x="34" y="29"/>
                      <a:pt x="34" y="29"/>
                    </a:cubicBezTo>
                    <a:cubicBezTo>
                      <a:pt x="35" y="28"/>
                      <a:pt x="36" y="26"/>
                      <a:pt x="36" y="25"/>
                    </a:cubicBezTo>
                    <a:cubicBezTo>
                      <a:pt x="42" y="23"/>
                      <a:pt x="42" y="23"/>
                      <a:pt x="42" y="23"/>
                    </a:cubicBezTo>
                    <a:cubicBezTo>
                      <a:pt x="42" y="18"/>
                      <a:pt x="42" y="18"/>
                      <a:pt x="42" y="18"/>
                    </a:cubicBezTo>
                    <a:cubicBezTo>
                      <a:pt x="36" y="17"/>
                      <a:pt x="36" y="17"/>
                      <a:pt x="36" y="17"/>
                    </a:cubicBezTo>
                    <a:cubicBezTo>
                      <a:pt x="36" y="15"/>
                      <a:pt x="35" y="14"/>
                      <a:pt x="34" y="13"/>
                    </a:cubicBezTo>
                    <a:cubicBezTo>
                      <a:pt x="38" y="8"/>
                      <a:pt x="38" y="8"/>
                      <a:pt x="38" y="8"/>
                    </a:cubicBezTo>
                    <a:cubicBezTo>
                      <a:pt x="34" y="4"/>
                      <a:pt x="34" y="4"/>
                      <a:pt x="34" y="4"/>
                    </a:cubicBezTo>
                    <a:cubicBezTo>
                      <a:pt x="29" y="7"/>
                      <a:pt x="29" y="7"/>
                      <a:pt x="29" y="7"/>
                    </a:cubicBezTo>
                    <a:cubicBezTo>
                      <a:pt x="28" y="7"/>
                      <a:pt x="26" y="6"/>
                      <a:pt x="25" y="6"/>
                    </a:cubicBezTo>
                    <a:lnTo>
                      <a:pt x="24" y="0"/>
                    </a:lnTo>
                    <a:close/>
                    <a:moveTo>
                      <a:pt x="32" y="21"/>
                    </a:moveTo>
                    <a:cubicBezTo>
                      <a:pt x="32" y="26"/>
                      <a:pt x="27" y="31"/>
                      <a:pt x="21" y="31"/>
                    </a:cubicBezTo>
                    <a:cubicBezTo>
                      <a:pt x="15" y="31"/>
                      <a:pt x="11" y="26"/>
                      <a:pt x="11" y="21"/>
                    </a:cubicBezTo>
                    <a:cubicBezTo>
                      <a:pt x="11" y="15"/>
                      <a:pt x="15" y="10"/>
                      <a:pt x="21" y="10"/>
                    </a:cubicBezTo>
                    <a:cubicBezTo>
                      <a:pt x="27" y="10"/>
                      <a:pt x="32" y="15"/>
                      <a:pt x="32"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sp>
            <p:nvSpPr>
              <p:cNvPr id="71" name="Freeform 2797"/>
              <p:cNvSpPr>
                <a:spLocks noEditPoints="1"/>
              </p:cNvSpPr>
              <p:nvPr/>
            </p:nvSpPr>
            <p:spPr bwMode="auto">
              <a:xfrm>
                <a:off x="10034588" y="1430338"/>
                <a:ext cx="158750" cy="157163"/>
              </a:xfrm>
              <a:custGeom>
                <a:avLst/>
                <a:gdLst>
                  <a:gd name="T0" fmla="*/ 24 w 42"/>
                  <a:gd name="T1" fmla="*/ 0 h 42"/>
                  <a:gd name="T2" fmla="*/ 19 w 42"/>
                  <a:gd name="T3" fmla="*/ 0 h 42"/>
                  <a:gd name="T4" fmla="*/ 17 w 42"/>
                  <a:gd name="T5" fmla="*/ 6 h 42"/>
                  <a:gd name="T6" fmla="*/ 13 w 42"/>
                  <a:gd name="T7" fmla="*/ 8 h 42"/>
                  <a:gd name="T8" fmla="*/ 8 w 42"/>
                  <a:gd name="T9" fmla="*/ 4 h 42"/>
                  <a:gd name="T10" fmla="*/ 5 w 42"/>
                  <a:gd name="T11" fmla="*/ 8 h 42"/>
                  <a:gd name="T12" fmla="*/ 8 w 42"/>
                  <a:gd name="T13" fmla="*/ 13 h 42"/>
                  <a:gd name="T14" fmla="*/ 6 w 42"/>
                  <a:gd name="T15" fmla="*/ 17 h 42"/>
                  <a:gd name="T16" fmla="*/ 0 w 42"/>
                  <a:gd name="T17" fmla="*/ 18 h 42"/>
                  <a:gd name="T18" fmla="*/ 0 w 42"/>
                  <a:gd name="T19" fmla="*/ 23 h 42"/>
                  <a:gd name="T20" fmla="*/ 6 w 42"/>
                  <a:gd name="T21" fmla="*/ 25 h 42"/>
                  <a:gd name="T22" fmla="*/ 8 w 42"/>
                  <a:gd name="T23" fmla="*/ 29 h 42"/>
                  <a:gd name="T24" fmla="*/ 5 w 42"/>
                  <a:gd name="T25" fmla="*/ 34 h 42"/>
                  <a:gd name="T26" fmla="*/ 8 w 42"/>
                  <a:gd name="T27" fmla="*/ 37 h 42"/>
                  <a:gd name="T28" fmla="*/ 13 w 42"/>
                  <a:gd name="T29" fmla="*/ 34 h 42"/>
                  <a:gd name="T30" fmla="*/ 18 w 42"/>
                  <a:gd name="T31" fmla="*/ 36 h 42"/>
                  <a:gd name="T32" fmla="*/ 19 w 42"/>
                  <a:gd name="T33" fmla="*/ 42 h 42"/>
                  <a:gd name="T34" fmla="*/ 24 w 42"/>
                  <a:gd name="T35" fmla="*/ 42 h 42"/>
                  <a:gd name="T36" fmla="*/ 25 w 42"/>
                  <a:gd name="T37" fmla="*/ 36 h 42"/>
                  <a:gd name="T38" fmla="*/ 29 w 42"/>
                  <a:gd name="T39" fmla="*/ 34 h 42"/>
                  <a:gd name="T40" fmla="*/ 34 w 42"/>
                  <a:gd name="T41" fmla="*/ 38 h 42"/>
                  <a:gd name="T42" fmla="*/ 38 w 42"/>
                  <a:gd name="T43" fmla="*/ 34 h 42"/>
                  <a:gd name="T44" fmla="*/ 35 w 42"/>
                  <a:gd name="T45" fmla="*/ 29 h 42"/>
                  <a:gd name="T46" fmla="*/ 37 w 42"/>
                  <a:gd name="T47" fmla="*/ 25 h 42"/>
                  <a:gd name="T48" fmla="*/ 42 w 42"/>
                  <a:gd name="T49" fmla="*/ 23 h 42"/>
                  <a:gd name="T50" fmla="*/ 42 w 42"/>
                  <a:gd name="T51" fmla="*/ 18 h 42"/>
                  <a:gd name="T52" fmla="*/ 36 w 42"/>
                  <a:gd name="T53" fmla="*/ 17 h 42"/>
                  <a:gd name="T54" fmla="*/ 35 w 42"/>
                  <a:gd name="T55" fmla="*/ 13 h 42"/>
                  <a:gd name="T56" fmla="*/ 38 w 42"/>
                  <a:gd name="T57" fmla="*/ 8 h 42"/>
                  <a:gd name="T58" fmla="*/ 34 w 42"/>
                  <a:gd name="T59" fmla="*/ 4 h 42"/>
                  <a:gd name="T60" fmla="*/ 29 w 42"/>
                  <a:gd name="T61" fmla="*/ 7 h 42"/>
                  <a:gd name="T62" fmla="*/ 25 w 42"/>
                  <a:gd name="T63" fmla="*/ 6 h 42"/>
                  <a:gd name="T64" fmla="*/ 24 w 42"/>
                  <a:gd name="T65" fmla="*/ 0 h 42"/>
                  <a:gd name="T66" fmla="*/ 32 w 42"/>
                  <a:gd name="T67" fmla="*/ 21 h 42"/>
                  <a:gd name="T68" fmla="*/ 21 w 42"/>
                  <a:gd name="T69" fmla="*/ 31 h 42"/>
                  <a:gd name="T70" fmla="*/ 11 w 42"/>
                  <a:gd name="T71" fmla="*/ 21 h 42"/>
                  <a:gd name="T72" fmla="*/ 21 w 42"/>
                  <a:gd name="T73" fmla="*/ 10 h 42"/>
                  <a:gd name="T74" fmla="*/ 32 w 42"/>
                  <a:gd name="T75"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42">
                    <a:moveTo>
                      <a:pt x="24" y="0"/>
                    </a:moveTo>
                    <a:cubicBezTo>
                      <a:pt x="19" y="0"/>
                      <a:pt x="19" y="0"/>
                      <a:pt x="19" y="0"/>
                    </a:cubicBezTo>
                    <a:cubicBezTo>
                      <a:pt x="17" y="6"/>
                      <a:pt x="17" y="6"/>
                      <a:pt x="17" y="6"/>
                    </a:cubicBezTo>
                    <a:cubicBezTo>
                      <a:pt x="16" y="6"/>
                      <a:pt x="14" y="7"/>
                      <a:pt x="13" y="8"/>
                    </a:cubicBezTo>
                    <a:cubicBezTo>
                      <a:pt x="8" y="4"/>
                      <a:pt x="8" y="4"/>
                      <a:pt x="8" y="4"/>
                    </a:cubicBezTo>
                    <a:cubicBezTo>
                      <a:pt x="5" y="8"/>
                      <a:pt x="5" y="8"/>
                      <a:pt x="5" y="8"/>
                    </a:cubicBezTo>
                    <a:cubicBezTo>
                      <a:pt x="8" y="13"/>
                      <a:pt x="8" y="13"/>
                      <a:pt x="8" y="13"/>
                    </a:cubicBezTo>
                    <a:cubicBezTo>
                      <a:pt x="7" y="14"/>
                      <a:pt x="6" y="16"/>
                      <a:pt x="6" y="17"/>
                    </a:cubicBezTo>
                    <a:cubicBezTo>
                      <a:pt x="0" y="18"/>
                      <a:pt x="0" y="18"/>
                      <a:pt x="0" y="18"/>
                    </a:cubicBezTo>
                    <a:cubicBezTo>
                      <a:pt x="0" y="23"/>
                      <a:pt x="0" y="23"/>
                      <a:pt x="0" y="23"/>
                    </a:cubicBezTo>
                    <a:cubicBezTo>
                      <a:pt x="6" y="25"/>
                      <a:pt x="6" y="25"/>
                      <a:pt x="6" y="25"/>
                    </a:cubicBezTo>
                    <a:cubicBezTo>
                      <a:pt x="6" y="26"/>
                      <a:pt x="7" y="28"/>
                      <a:pt x="8" y="29"/>
                    </a:cubicBezTo>
                    <a:cubicBezTo>
                      <a:pt x="5" y="34"/>
                      <a:pt x="5" y="34"/>
                      <a:pt x="5" y="34"/>
                    </a:cubicBezTo>
                    <a:cubicBezTo>
                      <a:pt x="8" y="37"/>
                      <a:pt x="8" y="37"/>
                      <a:pt x="8" y="37"/>
                    </a:cubicBezTo>
                    <a:cubicBezTo>
                      <a:pt x="13" y="34"/>
                      <a:pt x="13" y="34"/>
                      <a:pt x="13" y="34"/>
                    </a:cubicBezTo>
                    <a:cubicBezTo>
                      <a:pt x="14" y="35"/>
                      <a:pt x="16" y="36"/>
                      <a:pt x="18" y="36"/>
                    </a:cubicBezTo>
                    <a:cubicBezTo>
                      <a:pt x="19" y="42"/>
                      <a:pt x="19" y="42"/>
                      <a:pt x="19" y="42"/>
                    </a:cubicBezTo>
                    <a:cubicBezTo>
                      <a:pt x="24" y="42"/>
                      <a:pt x="24" y="42"/>
                      <a:pt x="24" y="42"/>
                    </a:cubicBezTo>
                    <a:cubicBezTo>
                      <a:pt x="25" y="36"/>
                      <a:pt x="25" y="36"/>
                      <a:pt x="25" y="36"/>
                    </a:cubicBezTo>
                    <a:cubicBezTo>
                      <a:pt x="26" y="36"/>
                      <a:pt x="28" y="35"/>
                      <a:pt x="29" y="34"/>
                    </a:cubicBezTo>
                    <a:cubicBezTo>
                      <a:pt x="34" y="38"/>
                      <a:pt x="34" y="38"/>
                      <a:pt x="34" y="38"/>
                    </a:cubicBezTo>
                    <a:cubicBezTo>
                      <a:pt x="38" y="34"/>
                      <a:pt x="38" y="34"/>
                      <a:pt x="38" y="34"/>
                    </a:cubicBezTo>
                    <a:cubicBezTo>
                      <a:pt x="35" y="29"/>
                      <a:pt x="35" y="29"/>
                      <a:pt x="35" y="29"/>
                    </a:cubicBezTo>
                    <a:cubicBezTo>
                      <a:pt x="36" y="28"/>
                      <a:pt x="36" y="26"/>
                      <a:pt x="37" y="25"/>
                    </a:cubicBezTo>
                    <a:cubicBezTo>
                      <a:pt x="42" y="23"/>
                      <a:pt x="42" y="23"/>
                      <a:pt x="42" y="23"/>
                    </a:cubicBezTo>
                    <a:cubicBezTo>
                      <a:pt x="42" y="18"/>
                      <a:pt x="42" y="18"/>
                      <a:pt x="42" y="18"/>
                    </a:cubicBezTo>
                    <a:cubicBezTo>
                      <a:pt x="36" y="17"/>
                      <a:pt x="36" y="17"/>
                      <a:pt x="36" y="17"/>
                    </a:cubicBezTo>
                    <a:cubicBezTo>
                      <a:pt x="36" y="15"/>
                      <a:pt x="35" y="14"/>
                      <a:pt x="35" y="13"/>
                    </a:cubicBezTo>
                    <a:cubicBezTo>
                      <a:pt x="38" y="8"/>
                      <a:pt x="38" y="8"/>
                      <a:pt x="38" y="8"/>
                    </a:cubicBezTo>
                    <a:cubicBezTo>
                      <a:pt x="34" y="4"/>
                      <a:pt x="34" y="4"/>
                      <a:pt x="34" y="4"/>
                    </a:cubicBezTo>
                    <a:cubicBezTo>
                      <a:pt x="29" y="7"/>
                      <a:pt x="29" y="7"/>
                      <a:pt x="29" y="7"/>
                    </a:cubicBezTo>
                    <a:cubicBezTo>
                      <a:pt x="28" y="7"/>
                      <a:pt x="27" y="6"/>
                      <a:pt x="25" y="6"/>
                    </a:cubicBezTo>
                    <a:lnTo>
                      <a:pt x="24" y="0"/>
                    </a:lnTo>
                    <a:close/>
                    <a:moveTo>
                      <a:pt x="32" y="21"/>
                    </a:moveTo>
                    <a:cubicBezTo>
                      <a:pt x="32" y="26"/>
                      <a:pt x="27" y="31"/>
                      <a:pt x="21" y="31"/>
                    </a:cubicBezTo>
                    <a:cubicBezTo>
                      <a:pt x="16" y="31"/>
                      <a:pt x="11" y="26"/>
                      <a:pt x="11" y="21"/>
                    </a:cubicBezTo>
                    <a:cubicBezTo>
                      <a:pt x="11" y="15"/>
                      <a:pt x="16" y="10"/>
                      <a:pt x="21" y="10"/>
                    </a:cubicBezTo>
                    <a:cubicBezTo>
                      <a:pt x="27" y="10"/>
                      <a:pt x="32" y="15"/>
                      <a:pt x="32"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CN" altLang="en-US">
                  <a:latin typeface="微软雅黑" panose="020B0503020204020204" pitchFamily="34" charset="-122"/>
                  <a:ea typeface="微软雅黑" panose="020B0503020204020204" pitchFamily="34" charset="-122"/>
                </a:endParaRPr>
              </a:p>
            </p:txBody>
          </p:sp>
        </p:grpSp>
        <p:sp>
          <p:nvSpPr>
            <p:cNvPr id="67" name="文本框 7249"/>
            <p:cNvSpPr txBox="1"/>
            <p:nvPr/>
          </p:nvSpPr>
          <p:spPr>
            <a:xfrm>
              <a:off x="3975366" y="4575352"/>
              <a:ext cx="945201" cy="533315"/>
            </a:xfrm>
            <a:prstGeom prst="rect">
              <a:avLst/>
            </a:prstGeom>
            <a:noFill/>
          </p:spPr>
          <p:txBody>
            <a:bodyPr wrap="square" rtlCol="0">
              <a:spAutoFit/>
            </a:bodyPr>
            <a:lstStyle/>
            <a:p>
              <a:pPr algn="just"/>
              <a:r>
                <a:rPr lang="en-US" altLang="zh-CN" sz="2000" dirty="0">
                  <a:solidFill>
                    <a:schemeClr val="bg1"/>
                  </a:solidFill>
                  <a:latin typeface="微软雅黑" panose="020B0503020204020204" pitchFamily="34" charset="-122"/>
                  <a:ea typeface="微软雅黑" panose="020B0503020204020204" pitchFamily="34" charset="-122"/>
                </a:rPr>
                <a:t>03</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23" name="Rectangle 122"/>
            <p:cNvSpPr/>
            <p:nvPr/>
          </p:nvSpPr>
          <p:spPr>
            <a:xfrm>
              <a:off x="3551717" y="4990858"/>
              <a:ext cx="1780072" cy="676899"/>
            </a:xfrm>
            <a:prstGeom prst="rect">
              <a:avLst/>
            </a:prstGeom>
          </p:spPr>
          <p:txBody>
            <a:bodyPr wrap="square">
              <a:spAutoFit/>
            </a:bodyPr>
            <a:lstStyle/>
            <a:p>
              <a:pPr algn="just"/>
              <a:r>
                <a:rPr lang="zh-CN" altLang="en-US" sz="900" dirty="0">
                  <a:solidFill>
                    <a:schemeClr val="bg2"/>
                  </a:solidFill>
                  <a:latin typeface="微软雅黑" panose="020B0503020204020204" pitchFamily="34" charset="-122"/>
                  <a:ea typeface="微软雅黑" panose="020B0503020204020204" pitchFamily="34" charset="-122"/>
                </a:rPr>
                <a:t>在此框中选择粘贴，并选择只保留文字。您的内容打在这里，或者</a:t>
              </a:r>
              <a:endParaRPr lang="en-GB" sz="900" dirty="0">
                <a:solidFill>
                  <a:schemeClr val="bg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wipe(down)">
                                      <p:cBhvr>
                                        <p:cTn id="7" dur="500"/>
                                        <p:tgtEl>
                                          <p:spTgt spid="119"/>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0-#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1+#ppt_w/2"/>
                                          </p:val>
                                        </p:tav>
                                        <p:tav tm="100000">
                                          <p:val>
                                            <p:strVal val="#ppt_x"/>
                                          </p:val>
                                        </p:tav>
                                      </p:tavLst>
                                    </p:anim>
                                    <p:anim calcmode="lin" valueType="num">
                                      <p:cBhvr additive="base">
                                        <p:cTn id="27"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11"/>
          <p:cNvSpPr>
            <a:spLocks noChangeArrowheads="1"/>
          </p:cNvSpPr>
          <p:nvPr/>
        </p:nvSpPr>
        <p:spPr bwMode="auto">
          <a:xfrm>
            <a:off x="1395571" y="1385903"/>
            <a:ext cx="1214339" cy="1220554"/>
          </a:xfrm>
          <a:prstGeom prst="ellipse">
            <a:avLst/>
          </a:prstGeom>
          <a:solidFill>
            <a:schemeClr val="accent1"/>
          </a:solidFill>
          <a:ln w="28575">
            <a:solidFill>
              <a:schemeClr val="bg1">
                <a:lumMod val="95000"/>
              </a:schemeClr>
            </a:solidFill>
          </a:ln>
        </p:spPr>
        <p:txBody>
          <a:bodyPr wrap="square" lIns="68580" tIns="34290" rIns="68580" bIns="34290" anchor="ctr"/>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单击添</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 name="矩形 6"/>
          <p:cNvSpPr/>
          <p:nvPr/>
        </p:nvSpPr>
        <p:spPr>
          <a:xfrm>
            <a:off x="1147210" y="2403058"/>
            <a:ext cx="1830162" cy="1285610"/>
          </a:xfrm>
          <a:prstGeom prst="rect">
            <a:avLst/>
          </a:prstGeom>
          <a:solidFill>
            <a:srgbClr val="F8F8F8"/>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您的内容打在这里在此框中选择粘贴，并选择只保留文字。您的内容打在这里，或者通过复制您的文本</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900" dirty="0">
              <a:latin typeface="微软雅黑" panose="020B0503020204020204" pitchFamily="34" charset="-122"/>
              <a:ea typeface="微软雅黑" panose="020B0503020204020204" pitchFamily="34" charset="-122"/>
            </a:endParaRPr>
          </a:p>
        </p:txBody>
      </p:sp>
      <p:sp>
        <p:nvSpPr>
          <p:cNvPr id="8" name="Oval 511"/>
          <p:cNvSpPr>
            <a:spLocks noChangeArrowheads="1"/>
          </p:cNvSpPr>
          <p:nvPr/>
        </p:nvSpPr>
        <p:spPr bwMode="auto">
          <a:xfrm>
            <a:off x="3975083" y="1385903"/>
            <a:ext cx="1214339" cy="1220554"/>
          </a:xfrm>
          <a:prstGeom prst="ellipse">
            <a:avLst/>
          </a:prstGeom>
          <a:solidFill>
            <a:schemeClr val="accent2"/>
          </a:solidFill>
          <a:ln w="28575">
            <a:solidFill>
              <a:schemeClr val="bg1">
                <a:lumMod val="95000"/>
              </a:schemeClr>
            </a:solidFill>
          </a:ln>
        </p:spPr>
        <p:txBody>
          <a:bodyPr wrap="square" lIns="68580" tIns="34290" rIns="68580" bIns="34290" anchor="ctr"/>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单击添</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 name="矩形 8"/>
          <p:cNvSpPr/>
          <p:nvPr/>
        </p:nvSpPr>
        <p:spPr>
          <a:xfrm>
            <a:off x="3726723" y="2403058"/>
            <a:ext cx="1830162" cy="1285610"/>
          </a:xfrm>
          <a:prstGeom prst="rect">
            <a:avLst/>
          </a:prstGeom>
          <a:solidFill>
            <a:srgbClr val="F8F8F8"/>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您的内容打在这里在此框中选择粘贴，并选择只保留文字。您的内容打在这里，或者通过复制您的文本</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900" dirty="0">
              <a:latin typeface="微软雅黑" panose="020B0503020204020204" pitchFamily="34" charset="-122"/>
              <a:ea typeface="微软雅黑" panose="020B0503020204020204" pitchFamily="34" charset="-122"/>
            </a:endParaRPr>
          </a:p>
        </p:txBody>
      </p:sp>
      <p:sp>
        <p:nvSpPr>
          <p:cNvPr id="10" name="Oval 511"/>
          <p:cNvSpPr>
            <a:spLocks noChangeArrowheads="1"/>
          </p:cNvSpPr>
          <p:nvPr/>
        </p:nvSpPr>
        <p:spPr bwMode="auto">
          <a:xfrm>
            <a:off x="6554595" y="1385903"/>
            <a:ext cx="1214339" cy="1220554"/>
          </a:xfrm>
          <a:prstGeom prst="ellipse">
            <a:avLst/>
          </a:prstGeom>
          <a:solidFill>
            <a:schemeClr val="accent3"/>
          </a:solidFill>
          <a:ln w="28575">
            <a:solidFill>
              <a:schemeClr val="bg1">
                <a:lumMod val="95000"/>
              </a:schemeClr>
            </a:solidFill>
          </a:ln>
        </p:spPr>
        <p:txBody>
          <a:bodyPr wrap="square" lIns="68580" tIns="34290" rIns="68580" bIns="34290" anchor="ctr"/>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单击添</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 name="矩形 10"/>
          <p:cNvSpPr/>
          <p:nvPr/>
        </p:nvSpPr>
        <p:spPr>
          <a:xfrm>
            <a:off x="6306234" y="2403058"/>
            <a:ext cx="1830162" cy="1285610"/>
          </a:xfrm>
          <a:prstGeom prst="rect">
            <a:avLst/>
          </a:prstGeom>
          <a:solidFill>
            <a:srgbClr val="F8F8F8"/>
          </a:solidFill>
          <a:ln w="95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您的内容打在这里在此框中选择粘贴，并选择只保留文字。您的内容打在这里，或者通过复制您的文本</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900"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463328" y="3988558"/>
            <a:ext cx="8438076" cy="1038746"/>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并选择只保留文字。您的内容打在这里，或者通过复制您的文本您的内容打在这里在此框中选择粘贴，并选择只保留文字。您的内容打在这里，或者通过复制您的文本您的内容打在这里在此框中选择粘贴，并选择只保留文字。您的内容打在这里，或者通过复制您的文本</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900" dirty="0">
              <a:latin typeface="微软雅黑" panose="020B0503020204020204" pitchFamily="34" charset="-122"/>
              <a:ea typeface="微软雅黑" panose="020B0503020204020204" pitchFamily="34" charset="-122"/>
            </a:endParaRPr>
          </a:p>
          <a:p>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900" dirty="0">
              <a:latin typeface="微软雅黑" panose="020B0503020204020204" pitchFamily="34" charset="-122"/>
              <a:ea typeface="微软雅黑" panose="020B0503020204020204" pitchFamily="34" charset="-122"/>
            </a:endParaRPr>
          </a:p>
          <a:p>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900" dirty="0">
              <a:latin typeface="微软雅黑" panose="020B0503020204020204" pitchFamily="34" charset="-122"/>
              <a:ea typeface="微软雅黑" panose="020B0503020204020204" pitchFamily="34" charset="-122"/>
            </a:endParaRPr>
          </a:p>
        </p:txBody>
      </p:sp>
      <p:sp>
        <p:nvSpPr>
          <p:cNvPr id="13" name="矩形 12"/>
          <p:cNvSpPr/>
          <p:nvPr/>
        </p:nvSpPr>
        <p:spPr>
          <a:xfrm>
            <a:off x="387836" y="4018011"/>
            <a:ext cx="54000" cy="189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7"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9" presetClass="entr" presetSubtype="0" decel="10000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1000" fill="hold"/>
                                        <p:tgtEl>
                                          <p:spTgt spid="13"/>
                                        </p:tgtEl>
                                        <p:attrNameLst>
                                          <p:attrName>ppt_w</p:attrName>
                                        </p:attrNameLst>
                                      </p:cBhvr>
                                      <p:tavLst>
                                        <p:tav tm="0">
                                          <p:val>
                                            <p:fltVal val="0"/>
                                          </p:val>
                                        </p:tav>
                                        <p:tav tm="100000">
                                          <p:val>
                                            <p:strVal val="#ppt_w"/>
                                          </p:val>
                                        </p:tav>
                                      </p:tavLst>
                                    </p:anim>
                                    <p:anim calcmode="lin" valueType="num">
                                      <p:cBhvr>
                                        <p:cTn id="41" dur="1000" fill="hold"/>
                                        <p:tgtEl>
                                          <p:spTgt spid="13"/>
                                        </p:tgtEl>
                                        <p:attrNameLst>
                                          <p:attrName>ppt_h</p:attrName>
                                        </p:attrNameLst>
                                      </p:cBhvr>
                                      <p:tavLst>
                                        <p:tav tm="0">
                                          <p:val>
                                            <p:fltVal val="0"/>
                                          </p:val>
                                        </p:tav>
                                        <p:tav tm="100000">
                                          <p:val>
                                            <p:strVal val="#ppt_h"/>
                                          </p:val>
                                        </p:tav>
                                      </p:tavLst>
                                    </p:anim>
                                    <p:anim calcmode="lin" valueType="num">
                                      <p:cBhvr>
                                        <p:cTn id="42" dur="1000" fill="hold"/>
                                        <p:tgtEl>
                                          <p:spTgt spid="13"/>
                                        </p:tgtEl>
                                        <p:attrNameLst>
                                          <p:attrName>style.rotation</p:attrName>
                                        </p:attrNameLst>
                                      </p:cBhvr>
                                      <p:tavLst>
                                        <p:tav tm="0">
                                          <p:val>
                                            <p:fltVal val="360"/>
                                          </p:val>
                                        </p:tav>
                                        <p:tav tm="100000">
                                          <p:val>
                                            <p:fltVal val="0"/>
                                          </p:val>
                                        </p:tav>
                                      </p:tavLst>
                                    </p:anim>
                                    <p:animEffect transition="in" filter="fade">
                                      <p:cBhvr>
                                        <p:cTn id="43" dur="1000"/>
                                        <p:tgtEl>
                                          <p:spTgt spid="13"/>
                                        </p:tgtEl>
                                      </p:cBhvr>
                                    </p:animEffect>
                                  </p:childTnLst>
                                </p:cTn>
                              </p:par>
                            </p:childTnLst>
                          </p:cTn>
                        </p:par>
                        <p:par>
                          <p:cTn id="44" fill="hold">
                            <p:stCondLst>
                              <p:cond delay="4000"/>
                            </p:stCondLst>
                            <p:childTnLst>
                              <p:par>
                                <p:cTn id="45" presetID="10" presetClass="entr" presetSubtype="0" fill="hold" grpId="0" nodeType="afterEffect">
                                  <p:stCondLst>
                                    <p:cond delay="0"/>
                                  </p:stCondLst>
                                  <p:iterate type="lt">
                                    <p:tmPct val="10000"/>
                                  </p:iterate>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0701"/>
            <a:ext cx="9144000" cy="5134131"/>
          </a:xfrm>
          <a:prstGeom prst="rect">
            <a:avLst/>
          </a:prstGeom>
        </p:spPr>
      </p:pic>
      <p:sp>
        <p:nvSpPr>
          <p:cNvPr id="11" name="Rectangle 3"/>
          <p:cNvSpPr txBox="1">
            <a:spLocks noChangeArrowheads="1"/>
          </p:cNvSpPr>
          <p:nvPr/>
        </p:nvSpPr>
        <p:spPr>
          <a:xfrm>
            <a:off x="1979713" y="1165920"/>
            <a:ext cx="5040559" cy="5760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CN" altLang="en-US" sz="3600" dirty="0">
                <a:solidFill>
                  <a:schemeClr val="accent1"/>
                </a:solidFill>
                <a:latin typeface="微软雅黑" panose="020B0503020204020204" pitchFamily="34" charset="-122"/>
                <a:ea typeface="微软雅黑" panose="020B0503020204020204" pitchFamily="34" charset="-122"/>
              </a:rPr>
              <a:t>演讲完毕  谢谢您的观看</a:t>
            </a:r>
            <a:endParaRPr lang="zh-CN" altLang="en-US" sz="3600" dirty="0">
              <a:solidFill>
                <a:schemeClr val="accent1"/>
              </a:solidFill>
              <a:latin typeface="微软雅黑" panose="020B0503020204020204" pitchFamily="34" charset="-122"/>
              <a:ea typeface="微软雅黑" panose="020B0503020204020204" pitchFamily="34" charset="-122"/>
            </a:endParaRPr>
          </a:p>
        </p:txBody>
      </p:sp>
      <p:sp>
        <p:nvSpPr>
          <p:cNvPr id="12" name="Rectangle 4"/>
          <p:cNvSpPr txBox="1">
            <a:spLocks noChangeArrowheads="1"/>
          </p:cNvSpPr>
          <p:nvPr/>
        </p:nvSpPr>
        <p:spPr>
          <a:xfrm>
            <a:off x="2069199" y="1849996"/>
            <a:ext cx="4807056" cy="322759"/>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400" dirty="0">
                <a:solidFill>
                  <a:schemeClr val="accent2"/>
                </a:solidFill>
                <a:latin typeface="微软雅黑" panose="020B0503020204020204" pitchFamily="34" charset="-122"/>
                <a:ea typeface="微软雅黑" panose="020B0503020204020204" pitchFamily="34" charset="-122"/>
              </a:rPr>
              <a:t>商业策划方案、年终总结、工作汇报、述职报告</a:t>
            </a:r>
            <a:r>
              <a:rPr lang="en-US" altLang="zh-CN" sz="1400" dirty="0">
                <a:solidFill>
                  <a:schemeClr val="accent2"/>
                </a:solidFill>
                <a:latin typeface="微软雅黑" panose="020B0503020204020204" pitchFamily="34" charset="-122"/>
                <a:ea typeface="微软雅黑" panose="020B0503020204020204" pitchFamily="34" charset="-122"/>
              </a:rPr>
              <a:t>PPT</a:t>
            </a:r>
            <a:r>
              <a:rPr lang="zh-CN" altLang="en-US" sz="1400" dirty="0">
                <a:solidFill>
                  <a:schemeClr val="accent2"/>
                </a:solidFill>
                <a:latin typeface="微软雅黑" panose="020B0503020204020204" pitchFamily="34" charset="-122"/>
                <a:ea typeface="微软雅黑" panose="020B0503020204020204" pitchFamily="34" charset="-122"/>
              </a:rPr>
              <a:t>模板</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16" name="Rectangle 4"/>
          <p:cNvSpPr txBox="1">
            <a:spLocks noChangeArrowheads="1"/>
          </p:cNvSpPr>
          <p:nvPr/>
        </p:nvSpPr>
        <p:spPr>
          <a:xfrm>
            <a:off x="2087723" y="2247317"/>
            <a:ext cx="4807056" cy="322759"/>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dirty="0">
                <a:solidFill>
                  <a:schemeClr val="accent2"/>
                </a:solidFill>
                <a:latin typeface="微软雅黑" panose="020B0503020204020204" pitchFamily="34" charset="-122"/>
                <a:ea typeface="微软雅黑" panose="020B0503020204020204" pitchFamily="34" charset="-122"/>
              </a:rPr>
              <a:t>汇报人：  时间：</a:t>
            </a:r>
            <a:r>
              <a:rPr lang="en-US" altLang="zh-CN" sz="1200" dirty="0">
                <a:solidFill>
                  <a:schemeClr val="accent2"/>
                </a:solidFill>
                <a:latin typeface="微软雅黑" panose="020B0503020204020204" pitchFamily="34" charset="-122"/>
                <a:ea typeface="微软雅黑" panose="020B0503020204020204" pitchFamily="34" charset="-122"/>
              </a:rPr>
              <a:t>2019x</a:t>
            </a:r>
            <a:r>
              <a:rPr lang="zh-CN" altLang="en-US" sz="1200" dirty="0">
                <a:solidFill>
                  <a:schemeClr val="accent2"/>
                </a:solidFill>
                <a:latin typeface="微软雅黑" panose="020B0503020204020204" pitchFamily="34" charset="-122"/>
                <a:ea typeface="微软雅黑" panose="020B0503020204020204" pitchFamily="34" charset="-122"/>
              </a:rPr>
              <a:t>月</a:t>
            </a:r>
            <a:r>
              <a:rPr lang="en-US" altLang="zh-CN" sz="1200" dirty="0">
                <a:solidFill>
                  <a:schemeClr val="accent2"/>
                </a:solidFill>
                <a:latin typeface="微软雅黑" panose="020B0503020204020204" pitchFamily="34" charset="-122"/>
                <a:ea typeface="微软雅黑" panose="020B0503020204020204" pitchFamily="34" charset="-122"/>
              </a:rPr>
              <a:t>x</a:t>
            </a:r>
            <a:r>
              <a:rPr lang="zh-CN" altLang="en-US" sz="1200" dirty="0">
                <a:solidFill>
                  <a:schemeClr val="accent2"/>
                </a:solidFill>
                <a:latin typeface="微软雅黑" panose="020B0503020204020204" pitchFamily="34" charset="-122"/>
                <a:ea typeface="微软雅黑" panose="020B0503020204020204" pitchFamily="34" charset="-122"/>
              </a:rPr>
              <a:t>日</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anim calcmode="lin" valueType="num">
                                      <p:cBhvr>
                                        <p:cTn id="15"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1"/>
                                        </p:tgtEl>
                                      </p:cBhvr>
                                    </p:animEffect>
                                  </p:childTnLst>
                                </p:cTn>
                              </p:par>
                            </p:childTnLst>
                          </p:cTn>
                        </p:par>
                        <p:par>
                          <p:cTn id="18" fill="hold">
                            <p:stCondLst>
                              <p:cond delay="2049"/>
                            </p:stCondLst>
                            <p:childTnLst>
                              <p:par>
                                <p:cTn id="19" presetID="53" presetClass="entr" presetSubtype="16" fill="hold" grpId="0" nodeType="afterEffect">
                                  <p:stCondLst>
                                    <p:cond delay="0"/>
                                  </p:stCondLst>
                                  <p:iterate type="lt">
                                    <p:tmPct val="7000"/>
                                  </p:iterate>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2" grpId="0"/>
    </p:bldLst>
  </p:timing>
</p:sld>
</file>

<file path=ppt/tags/tag1.xml><?xml version="1.0" encoding="utf-8"?>
<p:tagLst xmlns:p="http://schemas.openxmlformats.org/presentationml/2006/main">
  <p:tag name="MH" val="20160830110146"/>
  <p:tag name="MH_LIBRARY" val="CONTENTS"/>
  <p:tag name="MH_TYPE" val="ENTRY"/>
  <p:tag name="ID" val="553512"/>
  <p:tag name="MH_ORDER" val="1"/>
</p:tagLst>
</file>

<file path=ppt/tags/tag2.xml><?xml version="1.0" encoding="utf-8"?>
<p:tagLst xmlns:p="http://schemas.openxmlformats.org/presentationml/2006/main">
  <p:tag name="MH" val="20160830110146"/>
  <p:tag name="MH_LIBRARY" val="CONTENTS"/>
  <p:tag name="MH_TYPE" val="ENTRY"/>
  <p:tag name="ID" val="553512"/>
  <p:tag name="MH_ORDER" val="1"/>
</p:tagLst>
</file>

<file path=ppt/tags/tag3.xml><?xml version="1.0" encoding="utf-8"?>
<p:tagLst xmlns:p="http://schemas.openxmlformats.org/presentationml/2006/main">
  <p:tag name="MH" val="20160830110146"/>
  <p:tag name="MH_LIBRARY" val="CONTENTS"/>
  <p:tag name="MH_TYPE" val="ENTRY"/>
  <p:tag name="ID" val="553512"/>
  <p:tag name="MH_ORDER" val="1"/>
</p:tagLst>
</file>

<file path=ppt/tags/tag4.xml><?xml version="1.0" encoding="utf-8"?>
<p:tagLst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Office 主题">
  <a:themeElements>
    <a:clrScheme name="自定义 907">
      <a:dk1>
        <a:sysClr val="windowText" lastClr="000000"/>
      </a:dk1>
      <a:lt1>
        <a:sysClr val="window" lastClr="FFFFFF"/>
      </a:lt1>
      <a:dk2>
        <a:srgbClr val="1F497D"/>
      </a:dk2>
      <a:lt2>
        <a:srgbClr val="EEECE1"/>
      </a:lt2>
      <a:accent1>
        <a:srgbClr val="E62861"/>
      </a:accent1>
      <a:accent2>
        <a:srgbClr val="3177BE"/>
      </a:accent2>
      <a:accent3>
        <a:srgbClr val="B97029"/>
      </a:accent3>
      <a:accent4>
        <a:srgbClr val="E62861"/>
      </a:accent4>
      <a:accent5>
        <a:srgbClr val="3177BE"/>
      </a:accent5>
      <a:accent6>
        <a:srgbClr val="B9702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3471</Words>
  <Application>WPS 演示</Application>
  <PresentationFormat>自定义</PresentationFormat>
  <Paragraphs>416</Paragraphs>
  <Slides>24</Slides>
  <Notes>19</Notes>
  <HiddenSlides>0</HiddenSlides>
  <MMClips>1</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24</vt:i4>
      </vt:variant>
    </vt:vector>
  </HeadingPairs>
  <TitlesOfParts>
    <vt:vector size="52" baseType="lpstr">
      <vt:lpstr>Arial</vt:lpstr>
      <vt:lpstr>宋体</vt:lpstr>
      <vt:lpstr>Wingdings</vt:lpstr>
      <vt:lpstr>思源黑体 CN Light</vt:lpstr>
      <vt:lpstr>Lato Regular</vt:lpstr>
      <vt:lpstr>Lato Hairline</vt:lpstr>
      <vt:lpstr>Lato Light</vt:lpstr>
      <vt:lpstr>Glegoo</vt:lpstr>
      <vt:lpstr>Mission Gothic Regular</vt:lpstr>
      <vt:lpstr>Lato Light</vt:lpstr>
      <vt:lpstr>微软雅黑</vt:lpstr>
      <vt:lpstr>思源黑体 CN Heavy</vt:lpstr>
      <vt:lpstr>IrisUPC</vt:lpstr>
      <vt:lpstr>Agency FB</vt:lpstr>
      <vt:lpstr>Avant GardeBook</vt:lpstr>
      <vt:lpstr>华文黑体</vt:lpstr>
      <vt:lpstr>Segoe UI</vt:lpstr>
      <vt:lpstr>Arial Unicode MS</vt:lpstr>
      <vt:lpstr>Calibri</vt:lpstr>
      <vt:lpstr>Calibri</vt:lpstr>
      <vt:lpstr>Times New Roman</vt:lpstr>
      <vt:lpstr>微软雅黑 Light</vt:lpstr>
      <vt:lpstr>方正兰亭黑_GBK</vt:lpstr>
      <vt:lpstr>方正综艺简体</vt:lpstr>
      <vt:lpstr>黑体</vt:lpstr>
      <vt:lpstr>Segoe Print</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Administrator</cp:lastModifiedBy>
  <cp:revision>329</cp:revision>
  <dcterms:created xsi:type="dcterms:W3CDTF">2017-06-14T14:44:00Z</dcterms:created>
  <dcterms:modified xsi:type="dcterms:W3CDTF">2017-09-12T02:31:37Z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