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4459" r:id="rId3"/>
    <p:sldId id="4458" r:id="rId5"/>
    <p:sldId id="4454" r:id="rId6"/>
    <p:sldId id="4448" r:id="rId7"/>
    <p:sldId id="4414" r:id="rId8"/>
    <p:sldId id="4451" r:id="rId9"/>
    <p:sldId id="4413" r:id="rId10"/>
    <p:sldId id="4455" r:id="rId11"/>
    <p:sldId id="4450" r:id="rId12"/>
    <p:sldId id="4409" r:id="rId13"/>
    <p:sldId id="4449" r:id="rId14"/>
    <p:sldId id="4419" r:id="rId15"/>
    <p:sldId id="4456" r:id="rId16"/>
    <p:sldId id="4445" r:id="rId17"/>
    <p:sldId id="4417" r:id="rId18"/>
    <p:sldId id="4446" r:id="rId19"/>
    <p:sldId id="4418" r:id="rId20"/>
    <p:sldId id="4457" r:id="rId21"/>
    <p:sldId id="4447" r:id="rId22"/>
    <p:sldId id="4410" r:id="rId23"/>
    <p:sldId id="4415" r:id="rId24"/>
    <p:sldId id="4434" r:id="rId25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8F45"/>
    <a:srgbClr val="D14E5B"/>
    <a:srgbClr val="4BC1DD"/>
    <a:srgbClr val="58A9CC"/>
    <a:srgbClr val="0C2744"/>
    <a:srgbClr val="29ABE2"/>
    <a:srgbClr val="FFC000"/>
    <a:srgbClr val="5CBA46"/>
    <a:srgbClr val="00939F"/>
    <a:srgbClr val="DC5B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79" autoAdjust="0"/>
    <p:restoredTop sz="95274" autoAdjust="0"/>
  </p:normalViewPr>
  <p:slideViewPr>
    <p:cSldViewPr>
      <p:cViewPr varScale="1">
        <p:scale>
          <a:sx n="105" d="100"/>
          <a:sy n="105" d="100"/>
        </p:scale>
        <p:origin x="-504" y="-84"/>
      </p:cViewPr>
      <p:guideLst>
        <p:guide orient="horz" pos="328"/>
        <p:guide orient="horz" pos="4183"/>
        <p:guide pos="4050"/>
        <p:guide pos="557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103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E0CAA29-6E58-4C8E-8D90-AA9483F03DDA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E0CAA29-6E58-4C8E-8D90-AA9483F03DDA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E0CAA29-6E58-4C8E-8D90-AA9483F03DDA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E0CAA29-6E58-4C8E-8D90-AA9483F03DDA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45741" y="2129614"/>
            <a:ext cx="4142259" cy="215472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4856649" y="2129614"/>
            <a:ext cx="4142259" cy="215472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645349" y="4349635"/>
            <a:ext cx="4142259" cy="215472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856451" y="4349636"/>
            <a:ext cx="4142259" cy="215472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9067554" y="2129613"/>
            <a:ext cx="2789411" cy="437474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/>
          </p:cNvSpPr>
          <p:nvPr>
            <p:ph type="pic" sz="quarter" idx="12"/>
          </p:nvPr>
        </p:nvSpPr>
        <p:spPr>
          <a:xfrm>
            <a:off x="0" y="3616325"/>
            <a:ext cx="6429375" cy="3616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532809" y="0"/>
            <a:ext cx="4832077" cy="3616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1"/>
          </p:nvPr>
        </p:nvSpPr>
        <p:spPr>
          <a:xfrm>
            <a:off x="8364886" y="0"/>
            <a:ext cx="4493865" cy="3616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13"/>
          </p:nvPr>
        </p:nvSpPr>
        <p:spPr>
          <a:xfrm>
            <a:off x="9325944" y="3616325"/>
            <a:ext cx="3532808" cy="3616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858750" cy="72326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68736" y="1240062"/>
            <a:ext cx="3727140" cy="396044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055">
                <a:latin typeface="Calibri Light" panose="020F0302020204030204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557167" y="1240062"/>
            <a:ext cx="3727140" cy="396044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055">
                <a:latin typeface="Calibri Light" panose="020F0302020204030204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8445600" y="1240062"/>
            <a:ext cx="3727140" cy="396044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055">
                <a:latin typeface="Calibri Light" panose="020F0302020204030204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125575" y="110499"/>
            <a:ext cx="7068964" cy="700997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请替换文字内容</a:t>
            </a:r>
            <a:r>
              <a:rPr lang="en-US" dirty="0" smtClean="0"/>
              <a:t>Image</a:t>
            </a:r>
            <a:endParaRPr lang="en-US" dirty="0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7261456" y="110498"/>
            <a:ext cx="2700339" cy="347274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请替换文字内容</a:t>
            </a:r>
            <a:r>
              <a:rPr lang="en-US" dirty="0" smtClean="0"/>
              <a:t>Image</a:t>
            </a:r>
            <a:endParaRPr lang="en-US" dirty="0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10029074" y="3649404"/>
            <a:ext cx="2700339" cy="347274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请替换文字内容</a:t>
            </a:r>
            <a:r>
              <a:rPr lang="en-US" dirty="0" smtClean="0"/>
              <a:t>Image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3" Type="http://schemas.openxmlformats.org/officeDocument/2006/relationships/notesSlide" Target="../notesSlides/notesSlide2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.jpeg"/><Relationship Id="rId1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23.jpeg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942281" y="5942865"/>
            <a:ext cx="5749205" cy="276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800" dirty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汇报人</a:t>
            </a:r>
            <a:r>
              <a:rPr lang="zh-CN" altLang="en-US" sz="1800" dirty="0" smtClean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： </a:t>
            </a:r>
            <a:r>
              <a:rPr lang="en-US" altLang="zh-CN" sz="1800" dirty="0" smtClean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Report </a:t>
            </a:r>
            <a:r>
              <a:rPr lang="en-US" altLang="zh-CN" sz="1800" dirty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Person: </a:t>
            </a:r>
            <a:endParaRPr lang="zh-CN" altLang="en-US" sz="1800" dirty="0">
              <a:solidFill>
                <a:schemeClr val="accent2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" name="矩形 259"/>
          <p:cNvSpPr>
            <a:spLocks noChangeArrowheads="1"/>
          </p:cNvSpPr>
          <p:nvPr/>
        </p:nvSpPr>
        <p:spPr bwMode="auto">
          <a:xfrm>
            <a:off x="942282" y="5032355"/>
            <a:ext cx="5848564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BRAND INTRODUCTION PPT</a:t>
            </a:r>
            <a:endParaRPr lang="en-US" altLang="zh-CN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942281" y="4207247"/>
            <a:ext cx="635119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60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汽车品牌介绍</a:t>
            </a:r>
            <a:r>
              <a:rPr lang="en-US" altLang="zh-CN" sz="60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endParaRPr lang="en-US" altLang="zh-CN" sz="60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Could This Be Lov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6124575" y="-1622386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0">
        <p:checker/>
      </p:transition>
    </mc:Choice>
    <mc:Fallback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99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49"/>
                            </p:stCondLst>
                            <p:childTnLst>
                              <p:par>
                                <p:cTn id="3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450"/>
                            </p:stCondLst>
                            <p:childTnLst>
                              <p:par>
                                <p:cTn id="4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5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2" grpId="0" animBg="1"/>
      <p:bldP spid="4" grpId="0" bldLvl="0" animBg="1"/>
      <p:bldP spid="4" grpId="1" bldLvl="0" animBg="1"/>
      <p:bldP spid="5" grpId="0"/>
      <p:bldP spid="5" grpId="1"/>
      <p:bldP spid="8" grpId="0"/>
      <p:bldP spid="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353" y="198"/>
            <a:ext cx="8071119" cy="4596697"/>
          </a:xfrm>
          <a:custGeom>
            <a:avLst/>
            <a:gdLst>
              <a:gd name="T0" fmla="*/ 2665 w 2665"/>
              <a:gd name="T1" fmla="*/ 0 h 1127"/>
              <a:gd name="T2" fmla="*/ 0 w 2665"/>
              <a:gd name="T3" fmla="*/ 0 h 1127"/>
              <a:gd name="T4" fmla="*/ 652 w 2665"/>
              <a:gd name="T5" fmla="*/ 1127 h 1127"/>
              <a:gd name="T6" fmla="*/ 2665 w 2665"/>
              <a:gd name="T7" fmla="*/ 0 h 1127"/>
              <a:gd name="connsiteX0" fmla="*/ 10000 w 10000"/>
              <a:gd name="connsiteY0" fmla="*/ 0 h 13164"/>
              <a:gd name="connsiteX1" fmla="*/ 0 w 10000"/>
              <a:gd name="connsiteY1" fmla="*/ 0 h 13164"/>
              <a:gd name="connsiteX2" fmla="*/ 16 w 10000"/>
              <a:gd name="connsiteY2" fmla="*/ 13164 h 13164"/>
              <a:gd name="connsiteX3" fmla="*/ 10000 w 10000"/>
              <a:gd name="connsiteY3" fmla="*/ 0 h 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3164">
                <a:moveTo>
                  <a:pt x="10000" y="0"/>
                </a:moveTo>
                <a:lnTo>
                  <a:pt x="0" y="0"/>
                </a:lnTo>
                <a:cubicBezTo>
                  <a:pt x="5" y="4388"/>
                  <a:pt x="11" y="8776"/>
                  <a:pt x="16" y="13164"/>
                </a:cubicBezTo>
                <a:lnTo>
                  <a:pt x="10000" y="0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10" name="任意多边形 9"/>
          <p:cNvSpPr/>
          <p:nvPr/>
        </p:nvSpPr>
        <p:spPr bwMode="auto">
          <a:xfrm>
            <a:off x="353" y="199"/>
            <a:ext cx="7628564" cy="7232253"/>
          </a:xfrm>
          <a:custGeom>
            <a:avLst/>
            <a:gdLst>
              <a:gd name="connsiteX0" fmla="*/ 0 w 6303578"/>
              <a:gd name="connsiteY0" fmla="*/ 5940123 h 7232650"/>
              <a:gd name="connsiteX1" fmla="*/ 707864 w 6303578"/>
              <a:gd name="connsiteY1" fmla="*/ 7232650 h 7232650"/>
              <a:gd name="connsiteX2" fmla="*/ 0 w 6303578"/>
              <a:gd name="connsiteY2" fmla="*/ 7232650 h 7232650"/>
              <a:gd name="connsiteX3" fmla="*/ 0 w 6303578"/>
              <a:gd name="connsiteY3" fmla="*/ 0 h 7232650"/>
              <a:gd name="connsiteX4" fmla="*/ 2087752 w 6303578"/>
              <a:gd name="connsiteY4" fmla="*/ 0 h 7232650"/>
              <a:gd name="connsiteX5" fmla="*/ 6303578 w 6303578"/>
              <a:gd name="connsiteY5" fmla="*/ 7232650 h 7232650"/>
              <a:gd name="connsiteX6" fmla="*/ 707865 w 6303578"/>
              <a:gd name="connsiteY6" fmla="*/ 7232650 h 7232650"/>
              <a:gd name="connsiteX7" fmla="*/ 0 w 6303578"/>
              <a:gd name="connsiteY7" fmla="*/ 5940123 h 723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03578" h="7232650">
                <a:moveTo>
                  <a:pt x="0" y="5940123"/>
                </a:moveTo>
                <a:lnTo>
                  <a:pt x="707864" y="7232650"/>
                </a:lnTo>
                <a:lnTo>
                  <a:pt x="0" y="7232650"/>
                </a:lnTo>
                <a:close/>
                <a:moveTo>
                  <a:pt x="0" y="0"/>
                </a:moveTo>
                <a:lnTo>
                  <a:pt x="2087752" y="0"/>
                </a:lnTo>
                <a:lnTo>
                  <a:pt x="6303578" y="7232650"/>
                </a:lnTo>
                <a:lnTo>
                  <a:pt x="707865" y="7232650"/>
                </a:lnTo>
                <a:lnTo>
                  <a:pt x="0" y="5940123"/>
                </a:lnTo>
                <a:close/>
              </a:path>
            </a:pathLst>
          </a:custGeom>
          <a:solidFill>
            <a:srgbClr val="CA8F45">
              <a:alpha val="80000"/>
            </a:srgbClr>
          </a:solidFill>
          <a:ln>
            <a:noFill/>
          </a:ln>
          <a:effectLst/>
        </p:spPr>
        <p:txBody>
          <a:bodyPr vert="horz" wrap="square" lIns="128573" tIns="64286" rIns="128573" bIns="64286" numCol="1" anchor="t" anchorCtr="0" compatLnSpc="1">
            <a:noAutofit/>
          </a:bodyPr>
          <a:lstStyle/>
          <a:p>
            <a:endParaRPr lang="zh-CN" altLang="en-US" sz="2000"/>
          </a:p>
        </p:txBody>
      </p:sp>
      <p:sp>
        <p:nvSpPr>
          <p:cNvPr id="11" name="MH_Number_1"/>
          <p:cNvSpPr/>
          <p:nvPr>
            <p:custDataLst>
              <p:tags r:id="rId2"/>
            </p:custDataLst>
          </p:nvPr>
        </p:nvSpPr>
        <p:spPr>
          <a:xfrm>
            <a:off x="7011437" y="1746164"/>
            <a:ext cx="379646" cy="379646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2" name="MH_Entry_1"/>
          <p:cNvSpPr/>
          <p:nvPr>
            <p:custDataLst>
              <p:tags r:id="rId3"/>
            </p:custDataLst>
          </p:nvPr>
        </p:nvSpPr>
        <p:spPr>
          <a:xfrm>
            <a:off x="7628917" y="1572623"/>
            <a:ext cx="3271056" cy="80021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r>
              <a: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Number_2"/>
          <p:cNvSpPr/>
          <p:nvPr>
            <p:custDataLst>
              <p:tags r:id="rId4"/>
            </p:custDataLst>
          </p:nvPr>
        </p:nvSpPr>
        <p:spPr>
          <a:xfrm>
            <a:off x="7011437" y="2918903"/>
            <a:ext cx="379646" cy="379646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5"/>
            </p:custDataLst>
          </p:nvPr>
        </p:nvSpPr>
        <p:spPr>
          <a:xfrm>
            <a:off x="7628917" y="2745362"/>
            <a:ext cx="3271056" cy="80021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Number_3"/>
          <p:cNvSpPr/>
          <p:nvPr>
            <p:custDataLst>
              <p:tags r:id="rId6"/>
            </p:custDataLst>
          </p:nvPr>
        </p:nvSpPr>
        <p:spPr>
          <a:xfrm>
            <a:off x="7011437" y="4091642"/>
            <a:ext cx="379646" cy="379646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6" name="MH_Entry_3"/>
          <p:cNvSpPr/>
          <p:nvPr>
            <p:custDataLst>
              <p:tags r:id="rId7"/>
            </p:custDataLst>
          </p:nvPr>
        </p:nvSpPr>
        <p:spPr>
          <a:xfrm>
            <a:off x="7628917" y="3918102"/>
            <a:ext cx="3271056" cy="80021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Number_4"/>
          <p:cNvSpPr/>
          <p:nvPr>
            <p:custDataLst>
              <p:tags r:id="rId8"/>
            </p:custDataLst>
          </p:nvPr>
        </p:nvSpPr>
        <p:spPr>
          <a:xfrm>
            <a:off x="7011437" y="5264382"/>
            <a:ext cx="379646" cy="379646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8" name="MH_Entry_4"/>
          <p:cNvSpPr/>
          <p:nvPr>
            <p:custDataLst>
              <p:tags r:id="rId9"/>
            </p:custDataLst>
          </p:nvPr>
        </p:nvSpPr>
        <p:spPr>
          <a:xfrm>
            <a:off x="7628917" y="5090841"/>
            <a:ext cx="3271056" cy="80021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1"/>
          <p:cNvSpPr txBox="1"/>
          <p:nvPr>
            <p:custDataLst>
              <p:tags r:id="rId10"/>
            </p:custDataLst>
          </p:nvPr>
        </p:nvSpPr>
        <p:spPr>
          <a:xfrm>
            <a:off x="596727" y="2308876"/>
            <a:ext cx="3693382" cy="1354217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8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</a:t>
            </a:r>
            <a:r>
              <a:rPr lang="zh-CN" altLang="en-US" sz="8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录</a:t>
            </a:r>
            <a:endParaRPr lang="zh-CN" altLang="en-US" sz="8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Others_2"/>
          <p:cNvSpPr txBox="1"/>
          <p:nvPr>
            <p:custDataLst>
              <p:tags r:id="rId11"/>
            </p:custDataLst>
          </p:nvPr>
        </p:nvSpPr>
        <p:spPr>
          <a:xfrm>
            <a:off x="805281" y="3609695"/>
            <a:ext cx="3276276" cy="615553"/>
          </a:xfrm>
          <a:prstGeom prst="rect">
            <a:avLst/>
          </a:prstGeom>
          <a:noFill/>
        </p:spPr>
        <p:txBody>
          <a:bodyPr vert="horz"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0">
        <p15:prstTrans prst="origami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 17"/>
          <p:cNvSpPr/>
          <p:nvPr/>
        </p:nvSpPr>
        <p:spPr>
          <a:xfrm>
            <a:off x="-42027" y="3866016"/>
            <a:ext cx="5634504" cy="1069687"/>
          </a:xfrm>
          <a:custGeom>
            <a:avLst/>
            <a:gdLst>
              <a:gd name="connsiteX0" fmla="*/ 0 w 5635122"/>
              <a:gd name="connsiteY0" fmla="*/ 0 h 1069805"/>
              <a:gd name="connsiteX1" fmla="*/ 4551834 w 5635122"/>
              <a:gd name="connsiteY1" fmla="*/ 0 h 1069805"/>
              <a:gd name="connsiteX2" fmla="*/ 5635122 w 5635122"/>
              <a:gd name="connsiteY2" fmla="*/ 1069805 h 1069805"/>
              <a:gd name="connsiteX3" fmla="*/ 0 w 5635122"/>
              <a:gd name="connsiteY3" fmla="*/ 1069805 h 1069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5122" h="1069805">
                <a:moveTo>
                  <a:pt x="0" y="0"/>
                </a:moveTo>
                <a:lnTo>
                  <a:pt x="4551834" y="0"/>
                </a:lnTo>
                <a:lnTo>
                  <a:pt x="5635122" y="1069805"/>
                </a:lnTo>
                <a:lnTo>
                  <a:pt x="0" y="106980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000"/>
          </a:p>
        </p:txBody>
      </p:sp>
      <p:sp>
        <p:nvSpPr>
          <p:cNvPr id="17" name="任意多边形 16"/>
          <p:cNvSpPr/>
          <p:nvPr>
            <p:custDataLst>
              <p:tags r:id="rId1"/>
            </p:custDataLst>
          </p:nvPr>
        </p:nvSpPr>
        <p:spPr bwMode="auto">
          <a:xfrm>
            <a:off x="3898726" y="2745596"/>
            <a:ext cx="8959318" cy="1055736"/>
          </a:xfrm>
          <a:custGeom>
            <a:avLst/>
            <a:gdLst>
              <a:gd name="connsiteX0" fmla="*/ 0 w 8960302"/>
              <a:gd name="connsiteY0" fmla="*/ 0 h 1055852"/>
              <a:gd name="connsiteX1" fmla="*/ 3958562 w 8960302"/>
              <a:gd name="connsiteY1" fmla="*/ 0 h 1055852"/>
              <a:gd name="connsiteX2" fmla="*/ 5175778 w 8960302"/>
              <a:gd name="connsiteY2" fmla="*/ 0 h 1055852"/>
              <a:gd name="connsiteX3" fmla="*/ 8960302 w 8960302"/>
              <a:gd name="connsiteY3" fmla="*/ 0 h 1055852"/>
              <a:gd name="connsiteX4" fmla="*/ 8960302 w 8960302"/>
              <a:gd name="connsiteY4" fmla="*/ 1055852 h 1055852"/>
              <a:gd name="connsiteX5" fmla="*/ 6244936 w 8960302"/>
              <a:gd name="connsiteY5" fmla="*/ 1055852 h 1055852"/>
              <a:gd name="connsiteX6" fmla="*/ 5027721 w 8960302"/>
              <a:gd name="connsiteY6" fmla="*/ 1055852 h 1055852"/>
              <a:gd name="connsiteX7" fmla="*/ 1069159 w 8960302"/>
              <a:gd name="connsiteY7" fmla="*/ 1055852 h 1055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60302" h="1055852">
                <a:moveTo>
                  <a:pt x="0" y="0"/>
                </a:moveTo>
                <a:lnTo>
                  <a:pt x="3958562" y="0"/>
                </a:lnTo>
                <a:lnTo>
                  <a:pt x="5175778" y="0"/>
                </a:lnTo>
                <a:lnTo>
                  <a:pt x="8960302" y="0"/>
                </a:lnTo>
                <a:lnTo>
                  <a:pt x="8960302" y="1055852"/>
                </a:lnTo>
                <a:lnTo>
                  <a:pt x="6244936" y="1055852"/>
                </a:lnTo>
                <a:lnTo>
                  <a:pt x="5027721" y="1055852"/>
                </a:lnTo>
                <a:lnTo>
                  <a:pt x="1069159" y="10558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455549" rIns="455549" anchor="ctr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da-DK" altLang="zh-CN" sz="28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MH_Entry_1"/>
          <p:cNvSpPr/>
          <p:nvPr>
            <p:custDataLst>
              <p:tags r:id="rId2"/>
            </p:custDataLst>
          </p:nvPr>
        </p:nvSpPr>
        <p:spPr>
          <a:xfrm>
            <a:off x="5689005" y="2923244"/>
            <a:ext cx="3980376" cy="73853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4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5648480" y="4040712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7741844" y="4040712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648480" y="4427799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41844" y="4427799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38000" decel="5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38000" decel="5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7" grpId="0" animBg="1"/>
      <p:bldP spid="8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92"/>
          <p:cNvSpPr/>
          <p:nvPr/>
        </p:nvSpPr>
        <p:spPr>
          <a:xfrm>
            <a:off x="661760" y="5340897"/>
            <a:ext cx="3765208" cy="11376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4528563" y="5340897"/>
            <a:ext cx="3773506" cy="11376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8445489" y="5340897"/>
            <a:ext cx="3760709" cy="11376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971200" y="5730609"/>
            <a:ext cx="3237170" cy="5845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1437465" y="5438375"/>
            <a:ext cx="2098959" cy="2271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7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4801269" y="5730609"/>
            <a:ext cx="3246473" cy="5845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5317130" y="5438375"/>
            <a:ext cx="2190906" cy="2271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7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8686622" y="5730609"/>
            <a:ext cx="3260997" cy="5845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9219037" y="5438375"/>
            <a:ext cx="2159127" cy="2271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7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10" name="图片占位符 9"/>
          <p:cNvPicPr>
            <a:picLocks noGrp="1" noChangeAspect="1"/>
          </p:cNvPicPr>
          <p:nvPr>
            <p:ph type="pic" sz="quarter" idx="13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ferris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102" grpId="0"/>
      <p:bldP spid="103" grpId="0"/>
      <p:bldP spid="104" grpId="0"/>
      <p:bldP spid="105" grpId="0"/>
      <p:bldP spid="106" grpId="0"/>
      <p:bldP spid="10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22299" y="220837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22299" y="3160455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22298" y="411459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2299" y="5068728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ferris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28681" y="111766"/>
            <a:ext cx="2700041" cy="34714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261365" y="3649404"/>
            <a:ext cx="2700041" cy="34714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1129" y="4281982"/>
            <a:ext cx="3046139" cy="2838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95455" y="4973775"/>
            <a:ext cx="2357486" cy="14757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488402" y="4281982"/>
            <a:ext cx="2245967" cy="2214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9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9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9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Rectangle 29"/>
          <p:cNvSpPr/>
          <p:nvPr/>
        </p:nvSpPr>
        <p:spPr>
          <a:xfrm>
            <a:off x="10240827" y="786201"/>
            <a:ext cx="2245967" cy="2214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9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9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9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ferris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0" grpId="0" animBg="1"/>
      <p:bldP spid="6" grpId="0" animBg="1"/>
      <p:bldP spid="26" grpId="0"/>
      <p:bldP spid="30" grpId="0" build="p"/>
      <p:bldP spid="1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07" y="1655178"/>
            <a:ext cx="5783425" cy="5225014"/>
            <a:chOff x="0" y="1569337"/>
            <a:chExt cx="5484146" cy="4954631"/>
          </a:xfrm>
        </p:grpSpPr>
        <p:sp>
          <p:nvSpPr>
            <p:cNvPr id="851" name="Freeform 5"/>
            <p:cNvSpPr/>
            <p:nvPr/>
          </p:nvSpPr>
          <p:spPr bwMode="auto">
            <a:xfrm>
              <a:off x="1510340" y="1570966"/>
              <a:ext cx="971049" cy="1603209"/>
            </a:xfrm>
            <a:custGeom>
              <a:avLst/>
              <a:gdLst>
                <a:gd name="T0" fmla="*/ 504 w 504"/>
                <a:gd name="T1" fmla="*/ 832 h 832"/>
                <a:gd name="T2" fmla="*/ 0 w 504"/>
                <a:gd name="T3" fmla="*/ 514 h 832"/>
                <a:gd name="T4" fmla="*/ 0 w 504"/>
                <a:gd name="T5" fmla="*/ 0 h 832"/>
                <a:gd name="T6" fmla="*/ 504 w 504"/>
                <a:gd name="T7" fmla="*/ 530 h 832"/>
                <a:gd name="T8" fmla="*/ 504 w 504"/>
                <a:gd name="T9" fmla="*/ 83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832">
                  <a:moveTo>
                    <a:pt x="504" y="832"/>
                  </a:moveTo>
                  <a:cubicBezTo>
                    <a:pt x="336" y="726"/>
                    <a:pt x="168" y="620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177"/>
                    <a:pt x="336" y="353"/>
                    <a:pt x="504" y="530"/>
                  </a:cubicBezTo>
                  <a:cubicBezTo>
                    <a:pt x="504" y="631"/>
                    <a:pt x="504" y="731"/>
                    <a:pt x="504" y="83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2" name="Freeform 6"/>
            <p:cNvSpPr/>
            <p:nvPr/>
          </p:nvSpPr>
          <p:spPr bwMode="auto">
            <a:xfrm>
              <a:off x="1510340" y="2560752"/>
              <a:ext cx="971049" cy="1195075"/>
            </a:xfrm>
            <a:custGeom>
              <a:avLst/>
              <a:gdLst>
                <a:gd name="T0" fmla="*/ 504 w 504"/>
                <a:gd name="T1" fmla="*/ 620 h 620"/>
                <a:gd name="T2" fmla="*/ 0 w 504"/>
                <a:gd name="T3" fmla="*/ 514 h 620"/>
                <a:gd name="T4" fmla="*/ 0 w 504"/>
                <a:gd name="T5" fmla="*/ 0 h 620"/>
                <a:gd name="T6" fmla="*/ 504 w 504"/>
                <a:gd name="T7" fmla="*/ 318 h 620"/>
                <a:gd name="T8" fmla="*/ 504 w 504"/>
                <a:gd name="T9" fmla="*/ 62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620">
                  <a:moveTo>
                    <a:pt x="504" y="620"/>
                  </a:moveTo>
                  <a:cubicBezTo>
                    <a:pt x="336" y="585"/>
                    <a:pt x="168" y="549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106"/>
                    <a:pt x="336" y="212"/>
                    <a:pt x="504" y="318"/>
                  </a:cubicBezTo>
                  <a:cubicBezTo>
                    <a:pt x="504" y="419"/>
                    <a:pt x="504" y="519"/>
                    <a:pt x="504" y="62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3" name="Freeform 7"/>
            <p:cNvSpPr/>
            <p:nvPr/>
          </p:nvSpPr>
          <p:spPr bwMode="auto">
            <a:xfrm>
              <a:off x="1510340" y="3551352"/>
              <a:ext cx="971049" cy="990600"/>
            </a:xfrm>
            <a:custGeom>
              <a:avLst/>
              <a:gdLst>
                <a:gd name="T0" fmla="*/ 504 w 504"/>
                <a:gd name="T1" fmla="*/ 408 h 514"/>
                <a:gd name="T2" fmla="*/ 0 w 504"/>
                <a:gd name="T3" fmla="*/ 514 h 514"/>
                <a:gd name="T4" fmla="*/ 0 w 504"/>
                <a:gd name="T5" fmla="*/ 0 h 514"/>
                <a:gd name="T6" fmla="*/ 504 w 504"/>
                <a:gd name="T7" fmla="*/ 106 h 514"/>
                <a:gd name="T8" fmla="*/ 504 w 504"/>
                <a:gd name="T9" fmla="*/ 408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514">
                  <a:moveTo>
                    <a:pt x="504" y="408"/>
                  </a:moveTo>
                  <a:cubicBezTo>
                    <a:pt x="336" y="443"/>
                    <a:pt x="168" y="479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35"/>
                    <a:pt x="336" y="71"/>
                    <a:pt x="504" y="106"/>
                  </a:cubicBezTo>
                  <a:cubicBezTo>
                    <a:pt x="504" y="207"/>
                    <a:pt x="504" y="307"/>
                    <a:pt x="504" y="40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4" name="Freeform 8"/>
            <p:cNvSpPr/>
            <p:nvPr/>
          </p:nvSpPr>
          <p:spPr bwMode="auto">
            <a:xfrm>
              <a:off x="1510340" y="4337478"/>
              <a:ext cx="971049" cy="1194260"/>
            </a:xfrm>
            <a:custGeom>
              <a:avLst/>
              <a:gdLst>
                <a:gd name="T0" fmla="*/ 504 w 504"/>
                <a:gd name="T1" fmla="*/ 302 h 620"/>
                <a:gd name="T2" fmla="*/ 0 w 504"/>
                <a:gd name="T3" fmla="*/ 620 h 620"/>
                <a:gd name="T4" fmla="*/ 0 w 504"/>
                <a:gd name="T5" fmla="*/ 106 h 620"/>
                <a:gd name="T6" fmla="*/ 504 w 504"/>
                <a:gd name="T7" fmla="*/ 0 h 620"/>
                <a:gd name="T8" fmla="*/ 504 w 504"/>
                <a:gd name="T9" fmla="*/ 302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620">
                  <a:moveTo>
                    <a:pt x="504" y="302"/>
                  </a:moveTo>
                  <a:cubicBezTo>
                    <a:pt x="336" y="408"/>
                    <a:pt x="168" y="514"/>
                    <a:pt x="0" y="620"/>
                  </a:cubicBezTo>
                  <a:cubicBezTo>
                    <a:pt x="0" y="449"/>
                    <a:pt x="0" y="277"/>
                    <a:pt x="0" y="106"/>
                  </a:cubicBezTo>
                  <a:cubicBezTo>
                    <a:pt x="168" y="71"/>
                    <a:pt x="336" y="35"/>
                    <a:pt x="504" y="0"/>
                  </a:cubicBezTo>
                  <a:cubicBezTo>
                    <a:pt x="504" y="101"/>
                    <a:pt x="504" y="201"/>
                    <a:pt x="504" y="30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5" name="Freeform 9"/>
            <p:cNvSpPr/>
            <p:nvPr/>
          </p:nvSpPr>
          <p:spPr bwMode="auto">
            <a:xfrm>
              <a:off x="1510340" y="4919130"/>
              <a:ext cx="971049" cy="1603209"/>
            </a:xfrm>
            <a:custGeom>
              <a:avLst/>
              <a:gdLst>
                <a:gd name="T0" fmla="*/ 504 w 504"/>
                <a:gd name="T1" fmla="*/ 302 h 832"/>
                <a:gd name="T2" fmla="*/ 0 w 504"/>
                <a:gd name="T3" fmla="*/ 832 h 832"/>
                <a:gd name="T4" fmla="*/ 0 w 504"/>
                <a:gd name="T5" fmla="*/ 318 h 832"/>
                <a:gd name="T6" fmla="*/ 504 w 504"/>
                <a:gd name="T7" fmla="*/ 0 h 832"/>
                <a:gd name="T8" fmla="*/ 504 w 504"/>
                <a:gd name="T9" fmla="*/ 30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832">
                  <a:moveTo>
                    <a:pt x="504" y="302"/>
                  </a:moveTo>
                  <a:cubicBezTo>
                    <a:pt x="336" y="479"/>
                    <a:pt x="168" y="655"/>
                    <a:pt x="0" y="832"/>
                  </a:cubicBezTo>
                  <a:cubicBezTo>
                    <a:pt x="0" y="661"/>
                    <a:pt x="0" y="489"/>
                    <a:pt x="0" y="318"/>
                  </a:cubicBezTo>
                  <a:cubicBezTo>
                    <a:pt x="168" y="212"/>
                    <a:pt x="336" y="106"/>
                    <a:pt x="504" y="0"/>
                  </a:cubicBezTo>
                  <a:cubicBezTo>
                    <a:pt x="504" y="101"/>
                    <a:pt x="504" y="201"/>
                    <a:pt x="504" y="30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6" name="Freeform 10"/>
            <p:cNvSpPr/>
            <p:nvPr/>
          </p:nvSpPr>
          <p:spPr bwMode="auto">
            <a:xfrm>
              <a:off x="2481389" y="2591708"/>
              <a:ext cx="1812571" cy="582467"/>
            </a:xfrm>
            <a:custGeom>
              <a:avLst/>
              <a:gdLst>
                <a:gd name="T0" fmla="*/ 790 w 941"/>
                <a:gd name="T1" fmla="*/ 0 h 302"/>
                <a:gd name="T2" fmla="*/ 0 w 941"/>
                <a:gd name="T3" fmla="*/ 0 h 302"/>
                <a:gd name="T4" fmla="*/ 0 w 941"/>
                <a:gd name="T5" fmla="*/ 302 h 302"/>
                <a:gd name="T6" fmla="*/ 790 w 941"/>
                <a:gd name="T7" fmla="*/ 302 h 302"/>
                <a:gd name="T8" fmla="*/ 941 w 941"/>
                <a:gd name="T9" fmla="*/ 151 h 302"/>
                <a:gd name="T10" fmla="*/ 790 w 941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1" h="302">
                  <a:moveTo>
                    <a:pt x="79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790" y="302"/>
                    <a:pt x="790" y="302"/>
                    <a:pt x="790" y="302"/>
                  </a:cubicBezTo>
                  <a:cubicBezTo>
                    <a:pt x="873" y="302"/>
                    <a:pt x="941" y="234"/>
                    <a:pt x="941" y="151"/>
                  </a:cubicBezTo>
                  <a:cubicBezTo>
                    <a:pt x="941" y="67"/>
                    <a:pt x="873" y="0"/>
                    <a:pt x="7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7" name="Freeform 11"/>
            <p:cNvSpPr/>
            <p:nvPr/>
          </p:nvSpPr>
          <p:spPr bwMode="auto">
            <a:xfrm>
              <a:off x="2481389" y="3174175"/>
              <a:ext cx="3002757" cy="581652"/>
            </a:xfrm>
            <a:custGeom>
              <a:avLst/>
              <a:gdLst>
                <a:gd name="T0" fmla="*/ 1408 w 1559"/>
                <a:gd name="T1" fmla="*/ 0 h 302"/>
                <a:gd name="T2" fmla="*/ 0 w 1559"/>
                <a:gd name="T3" fmla="*/ 0 h 302"/>
                <a:gd name="T4" fmla="*/ 0 w 1559"/>
                <a:gd name="T5" fmla="*/ 302 h 302"/>
                <a:gd name="T6" fmla="*/ 1408 w 1559"/>
                <a:gd name="T7" fmla="*/ 302 h 302"/>
                <a:gd name="T8" fmla="*/ 1559 w 1559"/>
                <a:gd name="T9" fmla="*/ 151 h 302"/>
                <a:gd name="T10" fmla="*/ 1408 w 1559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9" h="302">
                  <a:moveTo>
                    <a:pt x="140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408" y="302"/>
                    <a:pt x="1408" y="302"/>
                    <a:pt x="1408" y="302"/>
                  </a:cubicBezTo>
                  <a:cubicBezTo>
                    <a:pt x="1491" y="302"/>
                    <a:pt x="1559" y="234"/>
                    <a:pt x="1559" y="151"/>
                  </a:cubicBezTo>
                  <a:cubicBezTo>
                    <a:pt x="1559" y="67"/>
                    <a:pt x="1491" y="0"/>
                    <a:pt x="14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8" name="Freeform 12"/>
            <p:cNvSpPr/>
            <p:nvPr/>
          </p:nvSpPr>
          <p:spPr bwMode="auto">
            <a:xfrm>
              <a:off x="2481389" y="3755827"/>
              <a:ext cx="2467540" cy="581652"/>
            </a:xfrm>
            <a:custGeom>
              <a:avLst/>
              <a:gdLst>
                <a:gd name="T0" fmla="*/ 1130 w 1281"/>
                <a:gd name="T1" fmla="*/ 0 h 302"/>
                <a:gd name="T2" fmla="*/ 0 w 1281"/>
                <a:gd name="T3" fmla="*/ 0 h 302"/>
                <a:gd name="T4" fmla="*/ 0 w 1281"/>
                <a:gd name="T5" fmla="*/ 302 h 302"/>
                <a:gd name="T6" fmla="*/ 1130 w 1281"/>
                <a:gd name="T7" fmla="*/ 302 h 302"/>
                <a:gd name="T8" fmla="*/ 1281 w 1281"/>
                <a:gd name="T9" fmla="*/ 151 h 302"/>
                <a:gd name="T10" fmla="*/ 1130 w 1281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81" h="302">
                  <a:moveTo>
                    <a:pt x="113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130" y="302"/>
                    <a:pt x="1130" y="302"/>
                    <a:pt x="1130" y="302"/>
                  </a:cubicBezTo>
                  <a:cubicBezTo>
                    <a:pt x="1213" y="302"/>
                    <a:pt x="1281" y="234"/>
                    <a:pt x="1281" y="151"/>
                  </a:cubicBezTo>
                  <a:cubicBezTo>
                    <a:pt x="1281" y="68"/>
                    <a:pt x="1213" y="0"/>
                    <a:pt x="11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9" name="Freeform 13"/>
            <p:cNvSpPr/>
            <p:nvPr/>
          </p:nvSpPr>
          <p:spPr bwMode="auto">
            <a:xfrm>
              <a:off x="2481389" y="4337478"/>
              <a:ext cx="1955132" cy="581652"/>
            </a:xfrm>
            <a:custGeom>
              <a:avLst/>
              <a:gdLst>
                <a:gd name="T0" fmla="*/ 864 w 1015"/>
                <a:gd name="T1" fmla="*/ 0 h 302"/>
                <a:gd name="T2" fmla="*/ 0 w 1015"/>
                <a:gd name="T3" fmla="*/ 0 h 302"/>
                <a:gd name="T4" fmla="*/ 0 w 1015"/>
                <a:gd name="T5" fmla="*/ 302 h 302"/>
                <a:gd name="T6" fmla="*/ 864 w 1015"/>
                <a:gd name="T7" fmla="*/ 302 h 302"/>
                <a:gd name="T8" fmla="*/ 1015 w 1015"/>
                <a:gd name="T9" fmla="*/ 151 h 302"/>
                <a:gd name="T10" fmla="*/ 864 w 1015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5" h="302">
                  <a:moveTo>
                    <a:pt x="86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864" y="302"/>
                    <a:pt x="864" y="302"/>
                    <a:pt x="864" y="302"/>
                  </a:cubicBezTo>
                  <a:cubicBezTo>
                    <a:pt x="947" y="302"/>
                    <a:pt x="1015" y="235"/>
                    <a:pt x="1015" y="151"/>
                  </a:cubicBezTo>
                  <a:cubicBezTo>
                    <a:pt x="1015" y="68"/>
                    <a:pt x="947" y="0"/>
                    <a:pt x="8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0" name="Freeform 14"/>
            <p:cNvSpPr/>
            <p:nvPr/>
          </p:nvSpPr>
          <p:spPr bwMode="auto">
            <a:xfrm>
              <a:off x="2481389" y="4919130"/>
              <a:ext cx="2711931" cy="581652"/>
            </a:xfrm>
            <a:custGeom>
              <a:avLst/>
              <a:gdLst>
                <a:gd name="T0" fmla="*/ 1408 w 1408"/>
                <a:gd name="T1" fmla="*/ 151 h 302"/>
                <a:gd name="T2" fmla="*/ 1268 w 1408"/>
                <a:gd name="T3" fmla="*/ 1 h 302"/>
                <a:gd name="T4" fmla="*/ 1268 w 1408"/>
                <a:gd name="T5" fmla="*/ 0 h 302"/>
                <a:gd name="T6" fmla="*/ 0 w 1408"/>
                <a:gd name="T7" fmla="*/ 0 h 302"/>
                <a:gd name="T8" fmla="*/ 0 w 1408"/>
                <a:gd name="T9" fmla="*/ 302 h 302"/>
                <a:gd name="T10" fmla="*/ 1268 w 1408"/>
                <a:gd name="T11" fmla="*/ 302 h 302"/>
                <a:gd name="T12" fmla="*/ 1268 w 1408"/>
                <a:gd name="T13" fmla="*/ 302 h 302"/>
                <a:gd name="T14" fmla="*/ 1408 w 1408"/>
                <a:gd name="T15" fmla="*/ 15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8" h="302">
                  <a:moveTo>
                    <a:pt x="1408" y="151"/>
                  </a:moveTo>
                  <a:cubicBezTo>
                    <a:pt x="1408" y="72"/>
                    <a:pt x="1346" y="6"/>
                    <a:pt x="1268" y="1"/>
                  </a:cubicBezTo>
                  <a:cubicBezTo>
                    <a:pt x="1268" y="0"/>
                    <a:pt x="1268" y="0"/>
                    <a:pt x="126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268" y="302"/>
                    <a:pt x="1268" y="302"/>
                    <a:pt x="1268" y="302"/>
                  </a:cubicBezTo>
                  <a:cubicBezTo>
                    <a:pt x="1268" y="302"/>
                    <a:pt x="1268" y="302"/>
                    <a:pt x="1268" y="302"/>
                  </a:cubicBezTo>
                  <a:cubicBezTo>
                    <a:pt x="1346" y="296"/>
                    <a:pt x="1408" y="231"/>
                    <a:pt x="1408" y="1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1" name="Rectangle 15"/>
            <p:cNvSpPr>
              <a:spLocks noChangeArrowheads="1"/>
            </p:cNvSpPr>
            <p:nvPr/>
          </p:nvSpPr>
          <p:spPr bwMode="auto">
            <a:xfrm>
              <a:off x="0" y="2559123"/>
              <a:ext cx="1510340" cy="9922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2" name="Rectangle 16"/>
            <p:cNvSpPr>
              <a:spLocks noChangeArrowheads="1"/>
            </p:cNvSpPr>
            <p:nvPr/>
          </p:nvSpPr>
          <p:spPr bwMode="auto">
            <a:xfrm>
              <a:off x="0" y="2559123"/>
              <a:ext cx="1510340" cy="992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8" name="Rectangle 293"/>
            <p:cNvSpPr>
              <a:spLocks noChangeArrowheads="1"/>
            </p:cNvSpPr>
            <p:nvPr/>
          </p:nvSpPr>
          <p:spPr bwMode="auto">
            <a:xfrm>
              <a:off x="0" y="3551352"/>
              <a:ext cx="1510340" cy="990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9" name="Rectangle 294"/>
            <p:cNvSpPr>
              <a:spLocks noChangeArrowheads="1"/>
            </p:cNvSpPr>
            <p:nvPr/>
          </p:nvSpPr>
          <p:spPr bwMode="auto">
            <a:xfrm>
              <a:off x="0" y="3551352"/>
              <a:ext cx="151034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0" name="Rectangle 687"/>
            <p:cNvSpPr>
              <a:spLocks noChangeArrowheads="1"/>
            </p:cNvSpPr>
            <p:nvPr/>
          </p:nvSpPr>
          <p:spPr bwMode="auto">
            <a:xfrm>
              <a:off x="0" y="5533368"/>
              <a:ext cx="1510340" cy="990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1" name="Rectangle 688"/>
            <p:cNvSpPr>
              <a:spLocks noChangeArrowheads="1"/>
            </p:cNvSpPr>
            <p:nvPr/>
          </p:nvSpPr>
          <p:spPr bwMode="auto">
            <a:xfrm>
              <a:off x="0" y="5533368"/>
              <a:ext cx="151034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4" name="Rectangle 791"/>
            <p:cNvSpPr>
              <a:spLocks noChangeArrowheads="1"/>
            </p:cNvSpPr>
            <p:nvPr/>
          </p:nvSpPr>
          <p:spPr bwMode="auto">
            <a:xfrm>
              <a:off x="0" y="4541953"/>
              <a:ext cx="1510340" cy="99141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5" name="Rectangle 792"/>
            <p:cNvSpPr>
              <a:spLocks noChangeArrowheads="1"/>
            </p:cNvSpPr>
            <p:nvPr/>
          </p:nvSpPr>
          <p:spPr bwMode="auto">
            <a:xfrm>
              <a:off x="0" y="4541953"/>
              <a:ext cx="1510340" cy="991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Rectangle 904"/>
            <p:cNvSpPr>
              <a:spLocks noChangeArrowheads="1"/>
            </p:cNvSpPr>
            <p:nvPr/>
          </p:nvSpPr>
          <p:spPr bwMode="auto">
            <a:xfrm>
              <a:off x="0" y="1569337"/>
              <a:ext cx="1510340" cy="9897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Rectangle 905"/>
            <p:cNvSpPr>
              <a:spLocks noChangeArrowheads="1"/>
            </p:cNvSpPr>
            <p:nvPr/>
          </p:nvSpPr>
          <p:spPr bwMode="auto">
            <a:xfrm>
              <a:off x="0" y="1569337"/>
              <a:ext cx="1510340" cy="989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1034"/>
            <p:cNvSpPr/>
            <p:nvPr/>
          </p:nvSpPr>
          <p:spPr bwMode="auto">
            <a:xfrm>
              <a:off x="3078519" y="2748119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035"/>
            <p:cNvSpPr/>
            <p:nvPr/>
          </p:nvSpPr>
          <p:spPr bwMode="auto">
            <a:xfrm>
              <a:off x="3078519" y="3328141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1036"/>
            <p:cNvSpPr/>
            <p:nvPr/>
          </p:nvSpPr>
          <p:spPr bwMode="auto">
            <a:xfrm>
              <a:off x="3078519" y="3908164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1037"/>
            <p:cNvSpPr/>
            <p:nvPr/>
          </p:nvSpPr>
          <p:spPr bwMode="auto">
            <a:xfrm>
              <a:off x="3078519" y="4487372"/>
              <a:ext cx="7332" cy="297343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1038"/>
            <p:cNvSpPr/>
            <p:nvPr/>
          </p:nvSpPr>
          <p:spPr bwMode="auto">
            <a:xfrm>
              <a:off x="3078519" y="5067394"/>
              <a:ext cx="7332" cy="294899"/>
            </a:xfrm>
            <a:custGeom>
              <a:avLst/>
              <a:gdLst>
                <a:gd name="T0" fmla="*/ 0 w 4"/>
                <a:gd name="T1" fmla="*/ 2 h 153"/>
                <a:gd name="T2" fmla="*/ 0 w 4"/>
                <a:gd name="T3" fmla="*/ 151 h 153"/>
                <a:gd name="T4" fmla="*/ 2 w 4"/>
                <a:gd name="T5" fmla="*/ 153 h 153"/>
                <a:gd name="T6" fmla="*/ 4 w 4"/>
                <a:gd name="T7" fmla="*/ 151 h 153"/>
                <a:gd name="T8" fmla="*/ 4 w 4"/>
                <a:gd name="T9" fmla="*/ 2 h 153"/>
                <a:gd name="T10" fmla="*/ 2 w 4"/>
                <a:gd name="T11" fmla="*/ 0 h 153"/>
                <a:gd name="T12" fmla="*/ 0 w 4"/>
                <a:gd name="T13" fmla="*/ 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3">
                  <a:moveTo>
                    <a:pt x="0" y="2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0" y="153"/>
                    <a:pt x="1" y="153"/>
                    <a:pt x="2" y="153"/>
                  </a:cubicBezTo>
                  <a:cubicBezTo>
                    <a:pt x="3" y="153"/>
                    <a:pt x="4" y="153"/>
                    <a:pt x="4" y="15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1039"/>
            <p:cNvSpPr/>
            <p:nvPr/>
          </p:nvSpPr>
          <p:spPr bwMode="auto">
            <a:xfrm>
              <a:off x="5191691" y="3222238"/>
              <a:ext cx="244392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1040"/>
            <p:cNvSpPr/>
            <p:nvPr/>
          </p:nvSpPr>
          <p:spPr bwMode="auto">
            <a:xfrm>
              <a:off x="4649956" y="3803890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1041"/>
            <p:cNvSpPr/>
            <p:nvPr/>
          </p:nvSpPr>
          <p:spPr bwMode="auto">
            <a:xfrm>
              <a:off x="4902494" y="4967194"/>
              <a:ext cx="244392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1042"/>
            <p:cNvSpPr/>
            <p:nvPr/>
          </p:nvSpPr>
          <p:spPr bwMode="auto">
            <a:xfrm>
              <a:off x="4143251" y="4385542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1043"/>
            <p:cNvSpPr/>
            <p:nvPr/>
          </p:nvSpPr>
          <p:spPr bwMode="auto">
            <a:xfrm>
              <a:off x="4006392" y="2639772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51" name="Group 1050"/>
            <p:cNvGrpSpPr/>
            <p:nvPr/>
          </p:nvGrpSpPr>
          <p:grpSpPr>
            <a:xfrm>
              <a:off x="497872" y="4806689"/>
              <a:ext cx="464344" cy="465138"/>
              <a:chOff x="9145588" y="4435475"/>
              <a:chExt cx="464344" cy="465138"/>
            </a:xfrm>
            <a:solidFill>
              <a:schemeClr val="bg2"/>
            </a:solidFill>
          </p:grpSpPr>
          <p:sp>
            <p:nvSpPr>
              <p:cNvPr id="1052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3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4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5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6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7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8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9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0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1" name="Group 1060"/>
            <p:cNvGrpSpPr/>
            <p:nvPr/>
          </p:nvGrpSpPr>
          <p:grpSpPr>
            <a:xfrm>
              <a:off x="495719" y="3827954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062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3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4" name="Group 1063"/>
            <p:cNvGrpSpPr/>
            <p:nvPr/>
          </p:nvGrpSpPr>
          <p:grpSpPr>
            <a:xfrm>
              <a:off x="548788" y="2825660"/>
              <a:ext cx="319088" cy="465138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1065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6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7" name="Group 1066"/>
            <p:cNvGrpSpPr/>
            <p:nvPr/>
          </p:nvGrpSpPr>
          <p:grpSpPr>
            <a:xfrm>
              <a:off x="522204" y="5833008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068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9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0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71" name="Group 1070"/>
            <p:cNvGrpSpPr/>
            <p:nvPr/>
          </p:nvGrpSpPr>
          <p:grpSpPr>
            <a:xfrm>
              <a:off x="522998" y="1828650"/>
              <a:ext cx="464344" cy="464344"/>
              <a:chOff x="4439444" y="1652588"/>
              <a:chExt cx="464344" cy="464344"/>
            </a:xfrm>
            <a:solidFill>
              <a:schemeClr val="bg2"/>
            </a:solidFill>
          </p:grpSpPr>
          <p:sp>
            <p:nvSpPr>
              <p:cNvPr id="1072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3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4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77" name="TextBox 1076"/>
            <p:cNvSpPr txBox="1"/>
            <p:nvPr/>
          </p:nvSpPr>
          <p:spPr>
            <a:xfrm>
              <a:off x="2843368" y="2751209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8" name="TextBox 1077"/>
            <p:cNvSpPr txBox="1"/>
            <p:nvPr/>
          </p:nvSpPr>
          <p:spPr>
            <a:xfrm>
              <a:off x="2843368" y="3308271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9" name="TextBox 1078"/>
            <p:cNvSpPr txBox="1"/>
            <p:nvPr/>
          </p:nvSpPr>
          <p:spPr>
            <a:xfrm>
              <a:off x="2843368" y="5078223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0" name="TextBox 1079"/>
            <p:cNvSpPr txBox="1"/>
            <p:nvPr/>
          </p:nvSpPr>
          <p:spPr>
            <a:xfrm>
              <a:off x="2843368" y="4504310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1" name="TextBox 1080"/>
            <p:cNvSpPr txBox="1"/>
            <p:nvPr/>
          </p:nvSpPr>
          <p:spPr>
            <a:xfrm>
              <a:off x="2843368" y="3914106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06" name="Freeform 1105"/>
          <p:cNvSpPr>
            <a:spLocks noEditPoints="1"/>
          </p:cNvSpPr>
          <p:nvPr/>
        </p:nvSpPr>
        <p:spPr bwMode="auto">
          <a:xfrm>
            <a:off x="9020391" y="5147997"/>
            <a:ext cx="478154" cy="524643"/>
          </a:xfrm>
          <a:custGeom>
            <a:avLst/>
            <a:gdLst>
              <a:gd name="T0" fmla="*/ 65 w 100"/>
              <a:gd name="T1" fmla="*/ 0 h 110"/>
              <a:gd name="T2" fmla="*/ 77 w 100"/>
              <a:gd name="T3" fmla="*/ 12 h 110"/>
              <a:gd name="T4" fmla="*/ 68 w 100"/>
              <a:gd name="T5" fmla="*/ 40 h 110"/>
              <a:gd name="T6" fmla="*/ 67 w 100"/>
              <a:gd name="T7" fmla="*/ 10 h 110"/>
              <a:gd name="T8" fmla="*/ 28 w 100"/>
              <a:gd name="T9" fmla="*/ 9 h 110"/>
              <a:gd name="T10" fmla="*/ 28 w 100"/>
              <a:gd name="T11" fmla="*/ 16 h 110"/>
              <a:gd name="T12" fmla="*/ 25 w 100"/>
              <a:gd name="T13" fmla="*/ 24 h 110"/>
              <a:gd name="T14" fmla="*/ 18 w 100"/>
              <a:gd name="T15" fmla="*/ 26 h 110"/>
              <a:gd name="T16" fmla="*/ 9 w 100"/>
              <a:gd name="T17" fmla="*/ 25 h 110"/>
              <a:gd name="T18" fmla="*/ 10 w 100"/>
              <a:gd name="T19" fmla="*/ 87 h 110"/>
              <a:gd name="T20" fmla="*/ 12 w 100"/>
              <a:gd name="T21" fmla="*/ 88 h 110"/>
              <a:gd name="T22" fmla="*/ 44 w 100"/>
              <a:gd name="T23" fmla="*/ 97 h 110"/>
              <a:gd name="T24" fmla="*/ 4 w 100"/>
              <a:gd name="T25" fmla="*/ 93 h 110"/>
              <a:gd name="T26" fmla="*/ 4 w 100"/>
              <a:gd name="T27" fmla="*/ 93 h 110"/>
              <a:gd name="T28" fmla="*/ 0 w 100"/>
              <a:gd name="T29" fmla="*/ 22 h 110"/>
              <a:gd name="T30" fmla="*/ 2 w 100"/>
              <a:gd name="T31" fmla="*/ 19 h 110"/>
              <a:gd name="T32" fmla="*/ 21 w 100"/>
              <a:gd name="T33" fmla="*/ 0 h 110"/>
              <a:gd name="T34" fmla="*/ 90 w 100"/>
              <a:gd name="T35" fmla="*/ 45 h 110"/>
              <a:gd name="T36" fmla="*/ 84 w 100"/>
              <a:gd name="T37" fmla="*/ 39 h 110"/>
              <a:gd name="T38" fmla="*/ 83 w 100"/>
              <a:gd name="T39" fmla="*/ 47 h 110"/>
              <a:gd name="T40" fmla="*/ 94 w 100"/>
              <a:gd name="T41" fmla="*/ 53 h 110"/>
              <a:gd name="T42" fmla="*/ 86 w 100"/>
              <a:gd name="T43" fmla="*/ 81 h 110"/>
              <a:gd name="T44" fmla="*/ 100 w 100"/>
              <a:gd name="T45" fmla="*/ 51 h 110"/>
              <a:gd name="T46" fmla="*/ 90 w 100"/>
              <a:gd name="T47" fmla="*/ 45 h 110"/>
              <a:gd name="T48" fmla="*/ 54 w 100"/>
              <a:gd name="T49" fmla="*/ 84 h 110"/>
              <a:gd name="T50" fmla="*/ 90 w 100"/>
              <a:gd name="T51" fmla="*/ 55 h 110"/>
              <a:gd name="T52" fmla="*/ 52 w 100"/>
              <a:gd name="T53" fmla="*/ 87 h 110"/>
              <a:gd name="T54" fmla="*/ 51 w 100"/>
              <a:gd name="T55" fmla="*/ 103 h 110"/>
              <a:gd name="T56" fmla="*/ 52 w 100"/>
              <a:gd name="T57" fmla="*/ 110 h 110"/>
              <a:gd name="T58" fmla="*/ 56 w 100"/>
              <a:gd name="T59" fmla="*/ 106 h 110"/>
              <a:gd name="T60" fmla="*/ 52 w 100"/>
              <a:gd name="T61" fmla="*/ 87 h 110"/>
              <a:gd name="T62" fmla="*/ 18 w 100"/>
              <a:gd name="T63" fmla="*/ 60 h 110"/>
              <a:gd name="T64" fmla="*/ 30 w 100"/>
              <a:gd name="T65" fmla="*/ 56 h 110"/>
              <a:gd name="T66" fmla="*/ 18 w 100"/>
              <a:gd name="T67" fmla="*/ 43 h 110"/>
              <a:gd name="T68" fmla="*/ 60 w 100"/>
              <a:gd name="T69" fmla="*/ 48 h 110"/>
              <a:gd name="T70" fmla="*/ 18 w 100"/>
              <a:gd name="T71" fmla="*/ 43 h 110"/>
              <a:gd name="T72" fmla="*/ 18 w 100"/>
              <a:gd name="T73" fmla="*/ 36 h 110"/>
              <a:gd name="T74" fmla="*/ 60 w 100"/>
              <a:gd name="T75" fmla="*/ 31 h 110"/>
              <a:gd name="T76" fmla="*/ 37 w 100"/>
              <a:gd name="T77" fmla="*/ 19 h 110"/>
              <a:gd name="T78" fmla="*/ 60 w 100"/>
              <a:gd name="T79" fmla="*/ 24 h 110"/>
              <a:gd name="T80" fmla="*/ 37 w 100"/>
              <a:gd name="T81" fmla="*/ 19 h 110"/>
              <a:gd name="T82" fmla="*/ 14 w 100"/>
              <a:gd name="T83" fmla="*/ 21 h 110"/>
              <a:gd name="T84" fmla="*/ 18 w 100"/>
              <a:gd name="T85" fmla="*/ 22 h 110"/>
              <a:gd name="T86" fmla="*/ 20 w 100"/>
              <a:gd name="T87" fmla="*/ 22 h 110"/>
              <a:gd name="T88" fmla="*/ 24 w 100"/>
              <a:gd name="T89" fmla="*/ 18 h 110"/>
              <a:gd name="T90" fmla="*/ 24 w 100"/>
              <a:gd name="T91" fmla="*/ 17 h 110"/>
              <a:gd name="T92" fmla="*/ 23 w 100"/>
              <a:gd name="T93" fmla="*/ 12 h 110"/>
              <a:gd name="T94" fmla="*/ 12 w 100"/>
              <a:gd name="T95" fmla="*/ 21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0" h="110">
                <a:moveTo>
                  <a:pt x="23" y="0"/>
                </a:moveTo>
                <a:cubicBezTo>
                  <a:pt x="65" y="0"/>
                  <a:pt x="65" y="0"/>
                  <a:pt x="65" y="0"/>
                </a:cubicBezTo>
                <a:cubicBezTo>
                  <a:pt x="68" y="0"/>
                  <a:pt x="71" y="1"/>
                  <a:pt x="74" y="4"/>
                </a:cubicBezTo>
                <a:cubicBezTo>
                  <a:pt x="76" y="6"/>
                  <a:pt x="77" y="9"/>
                  <a:pt x="77" y="12"/>
                </a:cubicBezTo>
                <a:cubicBezTo>
                  <a:pt x="77" y="35"/>
                  <a:pt x="77" y="35"/>
                  <a:pt x="77" y="35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11"/>
                  <a:pt x="68" y="11"/>
                  <a:pt x="67" y="10"/>
                </a:cubicBezTo>
                <a:cubicBezTo>
                  <a:pt x="67" y="10"/>
                  <a:pt x="66" y="9"/>
                  <a:pt x="65" y="9"/>
                </a:cubicBezTo>
                <a:cubicBezTo>
                  <a:pt x="28" y="9"/>
                  <a:pt x="28" y="9"/>
                  <a:pt x="28" y="9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17"/>
                  <a:pt x="28" y="18"/>
                  <a:pt x="28" y="19"/>
                </a:cubicBezTo>
                <a:cubicBezTo>
                  <a:pt x="28" y="21"/>
                  <a:pt x="27" y="23"/>
                  <a:pt x="25" y="24"/>
                </a:cubicBezTo>
                <a:cubicBezTo>
                  <a:pt x="24" y="25"/>
                  <a:pt x="23" y="26"/>
                  <a:pt x="21" y="26"/>
                </a:cubicBezTo>
                <a:cubicBezTo>
                  <a:pt x="20" y="26"/>
                  <a:pt x="19" y="26"/>
                  <a:pt x="18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85"/>
                  <a:pt x="9" y="85"/>
                  <a:pt x="9" y="85"/>
                </a:cubicBezTo>
                <a:cubicBezTo>
                  <a:pt x="9" y="86"/>
                  <a:pt x="10" y="86"/>
                  <a:pt x="10" y="87"/>
                </a:cubicBezTo>
                <a:cubicBezTo>
                  <a:pt x="10" y="87"/>
                  <a:pt x="10" y="87"/>
                  <a:pt x="10" y="87"/>
                </a:cubicBezTo>
                <a:cubicBezTo>
                  <a:pt x="11" y="87"/>
                  <a:pt x="11" y="88"/>
                  <a:pt x="12" y="88"/>
                </a:cubicBezTo>
                <a:cubicBezTo>
                  <a:pt x="45" y="88"/>
                  <a:pt x="45" y="88"/>
                  <a:pt x="45" y="88"/>
                </a:cubicBezTo>
                <a:cubicBezTo>
                  <a:pt x="44" y="97"/>
                  <a:pt x="44" y="97"/>
                  <a:pt x="44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9" y="97"/>
                  <a:pt x="6" y="96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2" y="91"/>
                  <a:pt x="0" y="88"/>
                  <a:pt x="0" y="85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0"/>
                  <a:pt x="0" y="20"/>
                  <a:pt x="0" y="20"/>
                </a:cubicBezTo>
                <a:cubicBezTo>
                  <a:pt x="2" y="19"/>
                  <a:pt x="2" y="19"/>
                  <a:pt x="2" y="19"/>
                </a:cubicBezTo>
                <a:cubicBezTo>
                  <a:pt x="20" y="1"/>
                  <a:pt x="20" y="1"/>
                  <a:pt x="20" y="1"/>
                </a:cubicBezTo>
                <a:cubicBezTo>
                  <a:pt x="21" y="0"/>
                  <a:pt x="21" y="0"/>
                  <a:pt x="21" y="0"/>
                </a:cubicBezTo>
                <a:cubicBezTo>
                  <a:pt x="23" y="0"/>
                  <a:pt x="23" y="0"/>
                  <a:pt x="23" y="0"/>
                </a:cubicBezTo>
                <a:close/>
                <a:moveTo>
                  <a:pt x="90" y="45"/>
                </a:moveTo>
                <a:cubicBezTo>
                  <a:pt x="90" y="43"/>
                  <a:pt x="90" y="43"/>
                  <a:pt x="90" y="43"/>
                </a:cubicBezTo>
                <a:cubicBezTo>
                  <a:pt x="84" y="39"/>
                  <a:pt x="84" y="39"/>
                  <a:pt x="84" y="39"/>
                </a:cubicBezTo>
                <a:cubicBezTo>
                  <a:pt x="75" y="44"/>
                  <a:pt x="75" y="44"/>
                  <a:pt x="75" y="44"/>
                </a:cubicBezTo>
                <a:cubicBezTo>
                  <a:pt x="83" y="47"/>
                  <a:pt x="83" y="47"/>
                  <a:pt x="83" y="47"/>
                </a:cubicBezTo>
                <a:cubicBezTo>
                  <a:pt x="91" y="52"/>
                  <a:pt x="91" y="52"/>
                  <a:pt x="91" y="52"/>
                </a:cubicBezTo>
                <a:cubicBezTo>
                  <a:pt x="94" y="53"/>
                  <a:pt x="94" y="53"/>
                  <a:pt x="94" y="53"/>
                </a:cubicBezTo>
                <a:cubicBezTo>
                  <a:pt x="92" y="62"/>
                  <a:pt x="88" y="70"/>
                  <a:pt x="82" y="77"/>
                </a:cubicBezTo>
                <a:cubicBezTo>
                  <a:pt x="86" y="81"/>
                  <a:pt x="86" y="81"/>
                  <a:pt x="86" y="81"/>
                </a:cubicBezTo>
                <a:cubicBezTo>
                  <a:pt x="93" y="73"/>
                  <a:pt x="98" y="63"/>
                  <a:pt x="100" y="53"/>
                </a:cubicBezTo>
                <a:cubicBezTo>
                  <a:pt x="100" y="51"/>
                  <a:pt x="100" y="51"/>
                  <a:pt x="100" y="51"/>
                </a:cubicBezTo>
                <a:cubicBezTo>
                  <a:pt x="98" y="50"/>
                  <a:pt x="98" y="50"/>
                  <a:pt x="98" y="50"/>
                </a:cubicBezTo>
                <a:cubicBezTo>
                  <a:pt x="90" y="45"/>
                  <a:pt x="90" y="45"/>
                  <a:pt x="90" y="45"/>
                </a:cubicBezTo>
                <a:close/>
                <a:moveTo>
                  <a:pt x="74" y="47"/>
                </a:moveTo>
                <a:cubicBezTo>
                  <a:pt x="64" y="58"/>
                  <a:pt x="58" y="70"/>
                  <a:pt x="54" y="84"/>
                </a:cubicBezTo>
                <a:cubicBezTo>
                  <a:pt x="59" y="86"/>
                  <a:pt x="64" y="89"/>
                  <a:pt x="70" y="92"/>
                </a:cubicBezTo>
                <a:cubicBezTo>
                  <a:pt x="78" y="81"/>
                  <a:pt x="85" y="68"/>
                  <a:pt x="90" y="55"/>
                </a:cubicBezTo>
                <a:cubicBezTo>
                  <a:pt x="84" y="52"/>
                  <a:pt x="79" y="50"/>
                  <a:pt x="74" y="47"/>
                </a:cubicBezTo>
                <a:close/>
                <a:moveTo>
                  <a:pt x="52" y="87"/>
                </a:moveTo>
                <a:cubicBezTo>
                  <a:pt x="50" y="103"/>
                  <a:pt x="50" y="103"/>
                  <a:pt x="50" y="103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50" y="108"/>
                  <a:pt x="50" y="108"/>
                  <a:pt x="50" y="108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5" y="106"/>
                  <a:pt x="55" y="106"/>
                  <a:pt x="55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68" y="95"/>
                  <a:pt x="68" y="95"/>
                  <a:pt x="68" y="95"/>
                </a:cubicBezTo>
                <a:cubicBezTo>
                  <a:pt x="52" y="87"/>
                  <a:pt x="52" y="87"/>
                  <a:pt x="52" y="87"/>
                </a:cubicBezTo>
                <a:close/>
                <a:moveTo>
                  <a:pt x="18" y="56"/>
                </a:moveTo>
                <a:cubicBezTo>
                  <a:pt x="18" y="60"/>
                  <a:pt x="18" y="60"/>
                  <a:pt x="18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6"/>
                  <a:pt x="30" y="56"/>
                  <a:pt x="30" y="56"/>
                </a:cubicBezTo>
                <a:cubicBezTo>
                  <a:pt x="18" y="56"/>
                  <a:pt x="18" y="56"/>
                  <a:pt x="18" y="56"/>
                </a:cubicBezTo>
                <a:close/>
                <a:moveTo>
                  <a:pt x="18" y="43"/>
                </a:moveTo>
                <a:cubicBezTo>
                  <a:pt x="18" y="48"/>
                  <a:pt x="18" y="48"/>
                  <a:pt x="18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43"/>
                  <a:pt x="60" y="43"/>
                  <a:pt x="60" y="43"/>
                </a:cubicBezTo>
                <a:cubicBezTo>
                  <a:pt x="18" y="43"/>
                  <a:pt x="18" y="43"/>
                  <a:pt x="18" y="43"/>
                </a:cubicBezTo>
                <a:close/>
                <a:moveTo>
                  <a:pt x="18" y="31"/>
                </a:moveTo>
                <a:cubicBezTo>
                  <a:pt x="18" y="36"/>
                  <a:pt x="18" y="36"/>
                  <a:pt x="18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1"/>
                  <a:pt x="60" y="31"/>
                  <a:pt x="60" y="31"/>
                </a:cubicBezTo>
                <a:cubicBezTo>
                  <a:pt x="18" y="31"/>
                  <a:pt x="18" y="31"/>
                  <a:pt x="18" y="31"/>
                </a:cubicBezTo>
                <a:close/>
                <a:moveTo>
                  <a:pt x="37" y="19"/>
                </a:moveTo>
                <a:cubicBezTo>
                  <a:pt x="37" y="24"/>
                  <a:pt x="37" y="24"/>
                  <a:pt x="37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19"/>
                  <a:pt x="60" y="19"/>
                  <a:pt x="60" y="19"/>
                </a:cubicBezTo>
                <a:cubicBezTo>
                  <a:pt x="37" y="19"/>
                  <a:pt x="37" y="19"/>
                  <a:pt x="37" y="19"/>
                </a:cubicBezTo>
                <a:close/>
                <a:moveTo>
                  <a:pt x="12" y="21"/>
                </a:moveTo>
                <a:cubicBezTo>
                  <a:pt x="14" y="21"/>
                  <a:pt x="14" y="21"/>
                  <a:pt x="14" y="21"/>
                </a:cubicBezTo>
                <a:cubicBezTo>
                  <a:pt x="18" y="22"/>
                  <a:pt x="18" y="22"/>
                  <a:pt x="18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19" y="22"/>
                  <a:pt x="19" y="22"/>
                  <a:pt x="19" y="22"/>
                </a:cubicBezTo>
                <a:cubicBezTo>
                  <a:pt x="19" y="22"/>
                  <a:pt x="19" y="22"/>
                  <a:pt x="20" y="22"/>
                </a:cubicBezTo>
                <a:cubicBezTo>
                  <a:pt x="21" y="22"/>
                  <a:pt x="22" y="21"/>
                  <a:pt x="22" y="20"/>
                </a:cubicBezTo>
                <a:cubicBezTo>
                  <a:pt x="23" y="20"/>
                  <a:pt x="24" y="19"/>
                  <a:pt x="24" y="18"/>
                </a:cubicBezTo>
                <a:cubicBezTo>
                  <a:pt x="24" y="18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6"/>
                  <a:pt x="24" y="16"/>
                  <a:pt x="24" y="16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1"/>
                  <a:pt x="23" y="11"/>
                  <a:pt x="23" y="11"/>
                </a:cubicBezTo>
                <a:lnTo>
                  <a:pt x="12" y="2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7" name="Freeform 1106"/>
          <p:cNvSpPr>
            <a:spLocks noEditPoints="1"/>
          </p:cNvSpPr>
          <p:nvPr/>
        </p:nvSpPr>
        <p:spPr bwMode="auto">
          <a:xfrm>
            <a:off x="6236428" y="5180028"/>
            <a:ext cx="400675" cy="458232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8" name="Freeform 1107"/>
          <p:cNvSpPr>
            <a:spLocks noEditPoints="1"/>
          </p:cNvSpPr>
          <p:nvPr/>
        </p:nvSpPr>
        <p:spPr bwMode="auto">
          <a:xfrm>
            <a:off x="6258563" y="4073331"/>
            <a:ext cx="320983" cy="506932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9" name="Freeform 1108"/>
          <p:cNvSpPr>
            <a:spLocks noEditPoints="1"/>
          </p:cNvSpPr>
          <p:nvPr/>
        </p:nvSpPr>
        <p:spPr bwMode="auto">
          <a:xfrm>
            <a:off x="6201008" y="3028616"/>
            <a:ext cx="436094" cy="44495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0" name="Freeform 1109"/>
          <p:cNvSpPr>
            <a:spLocks noEditPoints="1"/>
          </p:cNvSpPr>
          <p:nvPr/>
        </p:nvSpPr>
        <p:spPr bwMode="auto">
          <a:xfrm>
            <a:off x="8913478" y="4195083"/>
            <a:ext cx="566702" cy="263429"/>
          </a:xfrm>
          <a:custGeom>
            <a:avLst/>
            <a:gdLst>
              <a:gd name="T0" fmla="*/ 49 w 256"/>
              <a:gd name="T1" fmla="*/ 0 h 119"/>
              <a:gd name="T2" fmla="*/ 49 w 256"/>
              <a:gd name="T3" fmla="*/ 0 h 119"/>
              <a:gd name="T4" fmla="*/ 51 w 256"/>
              <a:gd name="T5" fmla="*/ 0 h 119"/>
              <a:gd name="T6" fmla="*/ 51 w 256"/>
              <a:gd name="T7" fmla="*/ 0 h 119"/>
              <a:gd name="T8" fmla="*/ 151 w 256"/>
              <a:gd name="T9" fmla="*/ 0 h 119"/>
              <a:gd name="T10" fmla="*/ 170 w 256"/>
              <a:gd name="T11" fmla="*/ 22 h 119"/>
              <a:gd name="T12" fmla="*/ 215 w 256"/>
              <a:gd name="T13" fmla="*/ 22 h 119"/>
              <a:gd name="T14" fmla="*/ 256 w 256"/>
              <a:gd name="T15" fmla="*/ 67 h 119"/>
              <a:gd name="T16" fmla="*/ 243 w 256"/>
              <a:gd name="T17" fmla="*/ 67 h 119"/>
              <a:gd name="T18" fmla="*/ 243 w 256"/>
              <a:gd name="T19" fmla="*/ 110 h 119"/>
              <a:gd name="T20" fmla="*/ 243 w 256"/>
              <a:gd name="T21" fmla="*/ 119 h 119"/>
              <a:gd name="T22" fmla="*/ 235 w 256"/>
              <a:gd name="T23" fmla="*/ 119 h 119"/>
              <a:gd name="T24" fmla="*/ 17 w 256"/>
              <a:gd name="T25" fmla="*/ 119 h 119"/>
              <a:gd name="T26" fmla="*/ 10 w 256"/>
              <a:gd name="T27" fmla="*/ 119 h 119"/>
              <a:gd name="T28" fmla="*/ 10 w 256"/>
              <a:gd name="T29" fmla="*/ 110 h 119"/>
              <a:gd name="T30" fmla="*/ 10 w 256"/>
              <a:gd name="T31" fmla="*/ 67 h 119"/>
              <a:gd name="T32" fmla="*/ 6 w 256"/>
              <a:gd name="T33" fmla="*/ 67 h 119"/>
              <a:gd name="T34" fmla="*/ 0 w 256"/>
              <a:gd name="T35" fmla="*/ 54 h 119"/>
              <a:gd name="T36" fmla="*/ 49 w 256"/>
              <a:gd name="T37" fmla="*/ 2 h 119"/>
              <a:gd name="T38" fmla="*/ 49 w 256"/>
              <a:gd name="T39" fmla="*/ 0 h 119"/>
              <a:gd name="T40" fmla="*/ 49 w 256"/>
              <a:gd name="T41" fmla="*/ 0 h 119"/>
              <a:gd name="T42" fmla="*/ 204 w 256"/>
              <a:gd name="T43" fmla="*/ 67 h 119"/>
              <a:gd name="T44" fmla="*/ 204 w 256"/>
              <a:gd name="T45" fmla="*/ 89 h 119"/>
              <a:gd name="T46" fmla="*/ 187 w 256"/>
              <a:gd name="T47" fmla="*/ 89 h 119"/>
              <a:gd name="T48" fmla="*/ 187 w 256"/>
              <a:gd name="T49" fmla="*/ 67 h 119"/>
              <a:gd name="T50" fmla="*/ 170 w 256"/>
              <a:gd name="T51" fmla="*/ 67 h 119"/>
              <a:gd name="T52" fmla="*/ 159 w 256"/>
              <a:gd name="T53" fmla="*/ 54 h 119"/>
              <a:gd name="T54" fmla="*/ 97 w 256"/>
              <a:gd name="T55" fmla="*/ 54 h 119"/>
              <a:gd name="T56" fmla="*/ 60 w 256"/>
              <a:gd name="T57" fmla="*/ 13 h 119"/>
              <a:gd name="T58" fmla="*/ 23 w 256"/>
              <a:gd name="T59" fmla="*/ 52 h 119"/>
              <a:gd name="T60" fmla="*/ 26 w 256"/>
              <a:gd name="T61" fmla="*/ 52 h 119"/>
              <a:gd name="T62" fmla="*/ 26 w 256"/>
              <a:gd name="T63" fmla="*/ 60 h 119"/>
              <a:gd name="T64" fmla="*/ 26 w 256"/>
              <a:gd name="T65" fmla="*/ 101 h 119"/>
              <a:gd name="T66" fmla="*/ 101 w 256"/>
              <a:gd name="T67" fmla="*/ 101 h 119"/>
              <a:gd name="T68" fmla="*/ 101 w 256"/>
              <a:gd name="T69" fmla="*/ 63 h 119"/>
              <a:gd name="T70" fmla="*/ 123 w 256"/>
              <a:gd name="T71" fmla="*/ 63 h 119"/>
              <a:gd name="T72" fmla="*/ 123 w 256"/>
              <a:gd name="T73" fmla="*/ 101 h 119"/>
              <a:gd name="T74" fmla="*/ 228 w 256"/>
              <a:gd name="T75" fmla="*/ 101 h 119"/>
              <a:gd name="T76" fmla="*/ 226 w 256"/>
              <a:gd name="T77" fmla="*/ 67 h 119"/>
              <a:gd name="T78" fmla="*/ 204 w 256"/>
              <a:gd name="T79" fmla="*/ 67 h 119"/>
              <a:gd name="T80" fmla="*/ 204 w 256"/>
              <a:gd name="T81" fmla="*/ 67 h 119"/>
              <a:gd name="T82" fmla="*/ 140 w 256"/>
              <a:gd name="T83" fmla="*/ 65 h 119"/>
              <a:gd name="T84" fmla="*/ 140 w 256"/>
              <a:gd name="T85" fmla="*/ 89 h 119"/>
              <a:gd name="T86" fmla="*/ 157 w 256"/>
              <a:gd name="T87" fmla="*/ 89 h 119"/>
              <a:gd name="T88" fmla="*/ 157 w 256"/>
              <a:gd name="T89" fmla="*/ 65 h 119"/>
              <a:gd name="T90" fmla="*/ 140 w 256"/>
              <a:gd name="T91" fmla="*/ 65 h 119"/>
              <a:gd name="T92" fmla="*/ 140 w 256"/>
              <a:gd name="T93" fmla="*/ 65 h 119"/>
              <a:gd name="T94" fmla="*/ 49 w 256"/>
              <a:gd name="T95" fmla="*/ 65 h 119"/>
              <a:gd name="T96" fmla="*/ 49 w 256"/>
              <a:gd name="T97" fmla="*/ 89 h 119"/>
              <a:gd name="T98" fmla="*/ 66 w 256"/>
              <a:gd name="T99" fmla="*/ 89 h 119"/>
              <a:gd name="T100" fmla="*/ 66 w 256"/>
              <a:gd name="T101" fmla="*/ 65 h 119"/>
              <a:gd name="T102" fmla="*/ 49 w 256"/>
              <a:gd name="T103" fmla="*/ 65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6" h="119">
                <a:moveTo>
                  <a:pt x="49" y="0"/>
                </a:moveTo>
                <a:lnTo>
                  <a:pt x="49" y="0"/>
                </a:lnTo>
                <a:lnTo>
                  <a:pt x="51" y="0"/>
                </a:lnTo>
                <a:lnTo>
                  <a:pt x="51" y="0"/>
                </a:lnTo>
                <a:lnTo>
                  <a:pt x="151" y="0"/>
                </a:lnTo>
                <a:lnTo>
                  <a:pt x="170" y="22"/>
                </a:lnTo>
                <a:lnTo>
                  <a:pt x="215" y="22"/>
                </a:lnTo>
                <a:lnTo>
                  <a:pt x="256" y="67"/>
                </a:lnTo>
                <a:lnTo>
                  <a:pt x="243" y="67"/>
                </a:lnTo>
                <a:lnTo>
                  <a:pt x="243" y="110"/>
                </a:lnTo>
                <a:lnTo>
                  <a:pt x="243" y="119"/>
                </a:lnTo>
                <a:lnTo>
                  <a:pt x="235" y="119"/>
                </a:lnTo>
                <a:lnTo>
                  <a:pt x="17" y="119"/>
                </a:lnTo>
                <a:lnTo>
                  <a:pt x="10" y="119"/>
                </a:lnTo>
                <a:lnTo>
                  <a:pt x="10" y="110"/>
                </a:lnTo>
                <a:lnTo>
                  <a:pt x="10" y="67"/>
                </a:lnTo>
                <a:lnTo>
                  <a:pt x="6" y="67"/>
                </a:lnTo>
                <a:lnTo>
                  <a:pt x="0" y="54"/>
                </a:lnTo>
                <a:lnTo>
                  <a:pt x="49" y="2"/>
                </a:lnTo>
                <a:lnTo>
                  <a:pt x="49" y="0"/>
                </a:lnTo>
                <a:lnTo>
                  <a:pt x="49" y="0"/>
                </a:lnTo>
                <a:close/>
                <a:moveTo>
                  <a:pt x="204" y="67"/>
                </a:moveTo>
                <a:lnTo>
                  <a:pt x="204" y="89"/>
                </a:lnTo>
                <a:lnTo>
                  <a:pt x="187" y="89"/>
                </a:lnTo>
                <a:lnTo>
                  <a:pt x="187" y="67"/>
                </a:lnTo>
                <a:lnTo>
                  <a:pt x="170" y="67"/>
                </a:lnTo>
                <a:lnTo>
                  <a:pt x="159" y="54"/>
                </a:lnTo>
                <a:lnTo>
                  <a:pt x="97" y="54"/>
                </a:lnTo>
                <a:lnTo>
                  <a:pt x="60" y="13"/>
                </a:lnTo>
                <a:lnTo>
                  <a:pt x="23" y="52"/>
                </a:lnTo>
                <a:lnTo>
                  <a:pt x="26" y="52"/>
                </a:lnTo>
                <a:lnTo>
                  <a:pt x="26" y="60"/>
                </a:lnTo>
                <a:lnTo>
                  <a:pt x="26" y="101"/>
                </a:lnTo>
                <a:lnTo>
                  <a:pt x="101" y="101"/>
                </a:lnTo>
                <a:lnTo>
                  <a:pt x="101" y="63"/>
                </a:lnTo>
                <a:lnTo>
                  <a:pt x="123" y="63"/>
                </a:lnTo>
                <a:lnTo>
                  <a:pt x="123" y="101"/>
                </a:lnTo>
                <a:lnTo>
                  <a:pt x="228" y="101"/>
                </a:lnTo>
                <a:lnTo>
                  <a:pt x="226" y="67"/>
                </a:lnTo>
                <a:lnTo>
                  <a:pt x="204" y="67"/>
                </a:lnTo>
                <a:lnTo>
                  <a:pt x="204" y="67"/>
                </a:lnTo>
                <a:close/>
                <a:moveTo>
                  <a:pt x="140" y="65"/>
                </a:moveTo>
                <a:lnTo>
                  <a:pt x="140" y="89"/>
                </a:lnTo>
                <a:lnTo>
                  <a:pt x="157" y="89"/>
                </a:lnTo>
                <a:lnTo>
                  <a:pt x="157" y="65"/>
                </a:lnTo>
                <a:lnTo>
                  <a:pt x="140" y="65"/>
                </a:lnTo>
                <a:lnTo>
                  <a:pt x="140" y="65"/>
                </a:lnTo>
                <a:close/>
                <a:moveTo>
                  <a:pt x="49" y="65"/>
                </a:moveTo>
                <a:lnTo>
                  <a:pt x="49" y="89"/>
                </a:lnTo>
                <a:lnTo>
                  <a:pt x="66" y="89"/>
                </a:lnTo>
                <a:lnTo>
                  <a:pt x="66" y="65"/>
                </a:lnTo>
                <a:lnTo>
                  <a:pt x="49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1" name="Freeform 1110"/>
          <p:cNvSpPr>
            <a:spLocks noEditPoints="1"/>
          </p:cNvSpPr>
          <p:nvPr/>
        </p:nvSpPr>
        <p:spPr bwMode="auto">
          <a:xfrm>
            <a:off x="9038757" y="2991585"/>
            <a:ext cx="441422" cy="514011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12" name="Group 1111"/>
          <p:cNvGrpSpPr/>
          <p:nvPr/>
        </p:nvGrpSpPr>
        <p:grpSpPr>
          <a:xfrm>
            <a:off x="6696228" y="2796844"/>
            <a:ext cx="1953732" cy="868609"/>
            <a:chOff x="1098171" y="3570851"/>
            <a:chExt cx="1745511" cy="823659"/>
          </a:xfrm>
        </p:grpSpPr>
        <p:sp>
          <p:nvSpPr>
            <p:cNvPr id="1113" name="TextBox 1112"/>
            <p:cNvSpPr txBox="1"/>
            <p:nvPr/>
          </p:nvSpPr>
          <p:spPr>
            <a:xfrm>
              <a:off x="1103757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4" name="Rectangle 1113"/>
            <p:cNvSpPr/>
            <p:nvPr/>
          </p:nvSpPr>
          <p:spPr>
            <a:xfrm>
              <a:off x="1098171" y="3899582"/>
              <a:ext cx="1745511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0" name="Group 1129"/>
          <p:cNvGrpSpPr/>
          <p:nvPr/>
        </p:nvGrpSpPr>
        <p:grpSpPr>
          <a:xfrm>
            <a:off x="9559041" y="2796845"/>
            <a:ext cx="1988312" cy="868611"/>
            <a:chOff x="1098171" y="3570851"/>
            <a:chExt cx="1776406" cy="823661"/>
          </a:xfrm>
        </p:grpSpPr>
        <p:sp>
          <p:nvSpPr>
            <p:cNvPr id="1131" name="TextBox 1130"/>
            <p:cNvSpPr txBox="1"/>
            <p:nvPr/>
          </p:nvSpPr>
          <p:spPr>
            <a:xfrm>
              <a:off x="1103759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2" name="Rectangle 1131"/>
            <p:cNvSpPr/>
            <p:nvPr/>
          </p:nvSpPr>
          <p:spPr>
            <a:xfrm>
              <a:off x="1098171" y="3899584"/>
              <a:ext cx="177640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3" name="Group 1132"/>
          <p:cNvGrpSpPr/>
          <p:nvPr/>
        </p:nvGrpSpPr>
        <p:grpSpPr>
          <a:xfrm>
            <a:off x="6696229" y="3845166"/>
            <a:ext cx="1919830" cy="868609"/>
            <a:chOff x="1098171" y="3570851"/>
            <a:chExt cx="1715222" cy="823659"/>
          </a:xfrm>
        </p:grpSpPr>
        <p:sp>
          <p:nvSpPr>
            <p:cNvPr id="1134" name="TextBox 1133"/>
            <p:cNvSpPr txBox="1"/>
            <p:nvPr/>
          </p:nvSpPr>
          <p:spPr>
            <a:xfrm>
              <a:off x="1112468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5" name="Rectangle 1134"/>
            <p:cNvSpPr/>
            <p:nvPr/>
          </p:nvSpPr>
          <p:spPr>
            <a:xfrm>
              <a:off x="1098171" y="3899582"/>
              <a:ext cx="1715222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6" name="Group 1135"/>
          <p:cNvGrpSpPr/>
          <p:nvPr/>
        </p:nvGrpSpPr>
        <p:grpSpPr>
          <a:xfrm>
            <a:off x="9559041" y="3845166"/>
            <a:ext cx="1964985" cy="868609"/>
            <a:chOff x="1098171" y="3570851"/>
            <a:chExt cx="1755565" cy="823659"/>
          </a:xfrm>
        </p:grpSpPr>
        <p:sp>
          <p:nvSpPr>
            <p:cNvPr id="1137" name="TextBox 1136"/>
            <p:cNvSpPr txBox="1"/>
            <p:nvPr/>
          </p:nvSpPr>
          <p:spPr>
            <a:xfrm>
              <a:off x="1103757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8" name="Rectangle 1137"/>
            <p:cNvSpPr/>
            <p:nvPr/>
          </p:nvSpPr>
          <p:spPr>
            <a:xfrm>
              <a:off x="1098171" y="3899582"/>
              <a:ext cx="175556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9" name="Group 1138"/>
          <p:cNvGrpSpPr/>
          <p:nvPr/>
        </p:nvGrpSpPr>
        <p:grpSpPr>
          <a:xfrm>
            <a:off x="6696228" y="4944791"/>
            <a:ext cx="2065940" cy="868607"/>
            <a:chOff x="1098172" y="3570851"/>
            <a:chExt cx="1845760" cy="823657"/>
          </a:xfrm>
        </p:grpSpPr>
        <p:sp>
          <p:nvSpPr>
            <p:cNvPr id="1140" name="TextBox 1139"/>
            <p:cNvSpPr txBox="1"/>
            <p:nvPr/>
          </p:nvSpPr>
          <p:spPr>
            <a:xfrm>
              <a:off x="1103756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1" name="Rectangle 1140"/>
            <p:cNvSpPr/>
            <p:nvPr/>
          </p:nvSpPr>
          <p:spPr>
            <a:xfrm>
              <a:off x="1098172" y="3899580"/>
              <a:ext cx="1845760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2" name="Group 1141"/>
          <p:cNvGrpSpPr/>
          <p:nvPr/>
        </p:nvGrpSpPr>
        <p:grpSpPr>
          <a:xfrm>
            <a:off x="9559040" y="4944791"/>
            <a:ext cx="1964984" cy="868609"/>
            <a:chOff x="1098172" y="3570851"/>
            <a:chExt cx="1755564" cy="823659"/>
          </a:xfrm>
        </p:grpSpPr>
        <p:sp>
          <p:nvSpPr>
            <p:cNvPr id="1143" name="TextBox 1142"/>
            <p:cNvSpPr txBox="1"/>
            <p:nvPr/>
          </p:nvSpPr>
          <p:spPr>
            <a:xfrm>
              <a:off x="1106348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4" name="Rectangle 1143"/>
            <p:cNvSpPr/>
            <p:nvPr/>
          </p:nvSpPr>
          <p:spPr>
            <a:xfrm>
              <a:off x="1098172" y="3899582"/>
              <a:ext cx="1755564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6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ferris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" grpId="0" animBg="1"/>
      <p:bldP spid="1107" grpId="0" animBg="1"/>
      <p:bldP spid="1108" grpId="0" animBg="1"/>
      <p:bldP spid="1109" grpId="0" animBg="1"/>
      <p:bldP spid="1110" grpId="0" animBg="1"/>
      <p:bldP spid="11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 17"/>
          <p:cNvSpPr/>
          <p:nvPr/>
        </p:nvSpPr>
        <p:spPr>
          <a:xfrm>
            <a:off x="-42027" y="3866016"/>
            <a:ext cx="5634504" cy="1069687"/>
          </a:xfrm>
          <a:custGeom>
            <a:avLst/>
            <a:gdLst>
              <a:gd name="connsiteX0" fmla="*/ 0 w 5635122"/>
              <a:gd name="connsiteY0" fmla="*/ 0 h 1069805"/>
              <a:gd name="connsiteX1" fmla="*/ 4551834 w 5635122"/>
              <a:gd name="connsiteY1" fmla="*/ 0 h 1069805"/>
              <a:gd name="connsiteX2" fmla="*/ 5635122 w 5635122"/>
              <a:gd name="connsiteY2" fmla="*/ 1069805 h 1069805"/>
              <a:gd name="connsiteX3" fmla="*/ 0 w 5635122"/>
              <a:gd name="connsiteY3" fmla="*/ 1069805 h 1069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5122" h="1069805">
                <a:moveTo>
                  <a:pt x="0" y="0"/>
                </a:moveTo>
                <a:lnTo>
                  <a:pt x="4551834" y="0"/>
                </a:lnTo>
                <a:lnTo>
                  <a:pt x="5635122" y="1069805"/>
                </a:lnTo>
                <a:lnTo>
                  <a:pt x="0" y="106980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000"/>
          </a:p>
        </p:txBody>
      </p:sp>
      <p:sp>
        <p:nvSpPr>
          <p:cNvPr id="17" name="任意多边形 16"/>
          <p:cNvSpPr/>
          <p:nvPr>
            <p:custDataLst>
              <p:tags r:id="rId1"/>
            </p:custDataLst>
          </p:nvPr>
        </p:nvSpPr>
        <p:spPr bwMode="auto">
          <a:xfrm>
            <a:off x="3898726" y="2745596"/>
            <a:ext cx="8959318" cy="1055736"/>
          </a:xfrm>
          <a:custGeom>
            <a:avLst/>
            <a:gdLst>
              <a:gd name="connsiteX0" fmla="*/ 0 w 8960302"/>
              <a:gd name="connsiteY0" fmla="*/ 0 h 1055852"/>
              <a:gd name="connsiteX1" fmla="*/ 3958562 w 8960302"/>
              <a:gd name="connsiteY1" fmla="*/ 0 h 1055852"/>
              <a:gd name="connsiteX2" fmla="*/ 5175778 w 8960302"/>
              <a:gd name="connsiteY2" fmla="*/ 0 h 1055852"/>
              <a:gd name="connsiteX3" fmla="*/ 8960302 w 8960302"/>
              <a:gd name="connsiteY3" fmla="*/ 0 h 1055852"/>
              <a:gd name="connsiteX4" fmla="*/ 8960302 w 8960302"/>
              <a:gd name="connsiteY4" fmla="*/ 1055852 h 1055852"/>
              <a:gd name="connsiteX5" fmla="*/ 6244936 w 8960302"/>
              <a:gd name="connsiteY5" fmla="*/ 1055852 h 1055852"/>
              <a:gd name="connsiteX6" fmla="*/ 5027721 w 8960302"/>
              <a:gd name="connsiteY6" fmla="*/ 1055852 h 1055852"/>
              <a:gd name="connsiteX7" fmla="*/ 1069159 w 8960302"/>
              <a:gd name="connsiteY7" fmla="*/ 1055852 h 1055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60302" h="1055852">
                <a:moveTo>
                  <a:pt x="0" y="0"/>
                </a:moveTo>
                <a:lnTo>
                  <a:pt x="3958562" y="0"/>
                </a:lnTo>
                <a:lnTo>
                  <a:pt x="5175778" y="0"/>
                </a:lnTo>
                <a:lnTo>
                  <a:pt x="8960302" y="0"/>
                </a:lnTo>
                <a:lnTo>
                  <a:pt x="8960302" y="1055852"/>
                </a:lnTo>
                <a:lnTo>
                  <a:pt x="6244936" y="1055852"/>
                </a:lnTo>
                <a:lnTo>
                  <a:pt x="5027721" y="1055852"/>
                </a:lnTo>
                <a:lnTo>
                  <a:pt x="1069159" y="10558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455549" rIns="455549" anchor="ctr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da-DK" altLang="zh-CN" sz="28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MH_Entry_1"/>
          <p:cNvSpPr/>
          <p:nvPr>
            <p:custDataLst>
              <p:tags r:id="rId2"/>
            </p:custDataLst>
          </p:nvPr>
        </p:nvSpPr>
        <p:spPr>
          <a:xfrm>
            <a:off x="5689005" y="2923244"/>
            <a:ext cx="3980376" cy="73853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4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5648480" y="4040712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7741844" y="4040712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648480" y="4427799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41844" y="4427799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38000" decel="5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38000" decel="5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7" grpId="0" animBg="1"/>
      <p:bldP spid="8" grpId="0"/>
      <p:bldP spid="9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>
          <a:xfrm>
            <a:off x="-14159" y="3737828"/>
            <a:ext cx="8588658" cy="29968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340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293183" y="497976"/>
            <a:ext cx="8564862" cy="2997812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340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9"/>
          <p:cNvGrpSpPr/>
          <p:nvPr/>
        </p:nvGrpSpPr>
        <p:grpSpPr bwMode="auto">
          <a:xfrm>
            <a:off x="-10455" y="497977"/>
            <a:ext cx="4575966" cy="2997813"/>
            <a:chOff x="-7985" y="901147"/>
            <a:chExt cx="3255024" cy="2131459"/>
          </a:xfrm>
        </p:grpSpPr>
        <p:grpSp>
          <p:nvGrpSpPr>
            <p:cNvPr id="3" name="Group 41"/>
            <p:cNvGrpSpPr/>
            <p:nvPr/>
          </p:nvGrpSpPr>
          <p:grpSpPr>
            <a:xfrm>
              <a:off x="-7985" y="901147"/>
              <a:ext cx="3059976" cy="2131459"/>
              <a:chOff x="3189432" y="1419609"/>
              <a:chExt cx="4204043" cy="2131459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13" name="Rectangle 12"/>
              <p:cNvSpPr/>
              <p:nvPr/>
            </p:nvSpPr>
            <p:spPr>
              <a:xfrm>
                <a:off x="3189432" y="1419609"/>
                <a:ext cx="4204043" cy="2131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317500" sx="1000" sy="1000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340">
                  <a:lnSpc>
                    <a:spcPct val="150000"/>
                  </a:lnSpc>
                  <a:defRPr/>
                </a:pPr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695126" y="2403919"/>
                <a:ext cx="3192655" cy="786969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just" defTabSz="1450340">
                  <a:lnSpc>
                    <a:spcPct val="150000"/>
                  </a:lnSpc>
                  <a:defRPr/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723494" y="1594549"/>
                <a:ext cx="3135919" cy="722049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en-US" altLang="zh-CN" sz="6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$350</a:t>
                </a:r>
                <a:r>
                  <a:rPr lang="en-US" altLang="zh-CN" sz="4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.00</a:t>
                </a:r>
                <a:endParaRPr lang="en-US" altLang="zh-CN" sz="6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Isosceles Triangle 11"/>
            <p:cNvSpPr/>
            <p:nvPr/>
          </p:nvSpPr>
          <p:spPr>
            <a:xfrm rot="5400000">
              <a:off x="2918467" y="1869225"/>
              <a:ext cx="461842" cy="195302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340">
                <a:lnSpc>
                  <a:spcPct val="150000"/>
                </a:lnSpc>
                <a:defRPr/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9"/>
          <p:cNvGrpSpPr/>
          <p:nvPr/>
        </p:nvGrpSpPr>
        <p:grpSpPr>
          <a:xfrm>
            <a:off x="8283402" y="3737829"/>
            <a:ext cx="4574644" cy="2997035"/>
            <a:chOff x="-201446" y="901147"/>
            <a:chExt cx="3253437" cy="2131459"/>
          </a:xfrm>
          <a:solidFill>
            <a:schemeClr val="accent2"/>
          </a:solidFill>
        </p:grpSpPr>
        <p:grpSp>
          <p:nvGrpSpPr>
            <p:cNvPr id="33" name="Group 41"/>
            <p:cNvGrpSpPr/>
            <p:nvPr/>
          </p:nvGrpSpPr>
          <p:grpSpPr>
            <a:xfrm>
              <a:off x="-7985" y="901147"/>
              <a:ext cx="3059976" cy="2131459"/>
              <a:chOff x="3189432" y="1419609"/>
              <a:chExt cx="4204043" cy="2131459"/>
            </a:xfrm>
            <a:grpFill/>
          </p:grpSpPr>
          <p:sp>
            <p:nvSpPr>
              <p:cNvPr id="35" name="Rectangle 34"/>
              <p:cNvSpPr/>
              <p:nvPr/>
            </p:nvSpPr>
            <p:spPr>
              <a:xfrm>
                <a:off x="3189432" y="1419609"/>
                <a:ext cx="4204043" cy="2131459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317500" sx="1000" sy="1000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340">
                  <a:lnSpc>
                    <a:spcPct val="150000"/>
                  </a:lnSpc>
                  <a:defRPr/>
                </a:pPr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742162" y="2403919"/>
                <a:ext cx="3128750" cy="787173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just" defTabSz="1450340">
                  <a:lnSpc>
                    <a:spcPct val="150000"/>
                  </a:lnSpc>
                  <a:defRPr/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3657078" y="1594445"/>
                <a:ext cx="3298918" cy="722237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en-US" altLang="zh-CN" sz="6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$550</a:t>
                </a:r>
                <a:r>
                  <a:rPr lang="en-US" altLang="zh-CN" sz="4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.00</a:t>
                </a:r>
                <a:endParaRPr lang="en-US" altLang="zh-CN" sz="6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4" name="Isosceles Triangle 33"/>
            <p:cNvSpPr/>
            <p:nvPr/>
          </p:nvSpPr>
          <p:spPr>
            <a:xfrm rot="16200000">
              <a:off x="-334350" y="1869354"/>
              <a:ext cx="460856" cy="19504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340">
                <a:lnSpc>
                  <a:spcPct val="150000"/>
                </a:lnSpc>
                <a:defRPr/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624"/>
          <p:cNvSpPr/>
          <p:nvPr/>
        </p:nvSpPr>
        <p:spPr>
          <a:xfrm>
            <a:off x="3288387" y="2488121"/>
            <a:ext cx="6345087" cy="35532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730" y="16970"/>
                  <a:pt x="4055" y="13284"/>
                  <a:pt x="7055" y="10308"/>
                </a:cubicBezTo>
                <a:cubicBezTo>
                  <a:pt x="10098" y="7290"/>
                  <a:pt x="13901" y="4973"/>
                  <a:pt x="18380" y="2877"/>
                </a:cubicBezTo>
                <a:lnTo>
                  <a:pt x="18198" y="0"/>
                </a:lnTo>
                <a:lnTo>
                  <a:pt x="21600" y="4603"/>
                </a:lnTo>
                <a:lnTo>
                  <a:pt x="18924" y="11507"/>
                </a:lnTo>
                <a:lnTo>
                  <a:pt x="18743" y="8630"/>
                </a:lnTo>
                <a:cubicBezTo>
                  <a:pt x="14655" y="9764"/>
                  <a:pt x="11069" y="11155"/>
                  <a:pt x="8004" y="13185"/>
                </a:cubicBezTo>
                <a:cubicBezTo>
                  <a:pt x="4885" y="15251"/>
                  <a:pt x="2242" y="17999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 Placeholder 3"/>
          <p:cNvSpPr txBox="1"/>
          <p:nvPr/>
        </p:nvSpPr>
        <p:spPr>
          <a:xfrm>
            <a:off x="1921008" y="4192713"/>
            <a:ext cx="1455414" cy="23621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Text Placeholder 4"/>
          <p:cNvSpPr txBox="1"/>
          <p:nvPr/>
        </p:nvSpPr>
        <p:spPr>
          <a:xfrm>
            <a:off x="1316807" y="4453996"/>
            <a:ext cx="2069617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626"/>
          <p:cNvSpPr/>
          <p:nvPr/>
        </p:nvSpPr>
        <p:spPr>
          <a:xfrm flipV="1">
            <a:off x="3761000" y="4275926"/>
            <a:ext cx="1" cy="127020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627"/>
          <p:cNvSpPr/>
          <p:nvPr/>
        </p:nvSpPr>
        <p:spPr>
          <a:xfrm flipV="1">
            <a:off x="4977450" y="2888774"/>
            <a:ext cx="1" cy="180390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628"/>
          <p:cNvSpPr/>
          <p:nvPr/>
        </p:nvSpPr>
        <p:spPr>
          <a:xfrm flipV="1">
            <a:off x="6150256" y="2274125"/>
            <a:ext cx="1" cy="1877028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629"/>
          <p:cNvSpPr/>
          <p:nvPr/>
        </p:nvSpPr>
        <p:spPr>
          <a:xfrm flipV="1">
            <a:off x="7793481" y="3641557"/>
            <a:ext cx="1" cy="1246393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630"/>
          <p:cNvSpPr/>
          <p:nvPr/>
        </p:nvSpPr>
        <p:spPr>
          <a:xfrm>
            <a:off x="3567420" y="4083961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636"/>
          <p:cNvSpPr/>
          <p:nvPr/>
        </p:nvSpPr>
        <p:spPr>
          <a:xfrm>
            <a:off x="4780806" y="2677406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642"/>
          <p:cNvSpPr/>
          <p:nvPr/>
        </p:nvSpPr>
        <p:spPr>
          <a:xfrm>
            <a:off x="5959263" y="1910232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648"/>
          <p:cNvSpPr/>
          <p:nvPr/>
        </p:nvSpPr>
        <p:spPr>
          <a:xfrm>
            <a:off x="7598272" y="4731307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653"/>
          <p:cNvSpPr/>
          <p:nvPr/>
        </p:nvSpPr>
        <p:spPr>
          <a:xfrm>
            <a:off x="3708087" y="5500752"/>
            <a:ext cx="105820" cy="105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654"/>
          <p:cNvSpPr/>
          <p:nvPr/>
        </p:nvSpPr>
        <p:spPr>
          <a:xfrm>
            <a:off x="4895131" y="4612606"/>
            <a:ext cx="164632" cy="164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655"/>
          <p:cNvSpPr/>
          <p:nvPr/>
        </p:nvSpPr>
        <p:spPr>
          <a:xfrm>
            <a:off x="6044444" y="4048660"/>
            <a:ext cx="211623" cy="2116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656"/>
          <p:cNvSpPr/>
          <p:nvPr/>
        </p:nvSpPr>
        <p:spPr>
          <a:xfrm>
            <a:off x="7659778" y="3513302"/>
            <a:ext cx="261698" cy="2616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/>
          <p:nvPr/>
        </p:nvSpPr>
        <p:spPr>
          <a:xfrm>
            <a:off x="3012064" y="2800944"/>
            <a:ext cx="1570297" cy="236219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 Placeholder 4"/>
          <p:cNvSpPr txBox="1"/>
          <p:nvPr/>
        </p:nvSpPr>
        <p:spPr>
          <a:xfrm>
            <a:off x="2480327" y="3057866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 Placeholder 3"/>
          <p:cNvSpPr txBox="1"/>
          <p:nvPr/>
        </p:nvSpPr>
        <p:spPr>
          <a:xfrm>
            <a:off x="6537411" y="2026880"/>
            <a:ext cx="1345236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Placeholder 4"/>
          <p:cNvSpPr txBox="1"/>
          <p:nvPr/>
        </p:nvSpPr>
        <p:spPr>
          <a:xfrm>
            <a:off x="6525058" y="2305244"/>
            <a:ext cx="1711622" cy="57733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/>
          <p:nvPr/>
        </p:nvSpPr>
        <p:spPr>
          <a:xfrm>
            <a:off x="8178452" y="4846351"/>
            <a:ext cx="1344392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4"/>
          <p:cNvSpPr txBox="1"/>
          <p:nvPr/>
        </p:nvSpPr>
        <p:spPr>
          <a:xfrm>
            <a:off x="8148754" y="5118173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4"/>
          <p:cNvSpPr txBox="1"/>
          <p:nvPr/>
        </p:nvSpPr>
        <p:spPr>
          <a:xfrm>
            <a:off x="3643250" y="4148913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 Placeholder 4"/>
          <p:cNvSpPr txBox="1"/>
          <p:nvPr/>
        </p:nvSpPr>
        <p:spPr>
          <a:xfrm>
            <a:off x="4856642" y="272946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 Placeholder 4"/>
          <p:cNvSpPr txBox="1"/>
          <p:nvPr/>
        </p:nvSpPr>
        <p:spPr>
          <a:xfrm>
            <a:off x="6038562" y="196229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4"/>
          <p:cNvSpPr txBox="1"/>
          <p:nvPr/>
        </p:nvSpPr>
        <p:spPr>
          <a:xfrm>
            <a:off x="7674105" y="4802272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Shape 1625"/>
          <p:cNvSpPr/>
          <p:nvPr/>
        </p:nvSpPr>
        <p:spPr>
          <a:xfrm>
            <a:off x="9731475" y="2434047"/>
            <a:ext cx="1270207" cy="12702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1657"/>
          <p:cNvSpPr/>
          <p:nvPr/>
        </p:nvSpPr>
        <p:spPr>
          <a:xfrm>
            <a:off x="10177332" y="2605031"/>
            <a:ext cx="378722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3"/>
          <p:cNvSpPr txBox="1"/>
          <p:nvPr/>
        </p:nvSpPr>
        <p:spPr>
          <a:xfrm>
            <a:off x="9891668" y="3044677"/>
            <a:ext cx="934156" cy="37433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</a:t>
            </a:r>
            <a:endParaRPr lang="id-ID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5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8" grpId="1" animBg="1"/>
      <p:bldP spid="29" grpId="0" animBg="1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2784231" y="1593974"/>
            <a:ext cx="10074166" cy="2997814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340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9"/>
          <p:cNvGrpSpPr/>
          <p:nvPr/>
        </p:nvGrpSpPr>
        <p:grpSpPr bwMode="auto">
          <a:xfrm>
            <a:off x="-10455" y="1593974"/>
            <a:ext cx="3069242" cy="2997816"/>
            <a:chOff x="-7985" y="901147"/>
            <a:chExt cx="2182716" cy="2131459"/>
          </a:xfrm>
        </p:grpSpPr>
        <p:grpSp>
          <p:nvGrpSpPr>
            <p:cNvPr id="3" name="Group 41"/>
            <p:cNvGrpSpPr/>
            <p:nvPr/>
          </p:nvGrpSpPr>
          <p:grpSpPr>
            <a:xfrm>
              <a:off x="-7985" y="901147"/>
              <a:ext cx="2012646" cy="2131459"/>
              <a:chOff x="3189432" y="1419609"/>
              <a:chExt cx="2765136" cy="2131459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13" name="Rectangle 12"/>
              <p:cNvSpPr/>
              <p:nvPr/>
            </p:nvSpPr>
            <p:spPr>
              <a:xfrm>
                <a:off x="3189432" y="1419609"/>
                <a:ext cx="2765136" cy="2131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317500" sx="1000" sy="1000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340">
                  <a:lnSpc>
                    <a:spcPct val="150000"/>
                  </a:lnSpc>
                  <a:defRPr/>
                </a:pPr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477469" y="2308212"/>
                <a:ext cx="2189067" cy="786968"/>
              </a:xfrm>
              <a:prstGeom prst="rect">
                <a:avLst/>
              </a:prstGeom>
              <a:noFill/>
            </p:spPr>
            <p:txBody>
              <a:bodyPr lIns="0" tIns="0" rIns="0" bIns="0">
                <a:spAutoFit/>
              </a:bodyPr>
              <a:lstStyle/>
              <a:p>
                <a:pPr algn="just" defTabSz="1450340">
                  <a:lnSpc>
                    <a:spcPct val="150000"/>
                  </a:lnSpc>
                  <a:defRPr/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476627" y="1773006"/>
                <a:ext cx="2190747" cy="48142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pPr algn="ctr"/>
                <a:r>
                  <a:rPr lang="en-US" altLang="zh-CN" sz="4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$350</a:t>
                </a:r>
                <a:r>
                  <a:rPr lang="en-US" altLang="zh-CN" sz="32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.00</a:t>
                </a:r>
                <a:endParaRPr lang="en-US" altLang="zh-CN" sz="4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Isosceles Triangle 11"/>
            <p:cNvSpPr/>
            <p:nvPr/>
          </p:nvSpPr>
          <p:spPr>
            <a:xfrm rot="5400000">
              <a:off x="1846183" y="1869250"/>
              <a:ext cx="461843" cy="19525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340">
                <a:lnSpc>
                  <a:spcPct val="150000"/>
                </a:lnSpc>
                <a:defRPr/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092241" y="5585105"/>
            <a:ext cx="10674270" cy="737894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just" defTabSz="1450340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1101171" y="5397602"/>
            <a:ext cx="10656412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4223984" y="4109637"/>
            <a:ext cx="964301" cy="964301"/>
          </a:xfrm>
          <a:prstGeom prst="roundRect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34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5393645" y="4109637"/>
            <a:ext cx="964301" cy="964301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28573" anchor="ctr"/>
          <a:lstStyle/>
          <a:p>
            <a:pPr algn="ctr" defTabSz="145034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6563305" y="4109637"/>
            <a:ext cx="964301" cy="964301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34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7730736" y="4109637"/>
            <a:ext cx="966532" cy="964301"/>
          </a:xfrm>
          <a:prstGeom prst="roundRect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86" tIns="0" rIns="0" anchor="ctr"/>
          <a:lstStyle/>
          <a:p>
            <a:pPr algn="ctr" defTabSz="145034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16" grpId="0"/>
      <p:bldP spid="32" grpId="0" animBg="1"/>
      <p:bldP spid="33" grpId="0" animBg="1"/>
      <p:bldP spid="34" grpId="0" animBg="1"/>
      <p:bldP spid="3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val 25"/>
          <p:cNvSpPr/>
          <p:nvPr/>
        </p:nvSpPr>
        <p:spPr>
          <a:xfrm>
            <a:off x="4429024" y="1960141"/>
            <a:ext cx="4101964" cy="4101964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AU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540262" y="2301904"/>
            <a:ext cx="1879488" cy="3418438"/>
            <a:chOff x="2777030" y="1276350"/>
            <a:chExt cx="1871170" cy="34033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7030" y="1276350"/>
              <a:ext cx="1871170" cy="3403312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2961703" y="1874759"/>
              <a:ext cx="1501824" cy="2211466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644771" y="2208822"/>
            <a:ext cx="904654" cy="904657"/>
            <a:chOff x="8197836" y="1898395"/>
            <a:chExt cx="1017919" cy="1017922"/>
          </a:xfrm>
        </p:grpSpPr>
        <p:sp>
          <p:nvSpPr>
            <p:cNvPr id="27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3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Shape 256"/>
            <p:cNvSpPr/>
            <p:nvPr/>
          </p:nvSpPr>
          <p:spPr>
            <a:xfrm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390335" y="2211918"/>
            <a:ext cx="904654" cy="904657"/>
            <a:chOff x="8197836" y="1898395"/>
            <a:chExt cx="1017919" cy="1017922"/>
          </a:xfrm>
        </p:grpSpPr>
        <p:sp>
          <p:nvSpPr>
            <p:cNvPr id="32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2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Shape 256"/>
            <p:cNvSpPr/>
            <p:nvPr/>
          </p:nvSpPr>
          <p:spPr>
            <a:xfrm flipH="1"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640402" y="4900513"/>
            <a:ext cx="904654" cy="904657"/>
            <a:chOff x="8197836" y="1898395"/>
            <a:chExt cx="1017919" cy="1017922"/>
          </a:xfrm>
        </p:grpSpPr>
        <p:sp>
          <p:nvSpPr>
            <p:cNvPr id="41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5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Shape 256"/>
            <p:cNvSpPr/>
            <p:nvPr/>
          </p:nvSpPr>
          <p:spPr>
            <a:xfrm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422891" y="4904695"/>
            <a:ext cx="904654" cy="904657"/>
            <a:chOff x="8197836" y="1898395"/>
            <a:chExt cx="1017919" cy="1017922"/>
          </a:xfrm>
        </p:grpSpPr>
        <p:sp>
          <p:nvSpPr>
            <p:cNvPr id="44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4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Shape 256"/>
            <p:cNvSpPr/>
            <p:nvPr/>
          </p:nvSpPr>
          <p:spPr>
            <a:xfrm flipH="1"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8"/>
          <p:cNvSpPr txBox="1"/>
          <p:nvPr/>
        </p:nvSpPr>
        <p:spPr>
          <a:xfrm>
            <a:off x="2454434" y="2295525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9"/>
          <p:cNvSpPr txBox="1"/>
          <p:nvPr/>
        </p:nvSpPr>
        <p:spPr>
          <a:xfrm>
            <a:off x="1949609" y="2547938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8"/>
          <p:cNvSpPr txBox="1"/>
          <p:nvPr/>
        </p:nvSpPr>
        <p:spPr>
          <a:xfrm>
            <a:off x="8756809" y="2295525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9"/>
          <p:cNvSpPr txBox="1"/>
          <p:nvPr/>
        </p:nvSpPr>
        <p:spPr>
          <a:xfrm>
            <a:off x="8756809" y="2547938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 Placeholder 8"/>
          <p:cNvSpPr txBox="1"/>
          <p:nvPr/>
        </p:nvSpPr>
        <p:spPr>
          <a:xfrm>
            <a:off x="2454434" y="4966153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9"/>
          <p:cNvSpPr txBox="1"/>
          <p:nvPr/>
        </p:nvSpPr>
        <p:spPr>
          <a:xfrm>
            <a:off x="1949609" y="5218566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8"/>
          <p:cNvSpPr txBox="1"/>
          <p:nvPr/>
        </p:nvSpPr>
        <p:spPr>
          <a:xfrm>
            <a:off x="8756809" y="4966153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9"/>
          <p:cNvSpPr txBox="1"/>
          <p:nvPr/>
        </p:nvSpPr>
        <p:spPr>
          <a:xfrm>
            <a:off x="8756809" y="5218566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1" grpId="0" build="p"/>
      <p:bldP spid="22" grpId="0" build="p"/>
      <p:bldP spid="23" grpId="0" build="p"/>
      <p:bldP spid="24" grpId="0" build="p"/>
      <p:bldP spid="25" grpId="0" build="p"/>
      <p:bldP spid="30" grpId="0" build="p"/>
      <p:bldP spid="34" grpId="0" build="p"/>
      <p:bldP spid="3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 17"/>
          <p:cNvSpPr/>
          <p:nvPr/>
        </p:nvSpPr>
        <p:spPr>
          <a:xfrm>
            <a:off x="-42027" y="3866016"/>
            <a:ext cx="5634504" cy="1069687"/>
          </a:xfrm>
          <a:custGeom>
            <a:avLst/>
            <a:gdLst>
              <a:gd name="connsiteX0" fmla="*/ 0 w 5635122"/>
              <a:gd name="connsiteY0" fmla="*/ 0 h 1069805"/>
              <a:gd name="connsiteX1" fmla="*/ 4551834 w 5635122"/>
              <a:gd name="connsiteY1" fmla="*/ 0 h 1069805"/>
              <a:gd name="connsiteX2" fmla="*/ 5635122 w 5635122"/>
              <a:gd name="connsiteY2" fmla="*/ 1069805 h 1069805"/>
              <a:gd name="connsiteX3" fmla="*/ 0 w 5635122"/>
              <a:gd name="connsiteY3" fmla="*/ 1069805 h 1069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5122" h="1069805">
                <a:moveTo>
                  <a:pt x="0" y="0"/>
                </a:moveTo>
                <a:lnTo>
                  <a:pt x="4551834" y="0"/>
                </a:lnTo>
                <a:lnTo>
                  <a:pt x="5635122" y="1069805"/>
                </a:lnTo>
                <a:lnTo>
                  <a:pt x="0" y="106980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000"/>
          </a:p>
        </p:txBody>
      </p:sp>
      <p:sp>
        <p:nvSpPr>
          <p:cNvPr id="17" name="任意多边形 16"/>
          <p:cNvSpPr/>
          <p:nvPr>
            <p:custDataLst>
              <p:tags r:id="rId1"/>
            </p:custDataLst>
          </p:nvPr>
        </p:nvSpPr>
        <p:spPr bwMode="auto">
          <a:xfrm>
            <a:off x="3898726" y="2745596"/>
            <a:ext cx="8959318" cy="1055736"/>
          </a:xfrm>
          <a:custGeom>
            <a:avLst/>
            <a:gdLst>
              <a:gd name="connsiteX0" fmla="*/ 0 w 8960302"/>
              <a:gd name="connsiteY0" fmla="*/ 0 h 1055852"/>
              <a:gd name="connsiteX1" fmla="*/ 3958562 w 8960302"/>
              <a:gd name="connsiteY1" fmla="*/ 0 h 1055852"/>
              <a:gd name="connsiteX2" fmla="*/ 5175778 w 8960302"/>
              <a:gd name="connsiteY2" fmla="*/ 0 h 1055852"/>
              <a:gd name="connsiteX3" fmla="*/ 8960302 w 8960302"/>
              <a:gd name="connsiteY3" fmla="*/ 0 h 1055852"/>
              <a:gd name="connsiteX4" fmla="*/ 8960302 w 8960302"/>
              <a:gd name="connsiteY4" fmla="*/ 1055852 h 1055852"/>
              <a:gd name="connsiteX5" fmla="*/ 6244936 w 8960302"/>
              <a:gd name="connsiteY5" fmla="*/ 1055852 h 1055852"/>
              <a:gd name="connsiteX6" fmla="*/ 5027721 w 8960302"/>
              <a:gd name="connsiteY6" fmla="*/ 1055852 h 1055852"/>
              <a:gd name="connsiteX7" fmla="*/ 1069159 w 8960302"/>
              <a:gd name="connsiteY7" fmla="*/ 1055852 h 1055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60302" h="1055852">
                <a:moveTo>
                  <a:pt x="0" y="0"/>
                </a:moveTo>
                <a:lnTo>
                  <a:pt x="3958562" y="0"/>
                </a:lnTo>
                <a:lnTo>
                  <a:pt x="5175778" y="0"/>
                </a:lnTo>
                <a:lnTo>
                  <a:pt x="8960302" y="0"/>
                </a:lnTo>
                <a:lnTo>
                  <a:pt x="8960302" y="1055852"/>
                </a:lnTo>
                <a:lnTo>
                  <a:pt x="6244936" y="1055852"/>
                </a:lnTo>
                <a:lnTo>
                  <a:pt x="5027721" y="1055852"/>
                </a:lnTo>
                <a:lnTo>
                  <a:pt x="1069159" y="10558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455549" rIns="455549" anchor="ctr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da-DK" altLang="zh-CN" sz="28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MH_Entry_1"/>
          <p:cNvSpPr/>
          <p:nvPr>
            <p:custDataLst>
              <p:tags r:id="rId2"/>
            </p:custDataLst>
          </p:nvPr>
        </p:nvSpPr>
        <p:spPr>
          <a:xfrm>
            <a:off x="5689005" y="2923244"/>
            <a:ext cx="3980376" cy="73853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4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5648480" y="4040712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7741844" y="4040712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648480" y="4427799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41844" y="4427799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38000" decel="5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38000" decel="5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7" grpId="0" animBg="1"/>
      <p:bldP spid="8" grpId="0"/>
      <p:bldP spid="9" grpId="0"/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56406" y="441995"/>
            <a:ext cx="7938629" cy="6790655"/>
          </a:xfrm>
          <a:prstGeom prst="rect">
            <a:avLst/>
          </a:prstGeom>
          <a:ln>
            <a:noFill/>
          </a:ln>
          <a:effectLst>
            <a:outerShdw blurRad="3175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39"/>
          <p:cNvSpPr>
            <a:spLocks noChangeArrowheads="1"/>
          </p:cNvSpPr>
          <p:nvPr/>
        </p:nvSpPr>
        <p:spPr bwMode="auto">
          <a:xfrm>
            <a:off x="5843217" y="895123"/>
            <a:ext cx="5380222" cy="95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altLang="zh-CN" sz="845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39"/>
          <p:cNvSpPr>
            <a:spLocks noChangeArrowheads="1"/>
          </p:cNvSpPr>
          <p:nvPr/>
        </p:nvSpPr>
        <p:spPr bwMode="auto">
          <a:xfrm>
            <a:off x="3744957" y="1211140"/>
            <a:ext cx="1825821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4400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$350</a:t>
            </a:r>
            <a:r>
              <a:rPr lang="en-US" altLang="zh-CN" sz="3200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.00</a:t>
            </a:r>
            <a:endParaRPr lang="en-US" altLang="zh-CN" sz="4400" b="1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3" name="图片占位符 12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7" grpId="0"/>
          <p:bldP spid="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7" grpId="0"/>
          <p:bldP spid="8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55"/>
          <p:cNvGrpSpPr/>
          <p:nvPr/>
        </p:nvGrpSpPr>
        <p:grpSpPr>
          <a:xfrm>
            <a:off x="1575380" y="2616525"/>
            <a:ext cx="5176130" cy="2982307"/>
            <a:chOff x="803822" y="1016361"/>
            <a:chExt cx="7536357" cy="2044618"/>
          </a:xfrm>
        </p:grpSpPr>
        <p:cxnSp>
          <p:nvCxnSpPr>
            <p:cNvPr id="149" name="Straight Connector 148"/>
            <p:cNvCxnSpPr/>
            <p:nvPr/>
          </p:nvCxnSpPr>
          <p:spPr>
            <a:xfrm>
              <a:off x="803822" y="101636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803822" y="135713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>
              <a:off x="803822" y="169790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803822" y="203867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803822" y="237944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803822" y="272021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803822" y="3060979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279"/>
          <p:cNvGrpSpPr/>
          <p:nvPr/>
        </p:nvGrpSpPr>
        <p:grpSpPr>
          <a:xfrm>
            <a:off x="2028556" y="3174810"/>
            <a:ext cx="678703" cy="678698"/>
            <a:chOff x="846989" y="1401020"/>
            <a:chExt cx="877416" cy="877416"/>
          </a:xfrm>
          <a:effectLst/>
        </p:grpSpPr>
        <p:sp>
          <p:nvSpPr>
            <p:cNvPr id="102" name="Teardrop 101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279"/>
          <p:cNvGrpSpPr/>
          <p:nvPr/>
        </p:nvGrpSpPr>
        <p:grpSpPr>
          <a:xfrm>
            <a:off x="2819507" y="2236715"/>
            <a:ext cx="678703" cy="678698"/>
            <a:chOff x="846989" y="1401020"/>
            <a:chExt cx="877416" cy="877416"/>
          </a:xfrm>
          <a:effectLst/>
        </p:grpSpPr>
        <p:sp>
          <p:nvSpPr>
            <p:cNvPr id="109" name="Teardrop 108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Oval 11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279"/>
          <p:cNvGrpSpPr/>
          <p:nvPr/>
        </p:nvGrpSpPr>
        <p:grpSpPr>
          <a:xfrm>
            <a:off x="3750035" y="1899397"/>
            <a:ext cx="678703" cy="678698"/>
            <a:chOff x="846989" y="1401020"/>
            <a:chExt cx="877416" cy="877416"/>
          </a:xfrm>
          <a:effectLst/>
        </p:grpSpPr>
        <p:sp>
          <p:nvSpPr>
            <p:cNvPr id="118" name="Teardrop 117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Oval 12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2064895" y="5741859"/>
            <a:ext cx="615553" cy="22159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931779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798662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Freeform 6"/>
          <p:cNvSpPr/>
          <p:nvPr/>
        </p:nvSpPr>
        <p:spPr bwMode="auto">
          <a:xfrm>
            <a:off x="2242485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Freeform 6"/>
          <p:cNvSpPr/>
          <p:nvPr/>
        </p:nvSpPr>
        <p:spPr bwMode="auto">
          <a:xfrm>
            <a:off x="3998369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Freeform 6"/>
          <p:cNvSpPr/>
          <p:nvPr/>
        </p:nvSpPr>
        <p:spPr bwMode="auto">
          <a:xfrm>
            <a:off x="1678340" y="3987021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Freeform 6"/>
          <p:cNvSpPr/>
          <p:nvPr/>
        </p:nvSpPr>
        <p:spPr bwMode="auto">
          <a:xfrm>
            <a:off x="3066998" y="2707344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Freeform 6"/>
          <p:cNvSpPr/>
          <p:nvPr/>
        </p:nvSpPr>
        <p:spPr bwMode="auto">
          <a:xfrm>
            <a:off x="4928898" y="3471760"/>
            <a:ext cx="1822613" cy="211485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6" name="Group 279"/>
          <p:cNvGrpSpPr/>
          <p:nvPr/>
        </p:nvGrpSpPr>
        <p:grpSpPr>
          <a:xfrm>
            <a:off x="4577914" y="2232646"/>
            <a:ext cx="678703" cy="678697"/>
            <a:chOff x="846989" y="1401020"/>
            <a:chExt cx="877416" cy="877416"/>
          </a:xfrm>
          <a:effectLst/>
        </p:grpSpPr>
        <p:sp>
          <p:nvSpPr>
            <p:cNvPr id="167" name="Teardrop 166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Oval 167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0" name="Group 279"/>
          <p:cNvGrpSpPr/>
          <p:nvPr/>
        </p:nvGrpSpPr>
        <p:grpSpPr>
          <a:xfrm>
            <a:off x="5506410" y="2639753"/>
            <a:ext cx="678703" cy="678697"/>
            <a:chOff x="846989" y="1401020"/>
            <a:chExt cx="877416" cy="877416"/>
          </a:xfrm>
          <a:effectLst/>
        </p:grpSpPr>
        <p:sp>
          <p:nvSpPr>
            <p:cNvPr id="171" name="Teardrop 17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Oval 17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3" name="TextBox 172"/>
          <p:cNvSpPr txBox="1"/>
          <p:nvPr/>
        </p:nvSpPr>
        <p:spPr>
          <a:xfrm>
            <a:off x="4665545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5532430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7" name="Rectangle 164"/>
          <p:cNvSpPr/>
          <p:nvPr/>
        </p:nvSpPr>
        <p:spPr>
          <a:xfrm>
            <a:off x="10350845" y="519822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US" sz="2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Rectangle 165"/>
          <p:cNvSpPr/>
          <p:nvPr/>
        </p:nvSpPr>
        <p:spPr>
          <a:xfrm>
            <a:off x="10350845" y="4267697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US" sz="2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5" name="Group 87"/>
          <p:cNvGrpSpPr/>
          <p:nvPr/>
        </p:nvGrpSpPr>
        <p:grpSpPr>
          <a:xfrm>
            <a:off x="7009043" y="5097283"/>
            <a:ext cx="3133741" cy="659261"/>
            <a:chOff x="609600" y="2841943"/>
            <a:chExt cx="2660838" cy="559774"/>
          </a:xfrm>
        </p:grpSpPr>
        <p:grpSp>
          <p:nvGrpSpPr>
            <p:cNvPr id="176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7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8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9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0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1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2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3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4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06" name="Group 212"/>
          <p:cNvGrpSpPr/>
          <p:nvPr/>
        </p:nvGrpSpPr>
        <p:grpSpPr>
          <a:xfrm>
            <a:off x="7054050" y="4174643"/>
            <a:ext cx="3030666" cy="697708"/>
            <a:chOff x="5932686" y="2855964"/>
            <a:chExt cx="2449314" cy="563870"/>
          </a:xfrm>
        </p:grpSpPr>
        <p:grpSp>
          <p:nvGrpSpPr>
            <p:cNvPr id="207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1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2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3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4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5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6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37" name="TextBox 228"/>
          <p:cNvSpPr txBox="1"/>
          <p:nvPr/>
        </p:nvSpPr>
        <p:spPr>
          <a:xfrm>
            <a:off x="7749855" y="2547483"/>
            <a:ext cx="3527513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8" name="TextBox 229"/>
          <p:cNvSpPr txBox="1"/>
          <p:nvPr/>
        </p:nvSpPr>
        <p:spPr>
          <a:xfrm>
            <a:off x="7033656" y="2196931"/>
            <a:ext cx="1883658" cy="2585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9" name="Rectangle 230"/>
          <p:cNvSpPr/>
          <p:nvPr/>
        </p:nvSpPr>
        <p:spPr>
          <a:xfrm>
            <a:off x="7011955" y="253784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US" sz="2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0" name="TextBox 231"/>
          <p:cNvSpPr txBox="1"/>
          <p:nvPr/>
        </p:nvSpPr>
        <p:spPr>
          <a:xfrm>
            <a:off x="7011955" y="3295994"/>
            <a:ext cx="4265413" cy="5782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0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500"/>
                            </p:stCondLst>
                            <p:childTnLst>
                              <p:par>
                                <p:cTn id="10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73" grpId="0"/>
      <p:bldP spid="77" grpId="0"/>
      <p:bldP spid="161" grpId="0" animBg="1"/>
      <p:bldP spid="162" grpId="0" animBg="1"/>
      <p:bldP spid="163" grpId="0" animBg="1"/>
      <p:bldP spid="164" grpId="0" animBg="1"/>
      <p:bldP spid="165" grpId="0" animBg="1"/>
      <p:bldP spid="173" grpId="0"/>
      <p:bldP spid="174" grpId="0"/>
      <p:bldP spid="157" grpId="0"/>
      <p:bldP spid="169" grpId="0"/>
      <p:bldP spid="237" grpId="0"/>
      <p:bldP spid="238" grpId="0"/>
      <p:bldP spid="239" grpId="0"/>
      <p:bldP spid="2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6" y="199"/>
            <a:ext cx="3532032" cy="361612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429375" y="3616325"/>
            <a:ext cx="2896639" cy="36163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8058" y="1353737"/>
            <a:ext cx="3769035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CREATIVE PORTFOLIO</a:t>
            </a:r>
            <a:endParaRPr 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8059" y="1840898"/>
            <a:ext cx="2262259" cy="5845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62618" y="4593181"/>
            <a:ext cx="3950505" cy="3245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THIS IS YOUR CREATIVE IDEA</a:t>
            </a:r>
            <a:endParaRPr 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46565" y="5506525"/>
            <a:ext cx="2262259" cy="5845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502523" y="4907786"/>
            <a:ext cx="1510029" cy="16235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05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PROFESSIONAL WORK</a:t>
            </a:r>
            <a:endParaRPr lang="en-US" sz="105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34420" y="2327769"/>
            <a:ext cx="2847446" cy="55451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NEW INSPIRE THEME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4" grpId="0"/>
      <p:bldP spid="15" grpId="0"/>
      <p:bldP spid="16" grpId="0"/>
      <p:bldP spid="17" grpId="0"/>
      <p:bldP spid="18" grpId="0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 rot="4351113">
            <a:off x="5467143" y="2247983"/>
            <a:ext cx="4707118" cy="3246798"/>
            <a:chOff x="940378" y="1114346"/>
            <a:chExt cx="7056438" cy="4867275"/>
          </a:xfrm>
        </p:grpSpPr>
        <p:sp>
          <p:nvSpPr>
            <p:cNvPr id="6" name="Arc 682"/>
            <p:cNvSpPr/>
            <p:nvPr/>
          </p:nvSpPr>
          <p:spPr bwMode="auto">
            <a:xfrm rot="18746405">
              <a:off x="3554196" y="1119903"/>
              <a:ext cx="1014413" cy="1003300"/>
            </a:xfrm>
            <a:custGeom>
              <a:avLst/>
              <a:gdLst>
                <a:gd name="T0" fmla="*/ 2147483647 w 21600"/>
                <a:gd name="T1" fmla="*/ 0 h 21356"/>
                <a:gd name="T2" fmla="*/ 2147483647 w 21600"/>
                <a:gd name="T3" fmla="*/ 2147483647 h 21356"/>
                <a:gd name="T4" fmla="*/ 0 w 21600"/>
                <a:gd name="T5" fmla="*/ 2147483647 h 21356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56"/>
                <a:gd name="T11" fmla="*/ 21600 w 21600"/>
                <a:gd name="T12" fmla="*/ 21356 h 213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56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</a:path>
                <a:path w="21600" h="21356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735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73"/>
            <p:cNvSpPr>
              <a:spLocks noEditPoints="1"/>
            </p:cNvSpPr>
            <p:nvPr/>
          </p:nvSpPr>
          <p:spPr bwMode="auto">
            <a:xfrm rot="21275257">
              <a:off x="4204278" y="1579484"/>
              <a:ext cx="2628900" cy="2630487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sysDot"/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675"/>
            <p:cNvSpPr>
              <a:spLocks noEditPoints="1"/>
            </p:cNvSpPr>
            <p:nvPr/>
          </p:nvSpPr>
          <p:spPr bwMode="auto">
            <a:xfrm rot="21275257">
              <a:off x="940378" y="1649334"/>
              <a:ext cx="3429000" cy="3429000"/>
            </a:xfrm>
            <a:custGeom>
              <a:avLst/>
              <a:gdLst>
                <a:gd name="T0" fmla="*/ 2147483647 w 2622"/>
                <a:gd name="T1" fmla="*/ 2147483647 h 2622"/>
                <a:gd name="T2" fmla="*/ 2147483647 w 2622"/>
                <a:gd name="T3" fmla="*/ 2147483647 h 2622"/>
                <a:gd name="T4" fmla="*/ 2147483647 w 2622"/>
                <a:gd name="T5" fmla="*/ 2147483647 h 2622"/>
                <a:gd name="T6" fmla="*/ 2147483647 w 2622"/>
                <a:gd name="T7" fmla="*/ 2147483647 h 2622"/>
                <a:gd name="T8" fmla="*/ 2147483647 w 2622"/>
                <a:gd name="T9" fmla="*/ 2147483647 h 2622"/>
                <a:gd name="T10" fmla="*/ 2147483647 w 2622"/>
                <a:gd name="T11" fmla="*/ 2147483647 h 2622"/>
                <a:gd name="T12" fmla="*/ 2147483647 w 2622"/>
                <a:gd name="T13" fmla="*/ 2147483647 h 2622"/>
                <a:gd name="T14" fmla="*/ 2147483647 w 2622"/>
                <a:gd name="T15" fmla="*/ 2147483647 h 2622"/>
                <a:gd name="T16" fmla="*/ 2147483647 w 2622"/>
                <a:gd name="T17" fmla="*/ 2147483647 h 2622"/>
                <a:gd name="T18" fmla="*/ 2147483647 w 2622"/>
                <a:gd name="T19" fmla="*/ 2147483647 h 2622"/>
                <a:gd name="T20" fmla="*/ 2147483647 w 2622"/>
                <a:gd name="T21" fmla="*/ 2147483647 h 2622"/>
                <a:gd name="T22" fmla="*/ 2147483647 w 2622"/>
                <a:gd name="T23" fmla="*/ 2147483647 h 2622"/>
                <a:gd name="T24" fmla="*/ 2147483647 w 2622"/>
                <a:gd name="T25" fmla="*/ 2147483647 h 2622"/>
                <a:gd name="T26" fmla="*/ 2147483647 w 2622"/>
                <a:gd name="T27" fmla="*/ 2147483647 h 2622"/>
                <a:gd name="T28" fmla="*/ 2147483647 w 2622"/>
                <a:gd name="T29" fmla="*/ 2147483647 h 2622"/>
                <a:gd name="T30" fmla="*/ 2147483647 w 2622"/>
                <a:gd name="T31" fmla="*/ 2147483647 h 2622"/>
                <a:gd name="T32" fmla="*/ 2147483647 w 2622"/>
                <a:gd name="T33" fmla="*/ 2147483647 h 2622"/>
                <a:gd name="T34" fmla="*/ 2147483647 w 2622"/>
                <a:gd name="T35" fmla="*/ 2147483647 h 2622"/>
                <a:gd name="T36" fmla="*/ 2147483647 w 2622"/>
                <a:gd name="T37" fmla="*/ 2147483647 h 2622"/>
                <a:gd name="T38" fmla="*/ 2147483647 w 2622"/>
                <a:gd name="T39" fmla="*/ 2147483647 h 2622"/>
                <a:gd name="T40" fmla="*/ 2147483647 w 2622"/>
                <a:gd name="T41" fmla="*/ 2147483647 h 2622"/>
                <a:gd name="T42" fmla="*/ 2147483647 w 2622"/>
                <a:gd name="T43" fmla="*/ 2147483647 h 2622"/>
                <a:gd name="T44" fmla="*/ 2147483647 w 2622"/>
                <a:gd name="T45" fmla="*/ 2147483647 h 2622"/>
                <a:gd name="T46" fmla="*/ 2147483647 w 2622"/>
                <a:gd name="T47" fmla="*/ 2147483647 h 2622"/>
                <a:gd name="T48" fmla="*/ 2147483647 w 2622"/>
                <a:gd name="T49" fmla="*/ 2147483647 h 2622"/>
                <a:gd name="T50" fmla="*/ 2147483647 w 2622"/>
                <a:gd name="T51" fmla="*/ 2147483647 h 2622"/>
                <a:gd name="T52" fmla="*/ 2147483647 w 2622"/>
                <a:gd name="T53" fmla="*/ 2147483647 h 2622"/>
                <a:gd name="T54" fmla="*/ 2147483647 w 2622"/>
                <a:gd name="T55" fmla="*/ 2147483647 h 2622"/>
                <a:gd name="T56" fmla="*/ 2147483647 w 2622"/>
                <a:gd name="T57" fmla="*/ 2147483647 h 2622"/>
                <a:gd name="T58" fmla="*/ 2147483647 w 2622"/>
                <a:gd name="T59" fmla="*/ 2147483647 h 2622"/>
                <a:gd name="T60" fmla="*/ 2147483647 w 2622"/>
                <a:gd name="T61" fmla="*/ 2147483647 h 2622"/>
                <a:gd name="T62" fmla="*/ 2147483647 w 2622"/>
                <a:gd name="T63" fmla="*/ 2147483647 h 2622"/>
                <a:gd name="T64" fmla="*/ 2147483647 w 2622"/>
                <a:gd name="T65" fmla="*/ 2147483647 h 2622"/>
                <a:gd name="T66" fmla="*/ 2147483647 w 2622"/>
                <a:gd name="T67" fmla="*/ 2147483647 h 2622"/>
                <a:gd name="T68" fmla="*/ 2147483647 w 2622"/>
                <a:gd name="T69" fmla="*/ 2147483647 h 2622"/>
                <a:gd name="T70" fmla="*/ 2147483647 w 2622"/>
                <a:gd name="T71" fmla="*/ 2147483647 h 2622"/>
                <a:gd name="T72" fmla="*/ 2147483647 w 2622"/>
                <a:gd name="T73" fmla="*/ 2147483647 h 2622"/>
                <a:gd name="T74" fmla="*/ 2147483647 w 2622"/>
                <a:gd name="T75" fmla="*/ 2147483647 h 2622"/>
                <a:gd name="T76" fmla="*/ 2147483647 w 2622"/>
                <a:gd name="T77" fmla="*/ 2147483647 h 2622"/>
                <a:gd name="T78" fmla="*/ 2147483647 w 2622"/>
                <a:gd name="T79" fmla="*/ 2147483647 h 2622"/>
                <a:gd name="T80" fmla="*/ 2147483647 w 2622"/>
                <a:gd name="T81" fmla="*/ 2147483647 h 2622"/>
                <a:gd name="T82" fmla="*/ 2147483647 w 2622"/>
                <a:gd name="T83" fmla="*/ 2147483647 h 2622"/>
                <a:gd name="T84" fmla="*/ 2147483647 w 2622"/>
                <a:gd name="T85" fmla="*/ 2147483647 h 2622"/>
                <a:gd name="T86" fmla="*/ 2147483647 w 2622"/>
                <a:gd name="T87" fmla="*/ 2147483647 h 2622"/>
                <a:gd name="T88" fmla="*/ 2147483647 w 2622"/>
                <a:gd name="T89" fmla="*/ 2147483647 h 2622"/>
                <a:gd name="T90" fmla="*/ 2147483647 w 2622"/>
                <a:gd name="T91" fmla="*/ 2147483647 h 2622"/>
                <a:gd name="T92" fmla="*/ 2147483647 w 2622"/>
                <a:gd name="T93" fmla="*/ 2147483647 h 2622"/>
                <a:gd name="T94" fmla="*/ 2147483647 w 2622"/>
                <a:gd name="T95" fmla="*/ 2147483647 h 2622"/>
                <a:gd name="T96" fmla="*/ 2147483647 w 2622"/>
                <a:gd name="T97" fmla="*/ 2147483647 h 2622"/>
                <a:gd name="T98" fmla="*/ 2147483647 w 2622"/>
                <a:gd name="T99" fmla="*/ 2147483647 h 2622"/>
                <a:gd name="T100" fmla="*/ 2147483647 w 2622"/>
                <a:gd name="T101" fmla="*/ 2147483647 h 2622"/>
                <a:gd name="T102" fmla="*/ 2147483647 w 2622"/>
                <a:gd name="T103" fmla="*/ 2147483647 h 2622"/>
                <a:gd name="T104" fmla="*/ 2147483647 w 2622"/>
                <a:gd name="T105" fmla="*/ 2147483647 h 2622"/>
                <a:gd name="T106" fmla="*/ 2147483647 w 2622"/>
                <a:gd name="T107" fmla="*/ 2147483647 h 262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622"/>
                <a:gd name="T163" fmla="*/ 0 h 2622"/>
                <a:gd name="T164" fmla="*/ 2622 w 2622"/>
                <a:gd name="T165" fmla="*/ 2622 h 262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622" h="2622">
                  <a:moveTo>
                    <a:pt x="2622" y="1382"/>
                  </a:moveTo>
                  <a:lnTo>
                    <a:pt x="2622" y="1240"/>
                  </a:lnTo>
                  <a:lnTo>
                    <a:pt x="2520" y="1240"/>
                  </a:lnTo>
                  <a:lnTo>
                    <a:pt x="2516" y="1196"/>
                  </a:lnTo>
                  <a:lnTo>
                    <a:pt x="2512" y="1152"/>
                  </a:lnTo>
                  <a:lnTo>
                    <a:pt x="2506" y="1110"/>
                  </a:lnTo>
                  <a:lnTo>
                    <a:pt x="2498" y="1068"/>
                  </a:lnTo>
                  <a:lnTo>
                    <a:pt x="2596" y="1040"/>
                  </a:lnTo>
                  <a:lnTo>
                    <a:pt x="2560" y="904"/>
                  </a:lnTo>
                  <a:lnTo>
                    <a:pt x="2460" y="930"/>
                  </a:lnTo>
                  <a:lnTo>
                    <a:pt x="2446" y="888"/>
                  </a:lnTo>
                  <a:lnTo>
                    <a:pt x="2430" y="848"/>
                  </a:lnTo>
                  <a:lnTo>
                    <a:pt x="2412" y="808"/>
                  </a:lnTo>
                  <a:lnTo>
                    <a:pt x="2394" y="768"/>
                  </a:lnTo>
                  <a:lnTo>
                    <a:pt x="2482" y="718"/>
                  </a:lnTo>
                  <a:lnTo>
                    <a:pt x="2412" y="594"/>
                  </a:lnTo>
                  <a:lnTo>
                    <a:pt x="2322" y="646"/>
                  </a:lnTo>
                  <a:lnTo>
                    <a:pt x="2298" y="610"/>
                  </a:lnTo>
                  <a:lnTo>
                    <a:pt x="2272" y="574"/>
                  </a:lnTo>
                  <a:lnTo>
                    <a:pt x="2244" y="540"/>
                  </a:lnTo>
                  <a:lnTo>
                    <a:pt x="2216" y="508"/>
                  </a:lnTo>
                  <a:lnTo>
                    <a:pt x="2290" y="434"/>
                  </a:lnTo>
                  <a:lnTo>
                    <a:pt x="2188" y="334"/>
                  </a:lnTo>
                  <a:lnTo>
                    <a:pt x="2116" y="406"/>
                  </a:lnTo>
                  <a:lnTo>
                    <a:pt x="2082" y="378"/>
                  </a:lnTo>
                  <a:lnTo>
                    <a:pt x="2048" y="352"/>
                  </a:lnTo>
                  <a:lnTo>
                    <a:pt x="2014" y="326"/>
                  </a:lnTo>
                  <a:lnTo>
                    <a:pt x="1978" y="300"/>
                  </a:lnTo>
                  <a:lnTo>
                    <a:pt x="2028" y="212"/>
                  </a:lnTo>
                  <a:lnTo>
                    <a:pt x="1906" y="140"/>
                  </a:lnTo>
                  <a:lnTo>
                    <a:pt x="1854" y="230"/>
                  </a:lnTo>
                  <a:lnTo>
                    <a:pt x="1816" y="210"/>
                  </a:lnTo>
                  <a:lnTo>
                    <a:pt x="1776" y="194"/>
                  </a:lnTo>
                  <a:lnTo>
                    <a:pt x="1734" y="178"/>
                  </a:lnTo>
                  <a:lnTo>
                    <a:pt x="1694" y="162"/>
                  </a:lnTo>
                  <a:lnTo>
                    <a:pt x="1720" y="64"/>
                  </a:lnTo>
                  <a:lnTo>
                    <a:pt x="1582" y="26"/>
                  </a:lnTo>
                  <a:lnTo>
                    <a:pt x="1556" y="126"/>
                  </a:lnTo>
                  <a:lnTo>
                    <a:pt x="1514" y="118"/>
                  </a:lnTo>
                  <a:lnTo>
                    <a:pt x="1470" y="112"/>
                  </a:lnTo>
                  <a:lnTo>
                    <a:pt x="1426" y="106"/>
                  </a:lnTo>
                  <a:lnTo>
                    <a:pt x="1382" y="104"/>
                  </a:lnTo>
                  <a:lnTo>
                    <a:pt x="1382" y="0"/>
                  </a:lnTo>
                  <a:lnTo>
                    <a:pt x="1240" y="0"/>
                  </a:lnTo>
                  <a:lnTo>
                    <a:pt x="1240" y="104"/>
                  </a:lnTo>
                  <a:lnTo>
                    <a:pt x="1196" y="106"/>
                  </a:lnTo>
                  <a:lnTo>
                    <a:pt x="1154" y="112"/>
                  </a:lnTo>
                  <a:lnTo>
                    <a:pt x="1110" y="118"/>
                  </a:lnTo>
                  <a:lnTo>
                    <a:pt x="1068" y="126"/>
                  </a:lnTo>
                  <a:lnTo>
                    <a:pt x="1042" y="26"/>
                  </a:lnTo>
                  <a:lnTo>
                    <a:pt x="904" y="64"/>
                  </a:lnTo>
                  <a:lnTo>
                    <a:pt x="930" y="162"/>
                  </a:lnTo>
                  <a:lnTo>
                    <a:pt x="890" y="178"/>
                  </a:lnTo>
                  <a:lnTo>
                    <a:pt x="848" y="194"/>
                  </a:lnTo>
                  <a:lnTo>
                    <a:pt x="808" y="210"/>
                  </a:lnTo>
                  <a:lnTo>
                    <a:pt x="770" y="230"/>
                  </a:lnTo>
                  <a:lnTo>
                    <a:pt x="718" y="140"/>
                  </a:lnTo>
                  <a:lnTo>
                    <a:pt x="594" y="212"/>
                  </a:lnTo>
                  <a:lnTo>
                    <a:pt x="646" y="300"/>
                  </a:lnTo>
                  <a:lnTo>
                    <a:pt x="610" y="326"/>
                  </a:lnTo>
                  <a:lnTo>
                    <a:pt x="576" y="352"/>
                  </a:lnTo>
                  <a:lnTo>
                    <a:pt x="542" y="378"/>
                  </a:lnTo>
                  <a:lnTo>
                    <a:pt x="508" y="406"/>
                  </a:lnTo>
                  <a:lnTo>
                    <a:pt x="436" y="334"/>
                  </a:lnTo>
                  <a:lnTo>
                    <a:pt x="334" y="434"/>
                  </a:lnTo>
                  <a:lnTo>
                    <a:pt x="408" y="508"/>
                  </a:lnTo>
                  <a:lnTo>
                    <a:pt x="378" y="540"/>
                  </a:lnTo>
                  <a:lnTo>
                    <a:pt x="352" y="574"/>
                  </a:lnTo>
                  <a:lnTo>
                    <a:pt x="326" y="610"/>
                  </a:lnTo>
                  <a:lnTo>
                    <a:pt x="302" y="646"/>
                  </a:lnTo>
                  <a:lnTo>
                    <a:pt x="212" y="594"/>
                  </a:lnTo>
                  <a:lnTo>
                    <a:pt x="140" y="718"/>
                  </a:lnTo>
                  <a:lnTo>
                    <a:pt x="230" y="768"/>
                  </a:lnTo>
                  <a:lnTo>
                    <a:pt x="212" y="808"/>
                  </a:lnTo>
                  <a:lnTo>
                    <a:pt x="194" y="848"/>
                  </a:lnTo>
                  <a:lnTo>
                    <a:pt x="178" y="888"/>
                  </a:lnTo>
                  <a:lnTo>
                    <a:pt x="164" y="930"/>
                  </a:lnTo>
                  <a:lnTo>
                    <a:pt x="64" y="904"/>
                  </a:lnTo>
                  <a:lnTo>
                    <a:pt x="26" y="1040"/>
                  </a:lnTo>
                  <a:lnTo>
                    <a:pt x="126" y="1068"/>
                  </a:lnTo>
                  <a:lnTo>
                    <a:pt x="118" y="1110"/>
                  </a:lnTo>
                  <a:lnTo>
                    <a:pt x="112" y="1152"/>
                  </a:lnTo>
                  <a:lnTo>
                    <a:pt x="108" y="1196"/>
                  </a:lnTo>
                  <a:lnTo>
                    <a:pt x="104" y="1240"/>
                  </a:lnTo>
                  <a:lnTo>
                    <a:pt x="0" y="1240"/>
                  </a:lnTo>
                  <a:lnTo>
                    <a:pt x="0" y="1382"/>
                  </a:lnTo>
                  <a:lnTo>
                    <a:pt x="104" y="1382"/>
                  </a:lnTo>
                  <a:lnTo>
                    <a:pt x="108" y="1426"/>
                  </a:lnTo>
                  <a:lnTo>
                    <a:pt x="112" y="1470"/>
                  </a:lnTo>
                  <a:lnTo>
                    <a:pt x="118" y="1512"/>
                  </a:lnTo>
                  <a:lnTo>
                    <a:pt x="126" y="1556"/>
                  </a:lnTo>
                  <a:lnTo>
                    <a:pt x="26" y="1582"/>
                  </a:lnTo>
                  <a:lnTo>
                    <a:pt x="64" y="1720"/>
                  </a:lnTo>
                  <a:lnTo>
                    <a:pt x="164" y="1692"/>
                  </a:lnTo>
                  <a:lnTo>
                    <a:pt x="178" y="1734"/>
                  </a:lnTo>
                  <a:lnTo>
                    <a:pt x="194" y="1774"/>
                  </a:lnTo>
                  <a:lnTo>
                    <a:pt x="212" y="1814"/>
                  </a:lnTo>
                  <a:lnTo>
                    <a:pt x="230" y="1854"/>
                  </a:lnTo>
                  <a:lnTo>
                    <a:pt x="140" y="1906"/>
                  </a:lnTo>
                  <a:lnTo>
                    <a:pt x="212" y="2028"/>
                  </a:lnTo>
                  <a:lnTo>
                    <a:pt x="302" y="1978"/>
                  </a:lnTo>
                  <a:lnTo>
                    <a:pt x="326" y="2014"/>
                  </a:lnTo>
                  <a:lnTo>
                    <a:pt x="352" y="2048"/>
                  </a:lnTo>
                  <a:lnTo>
                    <a:pt x="378" y="2082"/>
                  </a:lnTo>
                  <a:lnTo>
                    <a:pt x="408" y="2116"/>
                  </a:lnTo>
                  <a:lnTo>
                    <a:pt x="334" y="2188"/>
                  </a:lnTo>
                  <a:lnTo>
                    <a:pt x="436" y="2288"/>
                  </a:lnTo>
                  <a:lnTo>
                    <a:pt x="508" y="2216"/>
                  </a:lnTo>
                  <a:lnTo>
                    <a:pt x="542" y="2244"/>
                  </a:lnTo>
                  <a:lnTo>
                    <a:pt x="576" y="2272"/>
                  </a:lnTo>
                  <a:lnTo>
                    <a:pt x="610" y="2298"/>
                  </a:lnTo>
                  <a:lnTo>
                    <a:pt x="646" y="2322"/>
                  </a:lnTo>
                  <a:lnTo>
                    <a:pt x="594" y="2412"/>
                  </a:lnTo>
                  <a:lnTo>
                    <a:pt x="718" y="2482"/>
                  </a:lnTo>
                  <a:lnTo>
                    <a:pt x="770" y="2394"/>
                  </a:lnTo>
                  <a:lnTo>
                    <a:pt x="808" y="2412"/>
                  </a:lnTo>
                  <a:lnTo>
                    <a:pt x="848" y="2430"/>
                  </a:lnTo>
                  <a:lnTo>
                    <a:pt x="890" y="2446"/>
                  </a:lnTo>
                  <a:lnTo>
                    <a:pt x="930" y="2460"/>
                  </a:lnTo>
                  <a:lnTo>
                    <a:pt x="904" y="2560"/>
                  </a:lnTo>
                  <a:lnTo>
                    <a:pt x="1042" y="2596"/>
                  </a:lnTo>
                  <a:lnTo>
                    <a:pt x="1068" y="2498"/>
                  </a:lnTo>
                  <a:lnTo>
                    <a:pt x="1110" y="2504"/>
                  </a:lnTo>
                  <a:lnTo>
                    <a:pt x="1154" y="2512"/>
                  </a:lnTo>
                  <a:lnTo>
                    <a:pt x="1196" y="2516"/>
                  </a:lnTo>
                  <a:lnTo>
                    <a:pt x="1240" y="2520"/>
                  </a:lnTo>
                  <a:lnTo>
                    <a:pt x="1240" y="2622"/>
                  </a:lnTo>
                  <a:lnTo>
                    <a:pt x="1382" y="2622"/>
                  </a:lnTo>
                  <a:lnTo>
                    <a:pt x="1382" y="2520"/>
                  </a:lnTo>
                  <a:lnTo>
                    <a:pt x="1426" y="2516"/>
                  </a:lnTo>
                  <a:lnTo>
                    <a:pt x="1470" y="2512"/>
                  </a:lnTo>
                  <a:lnTo>
                    <a:pt x="1514" y="2504"/>
                  </a:lnTo>
                  <a:lnTo>
                    <a:pt x="1556" y="2498"/>
                  </a:lnTo>
                  <a:lnTo>
                    <a:pt x="1582" y="2596"/>
                  </a:lnTo>
                  <a:lnTo>
                    <a:pt x="1720" y="2560"/>
                  </a:lnTo>
                  <a:lnTo>
                    <a:pt x="1694" y="2460"/>
                  </a:lnTo>
                  <a:lnTo>
                    <a:pt x="1734" y="2446"/>
                  </a:lnTo>
                  <a:lnTo>
                    <a:pt x="1776" y="2430"/>
                  </a:lnTo>
                  <a:lnTo>
                    <a:pt x="1816" y="2412"/>
                  </a:lnTo>
                  <a:lnTo>
                    <a:pt x="1854" y="2394"/>
                  </a:lnTo>
                  <a:lnTo>
                    <a:pt x="1906" y="2482"/>
                  </a:lnTo>
                  <a:lnTo>
                    <a:pt x="2028" y="2412"/>
                  </a:lnTo>
                  <a:lnTo>
                    <a:pt x="1978" y="2322"/>
                  </a:lnTo>
                  <a:lnTo>
                    <a:pt x="2014" y="2298"/>
                  </a:lnTo>
                  <a:lnTo>
                    <a:pt x="2048" y="2272"/>
                  </a:lnTo>
                  <a:lnTo>
                    <a:pt x="2082" y="2244"/>
                  </a:lnTo>
                  <a:lnTo>
                    <a:pt x="2116" y="2216"/>
                  </a:lnTo>
                  <a:lnTo>
                    <a:pt x="2188" y="2288"/>
                  </a:lnTo>
                  <a:lnTo>
                    <a:pt x="2290" y="2188"/>
                  </a:lnTo>
                  <a:lnTo>
                    <a:pt x="2216" y="2116"/>
                  </a:lnTo>
                  <a:lnTo>
                    <a:pt x="2244" y="2082"/>
                  </a:lnTo>
                  <a:lnTo>
                    <a:pt x="2272" y="2048"/>
                  </a:lnTo>
                  <a:lnTo>
                    <a:pt x="2298" y="2014"/>
                  </a:lnTo>
                  <a:lnTo>
                    <a:pt x="2322" y="1978"/>
                  </a:lnTo>
                  <a:lnTo>
                    <a:pt x="2412" y="2028"/>
                  </a:lnTo>
                  <a:lnTo>
                    <a:pt x="2482" y="1906"/>
                  </a:lnTo>
                  <a:lnTo>
                    <a:pt x="2394" y="1854"/>
                  </a:lnTo>
                  <a:lnTo>
                    <a:pt x="2412" y="1814"/>
                  </a:lnTo>
                  <a:lnTo>
                    <a:pt x="2430" y="1774"/>
                  </a:lnTo>
                  <a:lnTo>
                    <a:pt x="2446" y="1734"/>
                  </a:lnTo>
                  <a:lnTo>
                    <a:pt x="2460" y="1692"/>
                  </a:lnTo>
                  <a:lnTo>
                    <a:pt x="2560" y="1720"/>
                  </a:lnTo>
                  <a:lnTo>
                    <a:pt x="2596" y="1582"/>
                  </a:lnTo>
                  <a:lnTo>
                    <a:pt x="2498" y="1556"/>
                  </a:lnTo>
                  <a:lnTo>
                    <a:pt x="2506" y="1512"/>
                  </a:lnTo>
                  <a:lnTo>
                    <a:pt x="2512" y="1470"/>
                  </a:lnTo>
                  <a:lnTo>
                    <a:pt x="2516" y="1426"/>
                  </a:lnTo>
                  <a:lnTo>
                    <a:pt x="2520" y="1382"/>
                  </a:lnTo>
                  <a:lnTo>
                    <a:pt x="2622" y="1382"/>
                  </a:lnTo>
                  <a:close/>
                  <a:moveTo>
                    <a:pt x="1312" y="2420"/>
                  </a:moveTo>
                  <a:lnTo>
                    <a:pt x="1312" y="2420"/>
                  </a:lnTo>
                  <a:lnTo>
                    <a:pt x="1254" y="2420"/>
                  </a:lnTo>
                  <a:lnTo>
                    <a:pt x="1198" y="2416"/>
                  </a:lnTo>
                  <a:lnTo>
                    <a:pt x="1142" y="2408"/>
                  </a:lnTo>
                  <a:lnTo>
                    <a:pt x="1088" y="2398"/>
                  </a:lnTo>
                  <a:lnTo>
                    <a:pt x="1034" y="2386"/>
                  </a:lnTo>
                  <a:lnTo>
                    <a:pt x="982" y="2370"/>
                  </a:lnTo>
                  <a:lnTo>
                    <a:pt x="930" y="2354"/>
                  </a:lnTo>
                  <a:lnTo>
                    <a:pt x="880" y="2334"/>
                  </a:lnTo>
                  <a:lnTo>
                    <a:pt x="830" y="2312"/>
                  </a:lnTo>
                  <a:lnTo>
                    <a:pt x="782" y="2286"/>
                  </a:lnTo>
                  <a:lnTo>
                    <a:pt x="736" y="2260"/>
                  </a:lnTo>
                  <a:lnTo>
                    <a:pt x="692" y="2232"/>
                  </a:lnTo>
                  <a:lnTo>
                    <a:pt x="648" y="2200"/>
                  </a:lnTo>
                  <a:lnTo>
                    <a:pt x="606" y="2168"/>
                  </a:lnTo>
                  <a:lnTo>
                    <a:pt x="566" y="2132"/>
                  </a:lnTo>
                  <a:lnTo>
                    <a:pt x="528" y="2096"/>
                  </a:lnTo>
                  <a:lnTo>
                    <a:pt x="490" y="2058"/>
                  </a:lnTo>
                  <a:lnTo>
                    <a:pt x="456" y="2018"/>
                  </a:lnTo>
                  <a:lnTo>
                    <a:pt x="422" y="1976"/>
                  </a:lnTo>
                  <a:lnTo>
                    <a:pt x="392" y="1932"/>
                  </a:lnTo>
                  <a:lnTo>
                    <a:pt x="362" y="1886"/>
                  </a:lnTo>
                  <a:lnTo>
                    <a:pt x="336" y="1840"/>
                  </a:lnTo>
                  <a:lnTo>
                    <a:pt x="312" y="1792"/>
                  </a:lnTo>
                  <a:lnTo>
                    <a:pt x="290" y="1744"/>
                  </a:lnTo>
                  <a:lnTo>
                    <a:pt x="270" y="1692"/>
                  </a:lnTo>
                  <a:lnTo>
                    <a:pt x="252" y="1642"/>
                  </a:lnTo>
                  <a:lnTo>
                    <a:pt x="238" y="1588"/>
                  </a:lnTo>
                  <a:lnTo>
                    <a:pt x="224" y="1534"/>
                  </a:lnTo>
                  <a:lnTo>
                    <a:pt x="216" y="1480"/>
                  </a:lnTo>
                  <a:lnTo>
                    <a:pt x="208" y="1424"/>
                  </a:lnTo>
                  <a:lnTo>
                    <a:pt x="204" y="1368"/>
                  </a:lnTo>
                  <a:lnTo>
                    <a:pt x="202" y="1312"/>
                  </a:lnTo>
                  <a:lnTo>
                    <a:pt x="204" y="1254"/>
                  </a:lnTo>
                  <a:lnTo>
                    <a:pt x="208" y="1198"/>
                  </a:lnTo>
                  <a:lnTo>
                    <a:pt x="216" y="1142"/>
                  </a:lnTo>
                  <a:lnTo>
                    <a:pt x="224" y="1088"/>
                  </a:lnTo>
                  <a:lnTo>
                    <a:pt x="238" y="1034"/>
                  </a:lnTo>
                  <a:lnTo>
                    <a:pt x="252" y="982"/>
                  </a:lnTo>
                  <a:lnTo>
                    <a:pt x="270" y="930"/>
                  </a:lnTo>
                  <a:lnTo>
                    <a:pt x="290" y="880"/>
                  </a:lnTo>
                  <a:lnTo>
                    <a:pt x="312" y="830"/>
                  </a:lnTo>
                  <a:lnTo>
                    <a:pt x="336" y="782"/>
                  </a:lnTo>
                  <a:lnTo>
                    <a:pt x="362" y="736"/>
                  </a:lnTo>
                  <a:lnTo>
                    <a:pt x="392" y="692"/>
                  </a:lnTo>
                  <a:lnTo>
                    <a:pt x="422" y="648"/>
                  </a:lnTo>
                  <a:lnTo>
                    <a:pt x="456" y="606"/>
                  </a:lnTo>
                  <a:lnTo>
                    <a:pt x="490" y="566"/>
                  </a:lnTo>
                  <a:lnTo>
                    <a:pt x="528" y="526"/>
                  </a:lnTo>
                  <a:lnTo>
                    <a:pt x="566" y="490"/>
                  </a:lnTo>
                  <a:lnTo>
                    <a:pt x="606" y="456"/>
                  </a:lnTo>
                  <a:lnTo>
                    <a:pt x="648" y="422"/>
                  </a:lnTo>
                  <a:lnTo>
                    <a:pt x="692" y="392"/>
                  </a:lnTo>
                  <a:lnTo>
                    <a:pt x="736" y="362"/>
                  </a:lnTo>
                  <a:lnTo>
                    <a:pt x="782" y="336"/>
                  </a:lnTo>
                  <a:lnTo>
                    <a:pt x="830" y="312"/>
                  </a:lnTo>
                  <a:lnTo>
                    <a:pt x="880" y="290"/>
                  </a:lnTo>
                  <a:lnTo>
                    <a:pt x="930" y="270"/>
                  </a:lnTo>
                  <a:lnTo>
                    <a:pt x="982" y="252"/>
                  </a:lnTo>
                  <a:lnTo>
                    <a:pt x="1034" y="236"/>
                  </a:lnTo>
                  <a:lnTo>
                    <a:pt x="1088" y="224"/>
                  </a:lnTo>
                  <a:lnTo>
                    <a:pt x="1142" y="214"/>
                  </a:lnTo>
                  <a:lnTo>
                    <a:pt x="1198" y="208"/>
                  </a:lnTo>
                  <a:lnTo>
                    <a:pt x="1254" y="204"/>
                  </a:lnTo>
                  <a:lnTo>
                    <a:pt x="1312" y="202"/>
                  </a:lnTo>
                  <a:lnTo>
                    <a:pt x="1368" y="204"/>
                  </a:lnTo>
                  <a:lnTo>
                    <a:pt x="1426" y="208"/>
                  </a:lnTo>
                  <a:lnTo>
                    <a:pt x="1480" y="214"/>
                  </a:lnTo>
                  <a:lnTo>
                    <a:pt x="1536" y="224"/>
                  </a:lnTo>
                  <a:lnTo>
                    <a:pt x="1588" y="236"/>
                  </a:lnTo>
                  <a:lnTo>
                    <a:pt x="1642" y="252"/>
                  </a:lnTo>
                  <a:lnTo>
                    <a:pt x="1694" y="270"/>
                  </a:lnTo>
                  <a:lnTo>
                    <a:pt x="1744" y="290"/>
                  </a:lnTo>
                  <a:lnTo>
                    <a:pt x="1792" y="312"/>
                  </a:lnTo>
                  <a:lnTo>
                    <a:pt x="1840" y="336"/>
                  </a:lnTo>
                  <a:lnTo>
                    <a:pt x="1886" y="362"/>
                  </a:lnTo>
                  <a:lnTo>
                    <a:pt x="1932" y="392"/>
                  </a:lnTo>
                  <a:lnTo>
                    <a:pt x="1976" y="422"/>
                  </a:lnTo>
                  <a:lnTo>
                    <a:pt x="2018" y="456"/>
                  </a:lnTo>
                  <a:lnTo>
                    <a:pt x="2058" y="490"/>
                  </a:lnTo>
                  <a:lnTo>
                    <a:pt x="2096" y="526"/>
                  </a:lnTo>
                  <a:lnTo>
                    <a:pt x="2132" y="566"/>
                  </a:lnTo>
                  <a:lnTo>
                    <a:pt x="2168" y="606"/>
                  </a:lnTo>
                  <a:lnTo>
                    <a:pt x="2200" y="648"/>
                  </a:lnTo>
                  <a:lnTo>
                    <a:pt x="2232" y="692"/>
                  </a:lnTo>
                  <a:lnTo>
                    <a:pt x="2260" y="736"/>
                  </a:lnTo>
                  <a:lnTo>
                    <a:pt x="2288" y="782"/>
                  </a:lnTo>
                  <a:lnTo>
                    <a:pt x="2312" y="830"/>
                  </a:lnTo>
                  <a:lnTo>
                    <a:pt x="2334" y="880"/>
                  </a:lnTo>
                  <a:lnTo>
                    <a:pt x="2354" y="930"/>
                  </a:lnTo>
                  <a:lnTo>
                    <a:pt x="2372" y="982"/>
                  </a:lnTo>
                  <a:lnTo>
                    <a:pt x="2386" y="1034"/>
                  </a:lnTo>
                  <a:lnTo>
                    <a:pt x="2398" y="1088"/>
                  </a:lnTo>
                  <a:lnTo>
                    <a:pt x="2408" y="1142"/>
                  </a:lnTo>
                  <a:lnTo>
                    <a:pt x="2416" y="1198"/>
                  </a:lnTo>
                  <a:lnTo>
                    <a:pt x="2420" y="1254"/>
                  </a:lnTo>
                  <a:lnTo>
                    <a:pt x="2422" y="1312"/>
                  </a:lnTo>
                  <a:lnTo>
                    <a:pt x="2420" y="1368"/>
                  </a:lnTo>
                  <a:lnTo>
                    <a:pt x="2416" y="1424"/>
                  </a:lnTo>
                  <a:lnTo>
                    <a:pt x="2408" y="1480"/>
                  </a:lnTo>
                  <a:lnTo>
                    <a:pt x="2398" y="1534"/>
                  </a:lnTo>
                  <a:lnTo>
                    <a:pt x="2386" y="1588"/>
                  </a:lnTo>
                  <a:lnTo>
                    <a:pt x="2372" y="1642"/>
                  </a:lnTo>
                  <a:lnTo>
                    <a:pt x="2354" y="1692"/>
                  </a:lnTo>
                  <a:lnTo>
                    <a:pt x="2334" y="1744"/>
                  </a:lnTo>
                  <a:lnTo>
                    <a:pt x="2312" y="1792"/>
                  </a:lnTo>
                  <a:lnTo>
                    <a:pt x="2288" y="1840"/>
                  </a:lnTo>
                  <a:lnTo>
                    <a:pt x="2260" y="1886"/>
                  </a:lnTo>
                  <a:lnTo>
                    <a:pt x="2232" y="1932"/>
                  </a:lnTo>
                  <a:lnTo>
                    <a:pt x="2200" y="1976"/>
                  </a:lnTo>
                  <a:lnTo>
                    <a:pt x="2168" y="2018"/>
                  </a:lnTo>
                  <a:lnTo>
                    <a:pt x="2132" y="2058"/>
                  </a:lnTo>
                  <a:lnTo>
                    <a:pt x="2096" y="2096"/>
                  </a:lnTo>
                  <a:lnTo>
                    <a:pt x="2058" y="2132"/>
                  </a:lnTo>
                  <a:lnTo>
                    <a:pt x="2018" y="2168"/>
                  </a:lnTo>
                  <a:lnTo>
                    <a:pt x="1976" y="2200"/>
                  </a:lnTo>
                  <a:lnTo>
                    <a:pt x="1932" y="2232"/>
                  </a:lnTo>
                  <a:lnTo>
                    <a:pt x="1886" y="2260"/>
                  </a:lnTo>
                  <a:lnTo>
                    <a:pt x="1840" y="2286"/>
                  </a:lnTo>
                  <a:lnTo>
                    <a:pt x="1792" y="2312"/>
                  </a:lnTo>
                  <a:lnTo>
                    <a:pt x="1744" y="2334"/>
                  </a:lnTo>
                  <a:lnTo>
                    <a:pt x="1694" y="2354"/>
                  </a:lnTo>
                  <a:lnTo>
                    <a:pt x="1642" y="2370"/>
                  </a:lnTo>
                  <a:lnTo>
                    <a:pt x="1588" y="2386"/>
                  </a:lnTo>
                  <a:lnTo>
                    <a:pt x="1536" y="2398"/>
                  </a:lnTo>
                  <a:lnTo>
                    <a:pt x="1480" y="2408"/>
                  </a:lnTo>
                  <a:lnTo>
                    <a:pt x="1426" y="2416"/>
                  </a:lnTo>
                  <a:lnTo>
                    <a:pt x="1368" y="2420"/>
                  </a:lnTo>
                  <a:lnTo>
                    <a:pt x="1312" y="2420"/>
                  </a:lnTo>
                  <a:close/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sysDot"/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676"/>
            <p:cNvSpPr>
              <a:spLocks noChangeArrowheads="1"/>
            </p:cNvSpPr>
            <p:nvPr/>
          </p:nvSpPr>
          <p:spPr bwMode="auto">
            <a:xfrm rot="21275257">
              <a:off x="1307091" y="2016046"/>
              <a:ext cx="2695575" cy="26939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Oval 677"/>
            <p:cNvSpPr>
              <a:spLocks noChangeArrowheads="1"/>
            </p:cNvSpPr>
            <p:nvPr/>
          </p:nvSpPr>
          <p:spPr bwMode="auto">
            <a:xfrm rot="21275257">
              <a:off x="4617028" y="1993821"/>
              <a:ext cx="1801813" cy="1801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679"/>
            <p:cNvSpPr>
              <a:spLocks noEditPoints="1"/>
            </p:cNvSpPr>
            <p:nvPr/>
          </p:nvSpPr>
          <p:spPr bwMode="auto">
            <a:xfrm rot="21275257">
              <a:off x="5693353" y="3676571"/>
              <a:ext cx="2303463" cy="2305050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sysDot"/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Oval 680"/>
            <p:cNvSpPr>
              <a:spLocks noChangeArrowheads="1"/>
            </p:cNvSpPr>
            <p:nvPr/>
          </p:nvSpPr>
          <p:spPr bwMode="auto">
            <a:xfrm rot="21275257">
              <a:off x="6055303" y="4040109"/>
              <a:ext cx="1577975" cy="15779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Arc 681"/>
            <p:cNvSpPr/>
            <p:nvPr/>
          </p:nvSpPr>
          <p:spPr bwMode="auto">
            <a:xfrm rot="7501686">
              <a:off x="4141572" y="3609103"/>
              <a:ext cx="1906587" cy="1549400"/>
            </a:xfrm>
            <a:custGeom>
              <a:avLst/>
              <a:gdLst>
                <a:gd name="T0" fmla="*/ 2147483647 w 21600"/>
                <a:gd name="T1" fmla="*/ 0 h 15695"/>
                <a:gd name="T2" fmla="*/ 2147483647 w 21600"/>
                <a:gd name="T3" fmla="*/ 2147483647 h 15695"/>
                <a:gd name="T4" fmla="*/ 0 w 21600"/>
                <a:gd name="T5" fmla="*/ 2147483647 h 15695"/>
                <a:gd name="T6" fmla="*/ 0 60000 65536"/>
                <a:gd name="T7" fmla="*/ 0 60000 65536"/>
                <a:gd name="T8" fmla="*/ 0 60000 65536"/>
                <a:gd name="T9" fmla="*/ 0 w 21600"/>
                <a:gd name="T10" fmla="*/ 0 h 15695"/>
                <a:gd name="T11" fmla="*/ 21600 w 21600"/>
                <a:gd name="T12" fmla="*/ 15695 h 1569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5695" fill="none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</a:path>
                <a:path w="21600" h="15695" stroke="0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  <a:lnTo>
                    <a:pt x="0" y="15695"/>
                  </a:lnTo>
                  <a:lnTo>
                    <a:pt x="14840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735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Arc 683"/>
            <p:cNvSpPr/>
            <p:nvPr/>
          </p:nvSpPr>
          <p:spPr bwMode="auto">
            <a:xfrm rot="256945">
              <a:off x="7018916" y="2744709"/>
              <a:ext cx="620712" cy="898525"/>
            </a:xfrm>
            <a:custGeom>
              <a:avLst/>
              <a:gdLst>
                <a:gd name="T0" fmla="*/ 2147483647 w 21600"/>
                <a:gd name="T1" fmla="*/ 0 h 31203"/>
                <a:gd name="T2" fmla="*/ 2147483647 w 21600"/>
                <a:gd name="T3" fmla="*/ 2147483647 h 31203"/>
                <a:gd name="T4" fmla="*/ 0 w 21600"/>
                <a:gd name="T5" fmla="*/ 2147483647 h 31203"/>
                <a:gd name="T6" fmla="*/ 0 60000 65536"/>
                <a:gd name="T7" fmla="*/ 0 60000 65536"/>
                <a:gd name="T8" fmla="*/ 0 60000 65536"/>
                <a:gd name="T9" fmla="*/ 0 w 21600"/>
                <a:gd name="T10" fmla="*/ 0 h 31203"/>
                <a:gd name="T11" fmla="*/ 21600 w 21600"/>
                <a:gd name="T12" fmla="*/ 31203 h 312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1203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</a:path>
                <a:path w="21600" h="31203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735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Content Placeholder 2"/>
          <p:cNvSpPr txBox="1"/>
          <p:nvPr/>
        </p:nvSpPr>
        <p:spPr>
          <a:xfrm>
            <a:off x="9044131" y="2350980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8691733" y="577799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5884612" y="412047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7281977" y="5411695"/>
            <a:ext cx="436704" cy="436704"/>
            <a:chOff x="5607370" y="3562829"/>
            <a:chExt cx="587140" cy="587140"/>
          </a:xfrm>
          <a:solidFill>
            <a:schemeClr val="bg1"/>
          </a:solidFill>
        </p:grpSpPr>
        <p:sp>
          <p:nvSpPr>
            <p:cNvPr id="19" name="Freeform 15"/>
            <p:cNvSpPr>
              <a:spLocks noEditPoints="1"/>
            </p:cNvSpPr>
            <p:nvPr/>
          </p:nvSpPr>
          <p:spPr bwMode="auto">
            <a:xfrm>
              <a:off x="5746497" y="3702123"/>
              <a:ext cx="308897" cy="308544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3"/>
            <p:cNvSpPr>
              <a:spLocks noEditPoints="1"/>
            </p:cNvSpPr>
            <p:nvPr/>
          </p:nvSpPr>
          <p:spPr bwMode="auto">
            <a:xfrm>
              <a:off x="5607370" y="3562829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279899" y="2314089"/>
            <a:ext cx="627243" cy="627243"/>
            <a:chOff x="6665323" y="3562825"/>
            <a:chExt cx="587140" cy="587140"/>
          </a:xfrm>
          <a:solidFill>
            <a:schemeClr val="bg1"/>
          </a:solidFill>
        </p:grpSpPr>
        <p:sp>
          <p:nvSpPr>
            <p:cNvPr id="22" name="Freeform 19"/>
            <p:cNvSpPr>
              <a:spLocks noEditPoints="1"/>
            </p:cNvSpPr>
            <p:nvPr/>
          </p:nvSpPr>
          <p:spPr bwMode="auto">
            <a:xfrm>
              <a:off x="6808144" y="3735126"/>
              <a:ext cx="301499" cy="242538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3"/>
            <p:cNvSpPr>
              <a:spLocks noEditPoints="1"/>
            </p:cNvSpPr>
            <p:nvPr/>
          </p:nvSpPr>
          <p:spPr bwMode="auto">
            <a:xfrm>
              <a:off x="6665323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228261" y="4171444"/>
            <a:ext cx="436704" cy="436704"/>
            <a:chOff x="7740352" y="3562825"/>
            <a:chExt cx="587140" cy="587140"/>
          </a:xfrm>
          <a:solidFill>
            <a:schemeClr val="bg1"/>
          </a:solidFill>
        </p:grpSpPr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7740352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7"/>
            <p:cNvSpPr>
              <a:spLocks noEditPoints="1"/>
            </p:cNvSpPr>
            <p:nvPr/>
          </p:nvSpPr>
          <p:spPr bwMode="auto">
            <a:xfrm>
              <a:off x="7931746" y="3722078"/>
              <a:ext cx="204352" cy="268635"/>
            </a:xfrm>
            <a:custGeom>
              <a:avLst/>
              <a:gdLst>
                <a:gd name="T0" fmla="*/ 96 w 256"/>
                <a:gd name="T1" fmla="*/ 48 h 336"/>
                <a:gd name="T2" fmla="*/ 48 w 256"/>
                <a:gd name="T3" fmla="*/ 0 h 336"/>
                <a:gd name="T4" fmla="*/ 0 w 256"/>
                <a:gd name="T5" fmla="*/ 48 h 336"/>
                <a:gd name="T6" fmla="*/ 29 w 256"/>
                <a:gd name="T7" fmla="*/ 92 h 336"/>
                <a:gd name="T8" fmla="*/ 29 w 256"/>
                <a:gd name="T9" fmla="*/ 244 h 336"/>
                <a:gd name="T10" fmla="*/ 0 w 256"/>
                <a:gd name="T11" fmla="*/ 288 h 336"/>
                <a:gd name="T12" fmla="*/ 48 w 256"/>
                <a:gd name="T13" fmla="*/ 336 h 336"/>
                <a:gd name="T14" fmla="*/ 96 w 256"/>
                <a:gd name="T15" fmla="*/ 288 h 336"/>
                <a:gd name="T16" fmla="*/ 67 w 256"/>
                <a:gd name="T17" fmla="*/ 244 h 336"/>
                <a:gd name="T18" fmla="*/ 67 w 256"/>
                <a:gd name="T19" fmla="*/ 92 h 336"/>
                <a:gd name="T20" fmla="*/ 96 w 256"/>
                <a:gd name="T21" fmla="*/ 48 h 336"/>
                <a:gd name="T22" fmla="*/ 75 w 256"/>
                <a:gd name="T23" fmla="*/ 288 h 336"/>
                <a:gd name="T24" fmla="*/ 48 w 256"/>
                <a:gd name="T25" fmla="*/ 316 h 336"/>
                <a:gd name="T26" fmla="*/ 20 w 256"/>
                <a:gd name="T27" fmla="*/ 288 h 336"/>
                <a:gd name="T28" fmla="*/ 48 w 256"/>
                <a:gd name="T29" fmla="*/ 260 h 336"/>
                <a:gd name="T30" fmla="*/ 75 w 256"/>
                <a:gd name="T31" fmla="*/ 288 h 336"/>
                <a:gd name="T32" fmla="*/ 48 w 256"/>
                <a:gd name="T33" fmla="*/ 76 h 336"/>
                <a:gd name="T34" fmla="*/ 20 w 256"/>
                <a:gd name="T35" fmla="*/ 48 h 336"/>
                <a:gd name="T36" fmla="*/ 48 w 256"/>
                <a:gd name="T37" fmla="*/ 20 h 336"/>
                <a:gd name="T38" fmla="*/ 75 w 256"/>
                <a:gd name="T39" fmla="*/ 48 h 336"/>
                <a:gd name="T40" fmla="*/ 48 w 256"/>
                <a:gd name="T41" fmla="*/ 76 h 336"/>
                <a:gd name="T42" fmla="*/ 227 w 256"/>
                <a:gd name="T43" fmla="*/ 244 h 336"/>
                <a:gd name="T44" fmla="*/ 227 w 256"/>
                <a:gd name="T45" fmla="*/ 92 h 336"/>
                <a:gd name="T46" fmla="*/ 256 w 256"/>
                <a:gd name="T47" fmla="*/ 48 h 336"/>
                <a:gd name="T48" fmla="*/ 208 w 256"/>
                <a:gd name="T49" fmla="*/ 0 h 336"/>
                <a:gd name="T50" fmla="*/ 160 w 256"/>
                <a:gd name="T51" fmla="*/ 48 h 336"/>
                <a:gd name="T52" fmla="*/ 189 w 256"/>
                <a:gd name="T53" fmla="*/ 92 h 336"/>
                <a:gd name="T54" fmla="*/ 189 w 256"/>
                <a:gd name="T55" fmla="*/ 244 h 336"/>
                <a:gd name="T56" fmla="*/ 160 w 256"/>
                <a:gd name="T57" fmla="*/ 288 h 336"/>
                <a:gd name="T58" fmla="*/ 208 w 256"/>
                <a:gd name="T59" fmla="*/ 336 h 336"/>
                <a:gd name="T60" fmla="*/ 256 w 256"/>
                <a:gd name="T61" fmla="*/ 288 h 336"/>
                <a:gd name="T62" fmla="*/ 227 w 256"/>
                <a:gd name="T63" fmla="*/ 244 h 336"/>
                <a:gd name="T64" fmla="*/ 180 w 256"/>
                <a:gd name="T65" fmla="*/ 48 h 336"/>
                <a:gd name="T66" fmla="*/ 208 w 256"/>
                <a:gd name="T67" fmla="*/ 20 h 336"/>
                <a:gd name="T68" fmla="*/ 235 w 256"/>
                <a:gd name="T69" fmla="*/ 48 h 336"/>
                <a:gd name="T70" fmla="*/ 208 w 256"/>
                <a:gd name="T71" fmla="*/ 76 h 336"/>
                <a:gd name="T72" fmla="*/ 180 w 256"/>
                <a:gd name="T73" fmla="*/ 48 h 336"/>
                <a:gd name="T74" fmla="*/ 208 w 256"/>
                <a:gd name="T75" fmla="*/ 316 h 336"/>
                <a:gd name="T76" fmla="*/ 180 w 256"/>
                <a:gd name="T77" fmla="*/ 288 h 336"/>
                <a:gd name="T78" fmla="*/ 208 w 256"/>
                <a:gd name="T79" fmla="*/ 260 h 336"/>
                <a:gd name="T80" fmla="*/ 235 w 256"/>
                <a:gd name="T81" fmla="*/ 288 h 336"/>
                <a:gd name="T82" fmla="*/ 208 w 256"/>
                <a:gd name="T83" fmla="*/ 31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6" h="336">
                  <a:moveTo>
                    <a:pt x="96" y="48"/>
                  </a:moveTo>
                  <a:cubicBezTo>
                    <a:pt x="96" y="21"/>
                    <a:pt x="74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68"/>
                    <a:pt x="12" y="85"/>
                    <a:pt x="29" y="92"/>
                  </a:cubicBezTo>
                  <a:cubicBezTo>
                    <a:pt x="29" y="244"/>
                    <a:pt x="29" y="244"/>
                    <a:pt x="29" y="244"/>
                  </a:cubicBezTo>
                  <a:cubicBezTo>
                    <a:pt x="12" y="251"/>
                    <a:pt x="0" y="268"/>
                    <a:pt x="0" y="288"/>
                  </a:cubicBezTo>
                  <a:cubicBezTo>
                    <a:pt x="0" y="314"/>
                    <a:pt x="21" y="336"/>
                    <a:pt x="48" y="336"/>
                  </a:cubicBezTo>
                  <a:cubicBezTo>
                    <a:pt x="74" y="336"/>
                    <a:pt x="96" y="314"/>
                    <a:pt x="96" y="288"/>
                  </a:cubicBezTo>
                  <a:cubicBezTo>
                    <a:pt x="96" y="268"/>
                    <a:pt x="84" y="251"/>
                    <a:pt x="67" y="244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84" y="85"/>
                    <a:pt x="96" y="68"/>
                    <a:pt x="96" y="48"/>
                  </a:cubicBezTo>
                  <a:close/>
                  <a:moveTo>
                    <a:pt x="75" y="288"/>
                  </a:moveTo>
                  <a:cubicBezTo>
                    <a:pt x="75" y="303"/>
                    <a:pt x="63" y="316"/>
                    <a:pt x="48" y="316"/>
                  </a:cubicBezTo>
                  <a:cubicBezTo>
                    <a:pt x="32" y="316"/>
                    <a:pt x="20" y="303"/>
                    <a:pt x="20" y="288"/>
                  </a:cubicBezTo>
                  <a:cubicBezTo>
                    <a:pt x="20" y="273"/>
                    <a:pt x="32" y="260"/>
                    <a:pt x="48" y="260"/>
                  </a:cubicBezTo>
                  <a:cubicBezTo>
                    <a:pt x="63" y="260"/>
                    <a:pt x="75" y="273"/>
                    <a:pt x="75" y="288"/>
                  </a:cubicBezTo>
                  <a:close/>
                  <a:moveTo>
                    <a:pt x="48" y="76"/>
                  </a:moveTo>
                  <a:cubicBezTo>
                    <a:pt x="32" y="76"/>
                    <a:pt x="20" y="63"/>
                    <a:pt x="20" y="48"/>
                  </a:cubicBezTo>
                  <a:cubicBezTo>
                    <a:pt x="20" y="33"/>
                    <a:pt x="32" y="20"/>
                    <a:pt x="48" y="20"/>
                  </a:cubicBezTo>
                  <a:cubicBezTo>
                    <a:pt x="63" y="20"/>
                    <a:pt x="75" y="33"/>
                    <a:pt x="75" y="48"/>
                  </a:cubicBezTo>
                  <a:cubicBezTo>
                    <a:pt x="75" y="63"/>
                    <a:pt x="63" y="76"/>
                    <a:pt x="48" y="76"/>
                  </a:cubicBezTo>
                  <a:close/>
                  <a:moveTo>
                    <a:pt x="227" y="244"/>
                  </a:moveTo>
                  <a:cubicBezTo>
                    <a:pt x="227" y="92"/>
                    <a:pt x="227" y="92"/>
                    <a:pt x="227" y="92"/>
                  </a:cubicBezTo>
                  <a:cubicBezTo>
                    <a:pt x="244" y="85"/>
                    <a:pt x="256" y="68"/>
                    <a:pt x="256" y="48"/>
                  </a:cubicBezTo>
                  <a:cubicBezTo>
                    <a:pt x="256" y="21"/>
                    <a:pt x="234" y="0"/>
                    <a:pt x="208" y="0"/>
                  </a:cubicBezTo>
                  <a:cubicBezTo>
                    <a:pt x="181" y="0"/>
                    <a:pt x="160" y="21"/>
                    <a:pt x="160" y="48"/>
                  </a:cubicBezTo>
                  <a:cubicBezTo>
                    <a:pt x="160" y="68"/>
                    <a:pt x="172" y="85"/>
                    <a:pt x="189" y="92"/>
                  </a:cubicBezTo>
                  <a:cubicBezTo>
                    <a:pt x="189" y="244"/>
                    <a:pt x="189" y="244"/>
                    <a:pt x="189" y="244"/>
                  </a:cubicBezTo>
                  <a:cubicBezTo>
                    <a:pt x="172" y="251"/>
                    <a:pt x="160" y="268"/>
                    <a:pt x="160" y="288"/>
                  </a:cubicBezTo>
                  <a:cubicBezTo>
                    <a:pt x="160" y="314"/>
                    <a:pt x="181" y="336"/>
                    <a:pt x="208" y="336"/>
                  </a:cubicBezTo>
                  <a:cubicBezTo>
                    <a:pt x="234" y="336"/>
                    <a:pt x="256" y="314"/>
                    <a:pt x="256" y="288"/>
                  </a:cubicBezTo>
                  <a:cubicBezTo>
                    <a:pt x="256" y="268"/>
                    <a:pt x="244" y="251"/>
                    <a:pt x="227" y="244"/>
                  </a:cubicBezTo>
                  <a:close/>
                  <a:moveTo>
                    <a:pt x="180" y="48"/>
                  </a:moveTo>
                  <a:cubicBezTo>
                    <a:pt x="180" y="33"/>
                    <a:pt x="192" y="20"/>
                    <a:pt x="208" y="20"/>
                  </a:cubicBezTo>
                  <a:cubicBezTo>
                    <a:pt x="223" y="20"/>
                    <a:pt x="235" y="33"/>
                    <a:pt x="235" y="48"/>
                  </a:cubicBezTo>
                  <a:cubicBezTo>
                    <a:pt x="235" y="63"/>
                    <a:pt x="223" y="76"/>
                    <a:pt x="208" y="76"/>
                  </a:cubicBezTo>
                  <a:cubicBezTo>
                    <a:pt x="192" y="76"/>
                    <a:pt x="180" y="63"/>
                    <a:pt x="180" y="48"/>
                  </a:cubicBezTo>
                  <a:close/>
                  <a:moveTo>
                    <a:pt x="208" y="316"/>
                  </a:moveTo>
                  <a:cubicBezTo>
                    <a:pt x="192" y="316"/>
                    <a:pt x="180" y="303"/>
                    <a:pt x="180" y="288"/>
                  </a:cubicBezTo>
                  <a:cubicBezTo>
                    <a:pt x="180" y="273"/>
                    <a:pt x="192" y="260"/>
                    <a:pt x="208" y="260"/>
                  </a:cubicBezTo>
                  <a:cubicBezTo>
                    <a:pt x="223" y="260"/>
                    <a:pt x="235" y="273"/>
                    <a:pt x="235" y="288"/>
                  </a:cubicBezTo>
                  <a:cubicBezTo>
                    <a:pt x="235" y="303"/>
                    <a:pt x="223" y="316"/>
                    <a:pt x="208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Content Placeholder 2"/>
          <p:cNvSpPr txBox="1"/>
          <p:nvPr/>
        </p:nvSpPr>
        <p:spPr>
          <a:xfrm>
            <a:off x="2679991" y="217783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/>
          <p:nvPr/>
        </p:nvSpPr>
        <p:spPr>
          <a:xfrm>
            <a:off x="2679988" y="3337794"/>
            <a:ext cx="2980511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2679991" y="449775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09422" y="5657712"/>
            <a:ext cx="3014825" cy="370870"/>
          </a:xfrm>
          <a:prstGeom prst="rect">
            <a:avLst/>
          </a:prstGeom>
          <a:noFill/>
        </p:spPr>
        <p:txBody>
          <a:bodyPr wrap="square" rIns="166115" bIns="41528" numCol="1" spcCol="36000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7" grpId="0"/>
      <p:bldP spid="28" grpId="0"/>
      <p:bldP spid="29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 17"/>
          <p:cNvSpPr/>
          <p:nvPr/>
        </p:nvSpPr>
        <p:spPr>
          <a:xfrm>
            <a:off x="-42027" y="3866016"/>
            <a:ext cx="5634504" cy="1069687"/>
          </a:xfrm>
          <a:custGeom>
            <a:avLst/>
            <a:gdLst>
              <a:gd name="connsiteX0" fmla="*/ 0 w 5635122"/>
              <a:gd name="connsiteY0" fmla="*/ 0 h 1069805"/>
              <a:gd name="connsiteX1" fmla="*/ 4551834 w 5635122"/>
              <a:gd name="connsiteY1" fmla="*/ 0 h 1069805"/>
              <a:gd name="connsiteX2" fmla="*/ 5635122 w 5635122"/>
              <a:gd name="connsiteY2" fmla="*/ 1069805 h 1069805"/>
              <a:gd name="connsiteX3" fmla="*/ 0 w 5635122"/>
              <a:gd name="connsiteY3" fmla="*/ 1069805 h 1069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5122" h="1069805">
                <a:moveTo>
                  <a:pt x="0" y="0"/>
                </a:moveTo>
                <a:lnTo>
                  <a:pt x="4551834" y="0"/>
                </a:lnTo>
                <a:lnTo>
                  <a:pt x="5635122" y="1069805"/>
                </a:lnTo>
                <a:lnTo>
                  <a:pt x="0" y="106980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000"/>
          </a:p>
        </p:txBody>
      </p:sp>
      <p:sp>
        <p:nvSpPr>
          <p:cNvPr id="17" name="任意多边形 16"/>
          <p:cNvSpPr/>
          <p:nvPr>
            <p:custDataLst>
              <p:tags r:id="rId1"/>
            </p:custDataLst>
          </p:nvPr>
        </p:nvSpPr>
        <p:spPr bwMode="auto">
          <a:xfrm>
            <a:off x="3898726" y="2745596"/>
            <a:ext cx="8959318" cy="1055736"/>
          </a:xfrm>
          <a:custGeom>
            <a:avLst/>
            <a:gdLst>
              <a:gd name="connsiteX0" fmla="*/ 0 w 8960302"/>
              <a:gd name="connsiteY0" fmla="*/ 0 h 1055852"/>
              <a:gd name="connsiteX1" fmla="*/ 3958562 w 8960302"/>
              <a:gd name="connsiteY1" fmla="*/ 0 h 1055852"/>
              <a:gd name="connsiteX2" fmla="*/ 5175778 w 8960302"/>
              <a:gd name="connsiteY2" fmla="*/ 0 h 1055852"/>
              <a:gd name="connsiteX3" fmla="*/ 8960302 w 8960302"/>
              <a:gd name="connsiteY3" fmla="*/ 0 h 1055852"/>
              <a:gd name="connsiteX4" fmla="*/ 8960302 w 8960302"/>
              <a:gd name="connsiteY4" fmla="*/ 1055852 h 1055852"/>
              <a:gd name="connsiteX5" fmla="*/ 6244936 w 8960302"/>
              <a:gd name="connsiteY5" fmla="*/ 1055852 h 1055852"/>
              <a:gd name="connsiteX6" fmla="*/ 5027721 w 8960302"/>
              <a:gd name="connsiteY6" fmla="*/ 1055852 h 1055852"/>
              <a:gd name="connsiteX7" fmla="*/ 1069159 w 8960302"/>
              <a:gd name="connsiteY7" fmla="*/ 1055852 h 1055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60302" h="1055852">
                <a:moveTo>
                  <a:pt x="0" y="0"/>
                </a:moveTo>
                <a:lnTo>
                  <a:pt x="3958562" y="0"/>
                </a:lnTo>
                <a:lnTo>
                  <a:pt x="5175778" y="0"/>
                </a:lnTo>
                <a:lnTo>
                  <a:pt x="8960302" y="0"/>
                </a:lnTo>
                <a:lnTo>
                  <a:pt x="8960302" y="1055852"/>
                </a:lnTo>
                <a:lnTo>
                  <a:pt x="6244936" y="1055852"/>
                </a:lnTo>
                <a:lnTo>
                  <a:pt x="5027721" y="1055852"/>
                </a:lnTo>
                <a:lnTo>
                  <a:pt x="1069159" y="10558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455549" rIns="455549" anchor="ctr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da-DK" altLang="zh-CN" sz="28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MH_Entry_1"/>
          <p:cNvSpPr/>
          <p:nvPr>
            <p:custDataLst>
              <p:tags r:id="rId2"/>
            </p:custDataLst>
          </p:nvPr>
        </p:nvSpPr>
        <p:spPr>
          <a:xfrm>
            <a:off x="5689005" y="2923244"/>
            <a:ext cx="3980376" cy="73853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4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5648480" y="4040712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7741844" y="4040712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648480" y="4427799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41844" y="4427799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38000" decel="5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38000" decel="5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7" grpId="0" animBg="1"/>
      <p:bldP spid="8" grpId="0"/>
      <p:bldP spid="9" grpId="0"/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/>
          <p:cNvSpPr/>
          <p:nvPr/>
        </p:nvSpPr>
        <p:spPr>
          <a:xfrm>
            <a:off x="6933431" y="199"/>
            <a:ext cx="4832714" cy="4603387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28479" y="670029"/>
            <a:ext cx="3042628" cy="4817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53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BRAND ANALYSIS</a:t>
            </a:r>
            <a:endParaRPr lang="en-US" sz="253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69393" y="2135201"/>
            <a:ext cx="4160790" cy="2142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6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sz="116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任意多边形 178"/>
          <p:cNvSpPr/>
          <p:nvPr/>
        </p:nvSpPr>
        <p:spPr bwMode="auto">
          <a:xfrm>
            <a:off x="2815005" y="1735551"/>
            <a:ext cx="1361345" cy="2999495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8" name="任意多边形 187"/>
          <p:cNvSpPr>
            <a:spLocks noChangeArrowheads="1"/>
          </p:cNvSpPr>
          <p:nvPr/>
        </p:nvSpPr>
        <p:spPr bwMode="auto">
          <a:xfrm>
            <a:off x="4828312" y="1735551"/>
            <a:ext cx="1361344" cy="2999495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任意多边形 168"/>
          <p:cNvSpPr/>
          <p:nvPr/>
        </p:nvSpPr>
        <p:spPr bwMode="auto">
          <a:xfrm>
            <a:off x="8910649" y="1735551"/>
            <a:ext cx="1170755" cy="2999495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9" name="任意多边形 198"/>
          <p:cNvSpPr>
            <a:spLocks noChangeArrowheads="1"/>
          </p:cNvSpPr>
          <p:nvPr/>
        </p:nvSpPr>
        <p:spPr bwMode="auto">
          <a:xfrm>
            <a:off x="6895829" y="1735551"/>
            <a:ext cx="1362857" cy="2999495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910649" y="1935217"/>
            <a:ext cx="568739" cy="1692604"/>
            <a:chOff x="9286715" y="1680422"/>
            <a:chExt cx="654939" cy="1949140"/>
          </a:xfrm>
          <a:solidFill>
            <a:schemeClr val="accent4"/>
          </a:solidFill>
        </p:grpSpPr>
        <p:sp>
          <p:nvSpPr>
            <p:cNvPr id="171" name="Freeform 137"/>
            <p:cNvSpPr/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17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Freeform 163"/>
              <p:cNvSpPr/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815007" y="1935217"/>
            <a:ext cx="571765" cy="1692604"/>
            <a:chOff x="2267202" y="1680422"/>
            <a:chExt cx="658423" cy="1949140"/>
          </a:xfrm>
          <a:solidFill>
            <a:schemeClr val="accent1"/>
          </a:solidFill>
        </p:grpSpPr>
        <p:sp>
          <p:nvSpPr>
            <p:cNvPr id="180" name="Freeform 37"/>
            <p:cNvSpPr/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186" name="Freeform 157"/>
              <p:cNvSpPr/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828313" y="1935217"/>
            <a:ext cx="570252" cy="1692604"/>
            <a:chOff x="4585650" y="1680422"/>
            <a:chExt cx="656681" cy="1949140"/>
          </a:xfrm>
          <a:solidFill>
            <a:schemeClr val="accent2"/>
          </a:solidFill>
        </p:grpSpPr>
        <p:sp>
          <p:nvSpPr>
            <p:cNvPr id="189" name="Freeform 72"/>
            <p:cNvSpPr/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196" name="Freeform 164"/>
              <p:cNvSpPr/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166"/>
              <p:cNvSpPr/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184715" y="4033200"/>
            <a:ext cx="6547582" cy="570252"/>
            <a:chOff x="2692946" y="4096380"/>
            <a:chExt cx="7539950" cy="656681"/>
          </a:xfrm>
          <a:solidFill>
            <a:schemeClr val="bg1"/>
          </a:solidFill>
        </p:grpSpPr>
        <p:grpSp>
          <p:nvGrpSpPr>
            <p:cNvPr id="207" name="组合 206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  <a:grpFill/>
          </p:grpSpPr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组合 208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  <a:grpFill/>
          </p:grpSpPr>
          <p:sp>
            <p:nvSpPr>
              <p:cNvPr id="181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组合 209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  <a:grpFill/>
          </p:grpSpPr>
          <p:sp>
            <p:nvSpPr>
              <p:cNvPr id="190" name="Freeform 143"/>
              <p:cNvSpPr/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148"/>
              <p:cNvSpPr/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组合 207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  <a:grpFill/>
          </p:grpSpPr>
          <p:sp>
            <p:nvSpPr>
              <p:cNvPr id="201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150"/>
              <p:cNvSpPr/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151"/>
              <p:cNvSpPr/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895830" y="1935217"/>
            <a:ext cx="571765" cy="1692604"/>
            <a:chOff x="6966525" y="1680422"/>
            <a:chExt cx="658423" cy="1949140"/>
          </a:xfrm>
          <a:solidFill>
            <a:schemeClr val="accent3"/>
          </a:solidFill>
        </p:grpSpPr>
        <p:sp>
          <p:nvSpPr>
            <p:cNvPr id="200" name="Freeform 107"/>
            <p:cNvSpPr/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204" name="Freeform 159"/>
              <p:cNvSpPr/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160"/>
              <p:cNvSpPr/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1991506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99150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4233049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423304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6482860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648286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8724402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872440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  <p:bldP spid="188" grpId="0" animBg="1"/>
      <p:bldP spid="169" grpId="0" animBg="1"/>
      <p:bldP spid="199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840835" y="2344933"/>
            <a:ext cx="3695028" cy="3695028"/>
            <a:chOff x="6240781" y="1363135"/>
            <a:chExt cx="4963584" cy="4963584"/>
          </a:xfrm>
        </p:grpSpPr>
        <p:grpSp>
          <p:nvGrpSpPr>
            <p:cNvPr id="13" name="Group 12"/>
            <p:cNvGrpSpPr/>
            <p:nvPr/>
          </p:nvGrpSpPr>
          <p:grpSpPr>
            <a:xfrm>
              <a:off x="6240781" y="1363135"/>
              <a:ext cx="3255433" cy="2434167"/>
              <a:chOff x="4657725" y="946151"/>
              <a:chExt cx="2441575" cy="1825625"/>
            </a:xfrm>
          </p:grpSpPr>
          <p:sp>
            <p:nvSpPr>
              <p:cNvPr id="27" name="Freeform 26"/>
              <p:cNvSpPr/>
              <p:nvPr/>
            </p:nvSpPr>
            <p:spPr bwMode="auto">
              <a:xfrm>
                <a:off x="5953125" y="2046288"/>
                <a:ext cx="1146175" cy="593725"/>
              </a:xfrm>
              <a:custGeom>
                <a:avLst/>
                <a:gdLst>
                  <a:gd name="T0" fmla="*/ 849 w 904"/>
                  <a:gd name="T1" fmla="*/ 0 h 468"/>
                  <a:gd name="T2" fmla="*/ 873 w 904"/>
                  <a:gd name="T3" fmla="*/ 58 h 468"/>
                  <a:gd name="T4" fmla="*/ 507 w 904"/>
                  <a:gd name="T5" fmla="*/ 436 h 468"/>
                  <a:gd name="T6" fmla="*/ 396 w 904"/>
                  <a:gd name="T7" fmla="*/ 436 h 468"/>
                  <a:gd name="T8" fmla="*/ 30 w 904"/>
                  <a:gd name="T9" fmla="*/ 58 h 468"/>
                  <a:gd name="T10" fmla="*/ 55 w 904"/>
                  <a:gd name="T11" fmla="*/ 0 h 468"/>
                  <a:gd name="T12" fmla="*/ 849 w 904"/>
                  <a:gd name="T1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849" y="0"/>
                    </a:moveTo>
                    <a:cubicBezTo>
                      <a:pt x="893" y="0"/>
                      <a:pt x="904" y="26"/>
                      <a:pt x="873" y="58"/>
                    </a:cubicBezTo>
                    <a:cubicBezTo>
                      <a:pt x="507" y="436"/>
                      <a:pt x="507" y="436"/>
                      <a:pt x="507" y="436"/>
                    </a:cubicBezTo>
                    <a:cubicBezTo>
                      <a:pt x="477" y="468"/>
                      <a:pt x="427" y="468"/>
                      <a:pt x="396" y="436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0" y="26"/>
                      <a:pt x="11" y="0"/>
                      <a:pt x="55" y="0"/>
                    </a:cubicBezTo>
                    <a:lnTo>
                      <a:pt x="8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7"/>
              <p:cNvSpPr/>
              <p:nvPr/>
            </p:nvSpPr>
            <p:spPr bwMode="auto">
              <a:xfrm>
                <a:off x="4657725" y="946151"/>
                <a:ext cx="2151063" cy="1825625"/>
              </a:xfrm>
              <a:custGeom>
                <a:avLst/>
                <a:gdLst>
                  <a:gd name="T0" fmla="*/ 848 w 1696"/>
                  <a:gd name="T1" fmla="*/ 0 h 1440"/>
                  <a:gd name="T2" fmla="*/ 0 w 1696"/>
                  <a:gd name="T3" fmla="*/ 848 h 1440"/>
                  <a:gd name="T4" fmla="*/ 241 w 1696"/>
                  <a:gd name="T5" fmla="*/ 1440 h 1440"/>
                  <a:gd name="T6" fmla="*/ 718 w 1696"/>
                  <a:gd name="T7" fmla="*/ 1209 h 1440"/>
                  <a:gd name="T8" fmla="*/ 464 w 1696"/>
                  <a:gd name="T9" fmla="*/ 848 h 1440"/>
                  <a:gd name="T10" fmla="*/ 848 w 1696"/>
                  <a:gd name="T11" fmla="*/ 464 h 1440"/>
                  <a:gd name="T12" fmla="*/ 1232 w 1696"/>
                  <a:gd name="T13" fmla="*/ 848 h 1440"/>
                  <a:gd name="T14" fmla="*/ 1213 w 1696"/>
                  <a:gd name="T15" fmla="*/ 966 h 1440"/>
                  <a:gd name="T16" fmla="*/ 1293 w 1696"/>
                  <a:gd name="T17" fmla="*/ 966 h 1440"/>
                  <a:gd name="T18" fmla="*/ 1293 w 1696"/>
                  <a:gd name="T19" fmla="*/ 1062 h 1440"/>
                  <a:gd name="T20" fmla="*/ 1669 w 1696"/>
                  <a:gd name="T21" fmla="*/ 1062 h 1440"/>
                  <a:gd name="T22" fmla="*/ 1696 w 1696"/>
                  <a:gd name="T23" fmla="*/ 848 h 1440"/>
                  <a:gd name="T24" fmla="*/ 848 w 1696"/>
                  <a:gd name="T25" fmla="*/ 0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6" h="1440">
                    <a:moveTo>
                      <a:pt x="848" y="0"/>
                    </a:move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078"/>
                      <a:pt x="92" y="1287"/>
                      <a:pt x="241" y="1440"/>
                    </a:cubicBezTo>
                    <a:cubicBezTo>
                      <a:pt x="374" y="1315"/>
                      <a:pt x="540" y="1235"/>
                      <a:pt x="718" y="1209"/>
                    </a:cubicBezTo>
                    <a:cubicBezTo>
                      <a:pt x="570" y="1156"/>
                      <a:pt x="464" y="1014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1060" y="464"/>
                      <a:pt x="1232" y="636"/>
                      <a:pt x="1232" y="848"/>
                    </a:cubicBezTo>
                    <a:cubicBezTo>
                      <a:pt x="1232" y="889"/>
                      <a:pt x="1225" y="929"/>
                      <a:pt x="1213" y="966"/>
                    </a:cubicBezTo>
                    <a:cubicBezTo>
                      <a:pt x="1293" y="966"/>
                      <a:pt x="1293" y="966"/>
                      <a:pt x="1293" y="966"/>
                    </a:cubicBezTo>
                    <a:cubicBezTo>
                      <a:pt x="1293" y="1062"/>
                      <a:pt x="1293" y="1062"/>
                      <a:pt x="1293" y="1062"/>
                    </a:cubicBezTo>
                    <a:cubicBezTo>
                      <a:pt x="1669" y="1062"/>
                      <a:pt x="1669" y="1062"/>
                      <a:pt x="1669" y="1062"/>
                    </a:cubicBezTo>
                    <a:cubicBezTo>
                      <a:pt x="1687" y="994"/>
                      <a:pt x="1696" y="922"/>
                      <a:pt x="1696" y="848"/>
                    </a:cubicBezTo>
                    <a:cubicBezTo>
                      <a:pt x="1696" y="380"/>
                      <a:pt x="1316" y="0"/>
                      <a:pt x="8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6240781" y="3111502"/>
              <a:ext cx="2434167" cy="3215217"/>
              <a:chOff x="4657725" y="2257426"/>
              <a:chExt cx="1825625" cy="2411413"/>
            </a:xfrm>
          </p:grpSpPr>
          <p:sp>
            <p:nvSpPr>
              <p:cNvPr id="25" name="Freeform 24"/>
              <p:cNvSpPr/>
              <p:nvPr/>
            </p:nvSpPr>
            <p:spPr bwMode="auto">
              <a:xfrm>
                <a:off x="5753100" y="2257426"/>
                <a:ext cx="593725" cy="1146175"/>
              </a:xfrm>
              <a:custGeom>
                <a:avLst/>
                <a:gdLst>
                  <a:gd name="T0" fmla="*/ 0 w 468"/>
                  <a:gd name="T1" fmla="*/ 55 h 904"/>
                  <a:gd name="T2" fmla="*/ 57 w 468"/>
                  <a:gd name="T3" fmla="*/ 30 h 904"/>
                  <a:gd name="T4" fmla="*/ 436 w 468"/>
                  <a:gd name="T5" fmla="*/ 397 h 904"/>
                  <a:gd name="T6" fmla="*/ 436 w 468"/>
                  <a:gd name="T7" fmla="*/ 508 h 904"/>
                  <a:gd name="T8" fmla="*/ 57 w 468"/>
                  <a:gd name="T9" fmla="*/ 874 h 904"/>
                  <a:gd name="T10" fmla="*/ 0 w 468"/>
                  <a:gd name="T11" fmla="*/ 849 h 904"/>
                  <a:gd name="T12" fmla="*/ 0 w 468"/>
                  <a:gd name="T13" fmla="*/ 55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0" y="55"/>
                    </a:moveTo>
                    <a:cubicBezTo>
                      <a:pt x="0" y="11"/>
                      <a:pt x="26" y="0"/>
                      <a:pt x="57" y="30"/>
                    </a:cubicBezTo>
                    <a:cubicBezTo>
                      <a:pt x="436" y="397"/>
                      <a:pt x="436" y="397"/>
                      <a:pt x="436" y="397"/>
                    </a:cubicBezTo>
                    <a:cubicBezTo>
                      <a:pt x="468" y="427"/>
                      <a:pt x="468" y="477"/>
                      <a:pt x="436" y="508"/>
                    </a:cubicBezTo>
                    <a:cubicBezTo>
                      <a:pt x="57" y="874"/>
                      <a:pt x="57" y="874"/>
                      <a:pt x="57" y="874"/>
                    </a:cubicBezTo>
                    <a:cubicBezTo>
                      <a:pt x="26" y="904"/>
                      <a:pt x="0" y="893"/>
                      <a:pt x="0" y="849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 bwMode="auto">
              <a:xfrm>
                <a:off x="4657725" y="2517776"/>
                <a:ext cx="1825625" cy="2151063"/>
              </a:xfrm>
              <a:custGeom>
                <a:avLst/>
                <a:gdLst>
                  <a:gd name="T0" fmla="*/ 1209 w 1440"/>
                  <a:gd name="T1" fmla="*/ 978 h 1696"/>
                  <a:gd name="T2" fmla="*/ 848 w 1440"/>
                  <a:gd name="T3" fmla="*/ 1232 h 1696"/>
                  <a:gd name="T4" fmla="*/ 464 w 1440"/>
                  <a:gd name="T5" fmla="*/ 848 h 1696"/>
                  <a:gd name="T6" fmla="*/ 848 w 1440"/>
                  <a:gd name="T7" fmla="*/ 464 h 1696"/>
                  <a:gd name="T8" fmla="*/ 969 w 1440"/>
                  <a:gd name="T9" fmla="*/ 483 h 1696"/>
                  <a:gd name="T10" fmla="*/ 969 w 1440"/>
                  <a:gd name="T11" fmla="*/ 9 h 1696"/>
                  <a:gd name="T12" fmla="*/ 848 w 1440"/>
                  <a:gd name="T13" fmla="*/ 0 h 1696"/>
                  <a:gd name="T14" fmla="*/ 0 w 1440"/>
                  <a:gd name="T15" fmla="*/ 848 h 1696"/>
                  <a:gd name="T16" fmla="*/ 848 w 1440"/>
                  <a:gd name="T17" fmla="*/ 1696 h 1696"/>
                  <a:gd name="T18" fmla="*/ 1440 w 1440"/>
                  <a:gd name="T19" fmla="*/ 1455 h 1696"/>
                  <a:gd name="T20" fmla="*/ 1209 w 1440"/>
                  <a:gd name="T21" fmla="*/ 978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0" h="1696">
                    <a:moveTo>
                      <a:pt x="1209" y="978"/>
                    </a:moveTo>
                    <a:cubicBezTo>
                      <a:pt x="1156" y="1126"/>
                      <a:pt x="1014" y="1232"/>
                      <a:pt x="848" y="1232"/>
                    </a:cubicBezTo>
                    <a:cubicBezTo>
                      <a:pt x="636" y="1232"/>
                      <a:pt x="464" y="1060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890" y="464"/>
                      <a:pt x="931" y="471"/>
                      <a:pt x="969" y="483"/>
                    </a:cubicBezTo>
                    <a:cubicBezTo>
                      <a:pt x="969" y="9"/>
                      <a:pt x="969" y="9"/>
                      <a:pt x="969" y="9"/>
                    </a:cubicBezTo>
                    <a:cubicBezTo>
                      <a:pt x="929" y="3"/>
                      <a:pt x="889" y="0"/>
                      <a:pt x="848" y="0"/>
                    </a:cubicBez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316"/>
                      <a:pt x="380" y="1696"/>
                      <a:pt x="848" y="1696"/>
                    </a:cubicBezTo>
                    <a:cubicBezTo>
                      <a:pt x="1078" y="1696"/>
                      <a:pt x="1287" y="1604"/>
                      <a:pt x="1440" y="1455"/>
                    </a:cubicBezTo>
                    <a:cubicBezTo>
                      <a:pt x="1315" y="1322"/>
                      <a:pt x="1235" y="1156"/>
                      <a:pt x="1209" y="9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7967980" y="3892551"/>
              <a:ext cx="3236384" cy="2434167"/>
              <a:chOff x="5953125" y="2843213"/>
              <a:chExt cx="2427288" cy="1825625"/>
            </a:xfrm>
          </p:grpSpPr>
          <p:sp>
            <p:nvSpPr>
              <p:cNvPr id="23" name="Freeform 22"/>
              <p:cNvSpPr/>
              <p:nvPr/>
            </p:nvSpPr>
            <p:spPr bwMode="auto">
              <a:xfrm>
                <a:off x="5953125" y="2989263"/>
                <a:ext cx="1146175" cy="593725"/>
              </a:xfrm>
              <a:custGeom>
                <a:avLst/>
                <a:gdLst>
                  <a:gd name="T0" fmla="*/ 55 w 904"/>
                  <a:gd name="T1" fmla="*/ 468 h 468"/>
                  <a:gd name="T2" fmla="*/ 30 w 904"/>
                  <a:gd name="T3" fmla="*/ 411 h 468"/>
                  <a:gd name="T4" fmla="*/ 396 w 904"/>
                  <a:gd name="T5" fmla="*/ 32 h 468"/>
                  <a:gd name="T6" fmla="*/ 507 w 904"/>
                  <a:gd name="T7" fmla="*/ 32 h 468"/>
                  <a:gd name="T8" fmla="*/ 873 w 904"/>
                  <a:gd name="T9" fmla="*/ 411 h 468"/>
                  <a:gd name="T10" fmla="*/ 849 w 904"/>
                  <a:gd name="T11" fmla="*/ 468 h 468"/>
                  <a:gd name="T12" fmla="*/ 55 w 904"/>
                  <a:gd name="T13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55" y="468"/>
                    </a:moveTo>
                    <a:cubicBezTo>
                      <a:pt x="11" y="468"/>
                      <a:pt x="0" y="442"/>
                      <a:pt x="30" y="411"/>
                    </a:cubicBezTo>
                    <a:cubicBezTo>
                      <a:pt x="396" y="32"/>
                      <a:pt x="396" y="32"/>
                      <a:pt x="396" y="32"/>
                    </a:cubicBezTo>
                    <a:cubicBezTo>
                      <a:pt x="427" y="0"/>
                      <a:pt x="477" y="0"/>
                      <a:pt x="507" y="32"/>
                    </a:cubicBezTo>
                    <a:cubicBezTo>
                      <a:pt x="873" y="411"/>
                      <a:pt x="873" y="411"/>
                      <a:pt x="873" y="411"/>
                    </a:cubicBezTo>
                    <a:cubicBezTo>
                      <a:pt x="904" y="442"/>
                      <a:pt x="893" y="468"/>
                      <a:pt x="849" y="468"/>
                    </a:cubicBezTo>
                    <a:lnTo>
                      <a:pt x="55" y="46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3"/>
              <p:cNvSpPr/>
              <p:nvPr/>
            </p:nvSpPr>
            <p:spPr bwMode="auto">
              <a:xfrm>
                <a:off x="6230938" y="2843213"/>
                <a:ext cx="2149475" cy="1825625"/>
              </a:xfrm>
              <a:custGeom>
                <a:avLst/>
                <a:gdLst>
                  <a:gd name="T0" fmla="*/ 978 w 1696"/>
                  <a:gd name="T1" fmla="*/ 231 h 1440"/>
                  <a:gd name="T2" fmla="*/ 1232 w 1696"/>
                  <a:gd name="T3" fmla="*/ 592 h 1440"/>
                  <a:gd name="T4" fmla="*/ 848 w 1696"/>
                  <a:gd name="T5" fmla="*/ 976 h 1440"/>
                  <a:gd name="T6" fmla="*/ 464 w 1696"/>
                  <a:gd name="T7" fmla="*/ 592 h 1440"/>
                  <a:gd name="T8" fmla="*/ 487 w 1696"/>
                  <a:gd name="T9" fmla="*/ 462 h 1440"/>
                  <a:gd name="T10" fmla="*/ 10 w 1696"/>
                  <a:gd name="T11" fmla="*/ 462 h 1440"/>
                  <a:gd name="T12" fmla="*/ 0 w 1696"/>
                  <a:gd name="T13" fmla="*/ 592 h 1440"/>
                  <a:gd name="T14" fmla="*/ 848 w 1696"/>
                  <a:gd name="T15" fmla="*/ 1440 h 1440"/>
                  <a:gd name="T16" fmla="*/ 1696 w 1696"/>
                  <a:gd name="T17" fmla="*/ 592 h 1440"/>
                  <a:gd name="T18" fmla="*/ 1455 w 1696"/>
                  <a:gd name="T19" fmla="*/ 0 h 1440"/>
                  <a:gd name="T20" fmla="*/ 978 w 1696"/>
                  <a:gd name="T21" fmla="*/ 231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6" h="1440">
                    <a:moveTo>
                      <a:pt x="978" y="231"/>
                    </a:moveTo>
                    <a:cubicBezTo>
                      <a:pt x="1126" y="284"/>
                      <a:pt x="1232" y="426"/>
                      <a:pt x="1232" y="592"/>
                    </a:cubicBezTo>
                    <a:cubicBezTo>
                      <a:pt x="1232" y="804"/>
                      <a:pt x="1060" y="976"/>
                      <a:pt x="848" y="976"/>
                    </a:cubicBezTo>
                    <a:cubicBezTo>
                      <a:pt x="636" y="976"/>
                      <a:pt x="464" y="804"/>
                      <a:pt x="464" y="592"/>
                    </a:cubicBezTo>
                    <a:cubicBezTo>
                      <a:pt x="464" y="546"/>
                      <a:pt x="472" y="503"/>
                      <a:pt x="487" y="462"/>
                    </a:cubicBezTo>
                    <a:cubicBezTo>
                      <a:pt x="10" y="462"/>
                      <a:pt x="10" y="462"/>
                      <a:pt x="10" y="462"/>
                    </a:cubicBezTo>
                    <a:cubicBezTo>
                      <a:pt x="3" y="504"/>
                      <a:pt x="0" y="548"/>
                      <a:pt x="0" y="592"/>
                    </a:cubicBezTo>
                    <a:cubicBezTo>
                      <a:pt x="0" y="1060"/>
                      <a:pt x="380" y="1440"/>
                      <a:pt x="848" y="1440"/>
                    </a:cubicBezTo>
                    <a:cubicBezTo>
                      <a:pt x="1316" y="1440"/>
                      <a:pt x="1696" y="1060"/>
                      <a:pt x="1696" y="592"/>
                    </a:cubicBezTo>
                    <a:cubicBezTo>
                      <a:pt x="1696" y="362"/>
                      <a:pt x="1604" y="153"/>
                      <a:pt x="1455" y="0"/>
                    </a:cubicBezTo>
                    <a:cubicBezTo>
                      <a:pt x="1322" y="125"/>
                      <a:pt x="1156" y="205"/>
                      <a:pt x="978" y="23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8770198" y="1363135"/>
              <a:ext cx="2434167" cy="3276600"/>
              <a:chOff x="6554788" y="946151"/>
              <a:chExt cx="1825625" cy="2457450"/>
            </a:xfrm>
          </p:grpSpPr>
          <p:sp>
            <p:nvSpPr>
              <p:cNvPr id="21" name="Freeform 20"/>
              <p:cNvSpPr/>
              <p:nvPr/>
            </p:nvSpPr>
            <p:spPr bwMode="auto">
              <a:xfrm>
                <a:off x="6691313" y="2257426"/>
                <a:ext cx="593725" cy="1146175"/>
              </a:xfrm>
              <a:custGeom>
                <a:avLst/>
                <a:gdLst>
                  <a:gd name="T0" fmla="*/ 468 w 468"/>
                  <a:gd name="T1" fmla="*/ 849 h 904"/>
                  <a:gd name="T2" fmla="*/ 410 w 468"/>
                  <a:gd name="T3" fmla="*/ 874 h 904"/>
                  <a:gd name="T4" fmla="*/ 32 w 468"/>
                  <a:gd name="T5" fmla="*/ 508 h 904"/>
                  <a:gd name="T6" fmla="*/ 32 w 468"/>
                  <a:gd name="T7" fmla="*/ 397 h 904"/>
                  <a:gd name="T8" fmla="*/ 410 w 468"/>
                  <a:gd name="T9" fmla="*/ 30 h 904"/>
                  <a:gd name="T10" fmla="*/ 468 w 468"/>
                  <a:gd name="T11" fmla="*/ 55 h 904"/>
                  <a:gd name="T12" fmla="*/ 468 w 468"/>
                  <a:gd name="T13" fmla="*/ 849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468" y="849"/>
                    </a:moveTo>
                    <a:cubicBezTo>
                      <a:pt x="468" y="893"/>
                      <a:pt x="442" y="904"/>
                      <a:pt x="410" y="874"/>
                    </a:cubicBezTo>
                    <a:cubicBezTo>
                      <a:pt x="32" y="508"/>
                      <a:pt x="32" y="508"/>
                      <a:pt x="32" y="508"/>
                    </a:cubicBezTo>
                    <a:cubicBezTo>
                      <a:pt x="0" y="477"/>
                      <a:pt x="0" y="427"/>
                      <a:pt x="32" y="397"/>
                    </a:cubicBezTo>
                    <a:cubicBezTo>
                      <a:pt x="410" y="30"/>
                      <a:pt x="410" y="30"/>
                      <a:pt x="410" y="30"/>
                    </a:cubicBezTo>
                    <a:cubicBezTo>
                      <a:pt x="442" y="0"/>
                      <a:pt x="468" y="11"/>
                      <a:pt x="468" y="55"/>
                    </a:cubicBezTo>
                    <a:lnTo>
                      <a:pt x="468" y="84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21"/>
              <p:cNvSpPr/>
              <p:nvPr/>
            </p:nvSpPr>
            <p:spPr bwMode="auto">
              <a:xfrm>
                <a:off x="6554788" y="946151"/>
                <a:ext cx="1825625" cy="2151063"/>
              </a:xfrm>
              <a:custGeom>
                <a:avLst/>
                <a:gdLst>
                  <a:gd name="T0" fmla="*/ 592 w 1440"/>
                  <a:gd name="T1" fmla="*/ 0 h 1696"/>
                  <a:gd name="T2" fmla="*/ 0 w 1440"/>
                  <a:gd name="T3" fmla="*/ 241 h 1696"/>
                  <a:gd name="T4" fmla="*/ 231 w 1440"/>
                  <a:gd name="T5" fmla="*/ 718 h 1696"/>
                  <a:gd name="T6" fmla="*/ 592 w 1440"/>
                  <a:gd name="T7" fmla="*/ 464 h 1696"/>
                  <a:gd name="T8" fmla="*/ 976 w 1440"/>
                  <a:gd name="T9" fmla="*/ 848 h 1696"/>
                  <a:gd name="T10" fmla="*/ 592 w 1440"/>
                  <a:gd name="T11" fmla="*/ 1232 h 1696"/>
                  <a:gd name="T12" fmla="*/ 452 w 1440"/>
                  <a:gd name="T13" fmla="*/ 1206 h 1696"/>
                  <a:gd name="T14" fmla="*/ 452 w 1440"/>
                  <a:gd name="T15" fmla="*/ 1300 h 1696"/>
                  <a:gd name="T16" fmla="*/ 389 w 1440"/>
                  <a:gd name="T17" fmla="*/ 1300 h 1696"/>
                  <a:gd name="T18" fmla="*/ 389 w 1440"/>
                  <a:gd name="T19" fmla="*/ 1671 h 1696"/>
                  <a:gd name="T20" fmla="*/ 592 w 1440"/>
                  <a:gd name="T21" fmla="*/ 1696 h 1696"/>
                  <a:gd name="T22" fmla="*/ 1440 w 1440"/>
                  <a:gd name="T23" fmla="*/ 848 h 1696"/>
                  <a:gd name="T24" fmla="*/ 592 w 1440"/>
                  <a:gd name="T25" fmla="*/ 0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0" h="1696">
                    <a:moveTo>
                      <a:pt x="592" y="0"/>
                    </a:moveTo>
                    <a:cubicBezTo>
                      <a:pt x="362" y="0"/>
                      <a:pt x="153" y="92"/>
                      <a:pt x="0" y="241"/>
                    </a:cubicBezTo>
                    <a:cubicBezTo>
                      <a:pt x="125" y="374"/>
                      <a:pt x="205" y="540"/>
                      <a:pt x="231" y="718"/>
                    </a:cubicBezTo>
                    <a:cubicBezTo>
                      <a:pt x="284" y="570"/>
                      <a:pt x="426" y="464"/>
                      <a:pt x="592" y="464"/>
                    </a:cubicBezTo>
                    <a:cubicBezTo>
                      <a:pt x="804" y="464"/>
                      <a:pt x="976" y="636"/>
                      <a:pt x="976" y="848"/>
                    </a:cubicBezTo>
                    <a:cubicBezTo>
                      <a:pt x="976" y="1060"/>
                      <a:pt x="804" y="1232"/>
                      <a:pt x="592" y="1232"/>
                    </a:cubicBezTo>
                    <a:cubicBezTo>
                      <a:pt x="543" y="1232"/>
                      <a:pt x="495" y="1223"/>
                      <a:pt x="452" y="1206"/>
                    </a:cubicBezTo>
                    <a:cubicBezTo>
                      <a:pt x="452" y="1300"/>
                      <a:pt x="452" y="1300"/>
                      <a:pt x="452" y="1300"/>
                    </a:cubicBezTo>
                    <a:cubicBezTo>
                      <a:pt x="389" y="1300"/>
                      <a:pt x="389" y="1300"/>
                      <a:pt x="389" y="1300"/>
                    </a:cubicBezTo>
                    <a:cubicBezTo>
                      <a:pt x="389" y="1671"/>
                      <a:pt x="389" y="1671"/>
                      <a:pt x="389" y="1671"/>
                    </a:cubicBezTo>
                    <a:cubicBezTo>
                      <a:pt x="454" y="1687"/>
                      <a:pt x="522" y="1696"/>
                      <a:pt x="592" y="1696"/>
                    </a:cubicBezTo>
                    <a:cubicBezTo>
                      <a:pt x="1060" y="1696"/>
                      <a:pt x="1440" y="1316"/>
                      <a:pt x="1440" y="848"/>
                    </a:cubicBezTo>
                    <a:cubicBezTo>
                      <a:pt x="1440" y="380"/>
                      <a:pt x="1060" y="0"/>
                      <a:pt x="5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 rot="18920653">
              <a:off x="6614389" y="1959675"/>
              <a:ext cx="1084827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 rot="2904439">
              <a:off x="9713530" y="2071950"/>
              <a:ext cx="1348425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 rot="3328205">
              <a:off x="6381839" y="5171931"/>
              <a:ext cx="1276620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rot="18872992">
              <a:off x="9524091" y="5259067"/>
              <a:ext cx="1436559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30"/>
          <p:cNvGrpSpPr/>
          <p:nvPr/>
        </p:nvGrpSpPr>
        <p:grpSpPr>
          <a:xfrm>
            <a:off x="6924671" y="2712385"/>
            <a:ext cx="3609160" cy="572731"/>
            <a:chOff x="8633669" y="2306010"/>
            <a:chExt cx="2990246" cy="625370"/>
          </a:xfrm>
        </p:grpSpPr>
        <p:sp>
          <p:nvSpPr>
            <p:cNvPr id="3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0"/>
          <p:cNvGrpSpPr/>
          <p:nvPr/>
        </p:nvGrpSpPr>
        <p:grpSpPr>
          <a:xfrm>
            <a:off x="6924671" y="3535890"/>
            <a:ext cx="3609160" cy="572731"/>
            <a:chOff x="8633669" y="2306010"/>
            <a:chExt cx="2990246" cy="625370"/>
          </a:xfrm>
        </p:grpSpPr>
        <p:sp>
          <p:nvSpPr>
            <p:cNvPr id="34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0"/>
          <p:cNvGrpSpPr/>
          <p:nvPr/>
        </p:nvGrpSpPr>
        <p:grpSpPr>
          <a:xfrm>
            <a:off x="6924671" y="4359397"/>
            <a:ext cx="3609160" cy="572731"/>
            <a:chOff x="8633669" y="2306010"/>
            <a:chExt cx="2990246" cy="625370"/>
          </a:xfrm>
        </p:grpSpPr>
        <p:sp>
          <p:nvSpPr>
            <p:cNvPr id="37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0"/>
          <p:cNvGrpSpPr/>
          <p:nvPr/>
        </p:nvGrpSpPr>
        <p:grpSpPr>
          <a:xfrm>
            <a:off x="6924671" y="5182902"/>
            <a:ext cx="3609160" cy="572731"/>
            <a:chOff x="8633669" y="2306010"/>
            <a:chExt cx="2990246" cy="625370"/>
          </a:xfrm>
        </p:grpSpPr>
        <p:sp>
          <p:nvSpPr>
            <p:cNvPr id="4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942282" y="5733316"/>
            <a:ext cx="426295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2400" dirty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感谢聆听，批评指导</a:t>
            </a:r>
            <a:endParaRPr lang="zh-CN" altLang="en-US" sz="2400" dirty="0">
              <a:solidFill>
                <a:schemeClr val="accent2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942281" y="4207247"/>
            <a:ext cx="5487094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9600" dirty="0" smtClean="0">
                <a:solidFill>
                  <a:schemeClr val="accent2">
                    <a:lumMod val="75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THANK YOU</a:t>
            </a:r>
            <a:endParaRPr lang="en-US" altLang="zh-CN" sz="9600" dirty="0">
              <a:solidFill>
                <a:schemeClr val="accent2">
                  <a:lumMod val="75000"/>
                </a:schemeClr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0">
        <p:checker/>
      </p:transition>
    </mc:Choice>
    <mc:Fallback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99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99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4" grpId="1"/>
      <p:bldP spid="8" grpId="0"/>
      <p:bldP spid="8" grpId="1"/>
    </p:bldLst>
  </p:timing>
</p:sld>
</file>

<file path=ppt/tags/tag1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2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3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4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5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6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7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8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9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10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p="http://schemas.openxmlformats.org/presentationml/2006/main">
  <p:tag name="MH" val="20161022193151"/>
  <p:tag name="MH_LIBRARY" val="GRAPHIC"/>
  <p:tag name="MH_TYPE" val="SubTitle"/>
  <p:tag name="MH_ORDER" val="2"/>
</p:tagLst>
</file>

<file path=ppt/tags/tag12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3.xml><?xml version="1.0" encoding="utf-8"?>
<p:tagLst xmlns:p="http://schemas.openxmlformats.org/presentationml/2006/main">
  <p:tag name="MH" val="20161022204453"/>
  <p:tag name="MH_LIBRARY" val="GRAPHIC"/>
</p:tagLst>
</file>

<file path=ppt/tags/tag14.xml><?xml version="1.0" encoding="utf-8"?>
<p:tagLst xmlns:p="http://schemas.openxmlformats.org/presentationml/2006/main">
  <p:tag name="MH" val="20161022193151"/>
  <p:tag name="MH_LIBRARY" val="GRAPHIC"/>
  <p:tag name="MH_TYPE" val="SubTitle"/>
  <p:tag name="MH_ORDER" val="2"/>
</p:tagLst>
</file>

<file path=ppt/tags/tag15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6.xml><?xml version="1.0" encoding="utf-8"?>
<p:tagLst xmlns:p="http://schemas.openxmlformats.org/presentationml/2006/main">
  <p:tag name="MH" val="20161022204453"/>
  <p:tag name="MH_LIBRARY" val="GRAPHIC"/>
</p:tagLst>
</file>

<file path=ppt/tags/tag17.xml><?xml version="1.0" encoding="utf-8"?>
<p:tagLst xmlns:p="http://schemas.openxmlformats.org/presentationml/2006/main">
  <p:tag name="MH" val="20161022193151"/>
  <p:tag name="MH_LIBRARY" val="GRAPHIC"/>
  <p:tag name="MH_TYPE" val="SubTitle"/>
  <p:tag name="MH_ORDER" val="2"/>
</p:tagLst>
</file>

<file path=ppt/tags/tag18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9.xml><?xml version="1.0" encoding="utf-8"?>
<p:tagLst xmlns:p="http://schemas.openxmlformats.org/presentationml/2006/main">
  <p:tag name="MH" val="20161022204453"/>
  <p:tag name="MH_LIBRARY" val="GRAPHIC"/>
</p:tagLst>
</file>

<file path=ppt/tags/tag20.xml><?xml version="1.0" encoding="utf-8"?>
<p:tagLst xmlns:p="http://schemas.openxmlformats.org/presentationml/2006/main">
  <p:tag name="MH" val="20161022193151"/>
  <p:tag name="MH_LIBRARY" val="GRAPHIC"/>
  <p:tag name="MH_TYPE" val="SubTitle"/>
  <p:tag name="MH_ORDER" val="2"/>
</p:tagLst>
</file>

<file path=ppt/tags/tag21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2.xml><?xml version="1.0" encoding="utf-8"?>
<p:tagLst xmlns:p="http://schemas.openxmlformats.org/presentationml/2006/main">
  <p:tag name="MH" val="20161022204453"/>
  <p:tag name="MH_LIBRARY" val="GRAPHIC"/>
</p:tagLst>
</file>

<file path=ppt/theme/theme1.xml><?xml version="1.0" encoding="utf-8"?>
<a:theme xmlns:a="http://schemas.openxmlformats.org/drawingml/2006/main" name="自定义设计方案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33F50"/>
      </a:accent1>
      <a:accent2>
        <a:srgbClr val="CA8F45"/>
      </a:accent2>
      <a:accent3>
        <a:srgbClr val="333F50"/>
      </a:accent3>
      <a:accent4>
        <a:srgbClr val="CA8F45"/>
      </a:accent4>
      <a:accent5>
        <a:srgbClr val="333F50"/>
      </a:accent5>
      <a:accent6>
        <a:srgbClr val="CA8F45"/>
      </a:accent6>
      <a:hlink>
        <a:srgbClr val="333F50"/>
      </a:hlink>
      <a:folHlink>
        <a:srgbClr val="CA8F4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7258</Words>
  <Application>WPS 演示</Application>
  <PresentationFormat>自定义</PresentationFormat>
  <Paragraphs>349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7" baseType="lpstr">
      <vt:lpstr>Arial</vt:lpstr>
      <vt:lpstr>宋体</vt:lpstr>
      <vt:lpstr>Wingdings</vt:lpstr>
      <vt:lpstr>Calibri</vt:lpstr>
      <vt:lpstr>Calibri Light</vt:lpstr>
      <vt:lpstr>微软雅黑</vt:lpstr>
      <vt:lpstr>Times New Roman</vt:lpstr>
      <vt:lpstr>Arial Narrow</vt:lpstr>
      <vt:lpstr>Open Sans</vt:lpstr>
      <vt:lpstr>Open Sans</vt:lpstr>
      <vt:lpstr>Arial Unicode MS</vt:lpstr>
      <vt:lpstr>Helvetica Light</vt:lpstr>
      <vt:lpstr>Impact</vt:lpstr>
      <vt:lpstr>Segoe Print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bt226</dc:title>
  <dc:creator/>
  <cp:lastModifiedBy>Administrator</cp:lastModifiedBy>
  <cp:revision>2</cp:revision>
  <dcterms:created xsi:type="dcterms:W3CDTF">2016-11-29T17:37:00Z</dcterms:created>
  <dcterms:modified xsi:type="dcterms:W3CDTF">2017-09-19T03:27:35Z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2052-10.1.0.6749</vt:lpwstr>
  </property>
</Properties>
</file>