
<file path=[Content_Types].xml><?xml version="1.0" encoding="utf-8"?>
<Types xmlns="http://schemas.openxmlformats.org/package/2006/content-types">
  <Default Extension="png" ContentType="image/png"/>
  <Default Extension="jpeg" ContentType="image/jpeg"/>
  <Default Extension="emf" ContentType="image/x-emf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tags/tag2.xml" ContentType="application/vnd.openxmlformats-officedocument.presentationml.tags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648" r:id="rId1"/>
  </p:sldMasterIdLst>
  <p:notesMasterIdLst>
    <p:notesMasterId r:id="rId17"/>
  </p:notesMasterIdLst>
  <p:sldIdLst>
    <p:sldId id="260" r:id="rId2"/>
    <p:sldId id="261" r:id="rId3"/>
    <p:sldId id="262" r:id="rId4"/>
    <p:sldId id="272" r:id="rId5"/>
    <p:sldId id="263" r:id="rId6"/>
    <p:sldId id="264" r:id="rId7"/>
    <p:sldId id="265" r:id="rId8"/>
    <p:sldId id="266" r:id="rId9"/>
    <p:sldId id="267" r:id="rId10"/>
    <p:sldId id="268" r:id="rId11"/>
    <p:sldId id="269" r:id="rId12"/>
    <p:sldId id="270" r:id="rId13"/>
    <p:sldId id="271" r:id="rId14"/>
    <p:sldId id="273" r:id="rId15"/>
    <p:sldId id="274" r:id="rId16"/>
  </p:sldIdLst>
  <p:sldSz cx="12192000" cy="6858000"/>
  <p:notesSz cx="6858000" cy="9144000"/>
  <p:custDataLst>
    <p:tags r:id="rId18"/>
  </p:custDataLst>
  <p:defaultTextStyle>
    <a:defPPr>
      <a:defRPr lang="zh-CN"/>
    </a:defPPr>
    <a:lvl1pPr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1pPr>
    <a:lvl2pPr marL="4572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2pPr>
    <a:lvl3pPr marL="9144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3pPr>
    <a:lvl4pPr marL="13716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4pPr>
    <a:lvl5pPr marL="18288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C3239D"/>
    <a:srgbClr val="745A94"/>
    <a:srgbClr val="554FA5"/>
    <a:srgbClr val="017BAE"/>
    <a:srgbClr val="760A79"/>
    <a:srgbClr val="D62D34"/>
    <a:srgbClr val="8E1B1E"/>
    <a:srgbClr val="9A101A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786" autoAdjust="0"/>
    <p:restoredTop sz="94660"/>
  </p:normalViewPr>
  <p:slideViewPr>
    <p:cSldViewPr snapToGrid="0">
      <p:cViewPr varScale="1">
        <p:scale>
          <a:sx n="87" d="100"/>
          <a:sy n="87" d="100"/>
        </p:scale>
        <p:origin x="702" y="78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" d="1"/>
        <a:sy n="1" d="1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tags" Target="tags/tag1.xml"/><Relationship Id="rId3" Type="http://schemas.openxmlformats.org/officeDocument/2006/relationships/slide" Target="slides/slide2.xml"/><Relationship Id="rId21" Type="http://schemas.openxmlformats.org/officeDocument/2006/relationships/theme" Target="theme/theme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notesMaster" Target="notesMasters/notesMaster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10" Type="http://schemas.openxmlformats.org/officeDocument/2006/relationships/slide" Target="slides/slide9.xml"/><Relationship Id="rId19" Type="http://schemas.openxmlformats.org/officeDocument/2006/relationships/presProps" Target="pres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tableStyles" Target="tableStyle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 eaLnBrk="1" fontAlgn="auto" hangingPunct="1">
              <a:spcBef>
                <a:spcPts val="0"/>
              </a:spcBef>
              <a:spcAft>
                <a:spcPts val="0"/>
              </a:spcAft>
              <a:defRPr sz="1200">
                <a:latin typeface="+mn-lt"/>
                <a:ea typeface="+mn-ea"/>
              </a:defRPr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 eaLnBrk="1" fontAlgn="auto" hangingPunct="1">
              <a:spcBef>
                <a:spcPts val="0"/>
              </a:spcBef>
              <a:spcAft>
                <a:spcPts val="0"/>
              </a:spcAft>
              <a:defRPr sz="1200">
                <a:latin typeface="+mn-lt"/>
                <a:ea typeface="+mn-ea"/>
              </a:defRPr>
            </a:lvl1pPr>
          </a:lstStyle>
          <a:p>
            <a:pPr>
              <a:defRPr/>
            </a:pPr>
            <a:fld id="{EB88D5BC-63C3-4979-A903-3DEC0F0460A3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pPr lvl="0"/>
            <a:endParaRPr lang="zh-CN" altLang="en-US" noProof="0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noProof="0"/>
              <a:t>单击此处编辑母版文本样式</a:t>
            </a:r>
          </a:p>
          <a:p>
            <a:pPr lvl="1"/>
            <a:r>
              <a:rPr lang="zh-CN" altLang="en-US" noProof="0"/>
              <a:t>第二级</a:t>
            </a:r>
          </a:p>
          <a:p>
            <a:pPr lvl="2"/>
            <a:r>
              <a:rPr lang="zh-CN" altLang="en-US" noProof="0"/>
              <a:t>第三级</a:t>
            </a:r>
          </a:p>
          <a:p>
            <a:pPr lvl="3"/>
            <a:r>
              <a:rPr lang="zh-CN" altLang="en-US" noProof="0"/>
              <a:t>第四级</a:t>
            </a:r>
          </a:p>
          <a:p>
            <a:pPr lvl="4"/>
            <a:r>
              <a:rPr lang="zh-CN" altLang="en-US" noProof="0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 eaLnBrk="1" fontAlgn="auto" hangingPunct="1">
              <a:spcBef>
                <a:spcPts val="0"/>
              </a:spcBef>
              <a:spcAft>
                <a:spcPts val="0"/>
              </a:spcAft>
              <a:defRPr sz="1200">
                <a:latin typeface="+mn-lt"/>
                <a:ea typeface="+mn-ea"/>
              </a:defRPr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 algn="r" eaLnBrk="1" hangingPunct="1">
              <a:defRPr sz="1200"/>
            </a:lvl1pPr>
          </a:lstStyle>
          <a:p>
            <a:pPr>
              <a:defRPr/>
            </a:pPr>
            <a:fld id="{ADBB6C68-C987-4E1C-B968-F19B7C0D9D95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7284077"/>
      </p:ext>
    </p:extLst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3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1843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1843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33FD0866-3DE1-4904-80F2-99E689E04A3C}" type="slidenum">
              <a:rPr lang="zh-CN" altLang="en-US" smtClean="0"/>
              <a:pPr eaLnBrk="1" hangingPunct="1"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150064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58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19459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19460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B246FF06-89FD-4C72-B959-7AA4E8B60597}" type="slidenum">
              <a:rPr lang="zh-CN" altLang="en-US" smtClean="0"/>
              <a:pPr eaLnBrk="1" hangingPunct="1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525871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82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0483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0484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8A1A321E-3388-49B2-B80E-0B68D5305979}" type="slidenum">
              <a:rPr lang="zh-CN" altLang="en-US" smtClean="0"/>
              <a:pPr eaLnBrk="1" hangingPunct="1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604704354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06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1507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1508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087889D7-2CD7-4F2D-BDD7-C815E2748186}" type="slidenum">
              <a:rPr lang="zh-CN" altLang="en-US" smtClean="0"/>
              <a:pPr eaLnBrk="1" hangingPunct="1"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11225297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30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2531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2532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CF50BD1E-2123-46D8-8FCA-C92BC6372DA4}" type="slidenum">
              <a:rPr lang="zh-CN" altLang="en-US" smtClean="0"/>
              <a:pPr eaLnBrk="1" hangingPunct="1"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57445180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5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355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355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FCAA8169-2169-422E-960E-5F956AD06255}" type="slidenum">
              <a:rPr lang="zh-CN" altLang="en-US" smtClean="0"/>
              <a:pPr eaLnBrk="1" hangingPunct="1"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12479601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78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4579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4580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AB814154-67D6-4ECB-9B7B-4C7E62714465}" type="slidenum">
              <a:rPr lang="zh-CN" altLang="en-US" smtClean="0"/>
              <a:pPr eaLnBrk="1" hangingPunct="1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59818597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02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5603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5604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99B9DE09-777F-462F-89C1-5C56A0A730C1}" type="slidenum">
              <a:rPr lang="zh-CN" altLang="en-US" smtClean="0"/>
              <a:pPr eaLnBrk="1" hangingPunct="1"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6669793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26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6627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6628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09454538-4276-48EE-A9A6-226ADEBC2770}" type="slidenum">
              <a:rPr lang="zh-CN" altLang="en-US" smtClean="0"/>
              <a:pPr eaLnBrk="1" hangingPunct="1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98121037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50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7651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7652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C8050814-9EC5-4BF1-AC17-0E30F6E4B91A}" type="slidenum">
              <a:rPr lang="zh-CN" altLang="en-US" smtClean="0"/>
              <a:pPr eaLnBrk="1" hangingPunct="1"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25980817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7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867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867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FCA1985B-1556-4129-BD3B-39527BD2EDC3}" type="slidenum">
              <a:rPr lang="zh-CN" altLang="en-US" smtClean="0"/>
              <a:pPr eaLnBrk="1" hangingPunct="1"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27732418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98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9699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9700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927211D8-F635-437B-9417-30F082DE5AE1}" type="slidenum">
              <a:rPr lang="zh-CN" altLang="en-US" smtClean="0"/>
              <a:pPr eaLnBrk="1" hangingPunct="1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84056969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22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0723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0724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F91971A7-F4F0-4637-B26C-D135C2E08569}" type="slidenum">
              <a:rPr lang="zh-CN" altLang="en-US" smtClean="0"/>
              <a:pPr eaLnBrk="1" hangingPunct="1"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64202775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46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1747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1748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CACBE6D9-4DCD-4CAE-9AF5-9E0B73F9ABB3}" type="slidenum">
              <a:rPr lang="zh-CN" altLang="en-US" smtClean="0"/>
              <a:pPr eaLnBrk="1" hangingPunct="1"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48218394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70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2771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2772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fld id="{9B4DAB26-7D75-4CF5-9919-1E217FA493A5}" type="slidenum">
              <a:rPr lang="zh-CN" altLang="en-US" smtClean="0"/>
              <a:pPr eaLnBrk="1" hangingPunct="1"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09052576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/>
              <a:t>单击此处编辑母版副标题样式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AAD8AD77-CCA1-4F7A-AF32-E03BB157F578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9BF96C79-6B44-4734-A7C2-34C1456EF306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66638331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45DDBE3E-9022-4DDC-9755-8CF62C82727B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5BDC48A0-CC05-4165-B44D-980B5392F153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27562968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1A855F8E-3781-4BAA-899B-EC4AE7079063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42A1C1A1-4E28-4CBB-9821-18E9434BB5E6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9453311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774FD05C-D039-41E7-BDB7-8BB0CE1127A5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6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050BB22E-BFFE-4AA0-8E9F-5F072439F6CC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12463510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7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7B040D92-258A-486A-8D19-E8F038A7BDE5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8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9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47A8B590-97E8-4F52-8355-856C160C8D97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08732718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6A933124-16BC-410E-9ED3-FB6E3657171F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4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5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0CC8851F-4F72-4B57-9B18-47DA66AFBF08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65721257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DC9566AD-EDC5-4544-9E95-A14524820F7F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3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4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FC41E4DD-7CDF-456F-ACEF-7E3B696BD8C5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3542951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5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DCF54BCA-3A0F-4AD6-B369-D283F67BAE9D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6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AD1E7C18-D701-470E-AEF0-D9C898BAFFEE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64698440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 rtlCol="0">
            <a:normAutofit/>
          </a:bodyPr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pPr lvl="0"/>
            <a:endParaRPr lang="zh-CN" altLang="en-US" noProof="0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5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AFEA2BAC-6BF3-437C-81F1-D130646BE10D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6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A7EFB553-866E-44E6-876A-D63DE5942812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813458182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6DF624F2-DE85-47CD-B6AA-4127122CB077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F533E06C-3F26-415A-AD94-44F59B515AC1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54206810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&#10;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2F64F37B-F2C9-46DE-8273-9BB24916474B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88307033-F059-4973-A541-72EB32BF8762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8478491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6" name="标题占位符 1"/>
          <p:cNvSpPr>
            <a:spLocks noGrp="1"/>
          </p:cNvSpPr>
          <p:nvPr>
            <p:ph type="title"/>
          </p:nvPr>
        </p:nvSpPr>
        <p:spPr bwMode="auto">
          <a:xfrm>
            <a:off x="838200" y="365125"/>
            <a:ext cx="10515600" cy="13255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en-US"/>
              <a:t>单击此处编辑母版标题样式</a:t>
            </a:r>
          </a:p>
        </p:txBody>
      </p:sp>
      <p:sp>
        <p:nvSpPr>
          <p:cNvPr id="1027" name="文本占位符 2"/>
          <p:cNvSpPr>
            <a:spLocks noGrp="1"/>
          </p:cNvSpPr>
          <p:nvPr>
            <p:ph type="body" idx="1"/>
          </p:nvPr>
        </p:nvSpPr>
        <p:spPr bwMode="auto">
          <a:xfrm>
            <a:off x="838200" y="1825625"/>
            <a:ext cx="10515600" cy="43513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 eaLnBrk="1" fontAlgn="auto" hangingPunct="1">
              <a:spcBef>
                <a:spcPts val="0"/>
              </a:spcBef>
              <a:spcAft>
                <a:spcPts val="0"/>
              </a:spcAft>
              <a:defRPr sz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</a:defRPr>
            </a:lvl1pPr>
          </a:lstStyle>
          <a:p>
            <a:pPr>
              <a:defRPr/>
            </a:pPr>
            <a:fld id="{0FF10FD8-7AC1-4CD3-B3BC-7BFDA2496125}" type="datetimeFigureOut">
              <a:rPr lang="zh-CN" altLang="en-US"/>
              <a:pPr>
                <a:defRPr/>
              </a:pPr>
              <a:t>2018/8/30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 eaLnBrk="1" fontAlgn="auto" hangingPunct="1">
              <a:spcBef>
                <a:spcPts val="0"/>
              </a:spcBef>
              <a:spcAft>
                <a:spcPts val="0"/>
              </a:spcAft>
              <a:defRPr sz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</a:defRPr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>
            <a:lvl1pPr algn="r" eaLnBrk="1" hangingPunct="1">
              <a:defRPr sz="1200">
                <a:solidFill>
                  <a:srgbClr val="898989"/>
                </a:solidFill>
              </a:defRPr>
            </a:lvl1pPr>
          </a:lstStyle>
          <a:p>
            <a:pPr>
              <a:defRPr/>
            </a:pPr>
            <a:fld id="{90F34BCD-59C2-4D97-82D5-DCD1FB8BB132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  <a:lvl2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2pPr>
      <a:lvl3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3pPr>
      <a:lvl4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4pPr>
      <a:lvl5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5pPr>
      <a:lvl6pPr marL="4572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6pPr>
      <a:lvl7pPr marL="9144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7pPr>
      <a:lvl8pPr marL="13716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8pPr>
      <a:lvl9pPr marL="18288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9pPr>
    </p:titleStyle>
    <p:bodyStyle>
      <a:lvl1pPr marL="228600" indent="-228600" algn="l" rtl="0" eaLnBrk="0" fontAlgn="base" hangingPunct="0">
        <a:lnSpc>
          <a:spcPct val="90000"/>
        </a:lnSpc>
        <a:spcBef>
          <a:spcPts val="1000"/>
        </a:spcBef>
        <a:spcAft>
          <a:spcPct val="0"/>
        </a:spcAft>
        <a:buFont typeface="Arial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charset="0"/>
        <a:buChar char="•"/>
        <a:defRPr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charset="0"/>
        <a:buChar char="•"/>
        <a:defRPr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emf"/><Relationship Id="rId13" Type="http://schemas.openxmlformats.org/officeDocument/2006/relationships/image" Target="../media/image10.emf"/><Relationship Id="rId18" Type="http://schemas.openxmlformats.org/officeDocument/2006/relationships/image" Target="../media/image15.emf"/><Relationship Id="rId3" Type="http://schemas.openxmlformats.org/officeDocument/2006/relationships/notesSlide" Target="../notesSlides/notesSlide1.xml"/><Relationship Id="rId7" Type="http://schemas.openxmlformats.org/officeDocument/2006/relationships/image" Target="../media/image4.emf"/><Relationship Id="rId12" Type="http://schemas.openxmlformats.org/officeDocument/2006/relationships/image" Target="../media/image9.emf"/><Relationship Id="rId17" Type="http://schemas.openxmlformats.org/officeDocument/2006/relationships/image" Target="../media/image14.emf"/><Relationship Id="rId2" Type="http://schemas.openxmlformats.org/officeDocument/2006/relationships/slideLayout" Target="../slideLayouts/slideLayout2.xml"/><Relationship Id="rId16" Type="http://schemas.openxmlformats.org/officeDocument/2006/relationships/image" Target="../media/image13.emf"/><Relationship Id="rId1" Type="http://schemas.openxmlformats.org/officeDocument/2006/relationships/tags" Target="../tags/tag2.xml"/><Relationship Id="rId6" Type="http://schemas.openxmlformats.org/officeDocument/2006/relationships/image" Target="../media/image3.emf"/><Relationship Id="rId11" Type="http://schemas.openxmlformats.org/officeDocument/2006/relationships/image" Target="../media/image8.emf"/><Relationship Id="rId5" Type="http://schemas.openxmlformats.org/officeDocument/2006/relationships/image" Target="../media/image2.emf"/><Relationship Id="rId15" Type="http://schemas.openxmlformats.org/officeDocument/2006/relationships/image" Target="../media/image12.emf"/><Relationship Id="rId10" Type="http://schemas.openxmlformats.org/officeDocument/2006/relationships/image" Target="../media/image7.emf"/><Relationship Id="rId4" Type="http://schemas.openxmlformats.org/officeDocument/2006/relationships/image" Target="../media/image1.jpeg"/><Relationship Id="rId9" Type="http://schemas.openxmlformats.org/officeDocument/2006/relationships/image" Target="../media/image6.emf"/><Relationship Id="rId14" Type="http://schemas.openxmlformats.org/officeDocument/2006/relationships/image" Target="../media/image11.emf"/></Relationships>
</file>

<file path=ppt/slides/_rels/slide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1.png"/><Relationship Id="rId3" Type="http://schemas.openxmlformats.org/officeDocument/2006/relationships/image" Target="../media/image16.png"/><Relationship Id="rId7" Type="http://schemas.openxmlformats.org/officeDocument/2006/relationships/image" Target="../media/image20.pn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19.png"/><Relationship Id="rId5" Type="http://schemas.openxmlformats.org/officeDocument/2006/relationships/image" Target="../media/image18.png"/><Relationship Id="rId4" Type="http://schemas.openxmlformats.org/officeDocument/2006/relationships/image" Target="../media/image17.png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2.pn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23.jpeg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pn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27.png"/><Relationship Id="rId5" Type="http://schemas.openxmlformats.org/officeDocument/2006/relationships/image" Target="../media/image26.png"/><Relationship Id="rId4" Type="http://schemas.openxmlformats.org/officeDocument/2006/relationships/image" Target="../media/image25.pn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pn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30.png"/><Relationship Id="rId4" Type="http://schemas.openxmlformats.org/officeDocument/2006/relationships/image" Target="../media/image29.pn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31.jpe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33.png"/><Relationship Id="rId4" Type="http://schemas.openxmlformats.org/officeDocument/2006/relationships/image" Target="../media/image32.png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2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2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2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4.pn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36.png"/><Relationship Id="rId4" Type="http://schemas.openxmlformats.org/officeDocument/2006/relationships/image" Target="../media/image35.png"/></Relationships>
</file>

<file path=ppt/slides/_rels/slide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2.png"/><Relationship Id="rId3" Type="http://schemas.openxmlformats.org/officeDocument/2006/relationships/image" Target="../media/image37.png"/><Relationship Id="rId7" Type="http://schemas.openxmlformats.org/officeDocument/2006/relationships/image" Target="../media/image41.pn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40.png"/><Relationship Id="rId5" Type="http://schemas.openxmlformats.org/officeDocument/2006/relationships/image" Target="../media/image39.png"/><Relationship Id="rId10" Type="http://schemas.openxmlformats.org/officeDocument/2006/relationships/image" Target="../media/image44.png"/><Relationship Id="rId4" Type="http://schemas.openxmlformats.org/officeDocument/2006/relationships/image" Target="../media/image38.png"/><Relationship Id="rId9" Type="http://schemas.openxmlformats.org/officeDocument/2006/relationships/image" Target="../media/image43.pn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5.png"/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47.png"/><Relationship Id="rId4" Type="http://schemas.openxmlformats.org/officeDocument/2006/relationships/image" Target="../media/image46.png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2.xml"/></Relationships>
</file>

<file path=ppt/slides/_rels/slide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53.png"/><Relationship Id="rId3" Type="http://schemas.openxmlformats.org/officeDocument/2006/relationships/image" Target="../media/image48.png"/><Relationship Id="rId7" Type="http://schemas.openxmlformats.org/officeDocument/2006/relationships/image" Target="../media/image52.png"/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51.png"/><Relationship Id="rId5" Type="http://schemas.openxmlformats.org/officeDocument/2006/relationships/image" Target="../media/image50.png"/><Relationship Id="rId4" Type="http://schemas.openxmlformats.org/officeDocument/2006/relationships/image" Target="../media/image49.png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图片 3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12192000" cy="6858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35" name="任意多边形 34"/>
          <p:cNvSpPr/>
          <p:nvPr/>
        </p:nvSpPr>
        <p:spPr>
          <a:xfrm rot="20678629" flipH="1">
            <a:off x="-209550" y="2028825"/>
            <a:ext cx="12777788" cy="6403975"/>
          </a:xfrm>
          <a:custGeom>
            <a:avLst/>
            <a:gdLst>
              <a:gd name="connsiteX0" fmla="*/ 2283089 w 12778504"/>
              <a:gd name="connsiteY0" fmla="*/ 0 h 6403693"/>
              <a:gd name="connsiteX1" fmla="*/ 0 w 12778504"/>
              <a:gd name="connsiteY1" fmla="*/ 2650589 h 6403693"/>
              <a:gd name="connsiteX2" fmla="*/ 1030689 w 12778504"/>
              <a:gd name="connsiteY2" fmla="*/ 6403693 h 6403693"/>
              <a:gd name="connsiteX3" fmla="*/ 12778504 w 12778504"/>
              <a:gd name="connsiteY3" fmla="*/ 3177469 h 6403693"/>
              <a:gd name="connsiteX4" fmla="*/ 12772855 w 12778504"/>
              <a:gd name="connsiteY4" fmla="*/ 3156898 h 64036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2778504" h="6403693">
                <a:moveTo>
                  <a:pt x="2283089" y="0"/>
                </a:moveTo>
                <a:lnTo>
                  <a:pt x="0" y="2650589"/>
                </a:lnTo>
                <a:lnTo>
                  <a:pt x="1030689" y="6403693"/>
                </a:lnTo>
                <a:lnTo>
                  <a:pt x="12778504" y="3177469"/>
                </a:lnTo>
                <a:lnTo>
                  <a:pt x="12772855" y="3156898"/>
                </a:lnTo>
                <a:close/>
              </a:path>
            </a:pathLst>
          </a:custGeom>
          <a:solidFill>
            <a:srgbClr val="554FA5"/>
          </a:solidFill>
          <a:ln>
            <a:solidFill>
              <a:srgbClr val="554FA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pic>
        <p:nvPicPr>
          <p:cNvPr id="2052" name="图片 7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835025" y="768350"/>
            <a:ext cx="4762500" cy="5133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53" name="图片 8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2076450" y="4884738"/>
            <a:ext cx="265113" cy="2984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54" name="图片 9"/>
          <p:cNvPicPr>
            <a:picLocks noChangeAspect="1"/>
          </p:cNvPicPr>
          <p:nvPr/>
        </p:nvPicPr>
        <p:blipFill>
          <a:blip r:embed="rId7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1500188" y="4827588"/>
            <a:ext cx="342900" cy="2873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55" name="图片 10"/>
          <p:cNvPicPr>
            <a:picLocks noChangeAspect="1"/>
          </p:cNvPicPr>
          <p:nvPr/>
        </p:nvPicPr>
        <p:blipFill>
          <a:blip r:embed="rId8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850900" y="5114925"/>
            <a:ext cx="349250" cy="3175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56" name="图片 11"/>
          <p:cNvPicPr>
            <a:picLocks noChangeAspect="1"/>
          </p:cNvPicPr>
          <p:nvPr/>
        </p:nvPicPr>
        <p:blipFill>
          <a:blip r:embed="rId9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754063" y="4348163"/>
            <a:ext cx="293687" cy="2936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57" name="图片 12"/>
          <p:cNvPicPr>
            <a:picLocks noChangeAspect="1"/>
          </p:cNvPicPr>
          <p:nvPr/>
        </p:nvPicPr>
        <p:blipFill>
          <a:blip r:embed="rId10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1617663" y="5497513"/>
            <a:ext cx="236537" cy="2032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58" name="图片 13"/>
          <p:cNvPicPr>
            <a:picLocks noChangeAspect="1"/>
          </p:cNvPicPr>
          <p:nvPr/>
        </p:nvPicPr>
        <p:blipFill>
          <a:blip r:embed="rId1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2076450" y="5402263"/>
            <a:ext cx="180975" cy="1016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59" name="图片 14"/>
          <p:cNvPicPr>
            <a:picLocks noChangeAspect="1"/>
          </p:cNvPicPr>
          <p:nvPr/>
        </p:nvPicPr>
        <p:blipFill>
          <a:blip r:embed="rId1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923925" y="3735388"/>
            <a:ext cx="252413" cy="307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60" name="图片 15"/>
          <p:cNvPicPr>
            <a:picLocks noChangeAspect="1"/>
          </p:cNvPicPr>
          <p:nvPr/>
        </p:nvPicPr>
        <p:blipFill>
          <a:blip r:embed="rId1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1266825" y="5305425"/>
            <a:ext cx="247650" cy="146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61" name="图片 16"/>
          <p:cNvPicPr>
            <a:picLocks noChangeAspect="1"/>
          </p:cNvPicPr>
          <p:nvPr/>
        </p:nvPicPr>
        <p:blipFill>
          <a:blip r:embed="rId1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671513" y="1933575"/>
            <a:ext cx="236537" cy="1698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62" name="图片 17"/>
          <p:cNvPicPr>
            <a:picLocks noChangeAspect="1"/>
          </p:cNvPicPr>
          <p:nvPr/>
        </p:nvPicPr>
        <p:blipFill>
          <a:blip r:embed="rId1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1370013" y="2262188"/>
            <a:ext cx="258762" cy="2587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63" name="图片 18"/>
          <p:cNvPicPr>
            <a:picLocks noChangeAspect="1"/>
          </p:cNvPicPr>
          <p:nvPr/>
        </p:nvPicPr>
        <p:blipFill>
          <a:blip r:embed="rId1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1050925" y="2387600"/>
            <a:ext cx="112713" cy="1587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64" name="图片 19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995363" y="881063"/>
            <a:ext cx="265112" cy="300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65" name="图片 20"/>
          <p:cNvPicPr>
            <a:picLocks noChangeAspect="1"/>
          </p:cNvPicPr>
          <p:nvPr/>
        </p:nvPicPr>
        <p:blipFill>
          <a:blip r:embed="rId7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508000" y="2965450"/>
            <a:ext cx="342900" cy="2857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66" name="图片 21"/>
          <p:cNvPicPr>
            <a:picLocks noChangeAspect="1"/>
          </p:cNvPicPr>
          <p:nvPr/>
        </p:nvPicPr>
        <p:blipFill>
          <a:blip r:embed="rId8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1128713" y="1844675"/>
            <a:ext cx="349250" cy="3190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67" name="图片 22"/>
          <p:cNvPicPr>
            <a:picLocks noChangeAspect="1"/>
          </p:cNvPicPr>
          <p:nvPr/>
        </p:nvPicPr>
        <p:blipFill>
          <a:blip r:embed="rId9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850900" y="1374775"/>
            <a:ext cx="293688" cy="2936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68" name="图片 23"/>
          <p:cNvPicPr>
            <a:picLocks noChangeAspect="1"/>
          </p:cNvPicPr>
          <p:nvPr/>
        </p:nvPicPr>
        <p:blipFill>
          <a:blip r:embed="rId17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882650" y="452438"/>
            <a:ext cx="168275" cy="1793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69" name="图片 24"/>
          <p:cNvPicPr>
            <a:picLocks noChangeAspect="1"/>
          </p:cNvPicPr>
          <p:nvPr/>
        </p:nvPicPr>
        <p:blipFill>
          <a:blip r:embed="rId10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1474788" y="1408113"/>
            <a:ext cx="236537" cy="2032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70" name="图片 25"/>
          <p:cNvPicPr>
            <a:picLocks noChangeAspect="1"/>
          </p:cNvPicPr>
          <p:nvPr/>
        </p:nvPicPr>
        <p:blipFill>
          <a:blip r:embed="rId1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603250" y="2360613"/>
            <a:ext cx="179388" cy="1000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71" name="图片 26"/>
          <p:cNvPicPr>
            <a:picLocks noChangeAspect="1"/>
          </p:cNvPicPr>
          <p:nvPr/>
        </p:nvPicPr>
        <p:blipFill>
          <a:blip r:embed="rId1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1746250" y="830263"/>
            <a:ext cx="250825" cy="307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72" name="图片 27"/>
          <p:cNvPicPr>
            <a:picLocks noChangeAspect="1"/>
          </p:cNvPicPr>
          <p:nvPr/>
        </p:nvPicPr>
        <p:blipFill>
          <a:blip r:embed="rId1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871538" y="2687638"/>
            <a:ext cx="247650" cy="146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73" name="图片 28"/>
          <p:cNvPicPr>
            <a:picLocks noChangeAspect="1"/>
          </p:cNvPicPr>
          <p:nvPr/>
        </p:nvPicPr>
        <p:blipFill>
          <a:blip r:embed="rId18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1898650" y="5989638"/>
            <a:ext cx="123825" cy="1016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074" name="文本框 29"/>
          <p:cNvSpPr txBox="1">
            <a:spLocks noChangeArrowheads="1"/>
          </p:cNvSpPr>
          <p:nvPr/>
        </p:nvSpPr>
        <p:spPr bwMode="auto">
          <a:xfrm>
            <a:off x="5492750" y="4259263"/>
            <a:ext cx="6530975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4000" b="1" dirty="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车险月度工作汇报</a:t>
            </a:r>
            <a:r>
              <a:rPr lang="en-US" altLang="zh-CN" sz="4000" b="1" dirty="0" err="1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4000" b="1" dirty="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模板</a:t>
            </a:r>
          </a:p>
        </p:txBody>
      </p:sp>
    </p:spTree>
    <p:custDataLst>
      <p:tags r:id="rId1"/>
    </p:custDataLst>
  </p:cSld>
  <p:clrMapOvr>
    <a:masterClrMapping/>
  </p:clrMapOvr>
  <p:transition spd="slow" advTm="2613">
    <p:randomBar dir="vert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0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0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74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3075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3076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3077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2" name="组合 11"/>
          <p:cNvGrpSpPr/>
          <p:nvPr/>
        </p:nvGrpSpPr>
        <p:grpSpPr>
          <a:xfrm>
            <a:off x="1994826" y="1887877"/>
            <a:ext cx="3621024" cy="73152"/>
            <a:chOff x="3017520" y="2391156"/>
            <a:chExt cx="3621024" cy="73152"/>
          </a:xfrm>
          <a:solidFill>
            <a:schemeClr val="tx1"/>
          </a:solidFill>
        </p:grpSpPr>
        <p:cxnSp>
          <p:nvCxnSpPr>
            <p:cNvPr id="13" name="直接连接符 12"/>
            <p:cNvCxnSpPr/>
            <p:nvPr/>
          </p:nvCxnSpPr>
          <p:spPr>
            <a:xfrm>
              <a:off x="3017520" y="2432304"/>
              <a:ext cx="3538728" cy="0"/>
            </a:xfrm>
            <a:prstGeom prst="line">
              <a:avLst/>
            </a:prstGeom>
            <a:grpFill/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4" name="椭圆 13"/>
            <p:cNvSpPr/>
            <p:nvPr/>
          </p:nvSpPr>
          <p:spPr>
            <a:xfrm flipV="1">
              <a:off x="6565392" y="2391156"/>
              <a:ext cx="73152" cy="73152"/>
            </a:xfrm>
            <a:prstGeom prst="ellipse">
              <a:avLst/>
            </a:prstGeom>
            <a:grpFill/>
            <a:ln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</p:grpSp>
      <p:sp>
        <p:nvSpPr>
          <p:cNvPr id="15" name="文本框 14"/>
          <p:cNvSpPr txBox="1">
            <a:spLocks noChangeArrowheads="1"/>
          </p:cNvSpPr>
          <p:nvPr/>
        </p:nvSpPr>
        <p:spPr bwMode="auto">
          <a:xfrm>
            <a:off x="2454275" y="1471613"/>
            <a:ext cx="257810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单击此处添加标题</a:t>
            </a:r>
          </a:p>
        </p:txBody>
      </p:sp>
      <p:sp>
        <p:nvSpPr>
          <p:cNvPr id="16" name="文本框 15"/>
          <p:cNvSpPr txBox="1">
            <a:spLocks noChangeArrowheads="1"/>
          </p:cNvSpPr>
          <p:nvPr/>
        </p:nvSpPr>
        <p:spPr bwMode="auto">
          <a:xfrm>
            <a:off x="2454275" y="1960563"/>
            <a:ext cx="2578100" cy="5238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单击此处添加内容单击此处</a:t>
            </a:r>
            <a:endParaRPr lang="en-US" altLang="zh-CN" sz="14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eaLnBrk="1" hangingPunct="1"/>
            <a:r>
              <a:rPr lang="zh-CN" altLang="en-US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添加内容单击此处添加内容</a:t>
            </a:r>
          </a:p>
        </p:txBody>
      </p:sp>
      <p:grpSp>
        <p:nvGrpSpPr>
          <p:cNvPr id="17" name="组合 16"/>
          <p:cNvGrpSpPr/>
          <p:nvPr/>
        </p:nvGrpSpPr>
        <p:grpSpPr>
          <a:xfrm>
            <a:off x="7578762" y="1892449"/>
            <a:ext cx="3621024" cy="73152"/>
            <a:chOff x="3017520" y="2391156"/>
            <a:chExt cx="3621024" cy="73152"/>
          </a:xfrm>
          <a:solidFill>
            <a:schemeClr val="tx1"/>
          </a:solidFill>
        </p:grpSpPr>
        <p:cxnSp>
          <p:nvCxnSpPr>
            <p:cNvPr id="18" name="直接连接符 17"/>
            <p:cNvCxnSpPr/>
            <p:nvPr/>
          </p:nvCxnSpPr>
          <p:spPr>
            <a:xfrm>
              <a:off x="3017520" y="2432304"/>
              <a:ext cx="3538728" cy="0"/>
            </a:xfrm>
            <a:prstGeom prst="line">
              <a:avLst/>
            </a:prstGeom>
            <a:grpFill/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9" name="椭圆 18"/>
            <p:cNvSpPr/>
            <p:nvPr/>
          </p:nvSpPr>
          <p:spPr>
            <a:xfrm flipV="1">
              <a:off x="6565392" y="2391156"/>
              <a:ext cx="73152" cy="73152"/>
            </a:xfrm>
            <a:prstGeom prst="ellipse">
              <a:avLst/>
            </a:prstGeom>
            <a:grpFill/>
            <a:ln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</p:grpSp>
      <p:sp>
        <p:nvSpPr>
          <p:cNvPr id="20" name="文本框 19"/>
          <p:cNvSpPr txBox="1">
            <a:spLocks noChangeArrowheads="1"/>
          </p:cNvSpPr>
          <p:nvPr/>
        </p:nvSpPr>
        <p:spPr bwMode="auto">
          <a:xfrm>
            <a:off x="8037513" y="1476375"/>
            <a:ext cx="257810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单击此处添加标题</a:t>
            </a:r>
          </a:p>
        </p:txBody>
      </p:sp>
      <p:sp>
        <p:nvSpPr>
          <p:cNvPr id="21" name="文本框 20"/>
          <p:cNvSpPr txBox="1">
            <a:spLocks noChangeArrowheads="1"/>
          </p:cNvSpPr>
          <p:nvPr/>
        </p:nvSpPr>
        <p:spPr bwMode="auto">
          <a:xfrm>
            <a:off x="8037513" y="1965325"/>
            <a:ext cx="2578100" cy="5238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单击此处添加内容单击此处</a:t>
            </a:r>
            <a:endParaRPr lang="en-US" altLang="zh-CN" sz="14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eaLnBrk="1" hangingPunct="1"/>
            <a:r>
              <a:rPr lang="zh-CN" altLang="en-US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添加内容单击此处添加内容</a:t>
            </a:r>
          </a:p>
        </p:txBody>
      </p:sp>
      <p:grpSp>
        <p:nvGrpSpPr>
          <p:cNvPr id="22" name="组合 21"/>
          <p:cNvGrpSpPr/>
          <p:nvPr/>
        </p:nvGrpSpPr>
        <p:grpSpPr>
          <a:xfrm>
            <a:off x="1994826" y="3621162"/>
            <a:ext cx="3621024" cy="73152"/>
            <a:chOff x="3017520" y="2391156"/>
            <a:chExt cx="3621024" cy="73152"/>
          </a:xfrm>
          <a:solidFill>
            <a:schemeClr val="tx1"/>
          </a:solidFill>
        </p:grpSpPr>
        <p:cxnSp>
          <p:nvCxnSpPr>
            <p:cNvPr id="23" name="直接连接符 22"/>
            <p:cNvCxnSpPr/>
            <p:nvPr/>
          </p:nvCxnSpPr>
          <p:spPr>
            <a:xfrm>
              <a:off x="3017520" y="2432304"/>
              <a:ext cx="3538728" cy="0"/>
            </a:xfrm>
            <a:prstGeom prst="line">
              <a:avLst/>
            </a:prstGeom>
            <a:grpFill/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4" name="椭圆 23"/>
            <p:cNvSpPr/>
            <p:nvPr/>
          </p:nvSpPr>
          <p:spPr>
            <a:xfrm flipV="1">
              <a:off x="6565392" y="2391156"/>
              <a:ext cx="73152" cy="73152"/>
            </a:xfrm>
            <a:prstGeom prst="ellipse">
              <a:avLst/>
            </a:prstGeom>
            <a:grpFill/>
            <a:ln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</p:grpSp>
      <p:sp>
        <p:nvSpPr>
          <p:cNvPr id="25" name="文本框 24"/>
          <p:cNvSpPr txBox="1">
            <a:spLocks noChangeArrowheads="1"/>
          </p:cNvSpPr>
          <p:nvPr/>
        </p:nvSpPr>
        <p:spPr bwMode="auto">
          <a:xfrm>
            <a:off x="2454275" y="3205163"/>
            <a:ext cx="257810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单击此处添加标题</a:t>
            </a:r>
          </a:p>
        </p:txBody>
      </p:sp>
      <p:sp>
        <p:nvSpPr>
          <p:cNvPr id="26" name="文本框 25"/>
          <p:cNvSpPr txBox="1">
            <a:spLocks noChangeArrowheads="1"/>
          </p:cNvSpPr>
          <p:nvPr/>
        </p:nvSpPr>
        <p:spPr bwMode="auto">
          <a:xfrm>
            <a:off x="2454275" y="3694113"/>
            <a:ext cx="2578100" cy="5238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单击此处添加内容单击此处</a:t>
            </a:r>
            <a:endParaRPr lang="en-US" altLang="zh-CN" sz="14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eaLnBrk="1" hangingPunct="1"/>
            <a:r>
              <a:rPr lang="zh-CN" altLang="en-US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添加内容单击此处添加内容</a:t>
            </a:r>
          </a:p>
        </p:txBody>
      </p:sp>
      <p:grpSp>
        <p:nvGrpSpPr>
          <p:cNvPr id="27" name="组合 26"/>
          <p:cNvGrpSpPr/>
          <p:nvPr/>
        </p:nvGrpSpPr>
        <p:grpSpPr>
          <a:xfrm>
            <a:off x="7578762" y="3625734"/>
            <a:ext cx="3621024" cy="73152"/>
            <a:chOff x="3017520" y="2391156"/>
            <a:chExt cx="3621024" cy="73152"/>
          </a:xfrm>
          <a:solidFill>
            <a:schemeClr val="tx1"/>
          </a:solidFill>
        </p:grpSpPr>
        <p:cxnSp>
          <p:nvCxnSpPr>
            <p:cNvPr id="28" name="直接连接符 27"/>
            <p:cNvCxnSpPr/>
            <p:nvPr/>
          </p:nvCxnSpPr>
          <p:spPr>
            <a:xfrm>
              <a:off x="3017520" y="2432304"/>
              <a:ext cx="3538728" cy="0"/>
            </a:xfrm>
            <a:prstGeom prst="line">
              <a:avLst/>
            </a:prstGeom>
            <a:grpFill/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9" name="椭圆 28"/>
            <p:cNvSpPr/>
            <p:nvPr/>
          </p:nvSpPr>
          <p:spPr>
            <a:xfrm flipV="1">
              <a:off x="6565392" y="2391156"/>
              <a:ext cx="73152" cy="73152"/>
            </a:xfrm>
            <a:prstGeom prst="ellipse">
              <a:avLst/>
            </a:prstGeom>
            <a:grpFill/>
            <a:ln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</p:grp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37513" y="3209925"/>
            <a:ext cx="257810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单击此处添加标题</a:t>
            </a:r>
          </a:p>
        </p:txBody>
      </p:sp>
      <p:sp>
        <p:nvSpPr>
          <p:cNvPr id="31" name="文本框 30"/>
          <p:cNvSpPr txBox="1">
            <a:spLocks noChangeArrowheads="1"/>
          </p:cNvSpPr>
          <p:nvPr/>
        </p:nvSpPr>
        <p:spPr bwMode="auto">
          <a:xfrm>
            <a:off x="8037513" y="3698875"/>
            <a:ext cx="2578100" cy="5238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单击此处添加内容单击此处</a:t>
            </a:r>
            <a:endParaRPr lang="en-US" altLang="zh-CN" sz="14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eaLnBrk="1" hangingPunct="1"/>
            <a:r>
              <a:rPr lang="zh-CN" altLang="en-US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添加内容单击此处添加内容</a:t>
            </a:r>
          </a:p>
        </p:txBody>
      </p:sp>
      <p:grpSp>
        <p:nvGrpSpPr>
          <p:cNvPr id="32" name="组合 31"/>
          <p:cNvGrpSpPr/>
          <p:nvPr/>
        </p:nvGrpSpPr>
        <p:grpSpPr>
          <a:xfrm>
            <a:off x="1994826" y="5395444"/>
            <a:ext cx="3621024" cy="73152"/>
            <a:chOff x="3017520" y="2391156"/>
            <a:chExt cx="3621024" cy="73152"/>
          </a:xfrm>
          <a:solidFill>
            <a:schemeClr val="tx1"/>
          </a:solidFill>
        </p:grpSpPr>
        <p:cxnSp>
          <p:nvCxnSpPr>
            <p:cNvPr id="33" name="直接连接符 32"/>
            <p:cNvCxnSpPr/>
            <p:nvPr/>
          </p:nvCxnSpPr>
          <p:spPr>
            <a:xfrm>
              <a:off x="3017520" y="2432304"/>
              <a:ext cx="3538728" cy="0"/>
            </a:xfrm>
            <a:prstGeom prst="line">
              <a:avLst/>
            </a:prstGeom>
            <a:grpFill/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4" name="椭圆 33"/>
            <p:cNvSpPr/>
            <p:nvPr/>
          </p:nvSpPr>
          <p:spPr>
            <a:xfrm flipV="1">
              <a:off x="6565392" y="2391156"/>
              <a:ext cx="73152" cy="73152"/>
            </a:xfrm>
            <a:prstGeom prst="ellipse">
              <a:avLst/>
            </a:prstGeom>
            <a:grpFill/>
            <a:ln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</p:grpSp>
      <p:sp>
        <p:nvSpPr>
          <p:cNvPr id="35" name="文本框 34"/>
          <p:cNvSpPr txBox="1">
            <a:spLocks noChangeArrowheads="1"/>
          </p:cNvSpPr>
          <p:nvPr/>
        </p:nvSpPr>
        <p:spPr bwMode="auto">
          <a:xfrm>
            <a:off x="2454275" y="4978400"/>
            <a:ext cx="257810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单击此处添加标题</a:t>
            </a:r>
          </a:p>
        </p:txBody>
      </p:sp>
      <p:sp>
        <p:nvSpPr>
          <p:cNvPr id="36" name="文本框 35"/>
          <p:cNvSpPr txBox="1">
            <a:spLocks noChangeArrowheads="1"/>
          </p:cNvSpPr>
          <p:nvPr/>
        </p:nvSpPr>
        <p:spPr bwMode="auto">
          <a:xfrm>
            <a:off x="2454275" y="5468938"/>
            <a:ext cx="2578100" cy="5222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单击此处添加内容单击此处</a:t>
            </a:r>
            <a:endParaRPr lang="en-US" altLang="zh-CN" sz="14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eaLnBrk="1" hangingPunct="1"/>
            <a:r>
              <a:rPr lang="zh-CN" altLang="en-US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添加内容单击此处添加内容</a:t>
            </a:r>
          </a:p>
        </p:txBody>
      </p:sp>
      <p:grpSp>
        <p:nvGrpSpPr>
          <p:cNvPr id="37" name="组合 36"/>
          <p:cNvGrpSpPr/>
          <p:nvPr/>
        </p:nvGrpSpPr>
        <p:grpSpPr>
          <a:xfrm>
            <a:off x="7578762" y="5400016"/>
            <a:ext cx="3621024" cy="73152"/>
            <a:chOff x="3017520" y="2391156"/>
            <a:chExt cx="3621024" cy="73152"/>
          </a:xfrm>
          <a:solidFill>
            <a:schemeClr val="tx1"/>
          </a:solidFill>
        </p:grpSpPr>
        <p:cxnSp>
          <p:nvCxnSpPr>
            <p:cNvPr id="38" name="直接连接符 37"/>
            <p:cNvCxnSpPr/>
            <p:nvPr/>
          </p:nvCxnSpPr>
          <p:spPr>
            <a:xfrm>
              <a:off x="3017520" y="2432304"/>
              <a:ext cx="3538728" cy="0"/>
            </a:xfrm>
            <a:prstGeom prst="line">
              <a:avLst/>
            </a:prstGeom>
            <a:grpFill/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9" name="椭圆 38"/>
            <p:cNvSpPr/>
            <p:nvPr/>
          </p:nvSpPr>
          <p:spPr>
            <a:xfrm flipV="1">
              <a:off x="6565392" y="2391156"/>
              <a:ext cx="73152" cy="73152"/>
            </a:xfrm>
            <a:prstGeom prst="ellipse">
              <a:avLst/>
            </a:prstGeom>
            <a:grpFill/>
            <a:ln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</p:grpSp>
      <p:sp>
        <p:nvSpPr>
          <p:cNvPr id="40" name="文本框 39"/>
          <p:cNvSpPr txBox="1">
            <a:spLocks noChangeArrowheads="1"/>
          </p:cNvSpPr>
          <p:nvPr/>
        </p:nvSpPr>
        <p:spPr bwMode="auto">
          <a:xfrm>
            <a:off x="8037513" y="4983163"/>
            <a:ext cx="257810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单击此处添加标题</a:t>
            </a:r>
          </a:p>
        </p:txBody>
      </p:sp>
      <p:sp>
        <p:nvSpPr>
          <p:cNvPr id="41" name="文本框 40"/>
          <p:cNvSpPr txBox="1">
            <a:spLocks noChangeArrowheads="1"/>
          </p:cNvSpPr>
          <p:nvPr/>
        </p:nvSpPr>
        <p:spPr bwMode="auto">
          <a:xfrm>
            <a:off x="8037513" y="5473700"/>
            <a:ext cx="2578100" cy="5222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单击此处添加内容单击此处</a:t>
            </a:r>
            <a:endParaRPr lang="en-US" altLang="zh-CN" sz="14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eaLnBrk="1" hangingPunct="1"/>
            <a:r>
              <a:rPr lang="zh-CN" altLang="en-US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添加内容单击此处添加内容</a:t>
            </a:r>
          </a:p>
        </p:txBody>
      </p:sp>
      <p:grpSp>
        <p:nvGrpSpPr>
          <p:cNvPr id="42" name="组合 41"/>
          <p:cNvGrpSpPr>
            <a:grpSpLocks/>
          </p:cNvGrpSpPr>
          <p:nvPr/>
        </p:nvGrpSpPr>
        <p:grpSpPr bwMode="auto">
          <a:xfrm>
            <a:off x="687388" y="1270000"/>
            <a:ext cx="1316037" cy="1317625"/>
            <a:chOff x="795528" y="1618488"/>
            <a:chExt cx="1316736" cy="1316736"/>
          </a:xfrm>
        </p:grpSpPr>
        <p:sp>
          <p:nvSpPr>
            <p:cNvPr id="43" name="椭圆 42"/>
            <p:cNvSpPr/>
            <p:nvPr/>
          </p:nvSpPr>
          <p:spPr>
            <a:xfrm>
              <a:off x="795528" y="1618488"/>
              <a:ext cx="1316736" cy="1316736"/>
            </a:xfrm>
            <a:prstGeom prst="ellipse">
              <a:avLst/>
            </a:prstGeom>
            <a:solidFill>
              <a:srgbClr val="745A9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pic>
          <p:nvPicPr>
            <p:cNvPr id="3114" name="图片 43"/>
            <p:cNvPicPr>
              <a:picLocks noChangeAspect="1"/>
            </p:cNvPicPr>
            <p:nvPr/>
          </p:nvPicPr>
          <p:blipFill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1037011" y="1896527"/>
              <a:ext cx="821577" cy="82466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45" name="组合 44"/>
          <p:cNvGrpSpPr>
            <a:grpSpLocks/>
          </p:cNvGrpSpPr>
          <p:nvPr/>
        </p:nvGrpSpPr>
        <p:grpSpPr bwMode="auto">
          <a:xfrm>
            <a:off x="6270625" y="1274763"/>
            <a:ext cx="1317625" cy="1317625"/>
            <a:chOff x="6379464" y="1623060"/>
            <a:chExt cx="1316736" cy="1316736"/>
          </a:xfrm>
        </p:grpSpPr>
        <p:sp>
          <p:nvSpPr>
            <p:cNvPr id="46" name="椭圆 45"/>
            <p:cNvSpPr/>
            <p:nvPr/>
          </p:nvSpPr>
          <p:spPr>
            <a:xfrm>
              <a:off x="6379464" y="1623060"/>
              <a:ext cx="1316736" cy="1316736"/>
            </a:xfrm>
            <a:prstGeom prst="ellipse">
              <a:avLst/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pic>
          <p:nvPicPr>
            <p:cNvPr id="3112" name="图片 46"/>
            <p:cNvPicPr>
              <a:picLocks noChangeAspect="1"/>
            </p:cNvPicPr>
            <p:nvPr/>
          </p:nvPicPr>
          <p:blipFill>
            <a:blip r:embed="rId4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6601515" y="1877022"/>
              <a:ext cx="860441" cy="8636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48" name="组合 47"/>
          <p:cNvGrpSpPr>
            <a:grpSpLocks/>
          </p:cNvGrpSpPr>
          <p:nvPr/>
        </p:nvGrpSpPr>
        <p:grpSpPr bwMode="auto">
          <a:xfrm>
            <a:off x="687388" y="3003550"/>
            <a:ext cx="1316037" cy="1317625"/>
            <a:chOff x="795528" y="3351773"/>
            <a:chExt cx="1316736" cy="1316736"/>
          </a:xfrm>
        </p:grpSpPr>
        <p:sp>
          <p:nvSpPr>
            <p:cNvPr id="49" name="椭圆 48"/>
            <p:cNvSpPr/>
            <p:nvPr/>
          </p:nvSpPr>
          <p:spPr>
            <a:xfrm>
              <a:off x="795528" y="3351773"/>
              <a:ext cx="1316736" cy="1316736"/>
            </a:xfrm>
            <a:prstGeom prst="ellips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pic>
          <p:nvPicPr>
            <p:cNvPr id="3110" name="图片 49"/>
            <p:cNvPicPr>
              <a:picLocks noChangeAspect="1"/>
            </p:cNvPicPr>
            <p:nvPr/>
          </p:nvPicPr>
          <p:blipFill>
            <a:blip r:embed="rId5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1010777" y="3576019"/>
              <a:ext cx="877094" cy="88084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51" name="组合 50"/>
          <p:cNvGrpSpPr>
            <a:grpSpLocks/>
          </p:cNvGrpSpPr>
          <p:nvPr/>
        </p:nvGrpSpPr>
        <p:grpSpPr bwMode="auto">
          <a:xfrm>
            <a:off x="6270625" y="3008313"/>
            <a:ext cx="1317625" cy="1317625"/>
            <a:chOff x="6379464" y="3356345"/>
            <a:chExt cx="1316736" cy="1316736"/>
          </a:xfrm>
        </p:grpSpPr>
        <p:sp>
          <p:nvSpPr>
            <p:cNvPr id="52" name="椭圆 51"/>
            <p:cNvSpPr/>
            <p:nvPr/>
          </p:nvSpPr>
          <p:spPr>
            <a:xfrm>
              <a:off x="6379464" y="3356345"/>
              <a:ext cx="1316736" cy="1316736"/>
            </a:xfrm>
            <a:prstGeom prst="ellips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pic>
          <p:nvPicPr>
            <p:cNvPr id="3108" name="图片 52"/>
            <p:cNvPicPr>
              <a:picLocks noChangeAspect="1"/>
            </p:cNvPicPr>
            <p:nvPr/>
          </p:nvPicPr>
          <p:blipFill>
            <a:blip r:embed="rId6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6645331" y="3597101"/>
              <a:ext cx="816935" cy="81693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54" name="组合 53"/>
          <p:cNvGrpSpPr>
            <a:grpSpLocks/>
          </p:cNvGrpSpPr>
          <p:nvPr/>
        </p:nvGrpSpPr>
        <p:grpSpPr bwMode="auto">
          <a:xfrm>
            <a:off x="687388" y="4778375"/>
            <a:ext cx="1316037" cy="1316038"/>
            <a:chOff x="795528" y="5126055"/>
            <a:chExt cx="1316736" cy="1316736"/>
          </a:xfrm>
        </p:grpSpPr>
        <p:sp>
          <p:nvSpPr>
            <p:cNvPr id="55" name="椭圆 54"/>
            <p:cNvSpPr/>
            <p:nvPr/>
          </p:nvSpPr>
          <p:spPr>
            <a:xfrm>
              <a:off x="795528" y="5126055"/>
              <a:ext cx="1316736" cy="1316736"/>
            </a:xfrm>
            <a:prstGeom prst="ellipse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pic>
          <p:nvPicPr>
            <p:cNvPr id="3106" name="图片 55"/>
            <p:cNvPicPr>
              <a:picLocks noChangeAspect="1"/>
            </p:cNvPicPr>
            <p:nvPr/>
          </p:nvPicPr>
          <p:blipFill>
            <a:blip r:embed="rId7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890305" y="5215513"/>
              <a:ext cx="1124134" cy="112413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57" name="组合 56"/>
          <p:cNvGrpSpPr>
            <a:grpSpLocks/>
          </p:cNvGrpSpPr>
          <p:nvPr/>
        </p:nvGrpSpPr>
        <p:grpSpPr bwMode="auto">
          <a:xfrm>
            <a:off x="6270625" y="4783138"/>
            <a:ext cx="1317625" cy="1316037"/>
            <a:chOff x="6379464" y="5130627"/>
            <a:chExt cx="1316736" cy="1316736"/>
          </a:xfrm>
        </p:grpSpPr>
        <p:sp>
          <p:nvSpPr>
            <p:cNvPr id="58" name="椭圆 57"/>
            <p:cNvSpPr/>
            <p:nvPr/>
          </p:nvSpPr>
          <p:spPr>
            <a:xfrm>
              <a:off x="6379464" y="5130627"/>
              <a:ext cx="1316736" cy="1316736"/>
            </a:xfrm>
            <a:prstGeom prst="ellipse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pic>
          <p:nvPicPr>
            <p:cNvPr id="3104" name="图片 58"/>
            <p:cNvPicPr>
              <a:picLocks noChangeAspect="1"/>
            </p:cNvPicPr>
            <p:nvPr/>
          </p:nvPicPr>
          <p:blipFill>
            <a:blip r:embed="rId8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6677226" y="5389948"/>
              <a:ext cx="784730" cy="78894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</p:spTree>
  </p:cSld>
  <p:clrMapOvr>
    <a:masterClrMapping/>
  </p:clrMapOvr>
  <p:transition spd="slow" advTm="1424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3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1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25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2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2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 nodeType="afterGroup">
                            <p:stCondLst>
                              <p:cond delay="3500"/>
                            </p:stCondLst>
                            <p:childTnLst>
                              <p:par>
                                <p:cTn id="33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 nodeType="afterGroup">
                            <p:stCondLst>
                              <p:cond delay="4500"/>
                            </p:stCondLst>
                            <p:childTnLst>
                              <p:par>
                                <p:cTn id="3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 nodeType="afterGroup">
                            <p:stCondLst>
                              <p:cond delay="5000"/>
                            </p:stCondLst>
                            <p:childTnLst>
                              <p:par>
                                <p:cTn id="45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47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 nodeType="afterGroup">
                            <p:stCondLst>
                              <p:cond delay="5500"/>
                            </p:stCondLst>
                            <p:childTnLst>
                              <p:par>
                                <p:cTn id="4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 nodeType="afterGroup">
                            <p:stCondLst>
                              <p:cond delay="6000"/>
                            </p:stCondLst>
                            <p:childTnLst>
                              <p:par>
                                <p:cTn id="53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10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 nodeType="afterGroup">
                            <p:stCondLst>
                              <p:cond delay="7000"/>
                            </p:stCondLst>
                            <p:childTnLst>
                              <p:par>
                                <p:cTn id="5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 nodeType="afterGroup">
                            <p:stCondLst>
                              <p:cond delay="7500"/>
                            </p:stCondLst>
                            <p:childTnLst>
                              <p:par>
                                <p:cTn id="65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6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 nodeType="afterGroup">
                            <p:stCondLst>
                              <p:cond delay="8000"/>
                            </p:stCondLst>
                            <p:childTnLst>
                              <p:par>
                                <p:cTn id="6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 nodeType="afterGroup">
                            <p:stCondLst>
                              <p:cond delay="8500"/>
                            </p:stCondLst>
                            <p:childTnLst>
                              <p:par>
                                <p:cTn id="73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10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 nodeType="afterGroup">
                            <p:stCondLst>
                              <p:cond delay="9500"/>
                            </p:stCondLst>
                            <p:childTnLst>
                              <p:par>
                                <p:cTn id="7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 nodeType="afterGroup">
                            <p:stCondLst>
                              <p:cond delay="10000"/>
                            </p:stCondLst>
                            <p:childTnLst>
                              <p:par>
                                <p:cTn id="85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8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 nodeType="afterGroup">
                            <p:stCondLst>
                              <p:cond delay="10500"/>
                            </p:stCondLst>
                            <p:childTnLst>
                              <p:par>
                                <p:cTn id="8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 nodeType="afterGroup">
                            <p:stCondLst>
                              <p:cond delay="11000"/>
                            </p:stCondLst>
                            <p:childTnLst>
                              <p:par>
                                <p:cTn id="93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5" dur="10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6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 nodeType="afterGroup">
                            <p:stCondLst>
                              <p:cond delay="12000"/>
                            </p:stCondLst>
                            <p:childTnLst>
                              <p:par>
                                <p:cTn id="9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3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 nodeType="afterGroup">
                            <p:stCondLst>
                              <p:cond delay="12500"/>
                            </p:stCondLst>
                            <p:childTnLst>
                              <p:par>
                                <p:cTn id="105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07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8" fill="hold" nodeType="afterGroup">
                            <p:stCondLst>
                              <p:cond delay="13000"/>
                            </p:stCondLst>
                            <p:childTnLst>
                              <p:par>
                                <p:cTn id="10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 nodeType="afterGroup">
                            <p:stCondLst>
                              <p:cond delay="13500"/>
                            </p:stCondLst>
                            <p:childTnLst>
                              <p:par>
                                <p:cTn id="113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5" dur="10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8" fill="hold" nodeType="afterGroup">
                            <p:stCondLst>
                              <p:cond delay="14500"/>
                            </p:stCondLst>
                            <p:childTnLst>
                              <p:par>
                                <p:cTn id="11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3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16" grpId="0"/>
      <p:bldP spid="20" grpId="0"/>
      <p:bldP spid="21" grpId="0"/>
      <p:bldP spid="25" grpId="0"/>
      <p:bldP spid="26" grpId="0"/>
      <p:bldP spid="30" grpId="0"/>
      <p:bldP spid="31" grpId="0"/>
      <p:bldP spid="35" grpId="0"/>
      <p:bldP spid="36" grpId="0"/>
      <p:bldP spid="40" grpId="0"/>
      <p:bldP spid="41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矩形 32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4099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4100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4101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2" name="组合 11"/>
          <p:cNvGrpSpPr>
            <a:grpSpLocks/>
          </p:cNvGrpSpPr>
          <p:nvPr/>
        </p:nvGrpSpPr>
        <p:grpSpPr bwMode="auto">
          <a:xfrm>
            <a:off x="1931988" y="1433513"/>
            <a:ext cx="8083550" cy="4940300"/>
            <a:chOff x="1876955" y="1433268"/>
            <a:chExt cx="8084243" cy="4940370"/>
          </a:xfrm>
        </p:grpSpPr>
        <p:pic>
          <p:nvPicPr>
            <p:cNvPr id="4122" name="图片 12"/>
            <p:cNvPicPr>
              <a:picLocks noChangeAspect="1"/>
            </p:cNvPicPr>
            <p:nvPr/>
          </p:nvPicPr>
          <p:blipFill>
            <a:blip r:embed="rId3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1876955" y="1433268"/>
              <a:ext cx="8084243" cy="494037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pic>
          <p:nvPicPr>
            <p:cNvPr id="4123" name="图片 13"/>
            <p:cNvPicPr>
              <a:picLocks noChangeAspect="1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3094766" y="1886468"/>
              <a:ext cx="5793201" cy="370966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15" name="组合 14"/>
          <p:cNvGrpSpPr>
            <a:grpSpLocks/>
          </p:cNvGrpSpPr>
          <p:nvPr/>
        </p:nvGrpSpPr>
        <p:grpSpPr bwMode="auto">
          <a:xfrm>
            <a:off x="0" y="2276475"/>
            <a:ext cx="4022725" cy="649288"/>
            <a:chOff x="0" y="2185282"/>
            <a:chExt cx="4023360" cy="649224"/>
          </a:xfrm>
        </p:grpSpPr>
        <p:sp>
          <p:nvSpPr>
            <p:cNvPr id="16" name="矩形 15"/>
            <p:cNvSpPr/>
            <p:nvPr/>
          </p:nvSpPr>
          <p:spPr>
            <a:xfrm>
              <a:off x="0" y="2185282"/>
              <a:ext cx="4023360" cy="649224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sp>
          <p:nvSpPr>
            <p:cNvPr id="4121" name="文本框 16"/>
            <p:cNvSpPr txBox="1">
              <a:spLocks noChangeArrowheads="1"/>
            </p:cNvSpPr>
            <p:nvPr/>
          </p:nvSpPr>
          <p:spPr bwMode="auto">
            <a:xfrm>
              <a:off x="462946" y="2334372"/>
              <a:ext cx="3386686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单击此处添加您要的文字标题</a:t>
              </a:r>
            </a:p>
          </p:txBody>
        </p:sp>
      </p:grpSp>
      <p:grpSp>
        <p:nvGrpSpPr>
          <p:cNvPr id="18" name="组合 17"/>
          <p:cNvGrpSpPr>
            <a:grpSpLocks/>
          </p:cNvGrpSpPr>
          <p:nvPr/>
        </p:nvGrpSpPr>
        <p:grpSpPr bwMode="auto">
          <a:xfrm>
            <a:off x="0" y="3379788"/>
            <a:ext cx="4022725" cy="649287"/>
            <a:chOff x="152400" y="2337682"/>
            <a:chExt cx="4023360" cy="649224"/>
          </a:xfrm>
        </p:grpSpPr>
        <p:sp>
          <p:nvSpPr>
            <p:cNvPr id="19" name="矩形 18"/>
            <p:cNvSpPr/>
            <p:nvPr/>
          </p:nvSpPr>
          <p:spPr>
            <a:xfrm>
              <a:off x="152400" y="2337682"/>
              <a:ext cx="4023360" cy="649224"/>
            </a:xfrm>
            <a:prstGeom prst="rect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sp>
          <p:nvSpPr>
            <p:cNvPr id="4119" name="文本框 19"/>
            <p:cNvSpPr txBox="1">
              <a:spLocks noChangeArrowheads="1"/>
            </p:cNvSpPr>
            <p:nvPr/>
          </p:nvSpPr>
          <p:spPr bwMode="auto">
            <a:xfrm>
              <a:off x="615346" y="2486772"/>
              <a:ext cx="3386686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单击此处添加您要的文字标题</a:t>
              </a:r>
            </a:p>
          </p:txBody>
        </p:sp>
      </p:grpSp>
      <p:grpSp>
        <p:nvGrpSpPr>
          <p:cNvPr id="21" name="组合 20"/>
          <p:cNvGrpSpPr>
            <a:grpSpLocks/>
          </p:cNvGrpSpPr>
          <p:nvPr/>
        </p:nvGrpSpPr>
        <p:grpSpPr bwMode="auto">
          <a:xfrm>
            <a:off x="0" y="4484688"/>
            <a:ext cx="4022725" cy="649287"/>
            <a:chOff x="152400" y="2337682"/>
            <a:chExt cx="4023360" cy="649224"/>
          </a:xfrm>
        </p:grpSpPr>
        <p:sp>
          <p:nvSpPr>
            <p:cNvPr id="22" name="矩形 21"/>
            <p:cNvSpPr/>
            <p:nvPr/>
          </p:nvSpPr>
          <p:spPr>
            <a:xfrm>
              <a:off x="152400" y="2337682"/>
              <a:ext cx="4023360" cy="649224"/>
            </a:xfrm>
            <a:prstGeom prst="rect">
              <a:avLst/>
            </a:prstGeom>
            <a:solidFill>
              <a:srgbClr val="745A9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sp>
          <p:nvSpPr>
            <p:cNvPr id="4117" name="文本框 22"/>
            <p:cNvSpPr txBox="1">
              <a:spLocks noChangeArrowheads="1"/>
            </p:cNvSpPr>
            <p:nvPr/>
          </p:nvSpPr>
          <p:spPr bwMode="auto">
            <a:xfrm>
              <a:off x="615346" y="2486772"/>
              <a:ext cx="3386686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单击此处添加您要的文字标题</a:t>
              </a:r>
            </a:p>
          </p:txBody>
        </p:sp>
      </p:grpSp>
      <p:grpSp>
        <p:nvGrpSpPr>
          <p:cNvPr id="24" name="组合 23"/>
          <p:cNvGrpSpPr>
            <a:grpSpLocks/>
          </p:cNvGrpSpPr>
          <p:nvPr/>
        </p:nvGrpSpPr>
        <p:grpSpPr bwMode="auto">
          <a:xfrm>
            <a:off x="8164513" y="2276475"/>
            <a:ext cx="4024312" cy="649288"/>
            <a:chOff x="0" y="2185282"/>
            <a:chExt cx="4023360" cy="649224"/>
          </a:xfrm>
        </p:grpSpPr>
        <p:sp>
          <p:nvSpPr>
            <p:cNvPr id="25" name="矩形 24"/>
            <p:cNvSpPr/>
            <p:nvPr/>
          </p:nvSpPr>
          <p:spPr>
            <a:xfrm>
              <a:off x="0" y="2185282"/>
              <a:ext cx="4023360" cy="649224"/>
            </a:xfrm>
            <a:prstGeom prst="rect">
              <a:avLst/>
            </a:prstGeom>
            <a:solidFill>
              <a:srgbClr val="745A9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sp>
          <p:nvSpPr>
            <p:cNvPr id="4115" name="文本框 25"/>
            <p:cNvSpPr txBox="1">
              <a:spLocks noChangeArrowheads="1"/>
            </p:cNvSpPr>
            <p:nvPr/>
          </p:nvSpPr>
          <p:spPr bwMode="auto">
            <a:xfrm>
              <a:off x="462946" y="2334372"/>
              <a:ext cx="3386686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单击此处添加您要的文字标题</a:t>
              </a:r>
            </a:p>
          </p:txBody>
        </p:sp>
      </p:grpSp>
      <p:grpSp>
        <p:nvGrpSpPr>
          <p:cNvPr id="27" name="组合 26"/>
          <p:cNvGrpSpPr>
            <a:grpSpLocks/>
          </p:cNvGrpSpPr>
          <p:nvPr/>
        </p:nvGrpSpPr>
        <p:grpSpPr bwMode="auto">
          <a:xfrm>
            <a:off x="8164513" y="3379788"/>
            <a:ext cx="4024312" cy="649287"/>
            <a:chOff x="152400" y="2337682"/>
            <a:chExt cx="4023360" cy="649224"/>
          </a:xfrm>
        </p:grpSpPr>
        <p:sp>
          <p:nvSpPr>
            <p:cNvPr id="28" name="矩形 27"/>
            <p:cNvSpPr/>
            <p:nvPr/>
          </p:nvSpPr>
          <p:spPr>
            <a:xfrm>
              <a:off x="152400" y="2337682"/>
              <a:ext cx="4023360" cy="649224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sp>
          <p:nvSpPr>
            <p:cNvPr id="4113" name="文本框 28"/>
            <p:cNvSpPr txBox="1">
              <a:spLocks noChangeArrowheads="1"/>
            </p:cNvSpPr>
            <p:nvPr/>
          </p:nvSpPr>
          <p:spPr bwMode="auto">
            <a:xfrm>
              <a:off x="615346" y="2486772"/>
              <a:ext cx="3386686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单击此处添加您要的文字标题</a:t>
              </a:r>
            </a:p>
          </p:txBody>
        </p:sp>
      </p:grpSp>
      <p:grpSp>
        <p:nvGrpSpPr>
          <p:cNvPr id="30" name="组合 29"/>
          <p:cNvGrpSpPr>
            <a:grpSpLocks/>
          </p:cNvGrpSpPr>
          <p:nvPr/>
        </p:nvGrpSpPr>
        <p:grpSpPr bwMode="auto">
          <a:xfrm>
            <a:off x="8164513" y="4484688"/>
            <a:ext cx="4024312" cy="649287"/>
            <a:chOff x="152400" y="2337682"/>
            <a:chExt cx="4023360" cy="649224"/>
          </a:xfrm>
        </p:grpSpPr>
        <p:sp>
          <p:nvSpPr>
            <p:cNvPr id="31" name="矩形 30"/>
            <p:cNvSpPr/>
            <p:nvPr/>
          </p:nvSpPr>
          <p:spPr>
            <a:xfrm>
              <a:off x="152400" y="2337682"/>
              <a:ext cx="4023360" cy="649224"/>
            </a:xfrm>
            <a:prstGeom prst="rect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sp>
          <p:nvSpPr>
            <p:cNvPr id="4111" name="文本框 31"/>
            <p:cNvSpPr txBox="1">
              <a:spLocks noChangeArrowheads="1"/>
            </p:cNvSpPr>
            <p:nvPr/>
          </p:nvSpPr>
          <p:spPr bwMode="auto">
            <a:xfrm>
              <a:off x="615346" y="2486772"/>
              <a:ext cx="3386686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单击此处添加您要的文字标题</a:t>
              </a:r>
            </a:p>
          </p:txBody>
        </p:sp>
      </p:grpSp>
    </p:spTree>
  </p:cSld>
  <p:clrMapOvr>
    <a:masterClrMapping/>
  </p:clrMapOvr>
  <p:transition spd="slow" advTm="1372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8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3" presetClass="entr" presetSubtype="52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23" presetID="2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3" presetClass="entr" presetSubtype="52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36" presetID="2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3" presetClass="entr" presetSubtype="52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矩形 27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5123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5124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5125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12" name="图片 11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1216025" y="1270000"/>
            <a:ext cx="2020888" cy="28733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3" name="矩形 12"/>
          <p:cNvSpPr/>
          <p:nvPr/>
        </p:nvSpPr>
        <p:spPr>
          <a:xfrm>
            <a:off x="1119188" y="4143375"/>
            <a:ext cx="11071225" cy="1481138"/>
          </a:xfrm>
          <a:prstGeom prst="rect">
            <a:avLst/>
          </a:prstGeom>
          <a:solidFill>
            <a:srgbClr val="745A9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" name="矩形 13"/>
          <p:cNvSpPr/>
          <p:nvPr/>
        </p:nvSpPr>
        <p:spPr>
          <a:xfrm>
            <a:off x="-1588" y="4143375"/>
            <a:ext cx="1120776" cy="148113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pic>
        <p:nvPicPr>
          <p:cNvPr id="15" name="图片 14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8909050" y="4384675"/>
            <a:ext cx="796925" cy="7969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16" name="图片 15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5402263" y="4373563"/>
            <a:ext cx="796925" cy="7937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17" name="图片 16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1557338" y="4384675"/>
            <a:ext cx="793750" cy="7969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8" name="TextBox 35"/>
          <p:cNvSpPr txBox="1">
            <a:spLocks noChangeArrowheads="1"/>
          </p:cNvSpPr>
          <p:nvPr/>
        </p:nvSpPr>
        <p:spPr bwMode="auto">
          <a:xfrm>
            <a:off x="2497138" y="4643438"/>
            <a:ext cx="2044700" cy="8302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个性定制服务。</a:t>
            </a:r>
            <a:endParaRPr lang="en-US" altLang="zh-CN" sz="1200">
              <a:solidFill>
                <a:schemeClr val="bg1"/>
              </a:solidFill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19" name="文本框 18"/>
          <p:cNvSpPr txBox="1">
            <a:spLocks noChangeArrowheads="1"/>
          </p:cNvSpPr>
          <p:nvPr/>
        </p:nvSpPr>
        <p:spPr bwMode="auto">
          <a:xfrm>
            <a:off x="2500313" y="4286250"/>
            <a:ext cx="1619250" cy="3683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b="1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添加您的文字</a:t>
            </a:r>
          </a:p>
        </p:txBody>
      </p:sp>
      <p:sp>
        <p:nvSpPr>
          <p:cNvPr id="20" name="TextBox 35"/>
          <p:cNvSpPr txBox="1">
            <a:spLocks noChangeArrowheads="1"/>
          </p:cNvSpPr>
          <p:nvPr/>
        </p:nvSpPr>
        <p:spPr bwMode="auto">
          <a:xfrm>
            <a:off x="6188075" y="4643438"/>
            <a:ext cx="1993900" cy="8302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个性定制服务。</a:t>
            </a:r>
            <a:endParaRPr lang="en-US" altLang="zh-CN" sz="1200">
              <a:solidFill>
                <a:schemeClr val="bg1"/>
              </a:solidFill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21" name="文本框 20"/>
          <p:cNvSpPr txBox="1">
            <a:spLocks noChangeArrowheads="1"/>
          </p:cNvSpPr>
          <p:nvPr/>
        </p:nvSpPr>
        <p:spPr bwMode="auto">
          <a:xfrm>
            <a:off x="6189663" y="4286250"/>
            <a:ext cx="1620837" cy="3683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b="1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添加您的文字</a:t>
            </a:r>
          </a:p>
        </p:txBody>
      </p:sp>
      <p:sp>
        <p:nvSpPr>
          <p:cNvPr id="22" name="TextBox 35"/>
          <p:cNvSpPr txBox="1">
            <a:spLocks noChangeArrowheads="1"/>
          </p:cNvSpPr>
          <p:nvPr/>
        </p:nvSpPr>
        <p:spPr bwMode="auto">
          <a:xfrm>
            <a:off x="9758363" y="4667250"/>
            <a:ext cx="1993900" cy="8318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个性定制服务。</a:t>
            </a:r>
            <a:endParaRPr lang="en-US" altLang="zh-CN" sz="1200">
              <a:solidFill>
                <a:schemeClr val="bg1"/>
              </a:solidFill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23" name="文本框 22"/>
          <p:cNvSpPr txBox="1">
            <a:spLocks noChangeArrowheads="1"/>
          </p:cNvSpPr>
          <p:nvPr/>
        </p:nvSpPr>
        <p:spPr bwMode="auto">
          <a:xfrm>
            <a:off x="9759950" y="4310063"/>
            <a:ext cx="1620838" cy="3698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b="1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添加您的文字</a:t>
            </a:r>
          </a:p>
        </p:txBody>
      </p:sp>
      <p:sp>
        <p:nvSpPr>
          <p:cNvPr id="24" name="文本框 23"/>
          <p:cNvSpPr txBox="1">
            <a:spLocks noChangeArrowheads="1"/>
          </p:cNvSpPr>
          <p:nvPr/>
        </p:nvSpPr>
        <p:spPr bwMode="auto">
          <a:xfrm>
            <a:off x="3519488" y="1922463"/>
            <a:ext cx="3648075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>
                <a:solidFill>
                  <a:srgbClr val="C3239D"/>
                </a:solidFill>
                <a:latin typeface="微软雅黑" pitchFamily="34" charset="-122"/>
                <a:ea typeface="微软雅黑" pitchFamily="34" charset="-122"/>
              </a:rPr>
              <a:t>单击此处添加您要的标题</a:t>
            </a:r>
          </a:p>
        </p:txBody>
      </p:sp>
      <p:sp>
        <p:nvSpPr>
          <p:cNvPr id="25" name="文本框 24"/>
          <p:cNvSpPr txBox="1"/>
          <p:nvPr/>
        </p:nvSpPr>
        <p:spPr>
          <a:xfrm>
            <a:off x="3519488" y="2462213"/>
            <a:ext cx="7597775" cy="862012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我们工作室致力于专业</a:t>
            </a:r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PPT</a:t>
            </a:r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模板的发布，课件及汇报</a:t>
            </a:r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PPT</a:t>
            </a:r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的美化，并为您提供专业的</a:t>
            </a:r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PPT</a:t>
            </a:r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个性定制服务。我们秉承“给您演示的光和热”的理念，为您分担职场压力</a:t>
            </a:r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让您的每一次亮相都信心澎湃。专业的团队，完善的售后，热情的服务，科学严谨的逻辑，一丝不苟的工作态度，定能使您的发展如虎添翼！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4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p:transition spd="slow" advTm="1840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6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18" presetID="14" presetClass="entr" presetSubtype="5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vertical)">
                                      <p:cBhvr>
                                        <p:cTn id="20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2" presetID="14" presetClass="entr" presetSubtype="5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vertical)">
                                      <p:cBhvr>
                                        <p:cTn id="24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26" presetID="14" presetClass="entr" presetSubtype="5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vertical)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30" presetID="38" presetClass="entr" presetSubtype="0" accel="5000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50000"/>
                                  </p:iterate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set>
                                      <p:cBhvr>
                                        <p:cTn id="32" dur="227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o>
                                        <p:strVal val="-45.0"/>
                                      </p:to>
                                    </p:set>
                                    <p:anim calcmode="lin" valueType="num">
                                      <p:cBhvr>
                                        <p:cTn id="33" dur="227" fill="hold">
                                          <p:stCondLst>
                                            <p:cond delay="227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45"/>
                                          </p:val>
                                        </p:tav>
                                        <p:tav tm="69900">
                                          <p:val>
                                            <p:fltVal val="45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227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78" decel="50000" autoRev="1" fill="hold">
                                          <p:stCondLst>
                                            <p:cond delay="227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(0.354*#ppt_w-0.172*#ppt_h)-#ppt_h/2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68" fill="hold">
                                          <p:stCondLst>
                                            <p:cond delay="432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38" presetClass="entr" presetSubtype="0" accel="5000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50000"/>
                                  </p:iterate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set>
                                      <p:cBhvr>
                                        <p:cTn id="39" dur="227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o>
                                        <p:strVal val="-45.0"/>
                                      </p:to>
                                    </p:set>
                                    <p:anim calcmode="lin" valueType="num">
                                      <p:cBhvr>
                                        <p:cTn id="40" dur="227" fill="hold">
                                          <p:stCondLst>
                                            <p:cond delay="227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45"/>
                                          </p:val>
                                        </p:tav>
                                        <p:tav tm="69900">
                                          <p:val>
                                            <p:fltVal val="45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227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78" decel="50000" autoRev="1" fill="hold">
                                          <p:stCondLst>
                                            <p:cond delay="227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(0.354*#ppt_w-0.172*#ppt_h)-#ppt_h/2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68" fill="hold">
                                          <p:stCondLst>
                                            <p:cond delay="432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38" presetClass="entr" presetSubtype="0" accel="5000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50000"/>
                                  </p:iterate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set>
                                      <p:cBhvr>
                                        <p:cTn id="46" dur="227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o>
                                        <p:strVal val="-45.0"/>
                                      </p:to>
                                    </p:set>
                                    <p:anim calcmode="lin" valueType="num">
                                      <p:cBhvr>
                                        <p:cTn id="47" dur="227" fill="hold">
                                          <p:stCondLst>
                                            <p:cond delay="227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45"/>
                                          </p:val>
                                        </p:tav>
                                        <p:tav tm="69900">
                                          <p:val>
                                            <p:fltVal val="45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227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78" decel="50000" autoRev="1" fill="hold">
                                          <p:stCondLst>
                                            <p:cond delay="227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(0.354*#ppt_w-0.172*#ppt_h)-#ppt_h/2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68" fill="hold">
                                          <p:stCondLst>
                                            <p:cond delay="432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 nodeType="afterGroup">
                            <p:stCondLst>
                              <p:cond delay="4750"/>
                            </p:stCondLst>
                            <p:childTnLst>
                              <p:par>
                                <p:cTn id="5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 tmFilter="0,0; .5, 1; 1, 1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 tmFilter="0,0; .5, 1; 1, 1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 tmFilter="0,0; .5, 1; 1, 1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 nodeType="afterGroup">
                            <p:stCondLst>
                              <p:cond delay="7650"/>
                            </p:stCondLst>
                            <p:childTnLst>
                              <p:par>
                                <p:cTn id="74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6" dur="25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77" dur="25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78" dur="5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79" dur="5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 nodeType="afterGroup">
                            <p:stCondLst>
                              <p:cond delay="8650"/>
                            </p:stCondLst>
                            <p:childTnLst>
                              <p:par>
                                <p:cTn id="81" presetID="1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500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8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 animBg="1"/>
      <p:bldP spid="14" grpId="0" animBg="1"/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矩形 26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6147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6148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6149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右箭头 11"/>
          <p:cNvSpPr/>
          <p:nvPr/>
        </p:nvSpPr>
        <p:spPr>
          <a:xfrm>
            <a:off x="7129463" y="2744788"/>
            <a:ext cx="3913187" cy="977900"/>
          </a:xfrm>
          <a:prstGeom prst="rightArrow">
            <a:avLst>
              <a:gd name="adj1" fmla="val 50000"/>
              <a:gd name="adj2" fmla="val 65221"/>
            </a:avLst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solidFill>
                <a:prstClr val="white"/>
              </a:solidFill>
            </a:endParaRPr>
          </a:p>
        </p:txBody>
      </p:sp>
      <p:sp>
        <p:nvSpPr>
          <p:cNvPr id="13" name="右箭头 12"/>
          <p:cNvSpPr/>
          <p:nvPr/>
        </p:nvSpPr>
        <p:spPr>
          <a:xfrm>
            <a:off x="4083050" y="2744788"/>
            <a:ext cx="3914775" cy="977900"/>
          </a:xfrm>
          <a:prstGeom prst="rightArrow">
            <a:avLst>
              <a:gd name="adj1" fmla="val 50000"/>
              <a:gd name="adj2" fmla="val 65221"/>
            </a:avLst>
          </a:prstGeom>
          <a:solidFill>
            <a:srgbClr val="554FA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solidFill>
                <a:prstClr val="white"/>
              </a:solidFill>
            </a:endParaRPr>
          </a:p>
        </p:txBody>
      </p:sp>
      <p:sp>
        <p:nvSpPr>
          <p:cNvPr id="14" name="右箭头 13"/>
          <p:cNvSpPr/>
          <p:nvPr/>
        </p:nvSpPr>
        <p:spPr>
          <a:xfrm>
            <a:off x="1200150" y="2744788"/>
            <a:ext cx="3913188" cy="977900"/>
          </a:xfrm>
          <a:prstGeom prst="rightArrow">
            <a:avLst>
              <a:gd name="adj1" fmla="val 50000"/>
              <a:gd name="adj2" fmla="val 65221"/>
            </a:avLst>
          </a:prstGeom>
          <a:solidFill>
            <a:srgbClr val="C3239D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solidFill>
                <a:prstClr val="white"/>
              </a:solidFill>
            </a:endParaRPr>
          </a:p>
        </p:txBody>
      </p:sp>
      <p:grpSp>
        <p:nvGrpSpPr>
          <p:cNvPr id="15" name="组合 14"/>
          <p:cNvGrpSpPr>
            <a:grpSpLocks/>
          </p:cNvGrpSpPr>
          <p:nvPr/>
        </p:nvGrpSpPr>
        <p:grpSpPr bwMode="auto">
          <a:xfrm>
            <a:off x="1700213" y="1939925"/>
            <a:ext cx="1417637" cy="804863"/>
            <a:chOff x="1808226" y="2162085"/>
            <a:chExt cx="1417320" cy="804672"/>
          </a:xfrm>
        </p:grpSpPr>
        <p:sp>
          <p:nvSpPr>
            <p:cNvPr id="16" name="矩形标注 15"/>
            <p:cNvSpPr/>
            <p:nvPr/>
          </p:nvSpPr>
          <p:spPr>
            <a:xfrm>
              <a:off x="1808226" y="2162085"/>
              <a:ext cx="1417320" cy="804672"/>
            </a:xfrm>
            <a:prstGeom prst="wedgeRectCallout">
              <a:avLst>
                <a:gd name="adj1" fmla="val -21478"/>
                <a:gd name="adj2" fmla="val 69318"/>
              </a:avLst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pic>
          <p:nvPicPr>
            <p:cNvPr id="6165" name="图片 16"/>
            <p:cNvPicPr>
              <a:picLocks noChangeAspect="1"/>
            </p:cNvPicPr>
            <p:nvPr/>
          </p:nvPicPr>
          <p:blipFill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2081452" y="2176537"/>
              <a:ext cx="779427" cy="77576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18" name="组合 17"/>
          <p:cNvGrpSpPr>
            <a:grpSpLocks/>
          </p:cNvGrpSpPr>
          <p:nvPr/>
        </p:nvGrpSpPr>
        <p:grpSpPr bwMode="auto">
          <a:xfrm>
            <a:off x="4943475" y="1908175"/>
            <a:ext cx="1417638" cy="868363"/>
            <a:chOff x="5052060" y="2130855"/>
            <a:chExt cx="1417320" cy="867133"/>
          </a:xfrm>
        </p:grpSpPr>
        <p:sp>
          <p:nvSpPr>
            <p:cNvPr id="19" name="矩形标注 18"/>
            <p:cNvSpPr/>
            <p:nvPr/>
          </p:nvSpPr>
          <p:spPr>
            <a:xfrm>
              <a:off x="5052060" y="2162560"/>
              <a:ext cx="1417320" cy="803723"/>
            </a:xfrm>
            <a:prstGeom prst="wedgeRectCallout">
              <a:avLst>
                <a:gd name="adj1" fmla="val -21478"/>
                <a:gd name="adj2" fmla="val 69318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pic>
          <p:nvPicPr>
            <p:cNvPr id="6163" name="图片 19"/>
            <p:cNvPicPr>
              <a:picLocks noChangeAspect="1"/>
            </p:cNvPicPr>
            <p:nvPr/>
          </p:nvPicPr>
          <p:blipFill>
            <a:blip r:embed="rId4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5325218" y="2130855"/>
              <a:ext cx="871004" cy="86713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21" name="组合 20"/>
          <p:cNvGrpSpPr>
            <a:grpSpLocks/>
          </p:cNvGrpSpPr>
          <p:nvPr/>
        </p:nvGrpSpPr>
        <p:grpSpPr bwMode="auto">
          <a:xfrm>
            <a:off x="7980363" y="1939925"/>
            <a:ext cx="1416050" cy="804863"/>
            <a:chOff x="8087868" y="2162085"/>
            <a:chExt cx="1417320" cy="804672"/>
          </a:xfrm>
        </p:grpSpPr>
        <p:sp>
          <p:nvSpPr>
            <p:cNvPr id="22" name="矩形标注 21"/>
            <p:cNvSpPr/>
            <p:nvPr/>
          </p:nvSpPr>
          <p:spPr>
            <a:xfrm>
              <a:off x="8087868" y="2162085"/>
              <a:ext cx="1417320" cy="804672"/>
            </a:xfrm>
            <a:prstGeom prst="wedgeRectCallout">
              <a:avLst>
                <a:gd name="adj1" fmla="val -21478"/>
                <a:gd name="adj2" fmla="val 69318"/>
              </a:avLst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pic>
          <p:nvPicPr>
            <p:cNvPr id="6161" name="图片 22"/>
            <p:cNvPicPr>
              <a:picLocks noChangeAspect="1"/>
            </p:cNvPicPr>
            <p:nvPr/>
          </p:nvPicPr>
          <p:blipFill>
            <a:blip r:embed="rId5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8449703" y="2216293"/>
              <a:ext cx="693649" cy="69625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sp>
        <p:nvSpPr>
          <p:cNvPr id="24" name="TextBox 35"/>
          <p:cNvSpPr txBox="1">
            <a:spLocks noChangeArrowheads="1"/>
          </p:cNvSpPr>
          <p:nvPr/>
        </p:nvSpPr>
        <p:spPr bwMode="auto">
          <a:xfrm>
            <a:off x="1125538" y="4141788"/>
            <a:ext cx="2574925" cy="18780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2000" b="1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单击此处添加标题</a:t>
            </a:r>
            <a:endParaRPr lang="en-US" altLang="zh-CN" sz="2000" b="1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algn="just" eaLnBrk="1" hangingPunct="1"/>
            <a:endParaRPr lang="en-US" altLang="zh-CN" sz="12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algn="just" eaLnBrk="1" hangingPunct="1"/>
            <a:endParaRPr lang="en-US" altLang="zh-CN" sz="12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algn="just" eaLnBrk="1" hangingPunct="1"/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</a:p>
        </p:txBody>
      </p:sp>
      <p:sp>
        <p:nvSpPr>
          <p:cNvPr id="25" name="TextBox 35"/>
          <p:cNvSpPr txBox="1">
            <a:spLocks noChangeArrowheads="1"/>
          </p:cNvSpPr>
          <p:nvPr/>
        </p:nvSpPr>
        <p:spPr bwMode="auto">
          <a:xfrm>
            <a:off x="4554538" y="4141788"/>
            <a:ext cx="2574925" cy="18780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2000" b="1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单击此处添加标题</a:t>
            </a:r>
            <a:endParaRPr lang="en-US" altLang="zh-CN" sz="2000" b="1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algn="just" eaLnBrk="1" hangingPunct="1"/>
            <a:endParaRPr lang="en-US" altLang="zh-CN" sz="12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algn="just" eaLnBrk="1" hangingPunct="1"/>
            <a:endParaRPr lang="en-US" altLang="zh-CN" sz="12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algn="just" eaLnBrk="1" hangingPunct="1"/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</a:p>
        </p:txBody>
      </p:sp>
      <p:sp>
        <p:nvSpPr>
          <p:cNvPr id="26" name="TextBox 35"/>
          <p:cNvSpPr txBox="1">
            <a:spLocks noChangeArrowheads="1"/>
          </p:cNvSpPr>
          <p:nvPr/>
        </p:nvSpPr>
        <p:spPr bwMode="auto">
          <a:xfrm>
            <a:off x="7916863" y="4141788"/>
            <a:ext cx="2573337" cy="18780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2000" b="1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单击此处添加标题</a:t>
            </a:r>
            <a:endParaRPr lang="en-US" altLang="zh-CN" sz="2000" b="1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algn="just" eaLnBrk="1" hangingPunct="1"/>
            <a:endParaRPr lang="en-US" altLang="zh-CN" sz="12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algn="just" eaLnBrk="1" hangingPunct="1"/>
            <a:endParaRPr lang="en-US" altLang="zh-CN" sz="12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  <a:p>
            <a:pPr algn="just" eaLnBrk="1" hangingPunct="1"/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</a:p>
        </p:txBody>
      </p:sp>
    </p:spTree>
  </p:cSld>
  <p:clrMapOvr>
    <a:masterClrMapping/>
  </p:clrMapOvr>
  <p:transition spd="slow" advTm="2241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4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 nodeType="afterGroup">
                            <p:stCondLst>
                              <p:cond delay="750"/>
                            </p:stCondLst>
                            <p:childTnLst>
                              <p:par>
                                <p:cTn id="1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 nodeType="afterGroup">
                            <p:stCondLst>
                              <p:cond delay="2250"/>
                            </p:stCondLst>
                            <p:childTnLst>
                              <p:par>
                                <p:cTn id="26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 nodeType="afterGroup">
                            <p:stCondLst>
                              <p:cond delay="2750"/>
                            </p:stCondLst>
                            <p:childTnLst>
                              <p:par>
                                <p:cTn id="32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 nodeType="afterGroup">
                            <p:stCondLst>
                              <p:cond delay="3250"/>
                            </p:stCondLst>
                            <p:childTnLst>
                              <p:par>
                                <p:cTn id="38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 animBg="1"/>
      <p:bldP spid="13" grpId="0" animBg="1"/>
      <p:bldP spid="14" grpId="0" animBg="1"/>
      <p:bldP spid="24" grpId="0"/>
      <p:bldP spid="25" grpId="0"/>
      <p:bldP spid="26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矩形 32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7171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7172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7173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12" name="图片 11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7613650" y="1454150"/>
            <a:ext cx="3381375" cy="22510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3" name="矩形 41"/>
          <p:cNvSpPr>
            <a:spLocks noChangeArrowheads="1"/>
          </p:cNvSpPr>
          <p:nvPr/>
        </p:nvSpPr>
        <p:spPr bwMode="auto">
          <a:xfrm>
            <a:off x="852488" y="1454150"/>
            <a:ext cx="3379787" cy="2254250"/>
          </a:xfrm>
          <a:prstGeom prst="rect">
            <a:avLst/>
          </a:prstGeom>
          <a:blipFill dpi="0" rotWithShape="1">
            <a:blip r:embed="rId4"/>
            <a:srcRect/>
            <a:stretch>
              <a:fillRect/>
            </a:stretch>
          </a:blip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zh-CN" sz="2303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4" name="矩形 42"/>
          <p:cNvSpPr>
            <a:spLocks noChangeArrowheads="1"/>
          </p:cNvSpPr>
          <p:nvPr/>
        </p:nvSpPr>
        <p:spPr bwMode="auto">
          <a:xfrm>
            <a:off x="4232275" y="3705225"/>
            <a:ext cx="3381375" cy="2254250"/>
          </a:xfrm>
          <a:prstGeom prst="rect">
            <a:avLst/>
          </a:prstGeom>
          <a:blipFill dpi="0" rotWithShape="1">
            <a:blip r:embed="rId5"/>
            <a:srcRect/>
            <a:stretch>
              <a:fillRect/>
            </a:stretch>
          </a:blip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zh-CN" sz="2303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15" name="Group 12"/>
          <p:cNvGrpSpPr>
            <a:grpSpLocks/>
          </p:cNvGrpSpPr>
          <p:nvPr/>
        </p:nvGrpSpPr>
        <p:grpSpPr bwMode="auto">
          <a:xfrm>
            <a:off x="852488" y="3705225"/>
            <a:ext cx="3379787" cy="2254250"/>
            <a:chOff x="0" y="0"/>
            <a:chExt cx="1979879" cy="1319922"/>
          </a:xfrm>
        </p:grpSpPr>
        <p:sp>
          <p:nvSpPr>
            <p:cNvPr id="16" name="矩形 46"/>
            <p:cNvSpPr>
              <a:spLocks noChangeArrowheads="1"/>
            </p:cNvSpPr>
            <p:nvPr/>
          </p:nvSpPr>
          <p:spPr bwMode="auto">
            <a:xfrm>
              <a:off x="0" y="0"/>
              <a:ext cx="1979879" cy="1319922"/>
            </a:xfrm>
            <a:prstGeom prst="rect">
              <a:avLst/>
            </a:prstGeom>
            <a:solidFill>
              <a:srgbClr val="745A9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zh-CN" sz="2303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7192" name="矩形 47"/>
            <p:cNvSpPr>
              <a:spLocks noChangeArrowheads="1"/>
            </p:cNvSpPr>
            <p:nvPr/>
          </p:nvSpPr>
          <p:spPr bwMode="auto">
            <a:xfrm>
              <a:off x="468363" y="145253"/>
              <a:ext cx="1466806" cy="79085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just" eaLnBrk="1" hangingPunct="1">
                <a:lnSpc>
                  <a:spcPct val="150000"/>
                </a:lnSpc>
              </a:pPr>
              <a:r>
                <a:rPr lang="zh-CN" altLang="en-US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个性定制服务。</a:t>
              </a:r>
              <a:endParaRPr lang="zh-CN" altLang="en-US" sz="1400">
                <a:solidFill>
                  <a:srgbClr val="FFFFFF"/>
                </a:solidFill>
              </a:endParaRPr>
            </a:p>
          </p:txBody>
        </p:sp>
        <p:grpSp>
          <p:nvGrpSpPr>
            <p:cNvPr id="7193" name="Group 15"/>
            <p:cNvGrpSpPr>
              <a:grpSpLocks/>
            </p:cNvGrpSpPr>
            <p:nvPr/>
          </p:nvGrpSpPr>
          <p:grpSpPr bwMode="auto">
            <a:xfrm>
              <a:off x="134988" y="189858"/>
              <a:ext cx="333375" cy="333375"/>
              <a:chOff x="0" y="0"/>
              <a:chExt cx="333375" cy="333375"/>
            </a:xfrm>
          </p:grpSpPr>
          <p:sp>
            <p:nvSpPr>
              <p:cNvPr id="19" name="等腰三角形 49"/>
              <p:cNvSpPr>
                <a:spLocks noChangeArrowheads="1"/>
              </p:cNvSpPr>
              <p:nvPr/>
            </p:nvSpPr>
            <p:spPr bwMode="auto">
              <a:xfrm>
                <a:off x="83551" y="79704"/>
                <a:ext cx="180412" cy="144076"/>
              </a:xfrm>
              <a:prstGeom prst="triangle">
                <a:avLst>
                  <a:gd name="adj" fmla="val 50000"/>
                </a:avLst>
              </a:pr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zh-CN" sz="2303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20" name="同心圆 50"/>
              <p:cNvSpPr>
                <a:spLocks noChangeArrowheads="1"/>
              </p:cNvSpPr>
              <p:nvPr/>
            </p:nvSpPr>
            <p:spPr bwMode="auto">
              <a:xfrm>
                <a:off x="-145" y="-235"/>
                <a:ext cx="333855" cy="333699"/>
              </a:xfrm>
              <a:custGeom>
                <a:avLst/>
                <a:gdLst>
                  <a:gd name="G0" fmla="+- 998 0 0"/>
                  <a:gd name="G1" fmla="+- 21600 0 998"/>
                  <a:gd name="G2" fmla="+- 21600 0 998"/>
                  <a:gd name="G3" fmla="*/ G0 2929 10000"/>
                  <a:gd name="G4" fmla="+- 21600 0 G3"/>
                  <a:gd name="G5" fmla="+- 21600 0 G3"/>
                  <a:gd name="T0" fmla="*/ 10800 w 21600"/>
                  <a:gd name="T1" fmla="*/ 0 h 21600"/>
                  <a:gd name="T2" fmla="*/ 3163 w 21600"/>
                  <a:gd name="T3" fmla="*/ 3163 h 21600"/>
                  <a:gd name="T4" fmla="*/ 0 w 21600"/>
                  <a:gd name="T5" fmla="*/ 10800 h 21600"/>
                  <a:gd name="T6" fmla="*/ 3163 w 21600"/>
                  <a:gd name="T7" fmla="*/ 18437 h 21600"/>
                  <a:gd name="T8" fmla="*/ 10800 w 21600"/>
                  <a:gd name="T9" fmla="*/ 21600 h 21600"/>
                  <a:gd name="T10" fmla="*/ 18437 w 21600"/>
                  <a:gd name="T11" fmla="*/ 18437 h 21600"/>
                  <a:gd name="T12" fmla="*/ 21600 w 21600"/>
                  <a:gd name="T13" fmla="*/ 10800 h 21600"/>
                  <a:gd name="T14" fmla="*/ 18437 w 21600"/>
                  <a:gd name="T15" fmla="*/ 3163 h 21600"/>
                  <a:gd name="T16" fmla="*/ 3163 w 21600"/>
                  <a:gd name="T17" fmla="*/ 3163 h 21600"/>
                  <a:gd name="T18" fmla="*/ 18437 w 21600"/>
                  <a:gd name="T19" fmla="*/ 18437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T16" t="T17" r="T18" b="T19"/>
                <a:pathLst>
                  <a:path w="21600" h="21600">
                    <a:moveTo>
                      <a:pt x="0" y="10800"/>
                    </a:moveTo>
                    <a:cubicBezTo>
                      <a:pt x="0" y="4835"/>
                      <a:pt x="4835" y="0"/>
                      <a:pt x="10800" y="0"/>
                    </a:cubicBezTo>
                    <a:cubicBezTo>
                      <a:pt x="16765" y="0"/>
                      <a:pt x="21600" y="4835"/>
                      <a:pt x="21600" y="10800"/>
                    </a:cubicBezTo>
                    <a:cubicBezTo>
                      <a:pt x="21600" y="16765"/>
                      <a:pt x="16765" y="21600"/>
                      <a:pt x="10800" y="21600"/>
                    </a:cubicBezTo>
                    <a:cubicBezTo>
                      <a:pt x="4835" y="21600"/>
                      <a:pt x="0" y="16765"/>
                      <a:pt x="0" y="10800"/>
                    </a:cubicBezTo>
                    <a:close/>
                    <a:moveTo>
                      <a:pt x="998" y="10800"/>
                    </a:moveTo>
                    <a:cubicBezTo>
                      <a:pt x="998" y="16213"/>
                      <a:pt x="5387" y="20602"/>
                      <a:pt x="10800" y="20602"/>
                    </a:cubicBezTo>
                    <a:cubicBezTo>
                      <a:pt x="16213" y="20602"/>
                      <a:pt x="20602" y="16213"/>
                      <a:pt x="20602" y="10800"/>
                    </a:cubicBezTo>
                    <a:cubicBezTo>
                      <a:pt x="20602" y="5387"/>
                      <a:pt x="16213" y="998"/>
                      <a:pt x="10800" y="998"/>
                    </a:cubicBezTo>
                    <a:cubicBezTo>
                      <a:pt x="5387" y="998"/>
                      <a:pt x="998" y="5387"/>
                      <a:pt x="998" y="10800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zh-CN" sz="2303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21" name="Group 18"/>
          <p:cNvGrpSpPr>
            <a:grpSpLocks/>
          </p:cNvGrpSpPr>
          <p:nvPr/>
        </p:nvGrpSpPr>
        <p:grpSpPr bwMode="auto">
          <a:xfrm>
            <a:off x="4232275" y="1454150"/>
            <a:ext cx="3381375" cy="2254250"/>
            <a:chOff x="0" y="0"/>
            <a:chExt cx="1979879" cy="1319919"/>
          </a:xfrm>
        </p:grpSpPr>
        <p:sp>
          <p:nvSpPr>
            <p:cNvPr id="22" name="矩形 58"/>
            <p:cNvSpPr>
              <a:spLocks noChangeArrowheads="1"/>
            </p:cNvSpPr>
            <p:nvPr/>
          </p:nvSpPr>
          <p:spPr bwMode="auto">
            <a:xfrm>
              <a:off x="0" y="0"/>
              <a:ext cx="1979879" cy="1319919"/>
            </a:xfrm>
            <a:prstGeom prst="rect">
              <a:avLst/>
            </a:prstGeom>
            <a:solidFill>
              <a:srgbClr val="C3239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zh-CN" sz="2303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grpSp>
          <p:nvGrpSpPr>
            <p:cNvPr id="7187" name="Group 20"/>
            <p:cNvGrpSpPr>
              <a:grpSpLocks/>
            </p:cNvGrpSpPr>
            <p:nvPr/>
          </p:nvGrpSpPr>
          <p:grpSpPr bwMode="auto">
            <a:xfrm rot="16200000" flipV="1">
              <a:off x="1485691" y="787673"/>
              <a:ext cx="333375" cy="333375"/>
              <a:chOff x="0" y="0"/>
              <a:chExt cx="333375" cy="333375"/>
            </a:xfrm>
          </p:grpSpPr>
          <p:sp>
            <p:nvSpPr>
              <p:cNvPr id="25" name="等腰三角形 61"/>
              <p:cNvSpPr>
                <a:spLocks noChangeArrowheads="1"/>
              </p:cNvSpPr>
              <p:nvPr/>
            </p:nvSpPr>
            <p:spPr bwMode="auto">
              <a:xfrm>
                <a:off x="78126" y="72496"/>
                <a:ext cx="180327" cy="144076"/>
              </a:xfrm>
              <a:prstGeom prst="triangle">
                <a:avLst>
                  <a:gd name="adj" fmla="val 50000"/>
                </a:avLst>
              </a:pr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zh-CN" sz="2303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26" name="同心圆 62"/>
              <p:cNvSpPr>
                <a:spLocks noChangeArrowheads="1"/>
              </p:cNvSpPr>
              <p:nvPr/>
            </p:nvSpPr>
            <p:spPr bwMode="auto">
              <a:xfrm>
                <a:off x="47" y="-7"/>
                <a:ext cx="333698" cy="333698"/>
              </a:xfrm>
              <a:custGeom>
                <a:avLst/>
                <a:gdLst>
                  <a:gd name="G0" fmla="+- 797 0 0"/>
                  <a:gd name="G1" fmla="+- 21600 0 797"/>
                  <a:gd name="G2" fmla="+- 21600 0 797"/>
                  <a:gd name="G3" fmla="*/ G0 2929 10000"/>
                  <a:gd name="G4" fmla="+- 21600 0 G3"/>
                  <a:gd name="G5" fmla="+- 21600 0 G3"/>
                  <a:gd name="T0" fmla="*/ 10800 w 21600"/>
                  <a:gd name="T1" fmla="*/ 0 h 21600"/>
                  <a:gd name="T2" fmla="*/ 3163 w 21600"/>
                  <a:gd name="T3" fmla="*/ 3163 h 21600"/>
                  <a:gd name="T4" fmla="*/ 0 w 21600"/>
                  <a:gd name="T5" fmla="*/ 10800 h 21600"/>
                  <a:gd name="T6" fmla="*/ 3163 w 21600"/>
                  <a:gd name="T7" fmla="*/ 18437 h 21600"/>
                  <a:gd name="T8" fmla="*/ 10800 w 21600"/>
                  <a:gd name="T9" fmla="*/ 21600 h 21600"/>
                  <a:gd name="T10" fmla="*/ 18437 w 21600"/>
                  <a:gd name="T11" fmla="*/ 18437 h 21600"/>
                  <a:gd name="T12" fmla="*/ 21600 w 21600"/>
                  <a:gd name="T13" fmla="*/ 10800 h 21600"/>
                  <a:gd name="T14" fmla="*/ 18437 w 21600"/>
                  <a:gd name="T15" fmla="*/ 3163 h 21600"/>
                  <a:gd name="T16" fmla="*/ 3163 w 21600"/>
                  <a:gd name="T17" fmla="*/ 3163 h 21600"/>
                  <a:gd name="T18" fmla="*/ 18437 w 21600"/>
                  <a:gd name="T19" fmla="*/ 18437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T16" t="T17" r="T18" b="T19"/>
                <a:pathLst>
                  <a:path w="21600" h="21600">
                    <a:moveTo>
                      <a:pt x="0" y="10800"/>
                    </a:moveTo>
                    <a:cubicBezTo>
                      <a:pt x="0" y="4835"/>
                      <a:pt x="4835" y="0"/>
                      <a:pt x="10800" y="0"/>
                    </a:cubicBezTo>
                    <a:cubicBezTo>
                      <a:pt x="16765" y="0"/>
                      <a:pt x="21600" y="4835"/>
                      <a:pt x="21600" y="10800"/>
                    </a:cubicBezTo>
                    <a:cubicBezTo>
                      <a:pt x="21600" y="16765"/>
                      <a:pt x="16765" y="21600"/>
                      <a:pt x="10800" y="21600"/>
                    </a:cubicBezTo>
                    <a:cubicBezTo>
                      <a:pt x="4835" y="21600"/>
                      <a:pt x="0" y="16765"/>
                      <a:pt x="0" y="10800"/>
                    </a:cubicBezTo>
                    <a:close/>
                    <a:moveTo>
                      <a:pt x="797" y="10800"/>
                    </a:moveTo>
                    <a:cubicBezTo>
                      <a:pt x="797" y="16325"/>
                      <a:pt x="5275" y="20803"/>
                      <a:pt x="10800" y="20803"/>
                    </a:cubicBezTo>
                    <a:cubicBezTo>
                      <a:pt x="16325" y="20803"/>
                      <a:pt x="20803" y="16325"/>
                      <a:pt x="20803" y="10800"/>
                    </a:cubicBezTo>
                    <a:cubicBezTo>
                      <a:pt x="20803" y="5275"/>
                      <a:pt x="16325" y="797"/>
                      <a:pt x="10800" y="797"/>
                    </a:cubicBezTo>
                    <a:cubicBezTo>
                      <a:pt x="5275" y="797"/>
                      <a:pt x="797" y="5275"/>
                      <a:pt x="797" y="10800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zh-CN" sz="2303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sp>
          <p:nvSpPr>
            <p:cNvPr id="7188" name="矩形 60"/>
            <p:cNvSpPr>
              <a:spLocks noChangeArrowheads="1"/>
            </p:cNvSpPr>
            <p:nvPr/>
          </p:nvSpPr>
          <p:spPr bwMode="auto">
            <a:xfrm>
              <a:off x="2621" y="262367"/>
              <a:ext cx="1466806" cy="7908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just" eaLnBrk="1" hangingPunct="1">
                <a:lnSpc>
                  <a:spcPct val="150000"/>
                </a:lnSpc>
              </a:pPr>
              <a:r>
                <a:rPr lang="zh-CN" altLang="en-US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个性定制服务。</a:t>
              </a:r>
              <a:endParaRPr lang="zh-CN" altLang="en-US" sz="1400">
                <a:solidFill>
                  <a:srgbClr val="FFFFFF"/>
                </a:solidFill>
              </a:endParaRPr>
            </a:p>
          </p:txBody>
        </p:sp>
      </p:grpSp>
      <p:grpSp>
        <p:nvGrpSpPr>
          <p:cNvPr id="27" name="Group 24"/>
          <p:cNvGrpSpPr>
            <a:grpSpLocks/>
          </p:cNvGrpSpPr>
          <p:nvPr/>
        </p:nvGrpSpPr>
        <p:grpSpPr bwMode="auto">
          <a:xfrm>
            <a:off x="7613650" y="3705225"/>
            <a:ext cx="3379788" cy="2254250"/>
            <a:chOff x="0" y="0"/>
            <a:chExt cx="1979879" cy="1319919"/>
          </a:xfrm>
        </p:grpSpPr>
        <p:sp>
          <p:nvSpPr>
            <p:cNvPr id="28" name="矩形 64"/>
            <p:cNvSpPr>
              <a:spLocks noChangeArrowheads="1"/>
            </p:cNvSpPr>
            <p:nvPr/>
          </p:nvSpPr>
          <p:spPr bwMode="auto">
            <a:xfrm>
              <a:off x="0" y="0"/>
              <a:ext cx="1979879" cy="1319919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zh-CN" sz="2303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grpSp>
          <p:nvGrpSpPr>
            <p:cNvPr id="7182" name="Group 26"/>
            <p:cNvGrpSpPr>
              <a:grpSpLocks/>
            </p:cNvGrpSpPr>
            <p:nvPr/>
          </p:nvGrpSpPr>
          <p:grpSpPr bwMode="auto">
            <a:xfrm rot="5400000" flipH="1" flipV="1">
              <a:off x="149833" y="204103"/>
              <a:ext cx="333375" cy="333375"/>
              <a:chOff x="0" y="0"/>
              <a:chExt cx="333375" cy="333375"/>
            </a:xfrm>
          </p:grpSpPr>
          <p:sp>
            <p:nvSpPr>
              <p:cNvPr id="31" name="等腰三角形 67"/>
              <p:cNvSpPr>
                <a:spLocks noChangeArrowheads="1"/>
              </p:cNvSpPr>
              <p:nvPr/>
            </p:nvSpPr>
            <p:spPr bwMode="auto">
              <a:xfrm>
                <a:off x="76436" y="72427"/>
                <a:ext cx="180327" cy="144143"/>
              </a:xfrm>
              <a:prstGeom prst="triangle">
                <a:avLst>
                  <a:gd name="adj" fmla="val 50000"/>
                </a:avLst>
              </a:pr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zh-CN" sz="2303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32" name="同心圆 68"/>
              <p:cNvSpPr>
                <a:spLocks noChangeArrowheads="1"/>
              </p:cNvSpPr>
              <p:nvPr/>
            </p:nvSpPr>
            <p:spPr bwMode="auto">
              <a:xfrm>
                <a:off x="215" y="-110"/>
                <a:ext cx="332768" cy="333854"/>
              </a:xfrm>
              <a:custGeom>
                <a:avLst/>
                <a:gdLst>
                  <a:gd name="G0" fmla="+- 1005 0 0"/>
                  <a:gd name="G1" fmla="+- 21600 0 1005"/>
                  <a:gd name="G2" fmla="+- 21600 0 1005"/>
                  <a:gd name="G3" fmla="*/ G0 2929 10000"/>
                  <a:gd name="G4" fmla="+- 21600 0 G3"/>
                  <a:gd name="G5" fmla="+- 21600 0 G3"/>
                  <a:gd name="T0" fmla="*/ 10800 w 21600"/>
                  <a:gd name="T1" fmla="*/ 0 h 21600"/>
                  <a:gd name="T2" fmla="*/ 3163 w 21600"/>
                  <a:gd name="T3" fmla="*/ 3163 h 21600"/>
                  <a:gd name="T4" fmla="*/ 0 w 21600"/>
                  <a:gd name="T5" fmla="*/ 10800 h 21600"/>
                  <a:gd name="T6" fmla="*/ 3163 w 21600"/>
                  <a:gd name="T7" fmla="*/ 18437 h 21600"/>
                  <a:gd name="T8" fmla="*/ 10800 w 21600"/>
                  <a:gd name="T9" fmla="*/ 21600 h 21600"/>
                  <a:gd name="T10" fmla="*/ 18437 w 21600"/>
                  <a:gd name="T11" fmla="*/ 18437 h 21600"/>
                  <a:gd name="T12" fmla="*/ 21600 w 21600"/>
                  <a:gd name="T13" fmla="*/ 10800 h 21600"/>
                  <a:gd name="T14" fmla="*/ 18437 w 21600"/>
                  <a:gd name="T15" fmla="*/ 3163 h 21600"/>
                  <a:gd name="T16" fmla="*/ 3163 w 21600"/>
                  <a:gd name="T17" fmla="*/ 3163 h 21600"/>
                  <a:gd name="T18" fmla="*/ 18437 w 21600"/>
                  <a:gd name="T19" fmla="*/ 18437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T16" t="T17" r="T18" b="T19"/>
                <a:pathLst>
                  <a:path w="21600" h="21600">
                    <a:moveTo>
                      <a:pt x="0" y="10800"/>
                    </a:moveTo>
                    <a:cubicBezTo>
                      <a:pt x="0" y="4835"/>
                      <a:pt x="4835" y="0"/>
                      <a:pt x="10800" y="0"/>
                    </a:cubicBezTo>
                    <a:cubicBezTo>
                      <a:pt x="16765" y="0"/>
                      <a:pt x="21600" y="4835"/>
                      <a:pt x="21600" y="10800"/>
                    </a:cubicBezTo>
                    <a:cubicBezTo>
                      <a:pt x="21600" y="16765"/>
                      <a:pt x="16765" y="21600"/>
                      <a:pt x="10800" y="21600"/>
                    </a:cubicBezTo>
                    <a:cubicBezTo>
                      <a:pt x="4835" y="21600"/>
                      <a:pt x="0" y="16765"/>
                      <a:pt x="0" y="10800"/>
                    </a:cubicBezTo>
                    <a:close/>
                    <a:moveTo>
                      <a:pt x="1005" y="10800"/>
                    </a:moveTo>
                    <a:cubicBezTo>
                      <a:pt x="1005" y="16210"/>
                      <a:pt x="5390" y="20595"/>
                      <a:pt x="10800" y="20595"/>
                    </a:cubicBezTo>
                    <a:cubicBezTo>
                      <a:pt x="16210" y="20595"/>
                      <a:pt x="20595" y="16210"/>
                      <a:pt x="20595" y="10800"/>
                    </a:cubicBezTo>
                    <a:cubicBezTo>
                      <a:pt x="20595" y="5390"/>
                      <a:pt x="16210" y="1005"/>
                      <a:pt x="10800" y="1005"/>
                    </a:cubicBezTo>
                    <a:cubicBezTo>
                      <a:pt x="5390" y="1005"/>
                      <a:pt x="1005" y="5390"/>
                      <a:pt x="1005" y="10800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zh-CN" sz="2303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sp>
          <p:nvSpPr>
            <p:cNvPr id="7183" name="矩形 66"/>
            <p:cNvSpPr>
              <a:spLocks noChangeArrowheads="1"/>
            </p:cNvSpPr>
            <p:nvPr/>
          </p:nvSpPr>
          <p:spPr bwMode="auto">
            <a:xfrm>
              <a:off x="498140" y="127807"/>
              <a:ext cx="1466806" cy="7908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just" eaLnBrk="1" hangingPunct="1">
                <a:lnSpc>
                  <a:spcPct val="150000"/>
                </a:lnSpc>
              </a:pPr>
              <a:r>
                <a:rPr lang="zh-CN" altLang="en-US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个性定制服务。</a:t>
              </a:r>
              <a:endParaRPr lang="zh-CN" altLang="en-US" sz="1400">
                <a:solidFill>
                  <a:srgbClr val="FFFFFF"/>
                </a:solidFill>
              </a:endParaRPr>
            </a:p>
          </p:txBody>
        </p:sp>
      </p:grpSp>
    </p:spTree>
  </p:cSld>
  <p:clrMapOvr>
    <a:masterClrMapping/>
  </p:clrMapOvr>
  <p:transition spd="slow" advTm="1610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3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3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35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6" presetClass="emph" presetSubtype="0" autoRev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Scale>
                                      <p:cBhvr>
                                        <p:cTn id="11" dur="350" fill="hold"/>
                                        <p:tgtEl>
                                          <p:spTgt spid="12"/>
                                        </p:tgtEl>
                                      </p:cBhvr>
                                      <p:by x="110000" y="11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 nodeType="afterGroup">
                            <p:stCondLst>
                              <p:cond delay="700"/>
                            </p:stCondLst>
                            <p:childTnLst>
                              <p:par>
                                <p:cTn id="1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3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3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35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6" presetClass="emph" presetSubtype="0" autoRev="1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Scale>
                                      <p:cBhvr>
                                        <p:cTn id="19" dur="350" fill="hold"/>
                                        <p:tgtEl>
                                          <p:spTgt spid="14"/>
                                        </p:tgtEl>
                                      </p:cBhvr>
                                      <p:by x="110000" y="11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 nodeType="afterGroup">
                            <p:stCondLst>
                              <p:cond delay="1400"/>
                            </p:stCondLst>
                            <p:childTnLst>
                              <p:par>
                                <p:cTn id="2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3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3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35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6" presetClass="emph" presetSubtype="0" autoRev="1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Scale>
                                      <p:cBhvr>
                                        <p:cTn id="27" dur="350" fill="hold"/>
                                        <p:tgtEl>
                                          <p:spTgt spid="13"/>
                                        </p:tgtEl>
                                      </p:cBhvr>
                                      <p:by x="110000" y="11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 nodeType="afterGroup">
                            <p:stCondLst>
                              <p:cond delay="2100"/>
                            </p:stCondLst>
                            <p:childTnLst>
                              <p:par>
                                <p:cTn id="2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35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35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35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6" presetClass="emph" presetSubtype="0" autoRev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Scale>
                                      <p:cBhvr>
                                        <p:cTn id="35" dur="350" fill="hold"/>
                                        <p:tgtEl>
                                          <p:spTgt spid="15"/>
                                        </p:tgtEl>
                                      </p:cBhvr>
                                      <p:by x="110000" y="11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 nodeType="afterGroup">
                            <p:stCondLst>
                              <p:cond delay="2800"/>
                            </p:stCondLst>
                            <p:childTnLst>
                              <p:par>
                                <p:cTn id="3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3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3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35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6" presetClass="emph" presetSubtype="0" autoRev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Scale>
                                      <p:cBhvr>
                                        <p:cTn id="43" dur="350" fill="hold"/>
                                        <p:tgtEl>
                                          <p:spTgt spid="21"/>
                                        </p:tgtEl>
                                      </p:cBhvr>
                                      <p:by x="110000" y="11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 nodeType="afterGroup">
                            <p:stCondLst>
                              <p:cond delay="3500"/>
                            </p:stCondLst>
                            <p:childTnLst>
                              <p:par>
                                <p:cTn id="4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35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35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35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6" presetClass="emph" presetSubtype="0" autoRev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Scale>
                                      <p:cBhvr>
                                        <p:cTn id="51" dur="350" fill="hold"/>
                                        <p:tgtEl>
                                          <p:spTgt spid="27"/>
                                        </p:tgtEl>
                                      </p:cBhvr>
                                      <p:by x="110000" y="11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 animBg="1"/>
      <p:bldP spid="13" grpId="1" animBg="1"/>
      <p:bldP spid="14" grpId="0" animBg="1"/>
      <p:bldP spid="14" grpId="1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矩形 39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8195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8196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8197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2" name="组合 11"/>
          <p:cNvGrpSpPr>
            <a:grpSpLocks/>
          </p:cNvGrpSpPr>
          <p:nvPr/>
        </p:nvGrpSpPr>
        <p:grpSpPr bwMode="auto">
          <a:xfrm>
            <a:off x="4237038" y="1947863"/>
            <a:ext cx="3511550" cy="3495675"/>
            <a:chOff x="4277618" y="1813081"/>
            <a:chExt cx="3512584" cy="3496242"/>
          </a:xfrm>
        </p:grpSpPr>
        <p:grpSp>
          <p:nvGrpSpPr>
            <p:cNvPr id="8215" name="组合 12"/>
            <p:cNvGrpSpPr>
              <a:grpSpLocks/>
            </p:cNvGrpSpPr>
            <p:nvPr/>
          </p:nvGrpSpPr>
          <p:grpSpPr bwMode="auto">
            <a:xfrm>
              <a:off x="4277618" y="3489783"/>
              <a:ext cx="1677196" cy="1819540"/>
              <a:chOff x="4277618" y="3489783"/>
              <a:chExt cx="1677196" cy="1819540"/>
            </a:xfrm>
          </p:grpSpPr>
          <p:sp>
            <p:nvSpPr>
              <p:cNvPr id="23" name="等腰三角形 51"/>
              <p:cNvSpPr>
                <a:spLocks noChangeArrowheads="1"/>
              </p:cNvSpPr>
              <p:nvPr/>
            </p:nvSpPr>
            <p:spPr bwMode="auto">
              <a:xfrm>
                <a:off x="4277618" y="3489753"/>
                <a:ext cx="1676894" cy="1819570"/>
              </a:xfrm>
              <a:custGeom>
                <a:avLst/>
                <a:gdLst>
                  <a:gd name="T0" fmla="*/ 0 w 1260000"/>
                  <a:gd name="T1" fmla="*/ 0 h 1367762"/>
                  <a:gd name="T2" fmla="*/ 1260000 w 1260000"/>
                  <a:gd name="T3" fmla="*/ 1367762 h 1367762"/>
                </a:gdLst>
                <a:ahLst/>
                <a:cxnLst/>
                <a:rect l="T0" t="T1" r="T2" b="T3"/>
                <a:pathLst>
                  <a:path w="1260000" h="1367762">
                    <a:moveTo>
                      <a:pt x="216016" y="0"/>
                    </a:moveTo>
                    <a:lnTo>
                      <a:pt x="287857" y="107762"/>
                    </a:lnTo>
                    <a:lnTo>
                      <a:pt x="852738" y="107762"/>
                    </a:lnTo>
                    <a:cubicBezTo>
                      <a:pt x="874619" y="323286"/>
                      <a:pt x="1044854" y="494352"/>
                      <a:pt x="1260000" y="517549"/>
                    </a:cubicBezTo>
                    <a:lnTo>
                      <a:pt x="1260000" y="1043866"/>
                    </a:lnTo>
                    <a:lnTo>
                      <a:pt x="1152000" y="1115866"/>
                    </a:lnTo>
                    <a:lnTo>
                      <a:pt x="1260000" y="1187866"/>
                    </a:lnTo>
                    <a:lnTo>
                      <a:pt x="1260000" y="1367762"/>
                    </a:lnTo>
                    <a:lnTo>
                      <a:pt x="0" y="1367762"/>
                    </a:lnTo>
                    <a:lnTo>
                      <a:pt x="0" y="107762"/>
                    </a:lnTo>
                    <a:lnTo>
                      <a:pt x="144175" y="107762"/>
                    </a:lnTo>
                    <a:close/>
                  </a:path>
                </a:pathLst>
              </a:custGeom>
              <a:solidFill>
                <a:srgbClr val="745A94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zh-CN" sz="2303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8226" name="矩形 83"/>
              <p:cNvSpPr>
                <a:spLocks noChangeArrowheads="1"/>
              </p:cNvSpPr>
              <p:nvPr/>
            </p:nvSpPr>
            <p:spPr bwMode="auto">
              <a:xfrm>
                <a:off x="4277618" y="4255721"/>
                <a:ext cx="1677196" cy="523219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>
                <a:spAutoFit/>
              </a:bodyPr>
              <a:lstStyle>
                <a:lvl1pPr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1pPr>
                <a:lvl2pPr marL="742950" indent="-28575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2pPr>
                <a:lvl3pPr marL="1143000" indent="-22860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3pPr>
                <a:lvl4pPr marL="1600200" indent="-22860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4pPr>
                <a:lvl5pPr marL="2057400" indent="-22860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5pPr>
                <a:lvl6pPr marL="25146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6pPr>
                <a:lvl7pPr marL="29718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7pPr>
                <a:lvl8pPr marL="34290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8pPr>
                <a:lvl9pPr marL="38862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9pPr>
              </a:lstStyle>
              <a:p>
                <a:pPr algn="ctr" eaLnBrk="1" hangingPunct="1"/>
                <a:r>
                  <a:rPr lang="zh-CN" altLang="en-US" sz="2800" b="1">
                    <a:solidFill>
                      <a:srgbClr val="FFFFFF"/>
                    </a:solidFill>
                    <a:latin typeface="微软雅黑" pitchFamily="34" charset="-122"/>
                    <a:ea typeface="微软雅黑" pitchFamily="34" charset="-122"/>
                    <a:sym typeface="微软雅黑" pitchFamily="34" charset="-122"/>
                  </a:rPr>
                  <a:t>标题</a:t>
                </a:r>
              </a:p>
            </p:txBody>
          </p:sp>
        </p:grpSp>
        <p:grpSp>
          <p:nvGrpSpPr>
            <p:cNvPr id="8216" name="组合 13"/>
            <p:cNvGrpSpPr>
              <a:grpSpLocks/>
            </p:cNvGrpSpPr>
            <p:nvPr/>
          </p:nvGrpSpPr>
          <p:grpSpPr bwMode="auto">
            <a:xfrm>
              <a:off x="5954814" y="3633140"/>
              <a:ext cx="1821158" cy="1676183"/>
              <a:chOff x="5954814" y="3633140"/>
              <a:chExt cx="1821158" cy="1676183"/>
            </a:xfrm>
          </p:grpSpPr>
          <p:sp>
            <p:nvSpPr>
              <p:cNvPr id="21" name="矩形 42"/>
              <p:cNvSpPr>
                <a:spLocks noChangeArrowheads="1"/>
              </p:cNvSpPr>
              <p:nvPr/>
            </p:nvSpPr>
            <p:spPr bwMode="auto">
              <a:xfrm>
                <a:off x="5954512" y="3632651"/>
                <a:ext cx="1821398" cy="1676672"/>
              </a:xfrm>
              <a:custGeom>
                <a:avLst/>
                <a:gdLst>
                  <a:gd name="T0" fmla="*/ 0 w 1368152"/>
                  <a:gd name="T1" fmla="*/ 0 h 1260000"/>
                  <a:gd name="T2" fmla="*/ 1368152 w 1368152"/>
                  <a:gd name="T3" fmla="*/ 1260000 h 1260000"/>
                </a:gdLst>
                <a:ahLst/>
                <a:cxnLst/>
                <a:rect l="T0" t="T1" r="T2" b="T3"/>
                <a:pathLst>
                  <a:path w="1368152" h="1260000">
                    <a:moveTo>
                      <a:pt x="108000" y="936104"/>
                    </a:moveTo>
                    <a:lnTo>
                      <a:pt x="108000" y="1080104"/>
                    </a:lnTo>
                    <a:lnTo>
                      <a:pt x="0" y="1008104"/>
                    </a:lnTo>
                    <a:close/>
                    <a:moveTo>
                      <a:pt x="518222" y="0"/>
                    </a:moveTo>
                    <a:lnTo>
                      <a:pt x="1075047" y="0"/>
                    </a:lnTo>
                    <a:lnTo>
                      <a:pt x="1145229" y="105273"/>
                    </a:lnTo>
                    <a:lnTo>
                      <a:pt x="1215411" y="0"/>
                    </a:lnTo>
                    <a:lnTo>
                      <a:pt x="1368152" y="0"/>
                    </a:lnTo>
                    <a:lnTo>
                      <a:pt x="1368152" y="1260000"/>
                    </a:lnTo>
                    <a:lnTo>
                      <a:pt x="108152" y="1260000"/>
                    </a:lnTo>
                    <a:lnTo>
                      <a:pt x="108152" y="410070"/>
                    </a:lnTo>
                    <a:cubicBezTo>
                      <a:pt x="324617" y="388083"/>
                      <a:pt x="496235" y="216464"/>
                      <a:pt x="518222" y="0"/>
                    </a:cubicBezTo>
                    <a:close/>
                  </a:path>
                </a:pathLst>
              </a:cu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zh-CN" sz="2303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8224" name="矩形 84"/>
              <p:cNvSpPr>
                <a:spLocks noChangeArrowheads="1"/>
              </p:cNvSpPr>
              <p:nvPr/>
            </p:nvSpPr>
            <p:spPr bwMode="auto">
              <a:xfrm>
                <a:off x="6098574" y="4208658"/>
                <a:ext cx="1677196" cy="523219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>
                <a:spAutoFit/>
              </a:bodyPr>
              <a:lstStyle>
                <a:lvl1pPr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1pPr>
                <a:lvl2pPr marL="742950" indent="-28575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2pPr>
                <a:lvl3pPr marL="1143000" indent="-22860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3pPr>
                <a:lvl4pPr marL="1600200" indent="-22860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4pPr>
                <a:lvl5pPr marL="2057400" indent="-22860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5pPr>
                <a:lvl6pPr marL="25146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6pPr>
                <a:lvl7pPr marL="29718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7pPr>
                <a:lvl8pPr marL="34290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8pPr>
                <a:lvl9pPr marL="38862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9pPr>
              </a:lstStyle>
              <a:p>
                <a:pPr algn="ctr" eaLnBrk="1" hangingPunct="1"/>
                <a:r>
                  <a:rPr lang="zh-CN" altLang="en-US" sz="2800" b="1">
                    <a:solidFill>
                      <a:srgbClr val="FFFFFF"/>
                    </a:solidFill>
                    <a:latin typeface="微软雅黑" pitchFamily="34" charset="-122"/>
                    <a:ea typeface="微软雅黑" pitchFamily="34" charset="-122"/>
                    <a:sym typeface="微软雅黑" pitchFamily="34" charset="-122"/>
                  </a:rPr>
                  <a:t>标题</a:t>
                </a:r>
              </a:p>
            </p:txBody>
          </p:sp>
        </p:grpSp>
        <p:grpSp>
          <p:nvGrpSpPr>
            <p:cNvPr id="8217" name="组合 14"/>
            <p:cNvGrpSpPr>
              <a:grpSpLocks/>
            </p:cNvGrpSpPr>
            <p:nvPr/>
          </p:nvGrpSpPr>
          <p:grpSpPr bwMode="auto">
            <a:xfrm>
              <a:off x="6098776" y="1813081"/>
              <a:ext cx="1691426" cy="1820374"/>
              <a:chOff x="6098776" y="1813081"/>
              <a:chExt cx="1691426" cy="1820374"/>
            </a:xfrm>
          </p:grpSpPr>
          <p:sp>
            <p:nvSpPr>
              <p:cNvPr id="19" name="矩形 35"/>
              <p:cNvSpPr>
                <a:spLocks noChangeArrowheads="1"/>
              </p:cNvSpPr>
              <p:nvPr/>
            </p:nvSpPr>
            <p:spPr bwMode="auto">
              <a:xfrm>
                <a:off x="6099016" y="1813081"/>
                <a:ext cx="1676894" cy="1821157"/>
              </a:xfrm>
              <a:custGeom>
                <a:avLst/>
                <a:gdLst>
                  <a:gd name="T0" fmla="*/ 0 w 1260000"/>
                  <a:gd name="T1" fmla="*/ 0 h 1368389"/>
                  <a:gd name="T2" fmla="*/ 1260000 w 1260000"/>
                  <a:gd name="T3" fmla="*/ 1368389 h 1368389"/>
                </a:gdLst>
                <a:ahLst/>
                <a:cxnLst/>
                <a:rect l="T0" t="T1" r="T2" b="T3"/>
                <a:pathLst>
                  <a:path w="1260000" h="1368389">
                    <a:moveTo>
                      <a:pt x="965077" y="1260389"/>
                    </a:moveTo>
                    <a:lnTo>
                      <a:pt x="1109077" y="1260389"/>
                    </a:lnTo>
                    <a:lnTo>
                      <a:pt x="1037077" y="1368389"/>
                    </a:lnTo>
                    <a:close/>
                    <a:moveTo>
                      <a:pt x="0" y="0"/>
                    </a:moveTo>
                    <a:lnTo>
                      <a:pt x="1260000" y="0"/>
                    </a:lnTo>
                    <a:lnTo>
                      <a:pt x="1260000" y="1260000"/>
                    </a:lnTo>
                    <a:lnTo>
                      <a:pt x="409787" y="1260000"/>
                    </a:lnTo>
                    <a:cubicBezTo>
                      <a:pt x="386590" y="1044854"/>
                      <a:pt x="215525" y="874619"/>
                      <a:pt x="0" y="852738"/>
                    </a:cubicBezTo>
                    <a:lnTo>
                      <a:pt x="0" y="288016"/>
                    </a:lnTo>
                    <a:lnTo>
                      <a:pt x="108000" y="216016"/>
                    </a:lnTo>
                    <a:lnTo>
                      <a:pt x="0" y="144016"/>
                    </a:lnTo>
                    <a:close/>
                  </a:path>
                </a:pathLst>
              </a:custGeom>
              <a:solidFill>
                <a:srgbClr val="C3239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zh-CN" sz="2303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8222" name="矩形 85"/>
              <p:cNvSpPr>
                <a:spLocks noChangeArrowheads="1"/>
              </p:cNvSpPr>
              <p:nvPr/>
            </p:nvSpPr>
            <p:spPr bwMode="auto">
              <a:xfrm>
                <a:off x="6113006" y="2273107"/>
                <a:ext cx="1677196" cy="523219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>
                <a:spAutoFit/>
              </a:bodyPr>
              <a:lstStyle>
                <a:lvl1pPr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1pPr>
                <a:lvl2pPr marL="742950" indent="-28575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2pPr>
                <a:lvl3pPr marL="1143000" indent="-22860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3pPr>
                <a:lvl4pPr marL="1600200" indent="-22860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4pPr>
                <a:lvl5pPr marL="2057400" indent="-22860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5pPr>
                <a:lvl6pPr marL="25146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6pPr>
                <a:lvl7pPr marL="29718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7pPr>
                <a:lvl8pPr marL="34290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8pPr>
                <a:lvl9pPr marL="38862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9pPr>
              </a:lstStyle>
              <a:p>
                <a:pPr algn="ctr" eaLnBrk="1" hangingPunct="1"/>
                <a:r>
                  <a:rPr lang="zh-CN" altLang="en-US" sz="2800" b="1">
                    <a:solidFill>
                      <a:srgbClr val="FFFFFF"/>
                    </a:solidFill>
                    <a:latin typeface="微软雅黑" pitchFamily="34" charset="-122"/>
                    <a:ea typeface="微软雅黑" pitchFamily="34" charset="-122"/>
                    <a:sym typeface="微软雅黑" pitchFamily="34" charset="-122"/>
                  </a:rPr>
                  <a:t>标题</a:t>
                </a:r>
              </a:p>
            </p:txBody>
          </p:sp>
        </p:grpSp>
        <p:grpSp>
          <p:nvGrpSpPr>
            <p:cNvPr id="8218" name="组合 15"/>
            <p:cNvGrpSpPr>
              <a:grpSpLocks/>
            </p:cNvGrpSpPr>
            <p:nvPr/>
          </p:nvGrpSpPr>
          <p:grpSpPr bwMode="auto">
            <a:xfrm>
              <a:off x="4277618" y="1813081"/>
              <a:ext cx="1820956" cy="1676183"/>
              <a:chOff x="4277618" y="1813081"/>
              <a:chExt cx="1820956" cy="1676183"/>
            </a:xfrm>
          </p:grpSpPr>
          <p:sp>
            <p:nvSpPr>
              <p:cNvPr id="17" name="等腰三角形 52"/>
              <p:cNvSpPr>
                <a:spLocks noChangeArrowheads="1"/>
              </p:cNvSpPr>
              <p:nvPr/>
            </p:nvSpPr>
            <p:spPr bwMode="auto">
              <a:xfrm rot="5400000">
                <a:off x="4349981" y="1740718"/>
                <a:ext cx="1676672" cy="1821398"/>
              </a:xfrm>
              <a:custGeom>
                <a:avLst/>
                <a:gdLst>
                  <a:gd name="T0" fmla="*/ 0 w 1260000"/>
                  <a:gd name="T1" fmla="*/ 0 h 1368000"/>
                  <a:gd name="T2" fmla="*/ 1260000 w 1260000"/>
                  <a:gd name="T3" fmla="*/ 1368000 h 1368000"/>
                </a:gdLst>
                <a:ahLst/>
                <a:cxnLst/>
                <a:rect l="T0" t="T1" r="T2" b="T3"/>
                <a:pathLst>
                  <a:path w="1260000" h="1368000">
                    <a:moveTo>
                      <a:pt x="0" y="1368000"/>
                    </a:moveTo>
                    <a:lnTo>
                      <a:pt x="0" y="108000"/>
                    </a:lnTo>
                    <a:lnTo>
                      <a:pt x="144016" y="108000"/>
                    </a:lnTo>
                    <a:lnTo>
                      <a:pt x="216016" y="0"/>
                    </a:lnTo>
                    <a:lnTo>
                      <a:pt x="288016" y="108000"/>
                    </a:lnTo>
                    <a:lnTo>
                      <a:pt x="853021" y="108000"/>
                    </a:lnTo>
                    <a:cubicBezTo>
                      <a:pt x="876107" y="322207"/>
                      <a:pt x="1045793" y="491893"/>
                      <a:pt x="1260000" y="514979"/>
                    </a:cubicBezTo>
                    <a:lnTo>
                      <a:pt x="1260000" y="1080069"/>
                    </a:lnTo>
                    <a:lnTo>
                      <a:pt x="1152128" y="1151984"/>
                    </a:lnTo>
                    <a:lnTo>
                      <a:pt x="1260000" y="1223899"/>
                    </a:lnTo>
                    <a:lnTo>
                      <a:pt x="1260000" y="1368000"/>
                    </a:lnTo>
                    <a:close/>
                  </a:path>
                </a:pathLst>
              </a:cu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zh-CN" sz="2303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8220" name="矩形 86"/>
              <p:cNvSpPr>
                <a:spLocks noChangeArrowheads="1"/>
              </p:cNvSpPr>
              <p:nvPr/>
            </p:nvSpPr>
            <p:spPr bwMode="auto">
              <a:xfrm>
                <a:off x="4277618" y="2279719"/>
                <a:ext cx="1677196" cy="523219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>
                <a:spAutoFit/>
              </a:bodyPr>
              <a:lstStyle>
                <a:lvl1pPr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1pPr>
                <a:lvl2pPr marL="742950" indent="-28575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2pPr>
                <a:lvl3pPr marL="1143000" indent="-22860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3pPr>
                <a:lvl4pPr marL="1600200" indent="-22860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4pPr>
                <a:lvl5pPr marL="2057400" indent="-228600" eaLnBrk="0" hangingPunct="0"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5pPr>
                <a:lvl6pPr marL="25146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6pPr>
                <a:lvl7pPr marL="29718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7pPr>
                <a:lvl8pPr marL="34290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8pPr>
                <a:lvl9pPr marL="3886200" indent="-228600"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itchFamily="34" charset="0"/>
                    <a:ea typeface="宋体" pitchFamily="2" charset="-122"/>
                  </a:defRPr>
                </a:lvl9pPr>
              </a:lstStyle>
              <a:p>
                <a:pPr algn="ctr" eaLnBrk="1" hangingPunct="1"/>
                <a:r>
                  <a:rPr lang="zh-CN" altLang="en-US" sz="2800" b="1">
                    <a:solidFill>
                      <a:srgbClr val="FFFFFF"/>
                    </a:solidFill>
                    <a:latin typeface="微软雅黑" pitchFamily="34" charset="-122"/>
                    <a:ea typeface="微软雅黑" pitchFamily="34" charset="-122"/>
                    <a:sym typeface="微软雅黑" pitchFamily="34" charset="-122"/>
                  </a:rPr>
                  <a:t>标题</a:t>
                </a:r>
              </a:p>
            </p:txBody>
          </p:sp>
        </p:grpSp>
      </p:grpSp>
      <p:grpSp>
        <p:nvGrpSpPr>
          <p:cNvPr id="25" name="Group 21"/>
          <p:cNvGrpSpPr>
            <a:grpSpLocks/>
          </p:cNvGrpSpPr>
          <p:nvPr/>
        </p:nvGrpSpPr>
        <p:grpSpPr bwMode="auto">
          <a:xfrm>
            <a:off x="7826375" y="1892300"/>
            <a:ext cx="3578225" cy="1352550"/>
            <a:chOff x="0" y="0"/>
            <a:chExt cx="2689320" cy="1014443"/>
          </a:xfrm>
        </p:grpSpPr>
        <p:sp>
          <p:nvSpPr>
            <p:cNvPr id="8213" name="TextBox 72"/>
            <p:cNvSpPr>
              <a:spLocks noChangeArrowheads="1"/>
            </p:cNvSpPr>
            <p:nvPr/>
          </p:nvSpPr>
          <p:spPr bwMode="auto">
            <a:xfrm>
              <a:off x="0" y="0"/>
              <a:ext cx="2213248" cy="23096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 sz="1400" b="1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微软雅黑" pitchFamily="34" charset="-122"/>
                </a:rPr>
                <a:t>单击此处添加标题</a:t>
              </a:r>
              <a:endParaRPr lang="zh-CN" altLang="en-US" sz="1400">
                <a:solidFill>
                  <a:srgbClr val="000000"/>
                </a:solidFill>
              </a:endParaRPr>
            </a:p>
          </p:txBody>
        </p:sp>
        <p:sp>
          <p:nvSpPr>
            <p:cNvPr id="8214" name="TextBox 77"/>
            <p:cNvSpPr>
              <a:spLocks noChangeArrowheads="1"/>
            </p:cNvSpPr>
            <p:nvPr/>
          </p:nvSpPr>
          <p:spPr bwMode="auto">
            <a:xfrm>
              <a:off x="10694" y="217604"/>
              <a:ext cx="2678626" cy="7968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>
                <a:lnSpc>
                  <a:spcPct val="150000"/>
                </a:lnSpc>
              </a:pP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个性定制服务。</a:t>
              </a:r>
              <a:endParaRPr lang="zh-CN" altLang="en-US" sz="1400">
                <a:solidFill>
                  <a:srgbClr val="000000"/>
                </a:solidFill>
              </a:endParaRPr>
            </a:p>
          </p:txBody>
        </p:sp>
      </p:grpSp>
      <p:grpSp>
        <p:nvGrpSpPr>
          <p:cNvPr id="28" name="Group 24"/>
          <p:cNvGrpSpPr>
            <a:grpSpLocks/>
          </p:cNvGrpSpPr>
          <p:nvPr/>
        </p:nvGrpSpPr>
        <p:grpSpPr bwMode="auto">
          <a:xfrm>
            <a:off x="7839075" y="3719513"/>
            <a:ext cx="3565525" cy="1350962"/>
            <a:chOff x="0" y="0"/>
            <a:chExt cx="2678626" cy="1015625"/>
          </a:xfrm>
        </p:grpSpPr>
        <p:sp>
          <p:nvSpPr>
            <p:cNvPr id="8211" name="TextBox 79"/>
            <p:cNvSpPr>
              <a:spLocks noChangeArrowheads="1"/>
            </p:cNvSpPr>
            <p:nvPr/>
          </p:nvSpPr>
          <p:spPr bwMode="auto">
            <a:xfrm>
              <a:off x="0" y="0"/>
              <a:ext cx="2202554" cy="23131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 sz="1400" b="1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微软雅黑" pitchFamily="34" charset="-122"/>
                </a:rPr>
                <a:t>单击此处添加标题</a:t>
              </a:r>
              <a:endParaRPr lang="zh-CN" altLang="en-US" sz="1400">
                <a:solidFill>
                  <a:srgbClr val="000000"/>
                </a:solidFill>
              </a:endParaRPr>
            </a:p>
          </p:txBody>
        </p:sp>
        <p:sp>
          <p:nvSpPr>
            <p:cNvPr id="8212" name="TextBox 80"/>
            <p:cNvSpPr>
              <a:spLocks noChangeArrowheads="1"/>
            </p:cNvSpPr>
            <p:nvPr/>
          </p:nvSpPr>
          <p:spPr bwMode="auto">
            <a:xfrm>
              <a:off x="10694" y="217604"/>
              <a:ext cx="2667932" cy="79802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>
                <a:lnSpc>
                  <a:spcPct val="150000"/>
                </a:lnSpc>
              </a:pP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个性定制服务。</a:t>
              </a:r>
              <a:endParaRPr lang="zh-CN" altLang="en-US" sz="1400">
                <a:solidFill>
                  <a:srgbClr val="000000"/>
                </a:solidFill>
              </a:endParaRPr>
            </a:p>
          </p:txBody>
        </p:sp>
      </p:grpSp>
      <p:grpSp>
        <p:nvGrpSpPr>
          <p:cNvPr id="31" name="Group 27"/>
          <p:cNvGrpSpPr>
            <a:grpSpLocks/>
          </p:cNvGrpSpPr>
          <p:nvPr/>
        </p:nvGrpSpPr>
        <p:grpSpPr bwMode="auto">
          <a:xfrm>
            <a:off x="511175" y="1958975"/>
            <a:ext cx="3668713" cy="1339850"/>
            <a:chOff x="32169" y="49844"/>
            <a:chExt cx="2757193" cy="1005193"/>
          </a:xfrm>
        </p:grpSpPr>
        <p:sp>
          <p:nvSpPr>
            <p:cNvPr id="8209" name="TextBox 82"/>
            <p:cNvSpPr>
              <a:spLocks noChangeArrowheads="1"/>
            </p:cNvSpPr>
            <p:nvPr/>
          </p:nvSpPr>
          <p:spPr bwMode="auto">
            <a:xfrm>
              <a:off x="1356525" y="49844"/>
              <a:ext cx="1432837" cy="25406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 sz="1600" b="1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微软雅黑" pitchFamily="34" charset="-122"/>
                </a:rPr>
                <a:t>单击此处添加标题</a:t>
              </a:r>
              <a:endParaRPr lang="zh-CN" altLang="en-US" sz="1600">
                <a:solidFill>
                  <a:srgbClr val="000000"/>
                </a:solidFill>
              </a:endParaRPr>
            </a:p>
          </p:txBody>
        </p:sp>
        <p:sp>
          <p:nvSpPr>
            <p:cNvPr id="8210" name="TextBox 83"/>
            <p:cNvSpPr>
              <a:spLocks noChangeArrowheads="1"/>
            </p:cNvSpPr>
            <p:nvPr/>
          </p:nvSpPr>
          <p:spPr bwMode="auto">
            <a:xfrm>
              <a:off x="32169" y="258197"/>
              <a:ext cx="2721096" cy="796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r" eaLnBrk="1" hangingPunct="1">
                <a:lnSpc>
                  <a:spcPct val="150000"/>
                </a:lnSpc>
              </a:pP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个性定制服务。</a:t>
              </a:r>
              <a:endParaRPr lang="zh-CN" altLang="en-US" sz="1400">
                <a:solidFill>
                  <a:srgbClr val="000000"/>
                </a:solidFill>
              </a:endParaRPr>
            </a:p>
          </p:txBody>
        </p:sp>
      </p:grpSp>
      <p:grpSp>
        <p:nvGrpSpPr>
          <p:cNvPr id="34" name="Group 30"/>
          <p:cNvGrpSpPr>
            <a:grpSpLocks/>
          </p:cNvGrpSpPr>
          <p:nvPr/>
        </p:nvGrpSpPr>
        <p:grpSpPr bwMode="auto">
          <a:xfrm>
            <a:off x="596900" y="3849688"/>
            <a:ext cx="3587750" cy="1216025"/>
            <a:chOff x="0" y="102119"/>
            <a:chExt cx="2696011" cy="912325"/>
          </a:xfrm>
        </p:grpSpPr>
        <p:sp>
          <p:nvSpPr>
            <p:cNvPr id="8207" name="TextBox 89"/>
            <p:cNvSpPr>
              <a:spLocks noChangeArrowheads="1"/>
            </p:cNvSpPr>
            <p:nvPr/>
          </p:nvSpPr>
          <p:spPr bwMode="auto">
            <a:xfrm>
              <a:off x="1421063" y="102119"/>
              <a:ext cx="1274948" cy="23096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 sz="1400" b="1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微软雅黑" pitchFamily="34" charset="-122"/>
                </a:rPr>
                <a:t>单击此处添加标题</a:t>
              </a:r>
              <a:endParaRPr lang="zh-CN" altLang="en-US" sz="1400">
                <a:solidFill>
                  <a:srgbClr val="000000"/>
                </a:solidFill>
              </a:endParaRPr>
            </a:p>
          </p:txBody>
        </p:sp>
        <p:sp>
          <p:nvSpPr>
            <p:cNvPr id="8208" name="TextBox 90"/>
            <p:cNvSpPr>
              <a:spLocks noChangeArrowheads="1"/>
            </p:cNvSpPr>
            <p:nvPr/>
          </p:nvSpPr>
          <p:spPr bwMode="auto">
            <a:xfrm>
              <a:off x="0" y="217604"/>
              <a:ext cx="2623790" cy="796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r" eaLnBrk="1" hangingPunct="1">
                <a:lnSpc>
                  <a:spcPct val="150000"/>
                </a:lnSpc>
              </a:pP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个性定制服务。</a:t>
              </a:r>
              <a:endParaRPr lang="zh-CN" altLang="en-US" sz="1400">
                <a:solidFill>
                  <a:srgbClr val="000000"/>
                </a:solidFill>
              </a:endParaRPr>
            </a:p>
          </p:txBody>
        </p:sp>
      </p:grpSp>
      <p:grpSp>
        <p:nvGrpSpPr>
          <p:cNvPr id="37" name="组合 36"/>
          <p:cNvGrpSpPr>
            <a:grpSpLocks/>
          </p:cNvGrpSpPr>
          <p:nvPr/>
        </p:nvGrpSpPr>
        <p:grpSpPr bwMode="auto">
          <a:xfrm>
            <a:off x="5346700" y="3144838"/>
            <a:ext cx="1285875" cy="1101725"/>
            <a:chOff x="5387199" y="3010872"/>
            <a:chExt cx="1286460" cy="1101492"/>
          </a:xfrm>
        </p:grpSpPr>
        <p:sp>
          <p:nvSpPr>
            <p:cNvPr id="38" name="椭圆 88"/>
            <p:cNvSpPr>
              <a:spLocks noChangeArrowheads="1"/>
            </p:cNvSpPr>
            <p:nvPr/>
          </p:nvSpPr>
          <p:spPr bwMode="auto">
            <a:xfrm>
              <a:off x="5479316" y="3010872"/>
              <a:ext cx="1102226" cy="1101492"/>
            </a:xfrm>
            <a:prstGeom prst="ellipse">
              <a:avLst/>
            </a:prstGeom>
            <a:solidFill>
              <a:srgbClr val="C0C0C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zh-CN" sz="2303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39" name="矩形 87"/>
            <p:cNvSpPr>
              <a:spLocks noChangeArrowheads="1"/>
            </p:cNvSpPr>
            <p:nvPr/>
          </p:nvSpPr>
          <p:spPr bwMode="auto">
            <a:xfrm>
              <a:off x="5387199" y="3248947"/>
              <a:ext cx="1286460" cy="5443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1464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Add keywords</a:t>
              </a:r>
              <a:endParaRPr lang="zh-CN" altLang="en-US" sz="1464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p:transition spd="slow" advTm="1455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7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32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矩形 32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9219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9220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9221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Freeform 6"/>
          <p:cNvSpPr>
            <a:spLocks/>
          </p:cNvSpPr>
          <p:nvPr/>
        </p:nvSpPr>
        <p:spPr bwMode="auto">
          <a:xfrm>
            <a:off x="974725" y="2757488"/>
            <a:ext cx="9972675" cy="1593850"/>
          </a:xfrm>
          <a:custGeom>
            <a:avLst/>
            <a:gdLst>
              <a:gd name="T0" fmla="*/ 3857177 w 9972375"/>
              <a:gd name="T1" fmla="*/ 0 h 1593851"/>
              <a:gd name="T2" fmla="*/ 4653286 w 9972375"/>
              <a:gd name="T3" fmla="*/ 796926 h 1593851"/>
              <a:gd name="T4" fmla="*/ 4653286 w 9972375"/>
              <a:gd name="T5" fmla="*/ 803900 h 1593851"/>
              <a:gd name="T6" fmla="*/ 5523554 w 9972375"/>
              <a:gd name="T7" fmla="*/ 803900 h 1593851"/>
              <a:gd name="T8" fmla="*/ 5523554 w 9972375"/>
              <a:gd name="T9" fmla="*/ 930698 h 1593851"/>
              <a:gd name="T10" fmla="*/ 6180217 w 9972375"/>
              <a:gd name="T11" fmla="*/ 1467053 h 1593851"/>
              <a:gd name="T12" fmla="*/ 6836246 w 9972375"/>
              <a:gd name="T13" fmla="*/ 930698 h 1593851"/>
              <a:gd name="T14" fmla="*/ 6836246 w 9972375"/>
              <a:gd name="T15" fmla="*/ 803900 h 1593851"/>
              <a:gd name="T16" fmla="*/ 7735037 w 9972375"/>
              <a:gd name="T17" fmla="*/ 803900 h 1593851"/>
              <a:gd name="T18" fmla="*/ 7735037 w 9972375"/>
              <a:gd name="T19" fmla="*/ 796926 h 1593851"/>
              <a:gd name="T20" fmla="*/ 8531779 w 9972375"/>
              <a:gd name="T21" fmla="*/ 0 h 1593851"/>
              <a:gd name="T22" fmla="*/ 9328522 w 9972375"/>
              <a:gd name="T23" fmla="*/ 796926 h 1593851"/>
              <a:gd name="T24" fmla="*/ 9328522 w 9972375"/>
              <a:gd name="T25" fmla="*/ 803900 h 1593851"/>
              <a:gd name="T26" fmla="*/ 9972375 w 9972375"/>
              <a:gd name="T27" fmla="*/ 803900 h 1593851"/>
              <a:gd name="T28" fmla="*/ 9972375 w 9972375"/>
              <a:gd name="T29" fmla="*/ 930698 h 1593851"/>
              <a:gd name="T30" fmla="*/ 9201753 w 9972375"/>
              <a:gd name="T31" fmla="*/ 930698 h 1593851"/>
              <a:gd name="T32" fmla="*/ 9201753 w 9972375"/>
              <a:gd name="T33" fmla="*/ 803900 h 1593851"/>
              <a:gd name="T34" fmla="*/ 9201753 w 9972375"/>
              <a:gd name="T35" fmla="*/ 796926 h 1593851"/>
              <a:gd name="T36" fmla="*/ 8531779 w 9972375"/>
              <a:gd name="T37" fmla="*/ 126798 h 1593851"/>
              <a:gd name="T38" fmla="*/ 7861806 w 9972375"/>
              <a:gd name="T39" fmla="*/ 796926 h 1593851"/>
              <a:gd name="T40" fmla="*/ 7861806 w 9972375"/>
              <a:gd name="T41" fmla="*/ 803900 h 1593851"/>
              <a:gd name="T42" fmla="*/ 7861806 w 9972375"/>
              <a:gd name="T43" fmla="*/ 930698 h 1593851"/>
              <a:gd name="T44" fmla="*/ 6965550 w 9972375"/>
              <a:gd name="T45" fmla="*/ 930698 h 1593851"/>
              <a:gd name="T46" fmla="*/ 6180217 w 9972375"/>
              <a:gd name="T47" fmla="*/ 1593851 h 1593851"/>
              <a:gd name="T48" fmla="*/ 5394884 w 9972375"/>
              <a:gd name="T49" fmla="*/ 930698 h 1593851"/>
              <a:gd name="T50" fmla="*/ 4526517 w 9972375"/>
              <a:gd name="T51" fmla="*/ 930698 h 1593851"/>
              <a:gd name="T52" fmla="*/ 4526517 w 9972375"/>
              <a:gd name="T53" fmla="*/ 800096 h 1593851"/>
              <a:gd name="T54" fmla="*/ 4526517 w 9972375"/>
              <a:gd name="T55" fmla="*/ 796926 h 1593851"/>
              <a:gd name="T56" fmla="*/ 3857177 w 9972375"/>
              <a:gd name="T57" fmla="*/ 126798 h 1593851"/>
              <a:gd name="T58" fmla="*/ 3187204 w 9972375"/>
              <a:gd name="T59" fmla="*/ 796926 h 1593851"/>
              <a:gd name="T60" fmla="*/ 3187204 w 9972375"/>
              <a:gd name="T61" fmla="*/ 800730 h 1593851"/>
              <a:gd name="T62" fmla="*/ 3187204 w 9972375"/>
              <a:gd name="T63" fmla="*/ 930698 h 1593851"/>
              <a:gd name="T64" fmla="*/ 2271299 w 9972375"/>
              <a:gd name="T65" fmla="*/ 930698 h 1593851"/>
              <a:gd name="T66" fmla="*/ 1485966 w 9972375"/>
              <a:gd name="T67" fmla="*/ 1593851 h 1593851"/>
              <a:gd name="T68" fmla="*/ 700632 w 9972375"/>
              <a:gd name="T69" fmla="*/ 930698 h 1593851"/>
              <a:gd name="T70" fmla="*/ 0 w 9972375"/>
              <a:gd name="T71" fmla="*/ 930698 h 1593851"/>
              <a:gd name="T72" fmla="*/ 0 w 9972375"/>
              <a:gd name="T73" fmla="*/ 803900 h 1593851"/>
              <a:gd name="T74" fmla="*/ 829303 w 9972375"/>
              <a:gd name="T75" fmla="*/ 803900 h 1593851"/>
              <a:gd name="T76" fmla="*/ 829303 w 9972375"/>
              <a:gd name="T77" fmla="*/ 930698 h 1593851"/>
              <a:gd name="T78" fmla="*/ 1485966 w 9972375"/>
              <a:gd name="T79" fmla="*/ 1467053 h 1593851"/>
              <a:gd name="T80" fmla="*/ 2141994 w 9972375"/>
              <a:gd name="T81" fmla="*/ 930698 h 1593851"/>
              <a:gd name="T82" fmla="*/ 2141994 w 9972375"/>
              <a:gd name="T83" fmla="*/ 803900 h 1593851"/>
              <a:gd name="T84" fmla="*/ 3060435 w 9972375"/>
              <a:gd name="T85" fmla="*/ 803900 h 1593851"/>
              <a:gd name="T86" fmla="*/ 3060435 w 9972375"/>
              <a:gd name="T87" fmla="*/ 796926 h 1593851"/>
              <a:gd name="T88" fmla="*/ 3857177 w 9972375"/>
              <a:gd name="T89" fmla="*/ 0 h 159385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</a:cxnLst>
            <a:rect l="0" t="0" r="r" b="b"/>
            <a:pathLst>
              <a:path w="9972375" h="1593851">
                <a:moveTo>
                  <a:pt x="3857177" y="0"/>
                </a:moveTo>
                <a:cubicBezTo>
                  <a:pt x="4297065" y="0"/>
                  <a:pt x="4653286" y="356937"/>
                  <a:pt x="4653286" y="796926"/>
                </a:cubicBezTo>
                <a:lnTo>
                  <a:pt x="4653286" y="803900"/>
                </a:lnTo>
                <a:lnTo>
                  <a:pt x="5523554" y="803900"/>
                </a:lnTo>
                <a:lnTo>
                  <a:pt x="5523554" y="930698"/>
                </a:lnTo>
                <a:cubicBezTo>
                  <a:pt x="5585671" y="1236281"/>
                  <a:pt x="5855689" y="1467053"/>
                  <a:pt x="6180217" y="1467053"/>
                </a:cubicBezTo>
                <a:cubicBezTo>
                  <a:pt x="6504111" y="1467053"/>
                  <a:pt x="6774129" y="1236281"/>
                  <a:pt x="6836246" y="930698"/>
                </a:cubicBezTo>
                <a:lnTo>
                  <a:pt x="6836246" y="803900"/>
                </a:lnTo>
                <a:lnTo>
                  <a:pt x="7735037" y="803900"/>
                </a:lnTo>
                <a:lnTo>
                  <a:pt x="7735037" y="796926"/>
                </a:lnTo>
                <a:cubicBezTo>
                  <a:pt x="7735037" y="356937"/>
                  <a:pt x="8091891" y="0"/>
                  <a:pt x="8531779" y="0"/>
                </a:cubicBezTo>
                <a:cubicBezTo>
                  <a:pt x="8971667" y="0"/>
                  <a:pt x="9328522" y="356937"/>
                  <a:pt x="9328522" y="796926"/>
                </a:cubicBezTo>
                <a:lnTo>
                  <a:pt x="9328522" y="803900"/>
                </a:lnTo>
                <a:lnTo>
                  <a:pt x="9972375" y="803900"/>
                </a:lnTo>
                <a:lnTo>
                  <a:pt x="9972375" y="930698"/>
                </a:lnTo>
                <a:lnTo>
                  <a:pt x="9201753" y="930698"/>
                </a:lnTo>
                <a:lnTo>
                  <a:pt x="9201753" y="803900"/>
                </a:lnTo>
                <a:lnTo>
                  <a:pt x="9201753" y="796926"/>
                </a:lnTo>
                <a:cubicBezTo>
                  <a:pt x="9201753" y="426675"/>
                  <a:pt x="8901944" y="126798"/>
                  <a:pt x="8531779" y="126798"/>
                </a:cubicBezTo>
                <a:cubicBezTo>
                  <a:pt x="8162248" y="126798"/>
                  <a:pt x="7861806" y="426675"/>
                  <a:pt x="7861806" y="796926"/>
                </a:cubicBezTo>
                <a:lnTo>
                  <a:pt x="7861806" y="803900"/>
                </a:lnTo>
                <a:lnTo>
                  <a:pt x="7861806" y="930698"/>
                </a:lnTo>
                <a:lnTo>
                  <a:pt x="6965550" y="930698"/>
                </a:lnTo>
                <a:cubicBezTo>
                  <a:pt x="6901532" y="1306654"/>
                  <a:pt x="6574468" y="1593851"/>
                  <a:pt x="6180217" y="1593851"/>
                </a:cubicBezTo>
                <a:cubicBezTo>
                  <a:pt x="5785332" y="1593851"/>
                  <a:pt x="5458268" y="1306654"/>
                  <a:pt x="5394884" y="930698"/>
                </a:cubicBezTo>
                <a:lnTo>
                  <a:pt x="4526517" y="930698"/>
                </a:lnTo>
                <a:lnTo>
                  <a:pt x="4526517" y="800096"/>
                </a:lnTo>
                <a:lnTo>
                  <a:pt x="4526517" y="796926"/>
                </a:lnTo>
                <a:cubicBezTo>
                  <a:pt x="4526517" y="426675"/>
                  <a:pt x="4226709" y="126798"/>
                  <a:pt x="3857177" y="126798"/>
                </a:cubicBezTo>
                <a:cubicBezTo>
                  <a:pt x="3487012" y="126798"/>
                  <a:pt x="3187204" y="426675"/>
                  <a:pt x="3187204" y="796926"/>
                </a:cubicBezTo>
                <a:lnTo>
                  <a:pt x="3187204" y="800730"/>
                </a:lnTo>
                <a:lnTo>
                  <a:pt x="3187204" y="930698"/>
                </a:lnTo>
                <a:lnTo>
                  <a:pt x="2271299" y="930698"/>
                </a:lnTo>
                <a:cubicBezTo>
                  <a:pt x="2207280" y="1306654"/>
                  <a:pt x="1880217" y="1593851"/>
                  <a:pt x="1485966" y="1593851"/>
                </a:cubicBezTo>
                <a:cubicBezTo>
                  <a:pt x="1091080" y="1593851"/>
                  <a:pt x="764017" y="1306654"/>
                  <a:pt x="700632" y="930698"/>
                </a:cubicBezTo>
                <a:lnTo>
                  <a:pt x="0" y="930698"/>
                </a:lnTo>
                <a:lnTo>
                  <a:pt x="0" y="803900"/>
                </a:lnTo>
                <a:lnTo>
                  <a:pt x="829303" y="803900"/>
                </a:lnTo>
                <a:lnTo>
                  <a:pt x="829303" y="930698"/>
                </a:lnTo>
                <a:cubicBezTo>
                  <a:pt x="891419" y="1236281"/>
                  <a:pt x="1161437" y="1467053"/>
                  <a:pt x="1485966" y="1467053"/>
                </a:cubicBezTo>
                <a:cubicBezTo>
                  <a:pt x="1809860" y="1467053"/>
                  <a:pt x="2079878" y="1236281"/>
                  <a:pt x="2141994" y="930698"/>
                </a:cubicBezTo>
                <a:lnTo>
                  <a:pt x="2141994" y="803900"/>
                </a:lnTo>
                <a:lnTo>
                  <a:pt x="3060435" y="803900"/>
                </a:lnTo>
                <a:lnTo>
                  <a:pt x="3060435" y="796926"/>
                </a:lnTo>
                <a:cubicBezTo>
                  <a:pt x="3060435" y="356937"/>
                  <a:pt x="3417289" y="0"/>
                  <a:pt x="3857177" y="0"/>
                </a:cubicBezTo>
                <a:close/>
              </a:path>
            </a:pathLst>
          </a:custGeom>
          <a:solidFill>
            <a:schemeClr val="bg1">
              <a:lumMod val="50000"/>
            </a:schemeClr>
          </a:solidFill>
          <a:ln>
            <a:noFill/>
          </a:ln>
          <a:extLst/>
        </p:spPr>
        <p:txBody>
          <a:bodyPr/>
          <a:lstStyle/>
          <a:p>
            <a:pPr>
              <a:buFont typeface="Arial" panose="020B0604020202020204" pitchFamily="34" charset="0"/>
              <a:buNone/>
              <a:defRPr/>
            </a:pPr>
            <a:endParaRPr lang="zh-CN" altLang="en-US">
              <a:solidFill>
                <a:srgbClr val="B62822"/>
              </a:solidFill>
              <a:latin typeface="Arial" panose="020B0604020202020204" pitchFamily="34" charset="0"/>
              <a:ea typeface="+mn-ea"/>
            </a:endParaRPr>
          </a:p>
        </p:txBody>
      </p:sp>
      <p:grpSp>
        <p:nvGrpSpPr>
          <p:cNvPr id="13" name="Group 3"/>
          <p:cNvGrpSpPr>
            <a:grpSpLocks/>
          </p:cNvGrpSpPr>
          <p:nvPr/>
        </p:nvGrpSpPr>
        <p:grpSpPr bwMode="auto">
          <a:xfrm>
            <a:off x="993775" y="4398963"/>
            <a:ext cx="3009900" cy="1135062"/>
            <a:chOff x="0" y="0"/>
            <a:chExt cx="1856582" cy="881252"/>
          </a:xfrm>
        </p:grpSpPr>
        <p:sp>
          <p:nvSpPr>
            <p:cNvPr id="9241" name="Line 58"/>
            <p:cNvSpPr>
              <a:spLocks noChangeShapeType="1"/>
            </p:cNvSpPr>
            <p:nvPr/>
          </p:nvSpPr>
          <p:spPr bwMode="auto">
            <a:xfrm>
              <a:off x="913706" y="0"/>
              <a:ext cx="1" cy="334963"/>
            </a:xfrm>
            <a:prstGeom prst="line">
              <a:avLst/>
            </a:prstGeom>
            <a:noFill/>
            <a:ln w="19050">
              <a:solidFill>
                <a:srgbClr val="9B827D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lIns="72574" tIns="36287" rIns="72574" bIns="36287"/>
            <a:lstStyle/>
            <a:p>
              <a:endParaRPr lang="zh-CN" altLang="en-US"/>
            </a:p>
          </p:txBody>
        </p:sp>
        <p:sp>
          <p:nvSpPr>
            <p:cNvPr id="9242" name="Line 59"/>
            <p:cNvSpPr>
              <a:spLocks noChangeShapeType="1"/>
            </p:cNvSpPr>
            <p:nvPr/>
          </p:nvSpPr>
          <p:spPr bwMode="auto">
            <a:xfrm flipH="1">
              <a:off x="158056" y="344488"/>
              <a:ext cx="1495425" cy="1"/>
            </a:xfrm>
            <a:prstGeom prst="line">
              <a:avLst/>
            </a:prstGeom>
            <a:noFill/>
            <a:ln w="19050">
              <a:solidFill>
                <a:srgbClr val="9B827D"/>
              </a:solidFill>
              <a:prstDash val="sysDot"/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lIns="72574" tIns="36287" rIns="72574" bIns="36287"/>
            <a:lstStyle/>
            <a:p>
              <a:endParaRPr lang="zh-CN" altLang="en-US"/>
            </a:p>
          </p:txBody>
        </p:sp>
        <p:sp>
          <p:nvSpPr>
            <p:cNvPr id="9243" name="Text Box 60"/>
            <p:cNvSpPr>
              <a:spLocks noChangeArrowheads="1"/>
            </p:cNvSpPr>
            <p:nvPr/>
          </p:nvSpPr>
          <p:spPr bwMode="auto">
            <a:xfrm>
              <a:off x="0" y="327111"/>
              <a:ext cx="1856582" cy="554141"/>
            </a:xfrm>
            <a:prstGeom prst="rect">
              <a:avLst/>
            </a:pr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lIns="72574" tIns="36287" rIns="72574" bIns="36287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ctr">
                <a:lnSpc>
                  <a:spcPct val="130000"/>
                </a:lnSpc>
                <a:buClr>
                  <a:srgbClr val="0570BC"/>
                </a:buClr>
                <a:buFont typeface="Arial" charset="0"/>
                <a:buNone/>
              </a:pPr>
              <a:r>
                <a:rPr lang="en-US" altLang="zh-CN" sz="16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宋体" pitchFamily="2" charset="-122"/>
                </a:rPr>
                <a:t> </a:t>
              </a:r>
              <a:r>
                <a:rPr lang="zh-CN" altLang="en-US" sz="16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宋体" pitchFamily="2" charset="-122"/>
                </a:rPr>
                <a:t>单击此处添加文本</a:t>
              </a:r>
              <a:endParaRPr lang="en-US" altLang="zh-CN" sz="16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  <a:sym typeface="宋体" pitchFamily="2" charset="-122"/>
              </a:endParaRPr>
            </a:p>
            <a:p>
              <a:pPr algn="ctr">
                <a:lnSpc>
                  <a:spcPct val="130000"/>
                </a:lnSpc>
                <a:buClr>
                  <a:srgbClr val="0570BC"/>
                </a:buClr>
                <a:buFont typeface="Arial" charset="0"/>
                <a:buNone/>
              </a:pPr>
              <a:r>
                <a:rPr lang="en-US" altLang="zh-CN" sz="16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宋体" pitchFamily="2" charset="-122"/>
                </a:rPr>
                <a:t> </a:t>
              </a:r>
              <a:r>
                <a:rPr lang="zh-CN" altLang="en-US" sz="16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宋体" pitchFamily="2" charset="-122"/>
                </a:rPr>
                <a:t>单击此处添加文本</a:t>
              </a:r>
              <a:endParaRPr lang="en-US" altLang="zh-CN" sz="16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  <a:sym typeface="宋体" pitchFamily="2" charset="-122"/>
              </a:endParaRPr>
            </a:p>
          </p:txBody>
        </p:sp>
      </p:grpSp>
      <p:grpSp>
        <p:nvGrpSpPr>
          <p:cNvPr id="17" name="Group 7"/>
          <p:cNvGrpSpPr>
            <a:grpSpLocks/>
          </p:cNvGrpSpPr>
          <p:nvPr/>
        </p:nvGrpSpPr>
        <p:grpSpPr bwMode="auto">
          <a:xfrm>
            <a:off x="3354388" y="1600200"/>
            <a:ext cx="2952750" cy="1098550"/>
            <a:chOff x="0" y="0"/>
            <a:chExt cx="2952326" cy="1098602"/>
          </a:xfrm>
        </p:grpSpPr>
        <p:sp>
          <p:nvSpPr>
            <p:cNvPr id="9238" name="Line 68"/>
            <p:cNvSpPr>
              <a:spLocks noChangeShapeType="1"/>
            </p:cNvSpPr>
            <p:nvPr/>
          </p:nvSpPr>
          <p:spPr bwMode="auto">
            <a:xfrm>
              <a:off x="1440568" y="776698"/>
              <a:ext cx="0" cy="321904"/>
            </a:xfrm>
            <a:prstGeom prst="line">
              <a:avLst/>
            </a:prstGeom>
            <a:noFill/>
            <a:ln w="19050">
              <a:solidFill>
                <a:srgbClr val="9B827D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lIns="72574" tIns="36287" rIns="72574" bIns="36287"/>
            <a:lstStyle/>
            <a:p>
              <a:endParaRPr lang="zh-CN" altLang="en-US"/>
            </a:p>
          </p:txBody>
        </p:sp>
        <p:sp>
          <p:nvSpPr>
            <p:cNvPr id="9239" name="Line 69"/>
            <p:cNvSpPr>
              <a:spLocks noChangeShapeType="1"/>
            </p:cNvSpPr>
            <p:nvPr/>
          </p:nvSpPr>
          <p:spPr bwMode="auto">
            <a:xfrm flipH="1">
              <a:off x="0" y="765835"/>
              <a:ext cx="2872531" cy="1"/>
            </a:xfrm>
            <a:prstGeom prst="line">
              <a:avLst/>
            </a:prstGeom>
            <a:noFill/>
            <a:ln w="19050">
              <a:solidFill>
                <a:srgbClr val="9B827D"/>
              </a:solidFill>
              <a:prstDash val="sysDot"/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lIns="72574" tIns="36287" rIns="72574" bIns="36287"/>
            <a:lstStyle/>
            <a:p>
              <a:endParaRPr lang="zh-CN" altLang="en-US"/>
            </a:p>
          </p:txBody>
        </p:sp>
        <p:sp>
          <p:nvSpPr>
            <p:cNvPr id="9240" name="Text Box 70"/>
            <p:cNvSpPr>
              <a:spLocks noChangeArrowheads="1"/>
            </p:cNvSpPr>
            <p:nvPr/>
          </p:nvSpPr>
          <p:spPr bwMode="auto">
            <a:xfrm>
              <a:off x="0" y="0"/>
              <a:ext cx="2952326" cy="713459"/>
            </a:xfrm>
            <a:prstGeom prst="rect">
              <a:avLst/>
            </a:pr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lIns="72574" tIns="36287" rIns="72574" bIns="36287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ctr">
                <a:lnSpc>
                  <a:spcPct val="130000"/>
                </a:lnSpc>
                <a:buClr>
                  <a:srgbClr val="A68461"/>
                </a:buClr>
                <a:buFont typeface="Arial" charset="0"/>
                <a:buNone/>
              </a:pPr>
              <a:r>
                <a:rPr lang="zh-CN" altLang="en-US" sz="16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宋体" pitchFamily="2" charset="-122"/>
                </a:rPr>
                <a:t>单击此处添加文本</a:t>
              </a:r>
              <a:endParaRPr lang="en-US" altLang="zh-CN" sz="16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  <a:sym typeface="宋体" pitchFamily="2" charset="-122"/>
              </a:endParaRPr>
            </a:p>
            <a:p>
              <a:pPr algn="ctr">
                <a:lnSpc>
                  <a:spcPct val="130000"/>
                </a:lnSpc>
                <a:buClr>
                  <a:srgbClr val="A68461"/>
                </a:buClr>
                <a:buFont typeface="Arial" charset="0"/>
                <a:buNone/>
              </a:pPr>
              <a:r>
                <a:rPr lang="zh-CN" altLang="en-US" sz="16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宋体" pitchFamily="2" charset="-122"/>
                </a:rPr>
                <a:t>单击此处添加文本</a:t>
              </a:r>
              <a:endParaRPr lang="en-US" altLang="zh-CN" sz="16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  <a:sym typeface="宋体" pitchFamily="2" charset="-122"/>
              </a:endParaRPr>
            </a:p>
          </p:txBody>
        </p:sp>
      </p:grpSp>
      <p:sp>
        <p:nvSpPr>
          <p:cNvPr id="21" name="椭圆 14"/>
          <p:cNvSpPr>
            <a:spLocks noChangeArrowheads="1"/>
          </p:cNvSpPr>
          <p:nvPr/>
        </p:nvSpPr>
        <p:spPr bwMode="auto">
          <a:xfrm>
            <a:off x="1754188" y="2814638"/>
            <a:ext cx="1389062" cy="1385887"/>
          </a:xfrm>
          <a:prstGeom prst="ellipse">
            <a:avLst/>
          </a:prstGeom>
          <a:solidFill>
            <a:srgbClr val="745A94"/>
          </a:solidFill>
          <a:ln w="25400">
            <a:solidFill>
              <a:srgbClr val="FFFFEB"/>
            </a:solidFill>
            <a:round/>
            <a:headEnd/>
            <a:tailEnd/>
          </a:ln>
        </p:spPr>
        <p:txBody>
          <a:bodyPr lIns="72574" tIns="36287" rIns="72574" bIns="36287" anchor="ctr"/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ctr">
              <a:buFont typeface="Arial" charset="0"/>
              <a:buNone/>
            </a:pPr>
            <a:r>
              <a:rPr lang="zh-CN" altLang="en-US" b="1">
                <a:solidFill>
                  <a:srgbClr val="FFFFFF"/>
                </a:solidFill>
                <a:latin typeface="微软雅黑" pitchFamily="34" charset="-122"/>
                <a:ea typeface="微软雅黑" pitchFamily="34" charset="-122"/>
                <a:sym typeface="宋体" pitchFamily="2" charset="-122"/>
              </a:rPr>
              <a:t>文本</a:t>
            </a:r>
            <a:endParaRPr lang="zh-CN" altLang="en-US">
              <a:solidFill>
                <a:srgbClr val="B62822"/>
              </a:solidFill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22" name="椭圆 15"/>
          <p:cNvSpPr>
            <a:spLocks noChangeArrowheads="1"/>
          </p:cNvSpPr>
          <p:nvPr/>
        </p:nvSpPr>
        <p:spPr bwMode="auto">
          <a:xfrm>
            <a:off x="4135438" y="2889250"/>
            <a:ext cx="1389062" cy="1385888"/>
          </a:xfrm>
          <a:prstGeom prst="ellipse">
            <a:avLst/>
          </a:prstGeom>
          <a:solidFill>
            <a:srgbClr val="C3239D"/>
          </a:solidFill>
          <a:ln w="25400" cmpd="sng">
            <a:solidFill>
              <a:srgbClr val="FFFFEB"/>
            </a:solidFill>
            <a:round/>
            <a:headEnd/>
            <a:tailEnd/>
          </a:ln>
        </p:spPr>
        <p:txBody>
          <a:bodyPr lIns="72574" tIns="36287" rIns="72574" bIns="36287" anchor="ctr"/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>
              <a:buFont typeface="Arial" panose="020B0604020202020204" pitchFamily="34" charset="0"/>
              <a:buNone/>
              <a:defRPr/>
            </a:pPr>
            <a:r>
              <a:rPr lang="zh-CN" altLang="en-US" b="1" ker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宋体" panose="02010600030101010101" pitchFamily="2" charset="-122"/>
              </a:rPr>
              <a:t>文本</a:t>
            </a:r>
            <a:endParaRPr lang="zh-CN" altLang="en-US" kern="0">
              <a:solidFill>
                <a:srgbClr val="B62822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3" name="椭圆 16"/>
          <p:cNvSpPr>
            <a:spLocks noChangeArrowheads="1"/>
          </p:cNvSpPr>
          <p:nvPr/>
        </p:nvSpPr>
        <p:spPr bwMode="auto">
          <a:xfrm>
            <a:off x="6457950" y="2828925"/>
            <a:ext cx="1389063" cy="1385888"/>
          </a:xfrm>
          <a:prstGeom prst="ellipse">
            <a:avLst/>
          </a:prstGeom>
          <a:solidFill>
            <a:schemeClr val="tx1">
              <a:lumMod val="75000"/>
              <a:lumOff val="25000"/>
            </a:schemeClr>
          </a:solidFill>
          <a:ln w="25400" cmpd="sng">
            <a:solidFill>
              <a:srgbClr val="FFFFEB"/>
            </a:solidFill>
            <a:round/>
            <a:headEnd/>
            <a:tailEnd/>
          </a:ln>
        </p:spPr>
        <p:txBody>
          <a:bodyPr lIns="72574" tIns="36287" rIns="72574" bIns="36287" anchor="ctr"/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>
              <a:buFont typeface="Arial" panose="020B0604020202020204" pitchFamily="34" charset="0"/>
              <a:buNone/>
              <a:defRPr/>
            </a:pPr>
            <a:r>
              <a:rPr lang="zh-CN" altLang="en-US" b="1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宋体" panose="02010600030101010101" pitchFamily="2" charset="-122"/>
              </a:rPr>
              <a:t>文本</a:t>
            </a:r>
            <a:endParaRPr lang="zh-CN" altLang="en-US">
              <a:solidFill>
                <a:srgbClr val="B62822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4" name="椭圆 17"/>
          <p:cNvSpPr>
            <a:spLocks noChangeArrowheads="1"/>
          </p:cNvSpPr>
          <p:nvPr/>
        </p:nvSpPr>
        <p:spPr bwMode="auto">
          <a:xfrm>
            <a:off x="8829675" y="2862263"/>
            <a:ext cx="1389063" cy="1385887"/>
          </a:xfrm>
          <a:prstGeom prst="ellipse">
            <a:avLst/>
          </a:prstGeom>
          <a:solidFill>
            <a:srgbClr val="745A94"/>
          </a:solidFill>
          <a:ln w="25400" cmpd="sng">
            <a:solidFill>
              <a:srgbClr val="FFFFEB"/>
            </a:solidFill>
            <a:round/>
            <a:headEnd/>
            <a:tailEnd/>
          </a:ln>
        </p:spPr>
        <p:txBody>
          <a:bodyPr lIns="72574" tIns="36287" rIns="72574" bIns="36287" anchor="ctr"/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>
              <a:buFont typeface="Arial" panose="020B0604020202020204" pitchFamily="34" charset="0"/>
              <a:buNone/>
              <a:defRPr/>
            </a:pPr>
            <a:r>
              <a:rPr lang="zh-CN" altLang="en-US" b="1" ker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宋体" panose="02010600030101010101" pitchFamily="2" charset="-122"/>
              </a:rPr>
              <a:t>文本</a:t>
            </a:r>
            <a:endParaRPr lang="zh-CN" altLang="en-US" kern="0">
              <a:solidFill>
                <a:srgbClr val="B62822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5" name="Group 15"/>
          <p:cNvGrpSpPr>
            <a:grpSpLocks/>
          </p:cNvGrpSpPr>
          <p:nvPr/>
        </p:nvGrpSpPr>
        <p:grpSpPr bwMode="auto">
          <a:xfrm>
            <a:off x="5678488" y="4398963"/>
            <a:ext cx="3011487" cy="1135062"/>
            <a:chOff x="0" y="0"/>
            <a:chExt cx="1856582" cy="881252"/>
          </a:xfrm>
        </p:grpSpPr>
        <p:sp>
          <p:nvSpPr>
            <p:cNvPr id="9235" name="Line 58"/>
            <p:cNvSpPr>
              <a:spLocks noChangeShapeType="1"/>
            </p:cNvSpPr>
            <p:nvPr/>
          </p:nvSpPr>
          <p:spPr bwMode="auto">
            <a:xfrm>
              <a:off x="913706" y="0"/>
              <a:ext cx="1" cy="334963"/>
            </a:xfrm>
            <a:prstGeom prst="line">
              <a:avLst/>
            </a:prstGeom>
            <a:noFill/>
            <a:ln w="19050">
              <a:solidFill>
                <a:srgbClr val="9B827D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lIns="72574" tIns="36287" rIns="72574" bIns="36287"/>
            <a:lstStyle/>
            <a:p>
              <a:endParaRPr lang="zh-CN" altLang="en-US"/>
            </a:p>
          </p:txBody>
        </p:sp>
        <p:sp>
          <p:nvSpPr>
            <p:cNvPr id="9236" name="Line 59"/>
            <p:cNvSpPr>
              <a:spLocks noChangeShapeType="1"/>
            </p:cNvSpPr>
            <p:nvPr/>
          </p:nvSpPr>
          <p:spPr bwMode="auto">
            <a:xfrm flipH="1">
              <a:off x="158056" y="344488"/>
              <a:ext cx="1495425" cy="1"/>
            </a:xfrm>
            <a:prstGeom prst="line">
              <a:avLst/>
            </a:prstGeom>
            <a:noFill/>
            <a:ln w="19050">
              <a:solidFill>
                <a:srgbClr val="9B827D"/>
              </a:solidFill>
              <a:prstDash val="sysDot"/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lIns="72574" tIns="36287" rIns="72574" bIns="36287"/>
            <a:lstStyle/>
            <a:p>
              <a:endParaRPr lang="zh-CN" altLang="en-US"/>
            </a:p>
          </p:txBody>
        </p:sp>
        <p:sp>
          <p:nvSpPr>
            <p:cNvPr id="9237" name="Text Box 60"/>
            <p:cNvSpPr>
              <a:spLocks noChangeArrowheads="1"/>
            </p:cNvSpPr>
            <p:nvPr/>
          </p:nvSpPr>
          <p:spPr bwMode="auto">
            <a:xfrm>
              <a:off x="0" y="327111"/>
              <a:ext cx="1856582" cy="554141"/>
            </a:xfrm>
            <a:prstGeom prst="rect">
              <a:avLst/>
            </a:pr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lIns="72574" tIns="36287" rIns="72574" bIns="36287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ctr">
                <a:lnSpc>
                  <a:spcPct val="130000"/>
                </a:lnSpc>
                <a:buClr>
                  <a:srgbClr val="0570BC"/>
                </a:buClr>
                <a:buFont typeface="Arial" charset="0"/>
                <a:buNone/>
              </a:pPr>
              <a:r>
                <a:rPr lang="en-US" altLang="zh-CN" sz="16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宋体" pitchFamily="2" charset="-122"/>
                </a:rPr>
                <a:t> </a:t>
              </a:r>
              <a:r>
                <a:rPr lang="zh-CN" altLang="en-US" sz="16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宋体" pitchFamily="2" charset="-122"/>
                </a:rPr>
                <a:t>单击此处添加文本</a:t>
              </a:r>
              <a:endParaRPr lang="en-US" altLang="zh-CN" sz="16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  <a:sym typeface="宋体" pitchFamily="2" charset="-122"/>
              </a:endParaRPr>
            </a:p>
            <a:p>
              <a:pPr algn="ctr">
                <a:lnSpc>
                  <a:spcPct val="130000"/>
                </a:lnSpc>
                <a:buClr>
                  <a:srgbClr val="0570BC"/>
                </a:buClr>
                <a:buFont typeface="Arial" charset="0"/>
                <a:buNone/>
              </a:pPr>
              <a:r>
                <a:rPr lang="en-US" altLang="zh-CN" sz="16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宋体" pitchFamily="2" charset="-122"/>
                </a:rPr>
                <a:t> </a:t>
              </a:r>
              <a:r>
                <a:rPr lang="zh-CN" altLang="en-US" sz="16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宋体" pitchFamily="2" charset="-122"/>
                </a:rPr>
                <a:t>单击此处添加文本</a:t>
              </a:r>
              <a:endParaRPr lang="en-US" altLang="zh-CN" sz="16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  <a:sym typeface="宋体" pitchFamily="2" charset="-122"/>
              </a:endParaRPr>
            </a:p>
          </p:txBody>
        </p:sp>
      </p:grpSp>
      <p:grpSp>
        <p:nvGrpSpPr>
          <p:cNvPr id="29" name="Group 19"/>
          <p:cNvGrpSpPr>
            <a:grpSpLocks/>
          </p:cNvGrpSpPr>
          <p:nvPr/>
        </p:nvGrpSpPr>
        <p:grpSpPr bwMode="auto">
          <a:xfrm>
            <a:off x="8074025" y="1676400"/>
            <a:ext cx="2952750" cy="1098550"/>
            <a:chOff x="0" y="0"/>
            <a:chExt cx="2952326" cy="1098602"/>
          </a:xfrm>
        </p:grpSpPr>
        <p:sp>
          <p:nvSpPr>
            <p:cNvPr id="9232" name="Line 68"/>
            <p:cNvSpPr>
              <a:spLocks noChangeShapeType="1"/>
            </p:cNvSpPr>
            <p:nvPr/>
          </p:nvSpPr>
          <p:spPr bwMode="auto">
            <a:xfrm>
              <a:off x="1440568" y="776698"/>
              <a:ext cx="0" cy="321904"/>
            </a:xfrm>
            <a:prstGeom prst="line">
              <a:avLst/>
            </a:prstGeom>
            <a:noFill/>
            <a:ln w="19050">
              <a:solidFill>
                <a:srgbClr val="9B827D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lIns="72574" tIns="36287" rIns="72574" bIns="36287"/>
            <a:lstStyle/>
            <a:p>
              <a:endParaRPr lang="zh-CN" altLang="en-US"/>
            </a:p>
          </p:txBody>
        </p:sp>
        <p:sp>
          <p:nvSpPr>
            <p:cNvPr id="9233" name="Line 69"/>
            <p:cNvSpPr>
              <a:spLocks noChangeShapeType="1"/>
            </p:cNvSpPr>
            <p:nvPr/>
          </p:nvSpPr>
          <p:spPr bwMode="auto">
            <a:xfrm flipH="1">
              <a:off x="0" y="765835"/>
              <a:ext cx="2872531" cy="1"/>
            </a:xfrm>
            <a:prstGeom prst="line">
              <a:avLst/>
            </a:prstGeom>
            <a:noFill/>
            <a:ln w="19050">
              <a:solidFill>
                <a:srgbClr val="9B827D"/>
              </a:solidFill>
              <a:prstDash val="sysDot"/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lIns="72574" tIns="36287" rIns="72574" bIns="36287"/>
            <a:lstStyle/>
            <a:p>
              <a:endParaRPr lang="zh-CN" altLang="en-US"/>
            </a:p>
          </p:txBody>
        </p:sp>
        <p:sp>
          <p:nvSpPr>
            <p:cNvPr id="9234" name="Text Box 70"/>
            <p:cNvSpPr>
              <a:spLocks noChangeArrowheads="1"/>
            </p:cNvSpPr>
            <p:nvPr/>
          </p:nvSpPr>
          <p:spPr bwMode="auto">
            <a:xfrm>
              <a:off x="0" y="0"/>
              <a:ext cx="2952326" cy="713459"/>
            </a:xfrm>
            <a:prstGeom prst="rect">
              <a:avLst/>
            </a:pr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lIns="72574" tIns="36287" rIns="72574" bIns="36287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ctr">
                <a:lnSpc>
                  <a:spcPct val="130000"/>
                </a:lnSpc>
                <a:buClr>
                  <a:srgbClr val="A68461"/>
                </a:buClr>
                <a:buFont typeface="Arial" charset="0"/>
                <a:buNone/>
              </a:pPr>
              <a:r>
                <a:rPr lang="zh-CN" altLang="en-US" sz="16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宋体" pitchFamily="2" charset="-122"/>
                </a:rPr>
                <a:t>单击此处添加文本</a:t>
              </a:r>
              <a:endParaRPr lang="en-US" altLang="zh-CN" sz="16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  <a:sym typeface="宋体" pitchFamily="2" charset="-122"/>
              </a:endParaRPr>
            </a:p>
            <a:p>
              <a:pPr algn="ctr">
                <a:lnSpc>
                  <a:spcPct val="130000"/>
                </a:lnSpc>
                <a:buClr>
                  <a:srgbClr val="A68461"/>
                </a:buClr>
                <a:buFont typeface="Arial" charset="0"/>
                <a:buNone/>
              </a:pPr>
              <a:r>
                <a:rPr lang="zh-CN" altLang="en-US" sz="16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  <a:sym typeface="宋体" pitchFamily="2" charset="-122"/>
                </a:rPr>
                <a:t>单击此处添加文本</a:t>
              </a:r>
              <a:endParaRPr lang="en-US" altLang="zh-CN" sz="16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  <a:sym typeface="宋体" pitchFamily="2" charset="-122"/>
              </a:endParaRPr>
            </a:p>
          </p:txBody>
        </p:sp>
      </p:grpSp>
    </p:spTree>
  </p:cSld>
  <p:clrMapOvr>
    <a:masterClrMapping/>
  </p:clrMapOvr>
  <p:transition spd="slow" advTm="1465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9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1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13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19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2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23" presetID="4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29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31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 nodeType="afterGroup">
                            <p:stCondLst>
                              <p:cond delay="3500"/>
                            </p:stCondLst>
                            <p:childTnLst>
                              <p:par>
                                <p:cTn id="33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 nodeType="afterGroup">
                            <p:stCondLst>
                              <p:cond delay="4000"/>
                            </p:stCondLst>
                            <p:childTnLst>
                              <p:par>
                                <p:cTn id="39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4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 nodeType="afterGroup">
                            <p:stCondLst>
                              <p:cond delay="4500"/>
                            </p:stCondLst>
                            <p:childTnLst>
                              <p:par>
                                <p:cTn id="43" presetID="4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 autoUpdateAnimBg="0"/>
      <p:bldP spid="22" grpId="0" animBg="1" autoUpdateAnimBg="0"/>
      <p:bldP spid="23" grpId="0" animBg="1" autoUpdateAnimBg="0"/>
      <p:bldP spid="24" grpId="0" animBg="1" autoUpdateAnimBg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矩形 27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0243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10244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10245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2" name="组合 11"/>
          <p:cNvGrpSpPr>
            <a:grpSpLocks/>
          </p:cNvGrpSpPr>
          <p:nvPr/>
        </p:nvGrpSpPr>
        <p:grpSpPr bwMode="auto">
          <a:xfrm>
            <a:off x="5246688" y="1598613"/>
            <a:ext cx="4406900" cy="1128712"/>
            <a:chOff x="5233607" y="1431798"/>
            <a:chExt cx="4406900" cy="1128713"/>
          </a:xfrm>
        </p:grpSpPr>
        <p:sp>
          <p:nvSpPr>
            <p:cNvPr id="13" name="圆角矩形 12"/>
            <p:cNvSpPr/>
            <p:nvPr/>
          </p:nvSpPr>
          <p:spPr>
            <a:xfrm>
              <a:off x="5233607" y="1431798"/>
              <a:ext cx="4406900" cy="1128713"/>
            </a:xfrm>
            <a:prstGeom prst="roundRect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sp>
          <p:nvSpPr>
            <p:cNvPr id="10262" name="矩形 35"/>
            <p:cNvSpPr>
              <a:spLocks noChangeArrowheads="1"/>
            </p:cNvSpPr>
            <p:nvPr/>
          </p:nvSpPr>
          <p:spPr bwMode="auto">
            <a:xfrm>
              <a:off x="5776532" y="1677739"/>
              <a:ext cx="3740578" cy="61683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>
                <a:lnSpc>
                  <a:spcPct val="150000"/>
                </a:lnSpc>
              </a:pPr>
              <a:r>
                <a:rPr lang="zh-CN" altLang="en-US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个性定制服务。</a:t>
              </a:r>
              <a:endParaRPr lang="zh-CN" altLang="en-US" sz="1200">
                <a:solidFill>
                  <a:srgbClr val="FFFFFF"/>
                </a:solidFill>
              </a:endParaRPr>
            </a:p>
          </p:txBody>
        </p:sp>
      </p:grpSp>
      <p:grpSp>
        <p:nvGrpSpPr>
          <p:cNvPr id="15" name="组合 14"/>
          <p:cNvGrpSpPr>
            <a:grpSpLocks/>
          </p:cNvGrpSpPr>
          <p:nvPr/>
        </p:nvGrpSpPr>
        <p:grpSpPr bwMode="auto">
          <a:xfrm>
            <a:off x="5246688" y="3040063"/>
            <a:ext cx="4406900" cy="1128712"/>
            <a:chOff x="5233607" y="2874455"/>
            <a:chExt cx="4406900" cy="1128713"/>
          </a:xfrm>
        </p:grpSpPr>
        <p:sp>
          <p:nvSpPr>
            <p:cNvPr id="16" name="圆角矩形 15"/>
            <p:cNvSpPr/>
            <p:nvPr/>
          </p:nvSpPr>
          <p:spPr>
            <a:xfrm>
              <a:off x="5233607" y="2874455"/>
              <a:ext cx="4406900" cy="1128713"/>
            </a:xfrm>
            <a:prstGeom prst="roundRect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sp>
          <p:nvSpPr>
            <p:cNvPr id="10260" name="矩形 35"/>
            <p:cNvSpPr>
              <a:spLocks noChangeArrowheads="1"/>
            </p:cNvSpPr>
            <p:nvPr/>
          </p:nvSpPr>
          <p:spPr bwMode="auto">
            <a:xfrm>
              <a:off x="5786057" y="3077150"/>
              <a:ext cx="3740578" cy="61683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>
                <a:lnSpc>
                  <a:spcPct val="150000"/>
                </a:lnSpc>
              </a:pPr>
              <a:r>
                <a:rPr lang="zh-CN" altLang="en-US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个性定制服务。</a:t>
              </a:r>
              <a:endParaRPr lang="zh-CN" altLang="en-US" sz="1200">
                <a:solidFill>
                  <a:srgbClr val="FFFFFF"/>
                </a:solidFill>
              </a:endParaRPr>
            </a:p>
          </p:txBody>
        </p:sp>
      </p:grpSp>
      <p:grpSp>
        <p:nvGrpSpPr>
          <p:cNvPr id="18" name="组合 17"/>
          <p:cNvGrpSpPr>
            <a:grpSpLocks/>
          </p:cNvGrpSpPr>
          <p:nvPr/>
        </p:nvGrpSpPr>
        <p:grpSpPr bwMode="auto">
          <a:xfrm>
            <a:off x="5246688" y="4483100"/>
            <a:ext cx="4406900" cy="1128713"/>
            <a:chOff x="5233607" y="4317112"/>
            <a:chExt cx="4406900" cy="1128713"/>
          </a:xfrm>
        </p:grpSpPr>
        <p:sp>
          <p:nvSpPr>
            <p:cNvPr id="19" name="圆角矩形 18"/>
            <p:cNvSpPr/>
            <p:nvPr/>
          </p:nvSpPr>
          <p:spPr>
            <a:xfrm>
              <a:off x="5233607" y="4317112"/>
              <a:ext cx="4406900" cy="1128713"/>
            </a:xfrm>
            <a:prstGeom prst="roundRect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  <p:sp>
          <p:nvSpPr>
            <p:cNvPr id="10258" name="矩形 35"/>
            <p:cNvSpPr>
              <a:spLocks noChangeArrowheads="1"/>
            </p:cNvSpPr>
            <p:nvPr/>
          </p:nvSpPr>
          <p:spPr bwMode="auto">
            <a:xfrm>
              <a:off x="5786057" y="4498848"/>
              <a:ext cx="3740578" cy="61683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>
                <a:lnSpc>
                  <a:spcPct val="150000"/>
                </a:lnSpc>
              </a:pPr>
              <a:r>
                <a:rPr lang="zh-CN" altLang="en-US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FFFFFF"/>
                  </a:solidFill>
                  <a:latin typeface="微软雅黑" pitchFamily="34" charset="-122"/>
                  <a:ea typeface="微软雅黑" pitchFamily="34" charset="-122"/>
                </a:rPr>
                <a:t>个性定制服务。</a:t>
              </a:r>
              <a:endParaRPr lang="zh-CN" altLang="en-US" sz="1200">
                <a:solidFill>
                  <a:srgbClr val="FFFFFF"/>
                </a:solidFill>
              </a:endParaRPr>
            </a:p>
          </p:txBody>
        </p:sp>
      </p:grpSp>
      <p:sp>
        <p:nvSpPr>
          <p:cNvPr id="21" name="五边形 20"/>
          <p:cNvSpPr/>
          <p:nvPr/>
        </p:nvSpPr>
        <p:spPr>
          <a:xfrm>
            <a:off x="3944938" y="1878013"/>
            <a:ext cx="1854200" cy="568325"/>
          </a:xfrm>
          <a:prstGeom prst="homePlate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r>
              <a:rPr lang="en-US" altLang="zh-CN" dirty="0"/>
              <a:t> </a:t>
            </a:r>
            <a:r>
              <a:rPr lang="zh-CN" altLang="en-US" sz="2000" b="1" kern="0" dirty="0">
                <a:solidFill>
                  <a:srgbClr val="F8F8F8"/>
                </a:solidFill>
                <a:latin typeface="Arial" panose="020B0604020202020204" pitchFamily="34" charset="0"/>
                <a:ea typeface="微软雅黑" panose="020B0503020204020204" pitchFamily="34" charset="-122"/>
              </a:rPr>
              <a:t>分标题一</a:t>
            </a:r>
          </a:p>
        </p:txBody>
      </p:sp>
      <p:sp>
        <p:nvSpPr>
          <p:cNvPr id="22" name="五边形 21"/>
          <p:cNvSpPr/>
          <p:nvPr/>
        </p:nvSpPr>
        <p:spPr>
          <a:xfrm>
            <a:off x="3944938" y="3248025"/>
            <a:ext cx="1854200" cy="569913"/>
          </a:xfrm>
          <a:prstGeom prst="homePlate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r>
              <a:rPr lang="en-US" altLang="zh-CN" dirty="0"/>
              <a:t> </a:t>
            </a:r>
            <a:r>
              <a:rPr lang="zh-CN" altLang="en-US" sz="2000" b="1" kern="0" dirty="0">
                <a:solidFill>
                  <a:srgbClr val="F8F8F8"/>
                </a:solidFill>
                <a:latin typeface="Arial" panose="020B0604020202020204" pitchFamily="34" charset="0"/>
                <a:ea typeface="微软雅黑" panose="020B0503020204020204" pitchFamily="34" charset="-122"/>
              </a:rPr>
              <a:t>分标题二</a:t>
            </a:r>
          </a:p>
        </p:txBody>
      </p:sp>
      <p:sp>
        <p:nvSpPr>
          <p:cNvPr id="23" name="五边形 22"/>
          <p:cNvSpPr/>
          <p:nvPr/>
        </p:nvSpPr>
        <p:spPr>
          <a:xfrm>
            <a:off x="3935413" y="4676775"/>
            <a:ext cx="1854200" cy="569913"/>
          </a:xfrm>
          <a:prstGeom prst="homePlate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r>
              <a:rPr lang="en-US" altLang="zh-CN" dirty="0"/>
              <a:t> </a:t>
            </a:r>
            <a:r>
              <a:rPr lang="zh-CN" altLang="en-US" sz="2000" b="1" kern="0" dirty="0">
                <a:solidFill>
                  <a:srgbClr val="F8F8F8"/>
                </a:solidFill>
                <a:latin typeface="Arial" panose="020B0604020202020204" pitchFamily="34" charset="0"/>
                <a:ea typeface="微软雅黑" panose="020B0503020204020204" pitchFamily="34" charset="-122"/>
              </a:rPr>
              <a:t>分标题三</a:t>
            </a:r>
          </a:p>
        </p:txBody>
      </p:sp>
      <p:sp>
        <p:nvSpPr>
          <p:cNvPr id="24" name="任意多边形 58"/>
          <p:cNvSpPr>
            <a:spLocks/>
          </p:cNvSpPr>
          <p:nvPr/>
        </p:nvSpPr>
        <p:spPr bwMode="auto">
          <a:xfrm>
            <a:off x="2917825" y="2260600"/>
            <a:ext cx="1008063" cy="1279525"/>
          </a:xfrm>
          <a:custGeom>
            <a:avLst/>
            <a:gdLst>
              <a:gd name="T0" fmla="*/ 0 w 1092530"/>
              <a:gd name="T1" fmla="*/ 1068780 h 1068780"/>
              <a:gd name="T2" fmla="*/ 1092530 w 1092530"/>
              <a:gd name="T3" fmla="*/ 0 h 1068780"/>
            </a:gdLst>
            <a:ahLst/>
            <a:cxnLst>
              <a:cxn ang="0">
                <a:pos x="T0" y="T1"/>
              </a:cxn>
              <a:cxn ang="0">
                <a:pos x="T2" y="T3"/>
              </a:cxn>
            </a:cxnLst>
            <a:rect l="0" t="0" r="r" b="b"/>
            <a:pathLst>
              <a:path w="1092530" h="1068780">
                <a:moveTo>
                  <a:pt x="0" y="1068780"/>
                </a:moveTo>
                <a:lnTo>
                  <a:pt x="1092530" y="0"/>
                </a:lnTo>
              </a:path>
            </a:pathLst>
          </a:custGeom>
          <a:noFill/>
          <a:ln w="9525" cap="flat" cmpd="sng">
            <a:solidFill>
              <a:srgbClr val="000000"/>
            </a:solidFill>
            <a:round/>
            <a:headEnd type="oval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anchor="ctr"/>
          <a:lstStyle/>
          <a:p>
            <a:pPr>
              <a:buFont typeface="Arial" panose="020B0604020202020204" pitchFamily="34" charset="0"/>
              <a:buNone/>
              <a:defRPr/>
            </a:pPr>
            <a:endParaRPr lang="zh-CN" altLang="en-US" kern="0">
              <a:solidFill>
                <a:srgbClr val="B62822"/>
              </a:solidFill>
              <a:latin typeface="Arial" panose="020B0604020202020204" pitchFamily="34" charset="0"/>
              <a:ea typeface="+mn-ea"/>
            </a:endParaRPr>
          </a:p>
        </p:txBody>
      </p:sp>
      <p:sp>
        <p:nvSpPr>
          <p:cNvPr id="25" name="任意多边形 59"/>
          <p:cNvSpPr>
            <a:spLocks/>
          </p:cNvSpPr>
          <p:nvPr/>
        </p:nvSpPr>
        <p:spPr bwMode="auto">
          <a:xfrm>
            <a:off x="2803525" y="3543300"/>
            <a:ext cx="1122363" cy="50800"/>
          </a:xfrm>
          <a:custGeom>
            <a:avLst/>
            <a:gdLst>
              <a:gd name="T0" fmla="*/ 0 w 1092530"/>
              <a:gd name="T1" fmla="*/ 1068780 h 1068780"/>
              <a:gd name="T2" fmla="*/ 1092530 w 1092530"/>
              <a:gd name="T3" fmla="*/ 0 h 1068780"/>
            </a:gdLst>
            <a:ahLst/>
            <a:cxnLst>
              <a:cxn ang="0">
                <a:pos x="T0" y="T1"/>
              </a:cxn>
              <a:cxn ang="0">
                <a:pos x="T2" y="T3"/>
              </a:cxn>
            </a:cxnLst>
            <a:rect l="0" t="0" r="r" b="b"/>
            <a:pathLst>
              <a:path w="1092530" h="1068780">
                <a:moveTo>
                  <a:pt x="0" y="1068780"/>
                </a:moveTo>
                <a:lnTo>
                  <a:pt x="1092530" y="0"/>
                </a:lnTo>
              </a:path>
            </a:pathLst>
          </a:custGeom>
          <a:noFill/>
          <a:ln w="9525" cap="flat" cmpd="sng">
            <a:solidFill>
              <a:srgbClr val="000000"/>
            </a:solidFill>
            <a:round/>
            <a:headEnd type="oval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anchor="ctr"/>
          <a:lstStyle/>
          <a:p>
            <a:pPr>
              <a:buFont typeface="Arial" panose="020B0604020202020204" pitchFamily="34" charset="0"/>
              <a:buNone/>
              <a:defRPr/>
            </a:pPr>
            <a:endParaRPr lang="zh-CN" altLang="en-US" kern="0">
              <a:solidFill>
                <a:srgbClr val="B62822"/>
              </a:solidFill>
              <a:latin typeface="Arial" panose="020B0604020202020204" pitchFamily="34" charset="0"/>
              <a:ea typeface="+mn-ea"/>
            </a:endParaRPr>
          </a:p>
        </p:txBody>
      </p:sp>
      <p:sp>
        <p:nvSpPr>
          <p:cNvPr id="26" name="任意多边形 60"/>
          <p:cNvSpPr>
            <a:spLocks/>
          </p:cNvSpPr>
          <p:nvPr/>
        </p:nvSpPr>
        <p:spPr bwMode="auto">
          <a:xfrm flipV="1">
            <a:off x="2917825" y="3544888"/>
            <a:ext cx="1008063" cy="1397000"/>
          </a:xfrm>
          <a:custGeom>
            <a:avLst/>
            <a:gdLst>
              <a:gd name="T0" fmla="*/ 0 w 1092530"/>
              <a:gd name="T1" fmla="*/ 1068780 h 1068780"/>
              <a:gd name="T2" fmla="*/ 1092530 w 1092530"/>
              <a:gd name="T3" fmla="*/ 0 h 1068780"/>
            </a:gdLst>
            <a:ahLst/>
            <a:cxnLst>
              <a:cxn ang="0">
                <a:pos x="T0" y="T1"/>
              </a:cxn>
              <a:cxn ang="0">
                <a:pos x="T2" y="T3"/>
              </a:cxn>
            </a:cxnLst>
            <a:rect l="0" t="0" r="r" b="b"/>
            <a:pathLst>
              <a:path w="1092530" h="1068780">
                <a:moveTo>
                  <a:pt x="0" y="1068780"/>
                </a:moveTo>
                <a:lnTo>
                  <a:pt x="1092530" y="0"/>
                </a:lnTo>
              </a:path>
            </a:pathLst>
          </a:custGeom>
          <a:noFill/>
          <a:ln w="9525" cap="flat" cmpd="sng">
            <a:solidFill>
              <a:srgbClr val="000000"/>
            </a:solidFill>
            <a:round/>
            <a:headEnd type="oval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anchor="ctr"/>
          <a:lstStyle/>
          <a:p>
            <a:pPr>
              <a:buFont typeface="Arial" panose="020B0604020202020204" pitchFamily="34" charset="0"/>
              <a:buNone/>
              <a:defRPr/>
            </a:pPr>
            <a:endParaRPr lang="zh-CN" altLang="en-US" kern="0">
              <a:solidFill>
                <a:srgbClr val="B62822"/>
              </a:solidFill>
              <a:latin typeface="Arial" panose="020B0604020202020204" pitchFamily="34" charset="0"/>
              <a:ea typeface="+mn-ea"/>
            </a:endParaRPr>
          </a:p>
        </p:txBody>
      </p:sp>
      <p:sp>
        <p:nvSpPr>
          <p:cNvPr id="27" name="椭圆 61"/>
          <p:cNvSpPr>
            <a:spLocks noChangeArrowheads="1"/>
          </p:cNvSpPr>
          <p:nvPr/>
        </p:nvSpPr>
        <p:spPr bwMode="auto">
          <a:xfrm>
            <a:off x="1719263" y="2908300"/>
            <a:ext cx="1389062" cy="1385888"/>
          </a:xfrm>
          <a:prstGeom prst="ellipse">
            <a:avLst/>
          </a:prstGeom>
          <a:solidFill>
            <a:srgbClr val="745A94"/>
          </a:solidFill>
          <a:ln>
            <a:noFill/>
          </a:ln>
          <a:extLst/>
        </p:spPr>
        <p:txBody>
          <a:bodyPr anchor="ctr"/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buFont typeface="Arial" panose="020B0604020202020204" pitchFamily="34" charset="0"/>
              <a:buNone/>
              <a:defRPr/>
            </a:pPr>
            <a:r>
              <a:rPr lang="zh-CN" altLang="en-US" sz="2400" b="1" kern="0" dirty="0">
                <a:solidFill>
                  <a:srgbClr val="F8F8F8"/>
                </a:solidFill>
                <a:ea typeface="微软雅黑" panose="020B0503020204020204" pitchFamily="34" charset="-122"/>
              </a:rPr>
              <a:t>添加</a:t>
            </a:r>
            <a:endParaRPr lang="en-US" altLang="zh-CN" sz="2400" b="1" kern="0" dirty="0">
              <a:solidFill>
                <a:srgbClr val="F8F8F8"/>
              </a:solidFill>
              <a:ea typeface="微软雅黑" panose="020B0503020204020204" pitchFamily="34" charset="-122"/>
            </a:endParaRPr>
          </a:p>
          <a:p>
            <a:pPr algn="ctr" eaLnBrk="1" hangingPunct="1">
              <a:buFont typeface="Arial" panose="020B0604020202020204" pitchFamily="34" charset="0"/>
              <a:buNone/>
              <a:defRPr/>
            </a:pPr>
            <a:r>
              <a:rPr lang="zh-CN" altLang="en-US" sz="2400" b="1" kern="0" dirty="0">
                <a:solidFill>
                  <a:srgbClr val="F8F8F8"/>
                </a:solidFill>
                <a:ea typeface="微软雅黑" panose="020B0503020204020204" pitchFamily="34" charset="-122"/>
              </a:rPr>
              <a:t>标题</a:t>
            </a:r>
          </a:p>
        </p:txBody>
      </p:sp>
    </p:spTree>
  </p:cSld>
  <p:clrMapOvr>
    <a:masterClrMapping/>
  </p:clrMapOvr>
  <p:transition spd="slow" advTm="1576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1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2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 nodeType="afterGroup">
                            <p:stCondLst>
                              <p:cond delay="35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 nodeType="afterGroup">
                            <p:stCondLst>
                              <p:cond delay="40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 nodeType="afterGroup">
                            <p:stCondLst>
                              <p:cond delay="4500"/>
                            </p:stCondLst>
                            <p:childTnLst>
                              <p:par>
                                <p:cTn id="4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22" grpId="0" animBg="1"/>
      <p:bldP spid="23" grpId="0" animBg="1"/>
      <p:bldP spid="27" grpId="0" animBg="1" autoUpdateAnimBg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矩形 34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1267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11268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11269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圆角矩形 11"/>
          <p:cNvSpPr/>
          <p:nvPr/>
        </p:nvSpPr>
        <p:spPr>
          <a:xfrm>
            <a:off x="1963738" y="2139950"/>
            <a:ext cx="2609850" cy="3290888"/>
          </a:xfrm>
          <a:prstGeom prst="roundRect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3" name="圆角矩形 12"/>
          <p:cNvSpPr/>
          <p:nvPr/>
        </p:nvSpPr>
        <p:spPr>
          <a:xfrm>
            <a:off x="4805363" y="2139950"/>
            <a:ext cx="2611437" cy="3975100"/>
          </a:xfrm>
          <a:prstGeom prst="roundRect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" name="圆角矩形 13"/>
          <p:cNvSpPr/>
          <p:nvPr/>
        </p:nvSpPr>
        <p:spPr>
          <a:xfrm>
            <a:off x="7648575" y="2139950"/>
            <a:ext cx="2609850" cy="3290888"/>
          </a:xfrm>
          <a:prstGeom prst="roundRect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cxnSp>
        <p:nvCxnSpPr>
          <p:cNvPr id="15" name="直接连接符 14"/>
          <p:cNvCxnSpPr/>
          <p:nvPr/>
        </p:nvCxnSpPr>
        <p:spPr>
          <a:xfrm>
            <a:off x="1963738" y="1822450"/>
            <a:ext cx="8294687" cy="0"/>
          </a:xfrm>
          <a:prstGeom prst="line">
            <a:avLst/>
          </a:prstGeom>
          <a:ln w="38100">
            <a:solidFill>
              <a:schemeClr val="bg1">
                <a:lumMod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6" name="文本框 15"/>
          <p:cNvSpPr txBox="1">
            <a:spLocks noChangeArrowheads="1"/>
          </p:cNvSpPr>
          <p:nvPr/>
        </p:nvSpPr>
        <p:spPr bwMode="auto">
          <a:xfrm>
            <a:off x="1963738" y="1366838"/>
            <a:ext cx="330676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latin typeface="微软雅黑" pitchFamily="34" charset="-122"/>
                <a:ea typeface="微软雅黑" pitchFamily="34" charset="-122"/>
              </a:rPr>
              <a:t>点击这里添加您的标题文字</a:t>
            </a:r>
          </a:p>
        </p:txBody>
      </p:sp>
      <p:grpSp>
        <p:nvGrpSpPr>
          <p:cNvPr id="17" name="组合 16"/>
          <p:cNvGrpSpPr>
            <a:grpSpLocks/>
          </p:cNvGrpSpPr>
          <p:nvPr/>
        </p:nvGrpSpPr>
        <p:grpSpPr bwMode="auto">
          <a:xfrm>
            <a:off x="2327275" y="2484438"/>
            <a:ext cx="1790700" cy="2154237"/>
            <a:chOff x="2259496" y="1987826"/>
            <a:chExt cx="1789452" cy="2154436"/>
          </a:xfrm>
        </p:grpSpPr>
        <p:sp>
          <p:nvSpPr>
            <p:cNvPr id="11292" name="文本框 17"/>
            <p:cNvSpPr txBox="1">
              <a:spLocks noChangeArrowheads="1"/>
            </p:cNvSpPr>
            <p:nvPr/>
          </p:nvSpPr>
          <p:spPr bwMode="auto">
            <a:xfrm>
              <a:off x="2259496" y="1987826"/>
              <a:ext cx="781878" cy="40011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 sz="2000" b="1">
                  <a:solidFill>
                    <a:srgbClr val="C3239D"/>
                  </a:solidFill>
                  <a:latin typeface="微软雅黑" pitchFamily="34" charset="-122"/>
                  <a:ea typeface="微软雅黑" pitchFamily="34" charset="-122"/>
                </a:rPr>
                <a:t>标题</a:t>
              </a:r>
            </a:p>
          </p:txBody>
        </p:sp>
        <p:sp>
          <p:nvSpPr>
            <p:cNvPr id="11293" name="TextBox 35"/>
            <p:cNvSpPr txBox="1">
              <a:spLocks noChangeArrowheads="1"/>
            </p:cNvSpPr>
            <p:nvPr/>
          </p:nvSpPr>
          <p:spPr bwMode="auto">
            <a:xfrm>
              <a:off x="2307104" y="2387936"/>
              <a:ext cx="1741844" cy="175432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just" eaLnBrk="1" hangingPunct="1"/>
              <a:r>
                <a:rPr lang="zh-CN" altLang="en-US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个性定制服务。我们秉承“给您演示的光和热”的理念，为您分担职场压力</a:t>
              </a:r>
              <a:r>
                <a:rPr lang="en-US" altLang="zh-CN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,</a:t>
              </a:r>
              <a:r>
                <a:rPr lang="zh-CN" altLang="en-US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让您的每一次亮相都信心澎湃。</a:t>
              </a:r>
              <a:endPara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endParaRPr>
            </a:p>
          </p:txBody>
        </p:sp>
      </p:grpSp>
      <p:grpSp>
        <p:nvGrpSpPr>
          <p:cNvPr id="20" name="组合 19"/>
          <p:cNvGrpSpPr>
            <a:grpSpLocks/>
          </p:cNvGrpSpPr>
          <p:nvPr/>
        </p:nvGrpSpPr>
        <p:grpSpPr bwMode="auto">
          <a:xfrm>
            <a:off x="5103813" y="2484438"/>
            <a:ext cx="1908175" cy="2646362"/>
            <a:chOff x="5036235" y="1987826"/>
            <a:chExt cx="1907087" cy="2646879"/>
          </a:xfrm>
        </p:grpSpPr>
        <p:sp>
          <p:nvSpPr>
            <p:cNvPr id="11290" name="文本框 20"/>
            <p:cNvSpPr txBox="1">
              <a:spLocks noChangeArrowheads="1"/>
            </p:cNvSpPr>
            <p:nvPr/>
          </p:nvSpPr>
          <p:spPr bwMode="auto">
            <a:xfrm>
              <a:off x="5102087" y="1987826"/>
              <a:ext cx="781878" cy="40011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 sz="2000" b="1">
                  <a:solidFill>
                    <a:srgbClr val="554FA5"/>
                  </a:solidFill>
                  <a:latin typeface="微软雅黑" pitchFamily="34" charset="-122"/>
                  <a:ea typeface="微软雅黑" pitchFamily="34" charset="-122"/>
                </a:rPr>
                <a:t>标题</a:t>
              </a:r>
            </a:p>
          </p:txBody>
        </p:sp>
        <p:sp>
          <p:nvSpPr>
            <p:cNvPr id="11291" name="TextBox 35"/>
            <p:cNvSpPr txBox="1">
              <a:spLocks noChangeArrowheads="1"/>
            </p:cNvSpPr>
            <p:nvPr/>
          </p:nvSpPr>
          <p:spPr bwMode="auto">
            <a:xfrm>
              <a:off x="5036235" y="2387936"/>
              <a:ext cx="1907087" cy="224676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just" eaLnBrk="1" hangingPunct="1"/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个性定制服务。我们秉承“给您演示的光和热”的理念，为您分担职场压力</a:t>
              </a:r>
              <a:r>
                <a:rPr lang="en-US" altLang="zh-CN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,</a:t>
              </a:r>
              <a:r>
                <a:rPr lang="zh-CN" altLang="en-US" sz="14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让您的每一次亮相都信心澎湃。</a:t>
              </a:r>
              <a:endParaRPr lang="en-US" altLang="zh-CN" sz="14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endParaRPr>
            </a:p>
          </p:txBody>
        </p:sp>
      </p:grpSp>
      <p:grpSp>
        <p:nvGrpSpPr>
          <p:cNvPr id="23" name="组合 22"/>
          <p:cNvGrpSpPr>
            <a:grpSpLocks/>
          </p:cNvGrpSpPr>
          <p:nvPr/>
        </p:nvGrpSpPr>
        <p:grpSpPr bwMode="auto">
          <a:xfrm>
            <a:off x="8083550" y="2484438"/>
            <a:ext cx="1741488" cy="2154237"/>
            <a:chOff x="8014660" y="1987826"/>
            <a:chExt cx="1741844" cy="2154436"/>
          </a:xfrm>
        </p:grpSpPr>
        <p:sp>
          <p:nvSpPr>
            <p:cNvPr id="24" name="文本框 23"/>
            <p:cNvSpPr txBox="1"/>
            <p:nvPr/>
          </p:nvSpPr>
          <p:spPr>
            <a:xfrm>
              <a:off x="8014660" y="1987826"/>
              <a:ext cx="781210" cy="400087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20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标题</a:t>
              </a:r>
            </a:p>
          </p:txBody>
        </p:sp>
        <p:sp>
          <p:nvSpPr>
            <p:cNvPr id="11289" name="TextBox 35"/>
            <p:cNvSpPr txBox="1">
              <a:spLocks noChangeArrowheads="1"/>
            </p:cNvSpPr>
            <p:nvPr/>
          </p:nvSpPr>
          <p:spPr bwMode="auto">
            <a:xfrm>
              <a:off x="8014660" y="2387936"/>
              <a:ext cx="1741844" cy="175432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just" eaLnBrk="1" hangingPunct="1"/>
              <a:r>
                <a:rPr lang="zh-CN" altLang="en-US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我们工作室致力于专业</a:t>
              </a:r>
              <a:r>
                <a:rPr lang="en-US" altLang="zh-CN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模板的发布，课件及汇报</a:t>
              </a:r>
              <a:r>
                <a:rPr lang="en-US" altLang="zh-CN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的美化，并为您提供专业的</a:t>
              </a:r>
              <a:r>
                <a:rPr lang="en-US" altLang="zh-CN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PPT</a:t>
              </a:r>
              <a:r>
                <a:rPr lang="zh-CN" altLang="en-US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个性定制服务。我们秉承“给您演示的光和热”的理念，为您分担职场压力</a:t>
              </a:r>
              <a:r>
                <a:rPr lang="en-US" altLang="zh-CN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,</a:t>
              </a:r>
              <a:r>
                <a:rPr lang="zh-CN" altLang="en-US" sz="1200">
                  <a:solidFill>
                    <a:srgbClr val="000000"/>
                  </a:solidFill>
                  <a:latin typeface="微软雅黑" pitchFamily="34" charset="-122"/>
                  <a:ea typeface="微软雅黑" pitchFamily="34" charset="-122"/>
                </a:rPr>
                <a:t>让您的每一次亮相都信心澎湃。</a:t>
              </a:r>
              <a:endPara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endParaRPr>
            </a:p>
          </p:txBody>
        </p:sp>
      </p:grpSp>
      <p:grpSp>
        <p:nvGrpSpPr>
          <p:cNvPr id="26" name="组合 25"/>
          <p:cNvGrpSpPr>
            <a:grpSpLocks/>
          </p:cNvGrpSpPr>
          <p:nvPr/>
        </p:nvGrpSpPr>
        <p:grpSpPr bwMode="auto">
          <a:xfrm>
            <a:off x="2719388" y="4649788"/>
            <a:ext cx="1098550" cy="1100137"/>
            <a:chOff x="2650435" y="4152807"/>
            <a:chExt cx="1099930" cy="1099930"/>
          </a:xfrm>
        </p:grpSpPr>
        <p:sp>
          <p:nvSpPr>
            <p:cNvPr id="27" name="椭圆 26"/>
            <p:cNvSpPr/>
            <p:nvPr/>
          </p:nvSpPr>
          <p:spPr>
            <a:xfrm>
              <a:off x="2650435" y="4152807"/>
              <a:ext cx="1099930" cy="1099930"/>
            </a:xfrm>
            <a:prstGeom prst="ellipse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pic>
          <p:nvPicPr>
            <p:cNvPr id="11287" name="图片 27"/>
            <p:cNvPicPr>
              <a:picLocks noChangeAspect="1"/>
            </p:cNvPicPr>
            <p:nvPr/>
          </p:nvPicPr>
          <p:blipFill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2900998" y="4429314"/>
              <a:ext cx="598804" cy="60105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29" name="组合 28"/>
          <p:cNvGrpSpPr>
            <a:grpSpLocks/>
          </p:cNvGrpSpPr>
          <p:nvPr/>
        </p:nvGrpSpPr>
        <p:grpSpPr bwMode="auto">
          <a:xfrm>
            <a:off x="5561013" y="5394325"/>
            <a:ext cx="1100137" cy="1100138"/>
            <a:chOff x="5493026" y="4898055"/>
            <a:chExt cx="1099930" cy="1099930"/>
          </a:xfrm>
        </p:grpSpPr>
        <p:sp>
          <p:nvSpPr>
            <p:cNvPr id="30" name="椭圆 29"/>
            <p:cNvSpPr/>
            <p:nvPr/>
          </p:nvSpPr>
          <p:spPr>
            <a:xfrm>
              <a:off x="5493026" y="4898055"/>
              <a:ext cx="1099930" cy="1099930"/>
            </a:xfrm>
            <a:prstGeom prst="ellipse">
              <a:avLst/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pic>
          <p:nvPicPr>
            <p:cNvPr id="11285" name="图片 30"/>
            <p:cNvPicPr>
              <a:picLocks noChangeAspect="1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5703427" y="5115969"/>
              <a:ext cx="658735" cy="65873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32" name="组合 31"/>
          <p:cNvGrpSpPr>
            <a:grpSpLocks/>
          </p:cNvGrpSpPr>
          <p:nvPr/>
        </p:nvGrpSpPr>
        <p:grpSpPr bwMode="auto">
          <a:xfrm>
            <a:off x="8404225" y="4649788"/>
            <a:ext cx="1100138" cy="1100137"/>
            <a:chOff x="8335617" y="4152807"/>
            <a:chExt cx="1099930" cy="1099930"/>
          </a:xfrm>
        </p:grpSpPr>
        <p:sp>
          <p:nvSpPr>
            <p:cNvPr id="33" name="椭圆 32"/>
            <p:cNvSpPr/>
            <p:nvPr/>
          </p:nvSpPr>
          <p:spPr>
            <a:xfrm>
              <a:off x="8335617" y="4152807"/>
              <a:ext cx="1099930" cy="1099930"/>
            </a:xfrm>
            <a:prstGeom prst="ellips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pic>
          <p:nvPicPr>
            <p:cNvPr id="11283" name="图片 33"/>
            <p:cNvPicPr>
              <a:picLocks noChangeAspect="1"/>
            </p:cNvPicPr>
            <p:nvPr/>
          </p:nvPicPr>
          <p:blipFill>
            <a:blip r:embed="rId5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8494269" y="4337057"/>
              <a:ext cx="782625" cy="78556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</p:spTree>
  </p:cSld>
  <p:clrMapOvr>
    <a:masterClrMapping/>
  </p:clrMapOvr>
  <p:transition spd="slow" advTm="1467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1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9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2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31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 nodeType="afterGroup">
                            <p:stCondLst>
                              <p:cond delay="3500"/>
                            </p:stCondLst>
                            <p:childTnLst>
                              <p:par>
                                <p:cTn id="37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 nodeType="afterGroup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3" presetClass="entr" presetSubtype="3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(6*min(max(#ppt_w*#ppt_h,.3),1)-7.4)/-.7*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 nodeType="afterGroup">
                            <p:stCondLst>
                              <p:cond delay="4500"/>
                            </p:stCondLst>
                            <p:childTnLst>
                              <p:par>
                                <p:cTn id="50" presetID="23" presetClass="entr" presetSubtype="3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(6*min(max(#ppt_w*#ppt_h,.3),1)-7.4)/-.7*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 nodeType="afterGroup">
                            <p:stCondLst>
                              <p:cond delay="5000"/>
                            </p:stCondLst>
                            <p:childTnLst>
                              <p:par>
                                <p:cTn id="57" presetID="23" presetClass="entr" presetSubtype="3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(6*min(max(#ppt_w*#ppt_h,.3),1)-7.4)/-.7*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 animBg="1"/>
      <p:bldP spid="13" grpId="0" animBg="1"/>
      <p:bldP spid="14" grpId="0" animBg="1"/>
      <p:bldP spid="16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矩形 36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2291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12292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12293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12" name="直接连接符 11"/>
          <p:cNvCxnSpPr>
            <a:stCxn id="15" idx="6"/>
            <a:endCxn id="18" idx="2"/>
          </p:cNvCxnSpPr>
          <p:nvPr/>
        </p:nvCxnSpPr>
        <p:spPr>
          <a:xfrm>
            <a:off x="3803650" y="2500313"/>
            <a:ext cx="1327150" cy="0"/>
          </a:xfrm>
          <a:prstGeom prst="line">
            <a:avLst/>
          </a:prstGeom>
          <a:ln>
            <a:solidFill>
              <a:schemeClr val="bg1">
                <a:lumMod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" name="直接连接符 12"/>
          <p:cNvCxnSpPr/>
          <p:nvPr/>
        </p:nvCxnSpPr>
        <p:spPr>
          <a:xfrm>
            <a:off x="6534150" y="2500313"/>
            <a:ext cx="1417638" cy="0"/>
          </a:xfrm>
          <a:prstGeom prst="line">
            <a:avLst/>
          </a:prstGeom>
          <a:ln>
            <a:solidFill>
              <a:schemeClr val="bg1">
                <a:lumMod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14" name="组合 13"/>
          <p:cNvGrpSpPr>
            <a:grpSpLocks/>
          </p:cNvGrpSpPr>
          <p:nvPr/>
        </p:nvGrpSpPr>
        <p:grpSpPr bwMode="auto">
          <a:xfrm>
            <a:off x="2387600" y="1792288"/>
            <a:ext cx="1416050" cy="1417637"/>
            <a:chOff x="2251119" y="1379113"/>
            <a:chExt cx="1416676" cy="1416676"/>
          </a:xfrm>
        </p:grpSpPr>
        <p:sp>
          <p:nvSpPr>
            <p:cNvPr id="15" name="椭圆 14"/>
            <p:cNvSpPr/>
            <p:nvPr/>
          </p:nvSpPr>
          <p:spPr>
            <a:xfrm>
              <a:off x="2251119" y="1379113"/>
              <a:ext cx="1416676" cy="1416676"/>
            </a:xfrm>
            <a:prstGeom prst="ellips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pic>
          <p:nvPicPr>
            <p:cNvPr id="12319" name="图片 15"/>
            <p:cNvPicPr>
              <a:picLocks noChangeAspect="1"/>
            </p:cNvPicPr>
            <p:nvPr/>
          </p:nvPicPr>
          <p:blipFill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2552381" y="1698911"/>
              <a:ext cx="777080" cy="7770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17" name="组合 16"/>
          <p:cNvGrpSpPr>
            <a:grpSpLocks/>
          </p:cNvGrpSpPr>
          <p:nvPr/>
        </p:nvGrpSpPr>
        <p:grpSpPr bwMode="auto">
          <a:xfrm>
            <a:off x="5130800" y="1792288"/>
            <a:ext cx="1416050" cy="1417637"/>
            <a:chOff x="4994319" y="1379113"/>
            <a:chExt cx="1416676" cy="1416676"/>
          </a:xfrm>
        </p:grpSpPr>
        <p:sp>
          <p:nvSpPr>
            <p:cNvPr id="18" name="椭圆 17"/>
            <p:cNvSpPr/>
            <p:nvPr/>
          </p:nvSpPr>
          <p:spPr>
            <a:xfrm>
              <a:off x="4994319" y="1379113"/>
              <a:ext cx="1416676" cy="1416676"/>
            </a:xfrm>
            <a:prstGeom prst="ellipse">
              <a:avLst/>
            </a:prstGeom>
            <a:solidFill>
              <a:srgbClr val="745A9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pic>
          <p:nvPicPr>
            <p:cNvPr id="12317" name="图片 18"/>
            <p:cNvPicPr>
              <a:picLocks noChangeAspect="1"/>
            </p:cNvPicPr>
            <p:nvPr/>
          </p:nvPicPr>
          <p:blipFill>
            <a:blip r:embed="rId4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5320122" y="1698911"/>
              <a:ext cx="777080" cy="7770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20" name="组合 19"/>
          <p:cNvGrpSpPr>
            <a:grpSpLocks/>
          </p:cNvGrpSpPr>
          <p:nvPr/>
        </p:nvGrpSpPr>
        <p:grpSpPr bwMode="auto">
          <a:xfrm>
            <a:off x="7964488" y="1792288"/>
            <a:ext cx="1416050" cy="1417637"/>
            <a:chOff x="7827670" y="1379113"/>
            <a:chExt cx="1416676" cy="1416676"/>
          </a:xfrm>
        </p:grpSpPr>
        <p:sp>
          <p:nvSpPr>
            <p:cNvPr id="21" name="椭圆 20"/>
            <p:cNvSpPr/>
            <p:nvPr/>
          </p:nvSpPr>
          <p:spPr>
            <a:xfrm>
              <a:off x="7827670" y="1379113"/>
              <a:ext cx="1416676" cy="1416676"/>
            </a:xfrm>
            <a:prstGeom prst="ellipse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pic>
          <p:nvPicPr>
            <p:cNvPr id="12315" name="图片 21"/>
            <p:cNvPicPr>
              <a:picLocks noChangeAspect="1"/>
            </p:cNvPicPr>
            <p:nvPr/>
          </p:nvPicPr>
          <p:blipFill>
            <a:blip r:embed="rId5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8147468" y="1698911"/>
              <a:ext cx="777080" cy="7770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sp>
        <p:nvSpPr>
          <p:cNvPr id="23" name="文本框 22"/>
          <p:cNvSpPr txBox="1">
            <a:spLocks noChangeArrowheads="1"/>
          </p:cNvSpPr>
          <p:nvPr/>
        </p:nvSpPr>
        <p:spPr bwMode="auto">
          <a:xfrm>
            <a:off x="4151313" y="2100263"/>
            <a:ext cx="731837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latin typeface="微软雅黑" pitchFamily="34" charset="-122"/>
                <a:ea typeface="微软雅黑" pitchFamily="34" charset="-122"/>
              </a:rPr>
              <a:t>标题</a:t>
            </a:r>
          </a:p>
        </p:txBody>
      </p:sp>
      <p:sp>
        <p:nvSpPr>
          <p:cNvPr id="24" name="文本框 23"/>
          <p:cNvSpPr txBox="1">
            <a:spLocks noChangeArrowheads="1"/>
          </p:cNvSpPr>
          <p:nvPr/>
        </p:nvSpPr>
        <p:spPr bwMode="auto">
          <a:xfrm>
            <a:off x="6878638" y="2100263"/>
            <a:ext cx="731837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latin typeface="微软雅黑" pitchFamily="34" charset="-122"/>
                <a:ea typeface="微软雅黑" pitchFamily="34" charset="-122"/>
              </a:rPr>
              <a:t>标题</a:t>
            </a:r>
          </a:p>
        </p:txBody>
      </p:sp>
      <p:sp>
        <p:nvSpPr>
          <p:cNvPr id="25" name="矩形 24"/>
          <p:cNvSpPr>
            <a:spLocks noChangeArrowheads="1"/>
          </p:cNvSpPr>
          <p:nvPr/>
        </p:nvSpPr>
        <p:spPr bwMode="auto">
          <a:xfrm>
            <a:off x="3952875" y="2578100"/>
            <a:ext cx="1108075" cy="6461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>
                <a:latin typeface="微软雅黑" pitchFamily="34" charset="-122"/>
                <a:ea typeface="微软雅黑" pitchFamily="34" charset="-122"/>
              </a:rPr>
              <a:t>添加文字</a:t>
            </a:r>
            <a:endParaRPr lang="en-US" altLang="zh-CN">
              <a:latin typeface="微软雅黑" pitchFamily="34" charset="-122"/>
              <a:ea typeface="微软雅黑" pitchFamily="34" charset="-122"/>
            </a:endParaRPr>
          </a:p>
          <a:p>
            <a:pPr eaLnBrk="1" hangingPunct="1"/>
            <a:r>
              <a:rPr lang="zh-CN" altLang="en-US">
                <a:latin typeface="微软雅黑" pitchFamily="34" charset="-122"/>
                <a:ea typeface="微软雅黑" pitchFamily="34" charset="-122"/>
              </a:rPr>
              <a:t>添加文字</a:t>
            </a:r>
            <a:endParaRPr lang="en-US" altLang="zh-CN"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26" name="矩形 25"/>
          <p:cNvSpPr>
            <a:spLocks noChangeArrowheads="1"/>
          </p:cNvSpPr>
          <p:nvPr/>
        </p:nvSpPr>
        <p:spPr bwMode="auto">
          <a:xfrm>
            <a:off x="6719888" y="2562225"/>
            <a:ext cx="1108075" cy="6477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>
                <a:latin typeface="微软雅黑" pitchFamily="34" charset="-122"/>
                <a:ea typeface="微软雅黑" pitchFamily="34" charset="-122"/>
              </a:rPr>
              <a:t>添加文字</a:t>
            </a:r>
            <a:endParaRPr lang="en-US" altLang="zh-CN">
              <a:latin typeface="微软雅黑" pitchFamily="34" charset="-122"/>
              <a:ea typeface="微软雅黑" pitchFamily="34" charset="-122"/>
            </a:endParaRPr>
          </a:p>
          <a:p>
            <a:pPr eaLnBrk="1" hangingPunct="1"/>
            <a:r>
              <a:rPr lang="zh-CN" altLang="en-US">
                <a:latin typeface="微软雅黑" pitchFamily="34" charset="-122"/>
                <a:ea typeface="微软雅黑" pitchFamily="34" charset="-122"/>
              </a:rPr>
              <a:t>添加文字</a:t>
            </a:r>
            <a:endParaRPr lang="en-US" altLang="zh-CN">
              <a:latin typeface="微软雅黑" pitchFamily="34" charset="-122"/>
              <a:ea typeface="微软雅黑" pitchFamily="34" charset="-122"/>
            </a:endParaRPr>
          </a:p>
        </p:txBody>
      </p:sp>
      <p:pic>
        <p:nvPicPr>
          <p:cNvPr id="27" name="图片 26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6878638" y="3917950"/>
            <a:ext cx="1250950" cy="12430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8" name="图片 27"/>
          <p:cNvPicPr>
            <a:picLocks noChangeAspect="1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8553450" y="3905250"/>
            <a:ext cx="1243013" cy="12557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9" name="图片 28"/>
          <p:cNvPicPr>
            <a:picLocks noChangeAspect="1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5205413" y="3911600"/>
            <a:ext cx="1249362" cy="12493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30" name="图片 29"/>
          <p:cNvPicPr>
            <a:picLocks noChangeAspect="1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3532188" y="3911600"/>
            <a:ext cx="1249362" cy="12493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31" name="图片 30"/>
          <p:cNvPicPr>
            <a:picLocks noChangeAspect="1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1857375" y="3917950"/>
            <a:ext cx="1250950" cy="12430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32" name="文本框 31"/>
          <p:cNvSpPr txBox="1">
            <a:spLocks noChangeArrowheads="1"/>
          </p:cNvSpPr>
          <p:nvPr/>
        </p:nvSpPr>
        <p:spPr bwMode="auto">
          <a:xfrm>
            <a:off x="1792288" y="5205413"/>
            <a:ext cx="13573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latin typeface="微软雅黑" pitchFamily="34" charset="-122"/>
                <a:ea typeface="微软雅黑" pitchFamily="34" charset="-122"/>
              </a:rPr>
              <a:t>添加文字</a:t>
            </a:r>
          </a:p>
        </p:txBody>
      </p:sp>
      <p:sp>
        <p:nvSpPr>
          <p:cNvPr id="33" name="文本框 32"/>
          <p:cNvSpPr txBox="1">
            <a:spLocks noChangeArrowheads="1"/>
          </p:cNvSpPr>
          <p:nvPr/>
        </p:nvSpPr>
        <p:spPr bwMode="auto">
          <a:xfrm>
            <a:off x="3541713" y="5203825"/>
            <a:ext cx="13573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latin typeface="微软雅黑" pitchFamily="34" charset="-122"/>
                <a:ea typeface="微软雅黑" pitchFamily="34" charset="-122"/>
              </a:rPr>
              <a:t>添加文字</a:t>
            </a:r>
          </a:p>
        </p:txBody>
      </p:sp>
      <p:sp>
        <p:nvSpPr>
          <p:cNvPr id="34" name="文本框 33"/>
          <p:cNvSpPr txBox="1">
            <a:spLocks noChangeArrowheads="1"/>
          </p:cNvSpPr>
          <p:nvPr/>
        </p:nvSpPr>
        <p:spPr bwMode="auto">
          <a:xfrm>
            <a:off x="5226050" y="5208588"/>
            <a:ext cx="1357313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latin typeface="微软雅黑" pitchFamily="34" charset="-122"/>
                <a:ea typeface="微软雅黑" pitchFamily="34" charset="-122"/>
              </a:rPr>
              <a:t>添加文字</a:t>
            </a:r>
          </a:p>
        </p:txBody>
      </p:sp>
      <p:sp>
        <p:nvSpPr>
          <p:cNvPr id="35" name="文本框 34"/>
          <p:cNvSpPr txBox="1">
            <a:spLocks noChangeArrowheads="1"/>
          </p:cNvSpPr>
          <p:nvPr/>
        </p:nvSpPr>
        <p:spPr bwMode="auto">
          <a:xfrm>
            <a:off x="6899275" y="5203825"/>
            <a:ext cx="1357313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latin typeface="微软雅黑" pitchFamily="34" charset="-122"/>
                <a:ea typeface="微软雅黑" pitchFamily="34" charset="-122"/>
              </a:rPr>
              <a:t>添加文字</a:t>
            </a:r>
          </a:p>
        </p:txBody>
      </p:sp>
      <p:sp>
        <p:nvSpPr>
          <p:cNvPr id="36" name="文本框 35"/>
          <p:cNvSpPr txBox="1">
            <a:spLocks noChangeArrowheads="1"/>
          </p:cNvSpPr>
          <p:nvPr/>
        </p:nvSpPr>
        <p:spPr bwMode="auto">
          <a:xfrm>
            <a:off x="8615363" y="5203825"/>
            <a:ext cx="13573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latin typeface="微软雅黑" pitchFamily="34" charset="-122"/>
                <a:ea typeface="微软雅黑" pitchFamily="34" charset="-122"/>
              </a:rPr>
              <a:t>添加文字</a:t>
            </a:r>
          </a:p>
        </p:txBody>
      </p:sp>
    </p:spTree>
  </p:cSld>
  <p:clrMapOvr>
    <a:masterClrMapping/>
  </p:clrMapOvr>
  <p:transition spd="slow" advTm="2135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6" presetClass="entr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out)">
                                      <p:cBhvr>
                                        <p:cTn id="7" dur="2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13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 nodeType="afterGroup">
                            <p:stCondLst>
                              <p:cond delay="4000"/>
                            </p:stCondLst>
                            <p:childTnLst>
                              <p:par>
                                <p:cTn id="24" presetID="6" presetClass="entr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out)">
                                      <p:cBhvr>
                                        <p:cTn id="26" dur="20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 nodeType="afterGroup">
                            <p:stCondLst>
                              <p:cond delay="6000"/>
                            </p:stCondLst>
                            <p:childTnLst>
                              <p:par>
                                <p:cTn id="2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 nodeType="afterGroup">
                            <p:stCondLst>
                              <p:cond delay="6500"/>
                            </p:stCondLst>
                            <p:childTnLst>
                              <p:par>
                                <p:cTn id="32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10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 nodeType="afterGroup">
                            <p:stCondLst>
                              <p:cond delay="8000"/>
                            </p:stCondLst>
                            <p:childTnLst>
                              <p:par>
                                <p:cTn id="43" presetID="6" presetClass="entr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out)">
                                      <p:cBhvr>
                                        <p:cTn id="45" dur="2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 nodeType="afterGroup">
                            <p:stCondLst>
                              <p:cond delay="10000"/>
                            </p:stCondLst>
                            <p:childTnLst>
                              <p:par>
                                <p:cTn id="47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4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 nodeType="afterGroup">
                            <p:stCondLst>
                              <p:cond delay="10500"/>
                            </p:stCondLst>
                            <p:childTnLst>
                              <p:par>
                                <p:cTn id="51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5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 nodeType="afterGroup">
                            <p:stCondLst>
                              <p:cond delay="11000"/>
                            </p:stCondLst>
                            <p:childTnLst>
                              <p:par>
                                <p:cTn id="55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5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 nodeType="afterGroup">
                            <p:stCondLst>
                              <p:cond delay="11500"/>
                            </p:stCondLst>
                            <p:childTnLst>
                              <p:par>
                                <p:cTn id="59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6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 nodeType="afterGroup">
                            <p:stCondLst>
                              <p:cond delay="12000"/>
                            </p:stCondLst>
                            <p:childTnLst>
                              <p:par>
                                <p:cTn id="63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6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 nodeType="afterGroup">
                            <p:stCondLst>
                              <p:cond delay="12500"/>
                            </p:stCondLst>
                            <p:childTnLst>
                              <p:par>
                                <p:cTn id="6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 nodeType="afterGroup">
                            <p:stCondLst>
                              <p:cond delay="13000"/>
                            </p:stCondLst>
                            <p:childTnLst>
                              <p:par>
                                <p:cTn id="7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 nodeType="afterGroup">
                            <p:stCondLst>
                              <p:cond delay="13500"/>
                            </p:stCondLst>
                            <p:childTnLst>
                              <p:par>
                                <p:cTn id="7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 nodeType="afterGroup">
                            <p:stCondLst>
                              <p:cond delay="14000"/>
                            </p:stCondLst>
                            <p:childTnLst>
                              <p:par>
                                <p:cTn id="8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 nodeType="afterGroup">
                            <p:stCondLst>
                              <p:cond delay="14500"/>
                            </p:stCondLst>
                            <p:childTnLst>
                              <p:par>
                                <p:cTn id="9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3" grpId="0"/>
      <p:bldP spid="24" grpId="0"/>
      <p:bldP spid="25" grpId="0"/>
      <p:bldP spid="26" grpId="0"/>
      <p:bldP spid="32" grpId="0"/>
      <p:bldP spid="33" grpId="0"/>
      <p:bldP spid="34" grpId="0"/>
      <p:bldP spid="35" grpId="0"/>
      <p:bldP spid="3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矩形 29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3315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13316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13317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2" name="组合 11"/>
          <p:cNvGrpSpPr>
            <a:grpSpLocks/>
          </p:cNvGrpSpPr>
          <p:nvPr/>
        </p:nvGrpSpPr>
        <p:grpSpPr bwMode="auto">
          <a:xfrm>
            <a:off x="6321425" y="1047750"/>
            <a:ext cx="2359025" cy="2227263"/>
            <a:chOff x="6824995" y="917196"/>
            <a:chExt cx="3043509" cy="2873181"/>
          </a:xfrm>
        </p:grpSpPr>
        <p:sp>
          <p:nvSpPr>
            <p:cNvPr id="13" name="椭圆 12"/>
            <p:cNvSpPr/>
            <p:nvPr/>
          </p:nvSpPr>
          <p:spPr>
            <a:xfrm>
              <a:off x="6824995" y="917196"/>
              <a:ext cx="3043509" cy="2873181"/>
            </a:xfrm>
            <a:prstGeom prst="ellips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pic>
          <p:nvPicPr>
            <p:cNvPr id="13336" name="图片 13"/>
            <p:cNvPicPr>
              <a:picLocks noChangeAspect="1"/>
            </p:cNvPicPr>
            <p:nvPr/>
          </p:nvPicPr>
          <p:blipFill>
            <a:blip r:embed="rId3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7154877" y="1223907"/>
              <a:ext cx="2383743" cy="225975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15" name="组合 14"/>
          <p:cNvGrpSpPr>
            <a:grpSpLocks/>
          </p:cNvGrpSpPr>
          <p:nvPr/>
        </p:nvGrpSpPr>
        <p:grpSpPr bwMode="auto">
          <a:xfrm>
            <a:off x="2714625" y="1047750"/>
            <a:ext cx="2359025" cy="2227263"/>
            <a:chOff x="2077131" y="1214962"/>
            <a:chExt cx="3043509" cy="2873181"/>
          </a:xfrm>
        </p:grpSpPr>
        <p:sp>
          <p:nvSpPr>
            <p:cNvPr id="16" name="椭圆 15"/>
            <p:cNvSpPr/>
            <p:nvPr/>
          </p:nvSpPr>
          <p:spPr>
            <a:xfrm>
              <a:off x="2077131" y="1214962"/>
              <a:ext cx="3043509" cy="2873181"/>
            </a:xfrm>
            <a:prstGeom prst="ellipse">
              <a:avLst/>
            </a:prstGeom>
            <a:solidFill>
              <a:srgbClr val="745A9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srgbClr val="7EBEA7"/>
                </a:solidFill>
              </a:endParaRPr>
            </a:p>
          </p:txBody>
        </p:sp>
        <p:pic>
          <p:nvPicPr>
            <p:cNvPr id="13334" name="图片 16"/>
            <p:cNvPicPr>
              <a:picLocks noChangeAspect="1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2404183" y="1540758"/>
              <a:ext cx="2389403" cy="224961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18" name="组合 17"/>
          <p:cNvGrpSpPr>
            <a:grpSpLocks/>
          </p:cNvGrpSpPr>
          <p:nvPr/>
        </p:nvGrpSpPr>
        <p:grpSpPr bwMode="auto">
          <a:xfrm>
            <a:off x="4162425" y="1073150"/>
            <a:ext cx="3116263" cy="2941638"/>
            <a:chOff x="3925937" y="2768972"/>
            <a:chExt cx="3043509" cy="2873181"/>
          </a:xfrm>
        </p:grpSpPr>
        <p:sp>
          <p:nvSpPr>
            <p:cNvPr id="19" name="椭圆 18"/>
            <p:cNvSpPr/>
            <p:nvPr/>
          </p:nvSpPr>
          <p:spPr>
            <a:xfrm>
              <a:off x="3925937" y="2768972"/>
              <a:ext cx="3043509" cy="2873181"/>
            </a:xfrm>
            <a:prstGeom prst="ellipse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srgbClr val="7EBEA7"/>
                </a:solidFill>
              </a:endParaRPr>
            </a:p>
          </p:txBody>
        </p:sp>
        <p:pic>
          <p:nvPicPr>
            <p:cNvPr id="20" name="图片 19"/>
            <p:cNvPicPr>
              <a:picLocks noChangeAspect="1"/>
            </p:cNvPicPr>
            <p:nvPr/>
          </p:nvPicPr>
          <p:blipFill>
            <a:blip r:embed="rId5"/>
            <a:stretch>
              <a:fillRect/>
            </a:stretch>
          </p:blipFill>
          <p:spPr>
            <a:xfrm>
              <a:off x="4201732" y="3034116"/>
              <a:ext cx="2491917" cy="2342891"/>
            </a:xfrm>
            <a:prstGeom prst="ellipse">
              <a:avLst/>
            </a:prstGeom>
          </p:spPr>
        </p:pic>
      </p:grpSp>
      <p:grpSp>
        <p:nvGrpSpPr>
          <p:cNvPr id="21" name="组合 20"/>
          <p:cNvGrpSpPr>
            <a:grpSpLocks/>
          </p:cNvGrpSpPr>
          <p:nvPr/>
        </p:nvGrpSpPr>
        <p:grpSpPr bwMode="auto">
          <a:xfrm>
            <a:off x="2011363" y="3981450"/>
            <a:ext cx="7419975" cy="1163638"/>
            <a:chOff x="2039815" y="3996028"/>
            <a:chExt cx="8938193" cy="1163696"/>
          </a:xfrm>
        </p:grpSpPr>
        <p:cxnSp>
          <p:nvCxnSpPr>
            <p:cNvPr id="22" name="直接连接符 21"/>
            <p:cNvCxnSpPr>
              <a:endCxn id="25" idx="1"/>
            </p:cNvCxnSpPr>
            <p:nvPr/>
          </p:nvCxnSpPr>
          <p:spPr>
            <a:xfrm flipV="1">
              <a:off x="3053346" y="4835858"/>
              <a:ext cx="6911132" cy="17463"/>
            </a:xfrm>
            <a:prstGeom prst="line">
              <a:avLst/>
            </a:prstGeom>
            <a:ln w="57150">
              <a:solidFill>
                <a:srgbClr val="C3239D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3" name="圆角矩形 22"/>
            <p:cNvSpPr/>
            <p:nvPr/>
          </p:nvSpPr>
          <p:spPr>
            <a:xfrm>
              <a:off x="2039815" y="4486590"/>
              <a:ext cx="1013531" cy="646144"/>
            </a:xfrm>
            <a:prstGeom prst="roundRect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标题</a:t>
              </a:r>
            </a:p>
          </p:txBody>
        </p:sp>
        <p:sp>
          <p:nvSpPr>
            <p:cNvPr id="24" name="圆角矩形 23"/>
            <p:cNvSpPr/>
            <p:nvPr/>
          </p:nvSpPr>
          <p:spPr>
            <a:xfrm>
              <a:off x="6011707" y="4486590"/>
              <a:ext cx="1011619" cy="646144"/>
            </a:xfrm>
            <a:prstGeom prst="roundRect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dirty="0"/>
                <a:t> </a:t>
              </a:r>
              <a:r>
                <a:rPr lang="zh-CN" altLang="en-US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标题</a:t>
              </a:r>
            </a:p>
          </p:txBody>
        </p:sp>
        <p:sp>
          <p:nvSpPr>
            <p:cNvPr id="25" name="圆角矩形 24"/>
            <p:cNvSpPr/>
            <p:nvPr/>
          </p:nvSpPr>
          <p:spPr>
            <a:xfrm>
              <a:off x="9964477" y="4511992"/>
              <a:ext cx="1013531" cy="647732"/>
            </a:xfrm>
            <a:prstGeom prst="roundRect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dirty="0"/>
                <a:t> </a:t>
              </a:r>
              <a:r>
                <a:rPr lang="zh-CN" altLang="en-US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标题</a:t>
              </a:r>
            </a:p>
          </p:txBody>
        </p:sp>
        <p:cxnSp>
          <p:nvCxnSpPr>
            <p:cNvPr id="26" name="直接连接符 25"/>
            <p:cNvCxnSpPr/>
            <p:nvPr/>
          </p:nvCxnSpPr>
          <p:spPr>
            <a:xfrm flipV="1">
              <a:off x="6476402" y="3996028"/>
              <a:ext cx="1912" cy="490562"/>
            </a:xfrm>
            <a:prstGeom prst="line">
              <a:avLst/>
            </a:prstGeom>
            <a:ln w="57150">
              <a:solidFill>
                <a:srgbClr val="C3239D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7" name="TextBox 35"/>
          <p:cNvSpPr txBox="1">
            <a:spLocks noChangeArrowheads="1"/>
          </p:cNvSpPr>
          <p:nvPr/>
        </p:nvSpPr>
        <p:spPr bwMode="auto">
          <a:xfrm>
            <a:off x="1028700" y="5281613"/>
            <a:ext cx="2805113" cy="1016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  <a:endParaRPr lang="en-US" altLang="zh-CN" sz="12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28" name="TextBox 35"/>
          <p:cNvSpPr txBox="1">
            <a:spLocks noChangeArrowheads="1"/>
          </p:cNvSpPr>
          <p:nvPr/>
        </p:nvSpPr>
        <p:spPr bwMode="auto">
          <a:xfrm>
            <a:off x="4318000" y="5281613"/>
            <a:ext cx="2805113" cy="1016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  <a:endParaRPr lang="en-US" altLang="zh-CN" sz="12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29" name="TextBox 35"/>
          <p:cNvSpPr txBox="1">
            <a:spLocks noChangeArrowheads="1"/>
          </p:cNvSpPr>
          <p:nvPr/>
        </p:nvSpPr>
        <p:spPr bwMode="auto">
          <a:xfrm>
            <a:off x="7607300" y="5281613"/>
            <a:ext cx="2805113" cy="1016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  <a:endParaRPr lang="en-US" altLang="zh-CN" sz="12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</p:txBody>
      </p:sp>
    </p:spTree>
  </p:cSld>
  <p:clrMapOvr>
    <a:masterClrMapping/>
  </p:clrMapOvr>
  <p:transition spd="slow" advTm="1763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1" presetID="2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3" presetClass="entr" presetSubtype="52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24" presetID="2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3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42" presetClass="entr" presetSubtype="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7" grpId="0"/>
      <p:bldP spid="28" grpId="0"/>
      <p:bldP spid="29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矩形 29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4339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14340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14341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椭圆 11"/>
          <p:cNvSpPr/>
          <p:nvPr/>
        </p:nvSpPr>
        <p:spPr>
          <a:xfrm>
            <a:off x="2176463" y="1366838"/>
            <a:ext cx="2513012" cy="2513012"/>
          </a:xfrm>
          <a:prstGeom prst="ellipse">
            <a:avLst/>
          </a:prstGeom>
          <a:solidFill>
            <a:srgbClr val="C3239D">
              <a:alpha val="72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3" name="椭圆 12"/>
          <p:cNvSpPr/>
          <p:nvPr/>
        </p:nvSpPr>
        <p:spPr>
          <a:xfrm>
            <a:off x="1220788" y="2835275"/>
            <a:ext cx="2511425" cy="2513013"/>
          </a:xfrm>
          <a:prstGeom prst="ellipse">
            <a:avLst/>
          </a:prstGeom>
          <a:solidFill>
            <a:schemeClr val="tx1">
              <a:lumMod val="75000"/>
              <a:lumOff val="25000"/>
              <a:alpha val="7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" name="椭圆 13"/>
          <p:cNvSpPr/>
          <p:nvPr/>
        </p:nvSpPr>
        <p:spPr>
          <a:xfrm>
            <a:off x="3133725" y="2835275"/>
            <a:ext cx="2511425" cy="2513013"/>
          </a:xfrm>
          <a:prstGeom prst="ellipse">
            <a:avLst/>
          </a:prstGeom>
          <a:solidFill>
            <a:srgbClr val="745A94">
              <a:alpha val="76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5" name="文本框 14"/>
          <p:cNvSpPr txBox="1">
            <a:spLocks noChangeArrowheads="1"/>
          </p:cNvSpPr>
          <p:nvPr/>
        </p:nvSpPr>
        <p:spPr bwMode="auto">
          <a:xfrm>
            <a:off x="2747963" y="2171700"/>
            <a:ext cx="1600200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添加文本</a:t>
            </a:r>
          </a:p>
        </p:txBody>
      </p:sp>
      <p:sp>
        <p:nvSpPr>
          <p:cNvPr id="16" name="文本框 15"/>
          <p:cNvSpPr txBox="1">
            <a:spLocks noChangeArrowheads="1"/>
          </p:cNvSpPr>
          <p:nvPr/>
        </p:nvSpPr>
        <p:spPr bwMode="auto">
          <a:xfrm>
            <a:off x="1533525" y="4064000"/>
            <a:ext cx="1600200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添加文本</a:t>
            </a:r>
          </a:p>
        </p:txBody>
      </p:sp>
      <p:sp>
        <p:nvSpPr>
          <p:cNvPr id="17" name="文本框 16"/>
          <p:cNvSpPr txBox="1">
            <a:spLocks noChangeArrowheads="1"/>
          </p:cNvSpPr>
          <p:nvPr/>
        </p:nvSpPr>
        <p:spPr bwMode="auto">
          <a:xfrm>
            <a:off x="3933825" y="4064000"/>
            <a:ext cx="1600200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添加文本</a:t>
            </a:r>
          </a:p>
        </p:txBody>
      </p:sp>
      <p:grpSp>
        <p:nvGrpSpPr>
          <p:cNvPr id="18" name="组合 17"/>
          <p:cNvGrpSpPr>
            <a:grpSpLocks/>
          </p:cNvGrpSpPr>
          <p:nvPr/>
        </p:nvGrpSpPr>
        <p:grpSpPr bwMode="auto">
          <a:xfrm>
            <a:off x="6494463" y="2090738"/>
            <a:ext cx="522287" cy="496887"/>
            <a:chOff x="5894363" y="1561514"/>
            <a:chExt cx="522051" cy="495612"/>
          </a:xfrm>
        </p:grpSpPr>
        <p:sp>
          <p:nvSpPr>
            <p:cNvPr id="19" name="椭圆 18"/>
            <p:cNvSpPr/>
            <p:nvPr/>
          </p:nvSpPr>
          <p:spPr>
            <a:xfrm>
              <a:off x="5894363" y="1561514"/>
              <a:ext cx="495076" cy="495612"/>
            </a:xfrm>
            <a:prstGeom prst="ellipse">
              <a:avLst/>
            </a:prstGeom>
            <a:solidFill>
              <a:srgbClr val="C3239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4360" name="文本框 19"/>
            <p:cNvSpPr txBox="1">
              <a:spLocks noChangeArrowheads="1"/>
            </p:cNvSpPr>
            <p:nvPr/>
          </p:nvSpPr>
          <p:spPr bwMode="auto">
            <a:xfrm>
              <a:off x="5980315" y="1578487"/>
              <a:ext cx="436099" cy="46166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en-US" altLang="zh-CN" sz="2400" b="1">
                  <a:solidFill>
                    <a:schemeClr val="bg1"/>
                  </a:solidFill>
                </a:rPr>
                <a:t>1</a:t>
              </a:r>
              <a:endParaRPr lang="zh-CN" altLang="en-US" sz="2400" b="1">
                <a:solidFill>
                  <a:schemeClr val="bg1"/>
                </a:solidFill>
              </a:endParaRPr>
            </a:p>
          </p:txBody>
        </p:sp>
      </p:grpSp>
      <p:cxnSp>
        <p:nvCxnSpPr>
          <p:cNvPr id="21" name="直接连接符 20"/>
          <p:cNvCxnSpPr/>
          <p:nvPr/>
        </p:nvCxnSpPr>
        <p:spPr>
          <a:xfrm>
            <a:off x="7072313" y="2090738"/>
            <a:ext cx="0" cy="1266825"/>
          </a:xfrm>
          <a:prstGeom prst="line">
            <a:avLst/>
          </a:prstGeom>
          <a:ln>
            <a:solidFill>
              <a:srgbClr val="C3239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2" name="文本框 21"/>
          <p:cNvSpPr txBox="1">
            <a:spLocks noChangeArrowheads="1"/>
          </p:cNvSpPr>
          <p:nvPr/>
        </p:nvSpPr>
        <p:spPr bwMode="auto">
          <a:xfrm>
            <a:off x="7165975" y="2009775"/>
            <a:ext cx="1289050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b="1">
                <a:latin typeface="微软雅黑" pitchFamily="34" charset="-122"/>
                <a:ea typeface="微软雅黑" pitchFamily="34" charset="-122"/>
              </a:rPr>
              <a:t>您的文字</a:t>
            </a:r>
          </a:p>
        </p:txBody>
      </p:sp>
      <p:sp>
        <p:nvSpPr>
          <p:cNvPr id="23" name="TextBox 35"/>
          <p:cNvSpPr txBox="1">
            <a:spLocks noChangeArrowheads="1"/>
          </p:cNvSpPr>
          <p:nvPr/>
        </p:nvSpPr>
        <p:spPr bwMode="auto">
          <a:xfrm>
            <a:off x="7185025" y="2392363"/>
            <a:ext cx="3621088" cy="8302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  <a:endParaRPr lang="en-US" altLang="zh-CN" sz="12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</p:txBody>
      </p:sp>
      <p:grpSp>
        <p:nvGrpSpPr>
          <p:cNvPr id="24" name="组合 23"/>
          <p:cNvGrpSpPr>
            <a:grpSpLocks/>
          </p:cNvGrpSpPr>
          <p:nvPr/>
        </p:nvGrpSpPr>
        <p:grpSpPr bwMode="auto">
          <a:xfrm>
            <a:off x="6475413" y="3887788"/>
            <a:ext cx="522287" cy="495300"/>
            <a:chOff x="5894363" y="1561514"/>
            <a:chExt cx="522051" cy="495612"/>
          </a:xfrm>
        </p:grpSpPr>
        <p:sp>
          <p:nvSpPr>
            <p:cNvPr id="25" name="椭圆 24"/>
            <p:cNvSpPr/>
            <p:nvPr/>
          </p:nvSpPr>
          <p:spPr>
            <a:xfrm>
              <a:off x="5894363" y="1561514"/>
              <a:ext cx="495076" cy="495612"/>
            </a:xfrm>
            <a:prstGeom prst="ellipse">
              <a:avLst/>
            </a:prstGeom>
            <a:solidFill>
              <a:srgbClr val="745A9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4358" name="文本框 25"/>
            <p:cNvSpPr txBox="1">
              <a:spLocks noChangeArrowheads="1"/>
            </p:cNvSpPr>
            <p:nvPr/>
          </p:nvSpPr>
          <p:spPr bwMode="auto">
            <a:xfrm>
              <a:off x="5980315" y="1578487"/>
              <a:ext cx="436099" cy="46166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en-US" altLang="zh-CN" sz="2400" b="1">
                  <a:solidFill>
                    <a:schemeClr val="bg1"/>
                  </a:solidFill>
                </a:rPr>
                <a:t>2</a:t>
              </a:r>
              <a:endParaRPr lang="zh-CN" altLang="en-US" sz="2400" b="1">
                <a:solidFill>
                  <a:schemeClr val="bg1"/>
                </a:solidFill>
              </a:endParaRPr>
            </a:p>
          </p:txBody>
        </p:sp>
      </p:grpSp>
      <p:cxnSp>
        <p:nvCxnSpPr>
          <p:cNvPr id="27" name="直接连接符 26"/>
          <p:cNvCxnSpPr/>
          <p:nvPr/>
        </p:nvCxnSpPr>
        <p:spPr>
          <a:xfrm>
            <a:off x="7053263" y="3887788"/>
            <a:ext cx="0" cy="1266825"/>
          </a:xfrm>
          <a:prstGeom prst="line">
            <a:avLst/>
          </a:prstGeom>
          <a:ln>
            <a:solidFill>
              <a:srgbClr val="745A94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8" name="文本框 27"/>
          <p:cNvSpPr txBox="1">
            <a:spLocks noChangeArrowheads="1"/>
          </p:cNvSpPr>
          <p:nvPr/>
        </p:nvSpPr>
        <p:spPr bwMode="auto">
          <a:xfrm>
            <a:off x="7148513" y="3806825"/>
            <a:ext cx="1287462" cy="3683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b="1">
                <a:latin typeface="微软雅黑" pitchFamily="34" charset="-122"/>
                <a:ea typeface="微软雅黑" pitchFamily="34" charset="-122"/>
              </a:rPr>
              <a:t>您的文字</a:t>
            </a:r>
          </a:p>
        </p:txBody>
      </p:sp>
      <p:sp>
        <p:nvSpPr>
          <p:cNvPr id="29" name="TextBox 35"/>
          <p:cNvSpPr txBox="1">
            <a:spLocks noChangeArrowheads="1"/>
          </p:cNvSpPr>
          <p:nvPr/>
        </p:nvSpPr>
        <p:spPr bwMode="auto">
          <a:xfrm>
            <a:off x="7165975" y="4187825"/>
            <a:ext cx="3621088" cy="8318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200">
                <a:solidFill>
                  <a:srgbClr val="000000"/>
                </a:solidFill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  <a:endParaRPr lang="en-US" altLang="zh-CN" sz="1200">
              <a:solidFill>
                <a:srgbClr val="000000"/>
              </a:solidFill>
              <a:latin typeface="微软雅黑" pitchFamily="34" charset="-122"/>
              <a:ea typeface="微软雅黑" pitchFamily="34" charset="-122"/>
            </a:endParaRPr>
          </a:p>
        </p:txBody>
      </p:sp>
    </p:spTree>
  </p:cSld>
  <p:clrMapOvr>
    <a:masterClrMapping/>
  </p:clrMapOvr>
  <p:transition spd="slow" advTm="1980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9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1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13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5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1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 nodeType="afterGroup">
                            <p:stCondLst>
                              <p:cond delay="3500"/>
                            </p:stCondLst>
                            <p:childTnLst>
                              <p:par>
                                <p:cTn id="2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 nodeType="afterGroup">
                            <p:stCondLst>
                              <p:cond delay="4000"/>
                            </p:stCondLst>
                            <p:childTnLst>
                              <p:par>
                                <p:cTn id="2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 nodeType="afterGroup">
                            <p:stCondLst>
                              <p:cond delay="4500"/>
                            </p:stCondLst>
                            <p:childTnLst>
                              <p:par>
                                <p:cTn id="35" presetID="10" presetClass="entr" presetSubtype="0" repeatCount="2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7" dur="25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 nodeType="afterGroup">
                            <p:stCondLst>
                              <p:cond delay="5000"/>
                            </p:stCondLst>
                            <p:childTnLst>
                              <p:par>
                                <p:cTn id="39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 nodeType="afterGroup">
                            <p:stCondLst>
                              <p:cond delay="5500"/>
                            </p:stCondLst>
                            <p:childTnLst>
                              <p:par>
                                <p:cTn id="43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 nodeType="afterGroup">
                            <p:stCondLst>
                              <p:cond delay="6000"/>
                            </p:stCondLst>
                            <p:childTnLst>
                              <p:par>
                                <p:cTn id="48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 nodeType="afterGroup">
                            <p:stCondLst>
                              <p:cond delay="6500"/>
                            </p:stCondLst>
                            <p:childTnLst>
                              <p:par>
                                <p:cTn id="53" presetID="10" presetClass="entr" presetSubtype="0" repeatCount="2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25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 nodeType="afterGroup">
                            <p:stCondLst>
                              <p:cond delay="7000"/>
                            </p:stCondLst>
                            <p:childTnLst>
                              <p:par>
                                <p:cTn id="57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 nodeType="afterGroup">
                            <p:stCondLst>
                              <p:cond delay="7500"/>
                            </p:stCondLst>
                            <p:childTnLst>
                              <p:par>
                                <p:cTn id="61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 nodeType="afterGroup">
                            <p:stCondLst>
                              <p:cond delay="8000"/>
                            </p:stCondLst>
                            <p:childTnLst>
                              <p:par>
                                <p:cTn id="66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 animBg="1"/>
      <p:bldP spid="13" grpId="0" animBg="1"/>
      <p:bldP spid="14" grpId="0" animBg="1"/>
      <p:bldP spid="15" grpId="0"/>
      <p:bldP spid="16" grpId="0"/>
      <p:bldP spid="17" grpId="0"/>
      <p:bldP spid="22" grpId="0"/>
      <p:bldP spid="23" grpId="0"/>
      <p:bldP spid="28" grpId="0"/>
      <p:bldP spid="29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矩形 41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5363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15364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15365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矩形 11"/>
          <p:cNvSpPr/>
          <p:nvPr/>
        </p:nvSpPr>
        <p:spPr>
          <a:xfrm>
            <a:off x="-1588" y="2500313"/>
            <a:ext cx="5087938" cy="2549525"/>
          </a:xfrm>
          <a:prstGeom prst="rect">
            <a:avLst/>
          </a:prstGeom>
          <a:solidFill>
            <a:srgbClr val="9D1C5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3" name="组合 12"/>
          <p:cNvGrpSpPr>
            <a:grpSpLocks/>
          </p:cNvGrpSpPr>
          <p:nvPr/>
        </p:nvGrpSpPr>
        <p:grpSpPr bwMode="auto">
          <a:xfrm>
            <a:off x="1243013" y="3322638"/>
            <a:ext cx="957262" cy="1666875"/>
            <a:chOff x="1732975" y="3314412"/>
            <a:chExt cx="957386" cy="1666488"/>
          </a:xfrm>
        </p:grpSpPr>
        <p:pic>
          <p:nvPicPr>
            <p:cNvPr id="15395" name="图片 13"/>
            <p:cNvPicPr>
              <a:picLocks noChangeAspect="1"/>
            </p:cNvPicPr>
            <p:nvPr/>
          </p:nvPicPr>
          <p:blipFill>
            <a:blip r:embed="rId3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1732975" y="3314412"/>
              <a:ext cx="957386" cy="166648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pic>
          <p:nvPicPr>
            <p:cNvPr id="15396" name="图片 14"/>
            <p:cNvPicPr>
              <a:picLocks noChangeAspect="1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-549"/>
            <a:stretch>
              <a:fillRect/>
            </a:stretch>
          </p:blipFill>
          <p:spPr bwMode="auto">
            <a:xfrm>
              <a:off x="1884706" y="3647562"/>
              <a:ext cx="652431" cy="9701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sp>
        <p:nvSpPr>
          <p:cNvPr id="16" name="TextBox 35"/>
          <p:cNvSpPr txBox="1">
            <a:spLocks noChangeArrowheads="1"/>
          </p:cNvSpPr>
          <p:nvPr/>
        </p:nvSpPr>
        <p:spPr bwMode="auto">
          <a:xfrm>
            <a:off x="2216150" y="3494088"/>
            <a:ext cx="2435225" cy="1200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200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  <a:endParaRPr lang="en-US" altLang="zh-CN" sz="1200">
              <a:solidFill>
                <a:schemeClr val="bg1"/>
              </a:solidFill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17" name="文本框 16"/>
          <p:cNvSpPr txBox="1">
            <a:spLocks noChangeArrowheads="1"/>
          </p:cNvSpPr>
          <p:nvPr/>
        </p:nvSpPr>
        <p:spPr bwMode="auto">
          <a:xfrm>
            <a:off x="2212975" y="2997200"/>
            <a:ext cx="1620838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b="1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添加您的文字</a:t>
            </a:r>
          </a:p>
        </p:txBody>
      </p:sp>
      <p:grpSp>
        <p:nvGrpSpPr>
          <p:cNvPr id="18" name="组合 17"/>
          <p:cNvGrpSpPr>
            <a:grpSpLocks/>
          </p:cNvGrpSpPr>
          <p:nvPr/>
        </p:nvGrpSpPr>
        <p:grpSpPr bwMode="auto">
          <a:xfrm>
            <a:off x="4773613" y="4410075"/>
            <a:ext cx="623887" cy="623888"/>
            <a:chOff x="4774840" y="3918393"/>
            <a:chExt cx="624625" cy="624625"/>
          </a:xfrm>
        </p:grpSpPr>
        <p:sp>
          <p:nvSpPr>
            <p:cNvPr id="19" name="菱形 18"/>
            <p:cNvSpPr/>
            <p:nvPr/>
          </p:nvSpPr>
          <p:spPr>
            <a:xfrm>
              <a:off x="4774840" y="3918393"/>
              <a:ext cx="624625" cy="624625"/>
            </a:xfrm>
            <a:prstGeom prst="diamond">
              <a:avLst/>
            </a:prstGeom>
            <a:solidFill>
              <a:srgbClr val="9D1C5D"/>
            </a:solidFill>
            <a:ln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pic>
          <p:nvPicPr>
            <p:cNvPr id="15394" name="图片 19"/>
            <p:cNvPicPr>
              <a:picLocks noChangeAspect="1"/>
            </p:cNvPicPr>
            <p:nvPr/>
          </p:nvPicPr>
          <p:blipFill>
            <a:blip r:embed="rId5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4982063" y="4132058"/>
              <a:ext cx="210178" cy="21017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21" name="组合 20"/>
          <p:cNvGrpSpPr>
            <a:grpSpLocks/>
          </p:cNvGrpSpPr>
          <p:nvPr/>
        </p:nvGrpSpPr>
        <p:grpSpPr bwMode="auto">
          <a:xfrm>
            <a:off x="4757738" y="3781425"/>
            <a:ext cx="623887" cy="625475"/>
            <a:chOff x="4758744" y="3290549"/>
            <a:chExt cx="624625" cy="624625"/>
          </a:xfrm>
        </p:grpSpPr>
        <p:sp>
          <p:nvSpPr>
            <p:cNvPr id="22" name="菱形 21"/>
            <p:cNvSpPr/>
            <p:nvPr/>
          </p:nvSpPr>
          <p:spPr>
            <a:xfrm>
              <a:off x="4758744" y="3290549"/>
              <a:ext cx="624625" cy="624625"/>
            </a:xfrm>
            <a:prstGeom prst="diamond">
              <a:avLst/>
            </a:prstGeom>
            <a:solidFill>
              <a:srgbClr val="9D1C5D"/>
            </a:solidFill>
            <a:ln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pic>
          <p:nvPicPr>
            <p:cNvPr id="15392" name="图片 22"/>
            <p:cNvPicPr>
              <a:picLocks noChangeAspect="1"/>
            </p:cNvPicPr>
            <p:nvPr/>
          </p:nvPicPr>
          <p:blipFill>
            <a:blip r:embed="rId6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4953589" y="3497771"/>
              <a:ext cx="210178" cy="21017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24" name="组合 23"/>
          <p:cNvGrpSpPr>
            <a:grpSpLocks/>
          </p:cNvGrpSpPr>
          <p:nvPr/>
        </p:nvGrpSpPr>
        <p:grpSpPr bwMode="auto">
          <a:xfrm>
            <a:off x="4773613" y="3128963"/>
            <a:ext cx="623887" cy="623887"/>
            <a:chOff x="4774841" y="2636948"/>
            <a:chExt cx="624625" cy="624625"/>
          </a:xfrm>
        </p:grpSpPr>
        <p:sp>
          <p:nvSpPr>
            <p:cNvPr id="25" name="菱形 24"/>
            <p:cNvSpPr/>
            <p:nvPr/>
          </p:nvSpPr>
          <p:spPr>
            <a:xfrm>
              <a:off x="4774841" y="2636948"/>
              <a:ext cx="624625" cy="624625"/>
            </a:xfrm>
            <a:prstGeom prst="diamond">
              <a:avLst/>
            </a:prstGeom>
            <a:solidFill>
              <a:srgbClr val="9D1C5D"/>
            </a:solidFill>
            <a:ln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pic>
          <p:nvPicPr>
            <p:cNvPr id="15390" name="图片 25"/>
            <p:cNvPicPr>
              <a:picLocks noChangeAspect="1"/>
            </p:cNvPicPr>
            <p:nvPr/>
          </p:nvPicPr>
          <p:blipFill>
            <a:blip r:embed="rId7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4965967" y="2858733"/>
              <a:ext cx="210178" cy="21017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27" name="组合 26"/>
          <p:cNvGrpSpPr>
            <a:grpSpLocks/>
          </p:cNvGrpSpPr>
          <p:nvPr/>
        </p:nvGrpSpPr>
        <p:grpSpPr bwMode="auto">
          <a:xfrm>
            <a:off x="4757738" y="2500313"/>
            <a:ext cx="623887" cy="625475"/>
            <a:chOff x="4758744" y="2009104"/>
            <a:chExt cx="624625" cy="624625"/>
          </a:xfrm>
        </p:grpSpPr>
        <p:sp>
          <p:nvSpPr>
            <p:cNvPr id="28" name="菱形 27"/>
            <p:cNvSpPr/>
            <p:nvPr/>
          </p:nvSpPr>
          <p:spPr>
            <a:xfrm>
              <a:off x="4758744" y="2009104"/>
              <a:ext cx="624625" cy="624625"/>
            </a:xfrm>
            <a:prstGeom prst="diamond">
              <a:avLst/>
            </a:prstGeom>
            <a:solidFill>
              <a:srgbClr val="9D1C5D"/>
            </a:solidFill>
            <a:ln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pic>
          <p:nvPicPr>
            <p:cNvPr id="15388" name="图片 28"/>
            <p:cNvPicPr>
              <a:picLocks noChangeAspect="1"/>
            </p:cNvPicPr>
            <p:nvPr/>
          </p:nvPicPr>
          <p:blipFill>
            <a:blip r:embed="rId8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4975357" y="2245303"/>
              <a:ext cx="210178" cy="21017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30" name="组合 29"/>
          <p:cNvGrpSpPr>
            <a:grpSpLocks/>
          </p:cNvGrpSpPr>
          <p:nvPr/>
        </p:nvGrpSpPr>
        <p:grpSpPr bwMode="auto">
          <a:xfrm>
            <a:off x="5492750" y="2441575"/>
            <a:ext cx="5853113" cy="631825"/>
            <a:chOff x="5494110" y="1950029"/>
            <a:chExt cx="5853451" cy="632560"/>
          </a:xfrm>
        </p:grpSpPr>
        <p:sp>
          <p:nvSpPr>
            <p:cNvPr id="31" name="TextBox 35"/>
            <p:cNvSpPr txBox="1"/>
            <p:nvPr/>
          </p:nvSpPr>
          <p:spPr>
            <a:xfrm>
              <a:off x="5494110" y="2167770"/>
              <a:ext cx="5853451" cy="414819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just" fontAlgn="auto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我们工作室致力于专业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模板的发布，课件及汇报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的美化，并为您提供专业的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个性定制服务。我们秉承“给您演示的光和热”的理念，为您分担职场压力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让您的每一次亮相都信心澎湃。</a:t>
              </a:r>
              <a:endParaRPr lang="en-US" altLang="zh-CN" sz="1050" dirty="0">
                <a:solidFill>
                  <a:prstClr val="black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5386" name="文本框 31"/>
            <p:cNvSpPr txBox="1">
              <a:spLocks noChangeArrowheads="1"/>
            </p:cNvSpPr>
            <p:nvPr/>
          </p:nvSpPr>
          <p:spPr bwMode="auto">
            <a:xfrm>
              <a:off x="5497170" y="1950029"/>
              <a:ext cx="1620435" cy="3077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 sz="1400" b="1">
                  <a:latin typeface="微软雅黑" pitchFamily="34" charset="-122"/>
                  <a:ea typeface="微软雅黑" pitchFamily="34" charset="-122"/>
                </a:rPr>
                <a:t>添加您的文字</a:t>
              </a:r>
            </a:p>
          </p:txBody>
        </p:sp>
      </p:grpSp>
      <p:grpSp>
        <p:nvGrpSpPr>
          <p:cNvPr id="33" name="组合 32"/>
          <p:cNvGrpSpPr>
            <a:grpSpLocks/>
          </p:cNvGrpSpPr>
          <p:nvPr/>
        </p:nvGrpSpPr>
        <p:grpSpPr bwMode="auto">
          <a:xfrm>
            <a:off x="5492750" y="3082925"/>
            <a:ext cx="5853113" cy="633413"/>
            <a:chOff x="5494110" y="2592293"/>
            <a:chExt cx="5853451" cy="632560"/>
          </a:xfrm>
        </p:grpSpPr>
        <p:sp>
          <p:nvSpPr>
            <p:cNvPr id="34" name="TextBox 35"/>
            <p:cNvSpPr txBox="1"/>
            <p:nvPr/>
          </p:nvSpPr>
          <p:spPr>
            <a:xfrm>
              <a:off x="5494110" y="2809488"/>
              <a:ext cx="5853451" cy="415365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just" fontAlgn="auto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我们工作室致力于专业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模板的发布，课件及汇报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的美化，并为您提供专业的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个性定制服务。我们秉承“给您演示的光和热”的理念，为您分担职场压力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让您的每一次亮相都信心澎湃。</a:t>
              </a:r>
              <a:endParaRPr lang="en-US" altLang="zh-CN" sz="1050" dirty="0">
                <a:solidFill>
                  <a:prstClr val="black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5384" name="文本框 34"/>
            <p:cNvSpPr txBox="1">
              <a:spLocks noChangeArrowheads="1"/>
            </p:cNvSpPr>
            <p:nvPr/>
          </p:nvSpPr>
          <p:spPr bwMode="auto">
            <a:xfrm>
              <a:off x="5497170" y="2592293"/>
              <a:ext cx="1620435" cy="3077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 sz="1400" b="1">
                  <a:latin typeface="微软雅黑" pitchFamily="34" charset="-122"/>
                  <a:ea typeface="微软雅黑" pitchFamily="34" charset="-122"/>
                </a:rPr>
                <a:t>添加您的文字</a:t>
              </a:r>
            </a:p>
          </p:txBody>
        </p:sp>
      </p:grpSp>
      <p:grpSp>
        <p:nvGrpSpPr>
          <p:cNvPr id="36" name="组合 35"/>
          <p:cNvGrpSpPr>
            <a:grpSpLocks/>
          </p:cNvGrpSpPr>
          <p:nvPr/>
        </p:nvGrpSpPr>
        <p:grpSpPr bwMode="auto">
          <a:xfrm>
            <a:off x="5492750" y="3775075"/>
            <a:ext cx="5853113" cy="631825"/>
            <a:chOff x="5494110" y="3283138"/>
            <a:chExt cx="5853451" cy="632560"/>
          </a:xfrm>
        </p:grpSpPr>
        <p:sp>
          <p:nvSpPr>
            <p:cNvPr id="37" name="TextBox 35"/>
            <p:cNvSpPr txBox="1"/>
            <p:nvPr/>
          </p:nvSpPr>
          <p:spPr>
            <a:xfrm>
              <a:off x="5494110" y="3500879"/>
              <a:ext cx="5853451" cy="414819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just" fontAlgn="auto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我们工作室致力于专业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模板的发布，课件及汇报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的美化，并为您提供专业的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个性定制服务。我们秉承“给您演示的光和热”的理念，为您分担职场压力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让您的每一次亮相都信心澎湃。</a:t>
              </a:r>
              <a:endParaRPr lang="en-US" altLang="zh-CN" sz="1050" dirty="0">
                <a:solidFill>
                  <a:prstClr val="black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5382" name="文本框 37"/>
            <p:cNvSpPr txBox="1">
              <a:spLocks noChangeArrowheads="1"/>
            </p:cNvSpPr>
            <p:nvPr/>
          </p:nvSpPr>
          <p:spPr bwMode="auto">
            <a:xfrm>
              <a:off x="5497170" y="3283138"/>
              <a:ext cx="1620435" cy="3077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 sz="1400" b="1">
                  <a:latin typeface="微软雅黑" pitchFamily="34" charset="-122"/>
                  <a:ea typeface="微软雅黑" pitchFamily="34" charset="-122"/>
                </a:rPr>
                <a:t>添加您的文字</a:t>
              </a:r>
            </a:p>
          </p:txBody>
        </p:sp>
      </p:grpSp>
      <p:grpSp>
        <p:nvGrpSpPr>
          <p:cNvPr id="39" name="组合 38"/>
          <p:cNvGrpSpPr>
            <a:grpSpLocks/>
          </p:cNvGrpSpPr>
          <p:nvPr/>
        </p:nvGrpSpPr>
        <p:grpSpPr bwMode="auto">
          <a:xfrm>
            <a:off x="5492750" y="4476750"/>
            <a:ext cx="5853113" cy="633413"/>
            <a:chOff x="5494110" y="3985963"/>
            <a:chExt cx="5853451" cy="632560"/>
          </a:xfrm>
        </p:grpSpPr>
        <p:sp>
          <p:nvSpPr>
            <p:cNvPr id="40" name="TextBox 35"/>
            <p:cNvSpPr txBox="1"/>
            <p:nvPr/>
          </p:nvSpPr>
          <p:spPr>
            <a:xfrm>
              <a:off x="5494110" y="4203158"/>
              <a:ext cx="5853451" cy="415365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just" fontAlgn="auto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我们工作室致力于专业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模板的发布，课件及汇报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的美化，并为您提供专业的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个性定制服务。我们秉承“给您演示的光和热”的理念，为您分担职场压力</a:t>
              </a:r>
              <a:r>
                <a:rPr lang="en-US" altLang="zh-CN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050" dirty="0">
                  <a:solidFill>
                    <a:prstClr val="black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让您的每一次亮相都信心澎湃。</a:t>
              </a:r>
              <a:endParaRPr lang="en-US" altLang="zh-CN" sz="1050" dirty="0">
                <a:solidFill>
                  <a:prstClr val="black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5380" name="文本框 40"/>
            <p:cNvSpPr txBox="1">
              <a:spLocks noChangeArrowheads="1"/>
            </p:cNvSpPr>
            <p:nvPr/>
          </p:nvSpPr>
          <p:spPr bwMode="auto">
            <a:xfrm>
              <a:off x="5497170" y="3985963"/>
              <a:ext cx="1620435" cy="3077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r>
                <a:rPr lang="zh-CN" altLang="en-US" sz="1400" b="1">
                  <a:latin typeface="微软雅黑" pitchFamily="34" charset="-122"/>
                  <a:ea typeface="微软雅黑" pitchFamily="34" charset="-122"/>
                </a:rPr>
                <a:t>添加您的文字</a:t>
              </a:r>
            </a:p>
          </p:txBody>
        </p:sp>
      </p:grpSp>
    </p:spTree>
  </p:cSld>
  <p:clrMapOvr>
    <a:masterClrMapping/>
  </p:clrMapOvr>
  <p:transition spd="slow" advTm="1621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9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2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18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0" dur="125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1" dur="125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2" dur="2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3" dur="2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 nodeType="afterGroup">
                            <p:stCondLst>
                              <p:cond delay="3975"/>
                            </p:stCondLst>
                            <p:childTnLst>
                              <p:par>
                                <p:cTn id="25" presetID="23" presetClass="entr" presetSubtype="3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(6*min(max(#ppt_w*#ppt_h,.3),1)-7.4)/-.7*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3" presetClass="entr" presetSubtype="3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(6*min(max(#ppt_w*#ppt_h,.3),1)-7.4)/-.7*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3" presetClass="entr" presetSubtype="3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(6*min(max(#ppt_w*#ppt_h,.3),1)-7.4)/-.7*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3" presetClass="entr" presetSubtype="3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(6*min(max(#ppt_w*#ppt_h,.3),1)-7.4)/-.7*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 nodeType="afterGroup">
                            <p:stCondLst>
                              <p:cond delay="4475"/>
                            </p:stCondLst>
                            <p:childTnLst>
                              <p:par>
                                <p:cTn id="50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 nodeType="afterGroup">
                            <p:stCondLst>
                              <p:cond delay="4975"/>
                            </p:stCondLst>
                            <p:childTnLst>
                              <p:par>
                                <p:cTn id="55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 nodeType="afterGroup">
                            <p:stCondLst>
                              <p:cond delay="5475"/>
                            </p:stCondLst>
                            <p:childTnLst>
                              <p:par>
                                <p:cTn id="60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 nodeType="afterGroup">
                            <p:stCondLst>
                              <p:cond delay="5975"/>
                            </p:stCondLst>
                            <p:childTnLst>
                              <p:par>
                                <p:cTn id="65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 animBg="1"/>
      <p:bldP spid="16" grpId="0"/>
      <p:bldP spid="17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矩形 30"/>
          <p:cNvSpPr/>
          <p:nvPr/>
        </p:nvSpPr>
        <p:spPr>
          <a:xfrm>
            <a:off x="0" y="6721475"/>
            <a:ext cx="12192000" cy="16668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6387" name="组合 3"/>
          <p:cNvGrpSpPr>
            <a:grpSpLocks/>
          </p:cNvGrpSpPr>
          <p:nvPr/>
        </p:nvGrpSpPr>
        <p:grpSpPr bwMode="auto">
          <a:xfrm flipH="1">
            <a:off x="9525000" y="5949950"/>
            <a:ext cx="2667000" cy="938213"/>
            <a:chOff x="0" y="2297125"/>
            <a:chExt cx="13100952" cy="4560877"/>
          </a:xfrm>
        </p:grpSpPr>
        <p:sp>
          <p:nvSpPr>
            <p:cNvPr id="5" name="等腰三角形 4"/>
            <p:cNvSpPr/>
            <p:nvPr/>
          </p:nvSpPr>
          <p:spPr>
            <a:xfrm>
              <a:off x="0" y="3454707"/>
              <a:ext cx="12477097" cy="3403295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921371">
              <a:off x="148163" y="2297125"/>
              <a:ext cx="12952789" cy="2924827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16388" name="组合 6"/>
          <p:cNvGrpSpPr>
            <a:grpSpLocks/>
          </p:cNvGrpSpPr>
          <p:nvPr/>
        </p:nvGrpSpPr>
        <p:grpSpPr bwMode="auto">
          <a:xfrm rot="5400000">
            <a:off x="-465931" y="465931"/>
            <a:ext cx="1436688" cy="504825"/>
            <a:chOff x="0" y="2297125"/>
            <a:chExt cx="13100952" cy="4560877"/>
          </a:xfrm>
        </p:grpSpPr>
        <p:sp>
          <p:nvSpPr>
            <p:cNvPr id="8" name="等腰三角形 7"/>
            <p:cNvSpPr/>
            <p:nvPr/>
          </p:nvSpPr>
          <p:spPr>
            <a:xfrm>
              <a:off x="9" y="3544917"/>
              <a:ext cx="12478471" cy="3399149"/>
            </a:xfrm>
            <a:prstGeom prst="triangle">
              <a:avLst>
                <a:gd name="adj" fmla="val 0"/>
              </a:avLst>
            </a:prstGeom>
            <a:solidFill>
              <a:srgbClr val="554FA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921371">
              <a:off x="144771" y="2297134"/>
              <a:ext cx="12956190" cy="2925846"/>
            </a:xfrm>
            <a:prstGeom prst="triangle">
              <a:avLst>
                <a:gd name="adj" fmla="val 20586"/>
              </a:avLst>
            </a:prstGeom>
            <a:solidFill>
              <a:srgbClr val="554FA5"/>
            </a:solidFill>
            <a:ln>
              <a:solidFill>
                <a:srgbClr val="554FA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16389" name="文本框 9"/>
          <p:cNvSpPr txBox="1">
            <a:spLocks noChangeArrowheads="1"/>
          </p:cNvSpPr>
          <p:nvPr/>
        </p:nvSpPr>
        <p:spPr bwMode="auto">
          <a:xfrm>
            <a:off x="687388" y="222250"/>
            <a:ext cx="339566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sz="2400" b="1">
                <a:latin typeface="微软雅黑" pitchFamily="34" charset="-122"/>
                <a:ea typeface="微软雅黑" pitchFamily="34" charset="-122"/>
              </a:rPr>
              <a:t>点击此处添加文字标题</a:t>
            </a:r>
          </a:p>
        </p:txBody>
      </p:sp>
      <p:sp>
        <p:nvSpPr>
          <p:cNvPr id="11" name="文本框 10"/>
          <p:cNvSpPr txBox="1"/>
          <p:nvPr/>
        </p:nvSpPr>
        <p:spPr>
          <a:xfrm>
            <a:off x="10805535" y="6198971"/>
            <a:ext cx="1427407" cy="52322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800" b="1" dirty="0">
                <a:solidFill>
                  <a:schemeClr val="bg1"/>
                </a:solidFill>
                <a:effectLst>
                  <a:reflection blurRad="6350" stA="55000" endA="300" endPos="45500" dir="5400000" sy="-100000" algn="bl" rotWithShape="0"/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LOGO</a:t>
            </a:r>
            <a:endParaRPr lang="zh-CN" altLang="en-US" sz="2800" b="1" dirty="0">
              <a:solidFill>
                <a:schemeClr val="bg1"/>
              </a:solidFill>
              <a:effectLst>
                <a:reflection blurRad="6350" stA="55000" endA="300" endPos="45500" dir="5400000" sy="-100000" algn="bl" rotWithShape="0"/>
              </a:effectLst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右箭头 11"/>
          <p:cNvSpPr/>
          <p:nvPr/>
        </p:nvSpPr>
        <p:spPr>
          <a:xfrm rot="16200000">
            <a:off x="4879182" y="1626394"/>
            <a:ext cx="2025650" cy="1506537"/>
          </a:xfrm>
          <a:prstGeom prst="rightArrow">
            <a:avLst>
              <a:gd name="adj1" fmla="val 55128"/>
              <a:gd name="adj2" fmla="val 50000"/>
            </a:avLst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3" name="右箭头 12"/>
          <p:cNvSpPr/>
          <p:nvPr/>
        </p:nvSpPr>
        <p:spPr>
          <a:xfrm rot="5400000">
            <a:off x="4879182" y="3775869"/>
            <a:ext cx="2025650" cy="1506537"/>
          </a:xfrm>
          <a:prstGeom prst="rightArrow">
            <a:avLst>
              <a:gd name="adj1" fmla="val 55128"/>
              <a:gd name="adj2" fmla="val 50000"/>
            </a:avLst>
          </a:prstGeom>
          <a:solidFill>
            <a:srgbClr val="745A9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" name="矩形 13"/>
          <p:cNvSpPr/>
          <p:nvPr/>
        </p:nvSpPr>
        <p:spPr>
          <a:xfrm>
            <a:off x="7720013" y="2073275"/>
            <a:ext cx="1211262" cy="401638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</a:t>
            </a:r>
          </a:p>
        </p:txBody>
      </p:sp>
      <p:sp>
        <p:nvSpPr>
          <p:cNvPr id="16394" name="文本框 14"/>
          <p:cNvSpPr txBox="1">
            <a:spLocks noChangeArrowheads="1"/>
          </p:cNvSpPr>
          <p:nvPr/>
        </p:nvSpPr>
        <p:spPr bwMode="auto">
          <a:xfrm>
            <a:off x="7629525" y="1549400"/>
            <a:ext cx="863600" cy="5238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en-US" altLang="zh-CN" sz="2800"/>
              <a:t>68%</a:t>
            </a:r>
            <a:endParaRPr lang="zh-CN" altLang="en-US" sz="2800"/>
          </a:p>
        </p:txBody>
      </p:sp>
      <p:sp>
        <p:nvSpPr>
          <p:cNvPr id="16" name="矩形 15"/>
          <p:cNvSpPr/>
          <p:nvPr/>
        </p:nvSpPr>
        <p:spPr>
          <a:xfrm>
            <a:off x="7810500" y="4298950"/>
            <a:ext cx="1211263" cy="401638"/>
          </a:xfrm>
          <a:prstGeom prst="rect">
            <a:avLst/>
          </a:prstGeom>
          <a:solidFill>
            <a:srgbClr val="745A9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</a:t>
            </a:r>
          </a:p>
        </p:txBody>
      </p:sp>
      <p:sp>
        <p:nvSpPr>
          <p:cNvPr id="16396" name="文本框 16"/>
          <p:cNvSpPr txBox="1">
            <a:spLocks noChangeArrowheads="1"/>
          </p:cNvSpPr>
          <p:nvPr/>
        </p:nvSpPr>
        <p:spPr bwMode="auto">
          <a:xfrm>
            <a:off x="7720013" y="3843338"/>
            <a:ext cx="863600" cy="5238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en-US" altLang="zh-CN" sz="2800"/>
              <a:t>32%</a:t>
            </a:r>
            <a:endParaRPr lang="zh-CN" altLang="en-US" sz="2800"/>
          </a:p>
        </p:txBody>
      </p:sp>
      <p:sp>
        <p:nvSpPr>
          <p:cNvPr id="16397" name="TextBox 10"/>
          <p:cNvSpPr txBox="1">
            <a:spLocks noChangeArrowheads="1"/>
          </p:cNvSpPr>
          <p:nvPr/>
        </p:nvSpPr>
        <p:spPr bwMode="auto">
          <a:xfrm>
            <a:off x="7629525" y="2601913"/>
            <a:ext cx="3654425" cy="7683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</a:p>
        </p:txBody>
      </p:sp>
      <p:sp>
        <p:nvSpPr>
          <p:cNvPr id="16398" name="TextBox 10"/>
          <p:cNvSpPr txBox="1">
            <a:spLocks noChangeArrowheads="1"/>
          </p:cNvSpPr>
          <p:nvPr/>
        </p:nvSpPr>
        <p:spPr bwMode="auto">
          <a:xfrm>
            <a:off x="7720013" y="4772025"/>
            <a:ext cx="3654425" cy="7699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</a:p>
        </p:txBody>
      </p:sp>
      <p:grpSp>
        <p:nvGrpSpPr>
          <p:cNvPr id="20" name="组合 19"/>
          <p:cNvGrpSpPr/>
          <p:nvPr/>
        </p:nvGrpSpPr>
        <p:grpSpPr>
          <a:xfrm>
            <a:off x="5748898" y="1993669"/>
            <a:ext cx="284154" cy="772894"/>
            <a:chOff x="742743" y="2027041"/>
            <a:chExt cx="401486" cy="1092036"/>
          </a:xfrm>
          <a:solidFill>
            <a:schemeClr val="bg1"/>
          </a:solidFill>
        </p:grpSpPr>
        <p:sp>
          <p:nvSpPr>
            <p:cNvPr id="21" name="Freeform 5"/>
            <p:cNvSpPr>
              <a:spLocks/>
            </p:cNvSpPr>
            <p:nvPr/>
          </p:nvSpPr>
          <p:spPr bwMode="auto">
            <a:xfrm>
              <a:off x="742743" y="2227781"/>
              <a:ext cx="401486" cy="891296"/>
            </a:xfrm>
            <a:custGeom>
              <a:avLst/>
              <a:gdLst>
                <a:gd name="T0" fmla="*/ 16 w 21"/>
                <a:gd name="T1" fmla="*/ 0 h 46"/>
                <a:gd name="T2" fmla="*/ 16 w 21"/>
                <a:gd name="T3" fmla="*/ 0 h 46"/>
                <a:gd name="T4" fmla="*/ 5 w 21"/>
                <a:gd name="T5" fmla="*/ 0 h 46"/>
                <a:gd name="T6" fmla="*/ 5 w 21"/>
                <a:gd name="T7" fmla="*/ 0 h 46"/>
                <a:gd name="T8" fmla="*/ 0 w 21"/>
                <a:gd name="T9" fmla="*/ 4 h 46"/>
                <a:gd name="T10" fmla="*/ 0 w 21"/>
                <a:gd name="T11" fmla="*/ 5 h 46"/>
                <a:gd name="T12" fmla="*/ 0 w 21"/>
                <a:gd name="T13" fmla="*/ 19 h 46"/>
                <a:gd name="T14" fmla="*/ 0 w 21"/>
                <a:gd name="T15" fmla="*/ 22 h 46"/>
                <a:gd name="T16" fmla="*/ 2 w 21"/>
                <a:gd name="T17" fmla="*/ 23 h 46"/>
                <a:gd name="T18" fmla="*/ 2 w 21"/>
                <a:gd name="T19" fmla="*/ 23 h 46"/>
                <a:gd name="T20" fmla="*/ 4 w 21"/>
                <a:gd name="T21" fmla="*/ 22 h 46"/>
                <a:gd name="T22" fmla="*/ 4 w 21"/>
                <a:gd name="T23" fmla="*/ 19 h 46"/>
                <a:gd name="T24" fmla="*/ 4 w 21"/>
                <a:gd name="T25" fmla="*/ 8 h 46"/>
                <a:gd name="T26" fmla="*/ 5 w 21"/>
                <a:gd name="T27" fmla="*/ 8 h 46"/>
                <a:gd name="T28" fmla="*/ 5 w 21"/>
                <a:gd name="T29" fmla="*/ 19 h 46"/>
                <a:gd name="T30" fmla="*/ 5 w 21"/>
                <a:gd name="T31" fmla="*/ 30 h 46"/>
                <a:gd name="T32" fmla="*/ 5 w 21"/>
                <a:gd name="T33" fmla="*/ 38 h 46"/>
                <a:gd name="T34" fmla="*/ 5 w 21"/>
                <a:gd name="T35" fmla="*/ 44 h 46"/>
                <a:gd name="T36" fmla="*/ 5 w 21"/>
                <a:gd name="T37" fmla="*/ 44 h 46"/>
                <a:gd name="T38" fmla="*/ 7 w 21"/>
                <a:gd name="T39" fmla="*/ 46 h 46"/>
                <a:gd name="T40" fmla="*/ 8 w 21"/>
                <a:gd name="T41" fmla="*/ 46 h 46"/>
                <a:gd name="T42" fmla="*/ 10 w 21"/>
                <a:gd name="T43" fmla="*/ 44 h 46"/>
                <a:gd name="T44" fmla="*/ 10 w 21"/>
                <a:gd name="T45" fmla="*/ 44 h 46"/>
                <a:gd name="T46" fmla="*/ 10 w 21"/>
                <a:gd name="T47" fmla="*/ 38 h 46"/>
                <a:gd name="T48" fmla="*/ 10 w 21"/>
                <a:gd name="T49" fmla="*/ 30 h 46"/>
                <a:gd name="T50" fmla="*/ 10 w 21"/>
                <a:gd name="T51" fmla="*/ 23 h 46"/>
                <a:gd name="T52" fmla="*/ 11 w 21"/>
                <a:gd name="T53" fmla="*/ 23 h 46"/>
                <a:gd name="T54" fmla="*/ 11 w 21"/>
                <a:gd name="T55" fmla="*/ 30 h 46"/>
                <a:gd name="T56" fmla="*/ 11 w 21"/>
                <a:gd name="T57" fmla="*/ 38 h 46"/>
                <a:gd name="T58" fmla="*/ 11 w 21"/>
                <a:gd name="T59" fmla="*/ 44 h 46"/>
                <a:gd name="T60" fmla="*/ 11 w 21"/>
                <a:gd name="T61" fmla="*/ 44 h 46"/>
                <a:gd name="T62" fmla="*/ 13 w 21"/>
                <a:gd name="T63" fmla="*/ 46 h 46"/>
                <a:gd name="T64" fmla="*/ 15 w 21"/>
                <a:gd name="T65" fmla="*/ 46 h 46"/>
                <a:gd name="T66" fmla="*/ 16 w 21"/>
                <a:gd name="T67" fmla="*/ 44 h 46"/>
                <a:gd name="T68" fmla="*/ 16 w 21"/>
                <a:gd name="T69" fmla="*/ 44 h 46"/>
                <a:gd name="T70" fmla="*/ 16 w 21"/>
                <a:gd name="T71" fmla="*/ 38 h 46"/>
                <a:gd name="T72" fmla="*/ 16 w 21"/>
                <a:gd name="T73" fmla="*/ 30 h 46"/>
                <a:gd name="T74" fmla="*/ 16 w 21"/>
                <a:gd name="T75" fmla="*/ 19 h 46"/>
                <a:gd name="T76" fmla="*/ 16 w 21"/>
                <a:gd name="T77" fmla="*/ 8 h 46"/>
                <a:gd name="T78" fmla="*/ 18 w 21"/>
                <a:gd name="T79" fmla="*/ 8 h 46"/>
                <a:gd name="T80" fmla="*/ 18 w 21"/>
                <a:gd name="T81" fmla="*/ 19 h 46"/>
                <a:gd name="T82" fmla="*/ 18 w 21"/>
                <a:gd name="T83" fmla="*/ 22 h 46"/>
                <a:gd name="T84" fmla="*/ 19 w 21"/>
                <a:gd name="T85" fmla="*/ 23 h 46"/>
                <a:gd name="T86" fmla="*/ 20 w 21"/>
                <a:gd name="T87" fmla="*/ 23 h 46"/>
                <a:gd name="T88" fmla="*/ 21 w 21"/>
                <a:gd name="T89" fmla="*/ 22 h 46"/>
                <a:gd name="T90" fmla="*/ 21 w 21"/>
                <a:gd name="T91" fmla="*/ 19 h 46"/>
                <a:gd name="T92" fmla="*/ 21 w 21"/>
                <a:gd name="T93" fmla="*/ 5 h 46"/>
                <a:gd name="T94" fmla="*/ 21 w 21"/>
                <a:gd name="T95" fmla="*/ 4 h 46"/>
                <a:gd name="T96" fmla="*/ 16 w 21"/>
                <a:gd name="T97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21" h="46">
                  <a:moveTo>
                    <a:pt x="16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4"/>
                    <a:pt x="0" y="5"/>
                    <a:pt x="0" y="5"/>
                  </a:cubicBezTo>
                  <a:cubicBezTo>
                    <a:pt x="0" y="19"/>
                    <a:pt x="0" y="19"/>
                    <a:pt x="0" y="19"/>
                  </a:cubicBezTo>
                  <a:cubicBezTo>
                    <a:pt x="0" y="22"/>
                    <a:pt x="0" y="22"/>
                    <a:pt x="0" y="22"/>
                  </a:cubicBezTo>
                  <a:cubicBezTo>
                    <a:pt x="0" y="22"/>
                    <a:pt x="1" y="23"/>
                    <a:pt x="2" y="23"/>
                  </a:cubicBezTo>
                  <a:cubicBezTo>
                    <a:pt x="2" y="23"/>
                    <a:pt x="2" y="23"/>
                    <a:pt x="2" y="23"/>
                  </a:cubicBezTo>
                  <a:cubicBezTo>
                    <a:pt x="3" y="23"/>
                    <a:pt x="4" y="22"/>
                    <a:pt x="4" y="22"/>
                  </a:cubicBezTo>
                  <a:cubicBezTo>
                    <a:pt x="4" y="19"/>
                    <a:pt x="4" y="19"/>
                    <a:pt x="4" y="19"/>
                  </a:cubicBezTo>
                  <a:cubicBezTo>
                    <a:pt x="4" y="8"/>
                    <a:pt x="4" y="8"/>
                    <a:pt x="4" y="8"/>
                  </a:cubicBezTo>
                  <a:cubicBezTo>
                    <a:pt x="4" y="8"/>
                    <a:pt x="5" y="8"/>
                    <a:pt x="5" y="8"/>
                  </a:cubicBezTo>
                  <a:cubicBezTo>
                    <a:pt x="5" y="19"/>
                    <a:pt x="5" y="19"/>
                    <a:pt x="5" y="19"/>
                  </a:cubicBezTo>
                  <a:cubicBezTo>
                    <a:pt x="5" y="30"/>
                    <a:pt x="5" y="30"/>
                    <a:pt x="5" y="30"/>
                  </a:cubicBezTo>
                  <a:cubicBezTo>
                    <a:pt x="5" y="38"/>
                    <a:pt x="5" y="38"/>
                    <a:pt x="5" y="38"/>
                  </a:cubicBezTo>
                  <a:cubicBezTo>
                    <a:pt x="5" y="44"/>
                    <a:pt x="5" y="44"/>
                    <a:pt x="5" y="44"/>
                  </a:cubicBezTo>
                  <a:cubicBezTo>
                    <a:pt x="5" y="44"/>
                    <a:pt x="5" y="44"/>
                    <a:pt x="5" y="44"/>
                  </a:cubicBezTo>
                  <a:cubicBezTo>
                    <a:pt x="5" y="45"/>
                    <a:pt x="6" y="46"/>
                    <a:pt x="7" y="46"/>
                  </a:cubicBezTo>
                  <a:cubicBezTo>
                    <a:pt x="8" y="46"/>
                    <a:pt x="8" y="46"/>
                    <a:pt x="8" y="46"/>
                  </a:cubicBezTo>
                  <a:cubicBezTo>
                    <a:pt x="9" y="46"/>
                    <a:pt x="10" y="45"/>
                    <a:pt x="10" y="44"/>
                  </a:cubicBezTo>
                  <a:cubicBezTo>
                    <a:pt x="10" y="44"/>
                    <a:pt x="10" y="44"/>
                    <a:pt x="10" y="44"/>
                  </a:cubicBezTo>
                  <a:cubicBezTo>
                    <a:pt x="10" y="38"/>
                    <a:pt x="10" y="38"/>
                    <a:pt x="10" y="38"/>
                  </a:cubicBezTo>
                  <a:cubicBezTo>
                    <a:pt x="10" y="30"/>
                    <a:pt x="10" y="30"/>
                    <a:pt x="10" y="30"/>
                  </a:cubicBezTo>
                  <a:cubicBezTo>
                    <a:pt x="10" y="23"/>
                    <a:pt x="10" y="23"/>
                    <a:pt x="10" y="23"/>
                  </a:cubicBezTo>
                  <a:cubicBezTo>
                    <a:pt x="11" y="23"/>
                    <a:pt x="11" y="23"/>
                    <a:pt x="11" y="23"/>
                  </a:cubicBezTo>
                  <a:cubicBezTo>
                    <a:pt x="11" y="30"/>
                    <a:pt x="11" y="30"/>
                    <a:pt x="11" y="30"/>
                  </a:cubicBezTo>
                  <a:cubicBezTo>
                    <a:pt x="11" y="38"/>
                    <a:pt x="11" y="38"/>
                    <a:pt x="11" y="38"/>
                  </a:cubicBezTo>
                  <a:cubicBezTo>
                    <a:pt x="11" y="44"/>
                    <a:pt x="11" y="44"/>
                    <a:pt x="11" y="44"/>
                  </a:cubicBezTo>
                  <a:cubicBezTo>
                    <a:pt x="11" y="44"/>
                    <a:pt x="11" y="44"/>
                    <a:pt x="11" y="44"/>
                  </a:cubicBezTo>
                  <a:cubicBezTo>
                    <a:pt x="11" y="45"/>
                    <a:pt x="12" y="46"/>
                    <a:pt x="13" y="46"/>
                  </a:cubicBezTo>
                  <a:cubicBezTo>
                    <a:pt x="15" y="46"/>
                    <a:pt x="15" y="46"/>
                    <a:pt x="15" y="46"/>
                  </a:cubicBezTo>
                  <a:cubicBezTo>
                    <a:pt x="16" y="46"/>
                    <a:pt x="16" y="45"/>
                    <a:pt x="16" y="44"/>
                  </a:cubicBezTo>
                  <a:cubicBezTo>
                    <a:pt x="16" y="44"/>
                    <a:pt x="16" y="44"/>
                    <a:pt x="16" y="44"/>
                  </a:cubicBezTo>
                  <a:cubicBezTo>
                    <a:pt x="16" y="38"/>
                    <a:pt x="16" y="38"/>
                    <a:pt x="16" y="38"/>
                  </a:cubicBezTo>
                  <a:cubicBezTo>
                    <a:pt x="16" y="30"/>
                    <a:pt x="16" y="30"/>
                    <a:pt x="16" y="30"/>
                  </a:cubicBezTo>
                  <a:cubicBezTo>
                    <a:pt x="16" y="19"/>
                    <a:pt x="16" y="19"/>
                    <a:pt x="16" y="19"/>
                  </a:cubicBezTo>
                  <a:cubicBezTo>
                    <a:pt x="16" y="8"/>
                    <a:pt x="16" y="8"/>
                    <a:pt x="16" y="8"/>
                  </a:cubicBezTo>
                  <a:cubicBezTo>
                    <a:pt x="17" y="8"/>
                    <a:pt x="17" y="8"/>
                    <a:pt x="18" y="8"/>
                  </a:cubicBezTo>
                  <a:cubicBezTo>
                    <a:pt x="18" y="19"/>
                    <a:pt x="18" y="19"/>
                    <a:pt x="18" y="19"/>
                  </a:cubicBezTo>
                  <a:cubicBezTo>
                    <a:pt x="18" y="22"/>
                    <a:pt x="18" y="22"/>
                    <a:pt x="18" y="22"/>
                  </a:cubicBezTo>
                  <a:cubicBezTo>
                    <a:pt x="18" y="22"/>
                    <a:pt x="18" y="23"/>
                    <a:pt x="19" y="23"/>
                  </a:cubicBezTo>
                  <a:cubicBezTo>
                    <a:pt x="20" y="23"/>
                    <a:pt x="20" y="23"/>
                    <a:pt x="20" y="23"/>
                  </a:cubicBezTo>
                  <a:cubicBezTo>
                    <a:pt x="21" y="23"/>
                    <a:pt x="21" y="22"/>
                    <a:pt x="21" y="22"/>
                  </a:cubicBezTo>
                  <a:cubicBezTo>
                    <a:pt x="21" y="19"/>
                    <a:pt x="21" y="19"/>
                    <a:pt x="21" y="19"/>
                  </a:cubicBezTo>
                  <a:cubicBezTo>
                    <a:pt x="21" y="5"/>
                    <a:pt x="21" y="5"/>
                    <a:pt x="21" y="5"/>
                  </a:cubicBezTo>
                  <a:cubicBezTo>
                    <a:pt x="21" y="5"/>
                    <a:pt x="21" y="4"/>
                    <a:pt x="21" y="4"/>
                  </a:cubicBezTo>
                  <a:cubicBezTo>
                    <a:pt x="21" y="2"/>
                    <a:pt x="19" y="0"/>
                    <a:pt x="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black"/>
                </a:solidFill>
                <a:latin typeface="+mn-lt"/>
                <a:ea typeface="+mn-ea"/>
              </a:endParaRPr>
            </a:p>
          </p:txBody>
        </p:sp>
        <p:sp>
          <p:nvSpPr>
            <p:cNvPr id="22" name="Oval 6"/>
            <p:cNvSpPr>
              <a:spLocks noChangeArrowheads="1"/>
            </p:cNvSpPr>
            <p:nvPr/>
          </p:nvSpPr>
          <p:spPr bwMode="auto">
            <a:xfrm>
              <a:off x="855159" y="2027041"/>
              <a:ext cx="176654" cy="176654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black"/>
                </a:solidFill>
                <a:latin typeface="+mn-lt"/>
                <a:ea typeface="+mn-ea"/>
              </a:endParaRPr>
            </a:p>
          </p:txBody>
        </p:sp>
      </p:grpSp>
      <p:grpSp>
        <p:nvGrpSpPr>
          <p:cNvPr id="23" name="组合 22"/>
          <p:cNvGrpSpPr>
            <a:grpSpLocks/>
          </p:cNvGrpSpPr>
          <p:nvPr/>
        </p:nvGrpSpPr>
        <p:grpSpPr bwMode="auto">
          <a:xfrm>
            <a:off x="5748338" y="4138613"/>
            <a:ext cx="298450" cy="654050"/>
            <a:chOff x="6309354" y="2276872"/>
            <a:chExt cx="1497108" cy="3288843"/>
          </a:xfrm>
        </p:grpSpPr>
        <p:sp>
          <p:nvSpPr>
            <p:cNvPr id="16406" name="Oval 9"/>
            <p:cNvSpPr>
              <a:spLocks noChangeArrowheads="1"/>
            </p:cNvSpPr>
            <p:nvPr/>
          </p:nvSpPr>
          <p:spPr bwMode="auto">
            <a:xfrm>
              <a:off x="6800601" y="2276872"/>
              <a:ext cx="514631" cy="528137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/>
              <a:endParaRPr lang="zh-CN" altLang="en-US">
                <a:solidFill>
                  <a:srgbClr val="000000"/>
                </a:solidFill>
              </a:endParaRPr>
            </a:p>
          </p:txBody>
        </p:sp>
        <p:sp>
          <p:nvSpPr>
            <p:cNvPr id="25" name="任意多边形 24"/>
            <p:cNvSpPr/>
            <p:nvPr/>
          </p:nvSpPr>
          <p:spPr>
            <a:xfrm>
              <a:off x="6309354" y="2899517"/>
              <a:ext cx="1497108" cy="2666198"/>
            </a:xfrm>
            <a:custGeom>
              <a:avLst/>
              <a:gdLst>
                <a:gd name="connsiteX0" fmla="*/ 499036 w 1497108"/>
                <a:gd name="connsiteY0" fmla="*/ 0 h 2664681"/>
                <a:gd name="connsiteX1" fmla="*/ 998072 w 1497108"/>
                <a:gd name="connsiteY1" fmla="*/ 0 h 2664681"/>
                <a:gd name="connsiteX2" fmla="*/ 1219866 w 1497108"/>
                <a:gd name="connsiteY2" fmla="*/ 115856 h 2664681"/>
                <a:gd name="connsiteX3" fmla="*/ 1497108 w 1497108"/>
                <a:gd name="connsiteY3" fmla="*/ 1100629 h 2664681"/>
                <a:gd name="connsiteX4" fmla="*/ 1441660 w 1497108"/>
                <a:gd name="connsiteY4" fmla="*/ 1216485 h 2664681"/>
                <a:gd name="connsiteX5" fmla="*/ 1386211 w 1497108"/>
                <a:gd name="connsiteY5" fmla="*/ 1216485 h 2664681"/>
                <a:gd name="connsiteX6" fmla="*/ 1275314 w 1497108"/>
                <a:gd name="connsiteY6" fmla="*/ 1158557 h 2664681"/>
                <a:gd name="connsiteX7" fmla="*/ 1053521 w 1497108"/>
                <a:gd name="connsiteY7" fmla="*/ 405495 h 2664681"/>
                <a:gd name="connsiteX8" fmla="*/ 1330763 w 1497108"/>
                <a:gd name="connsiteY8" fmla="*/ 1564052 h 2664681"/>
                <a:gd name="connsiteX9" fmla="*/ 1108969 w 1497108"/>
                <a:gd name="connsiteY9" fmla="*/ 1564052 h 2664681"/>
                <a:gd name="connsiteX10" fmla="*/ 1108969 w 1497108"/>
                <a:gd name="connsiteY10" fmla="*/ 2548825 h 2664681"/>
                <a:gd name="connsiteX11" fmla="*/ 998072 w 1497108"/>
                <a:gd name="connsiteY11" fmla="*/ 2664681 h 2664681"/>
                <a:gd name="connsiteX12" fmla="*/ 887175 w 1497108"/>
                <a:gd name="connsiteY12" fmla="*/ 2664681 h 2664681"/>
                <a:gd name="connsiteX13" fmla="*/ 831727 w 1497108"/>
                <a:gd name="connsiteY13" fmla="*/ 2548825 h 2664681"/>
                <a:gd name="connsiteX14" fmla="*/ 831727 w 1497108"/>
                <a:gd name="connsiteY14" fmla="*/ 1564052 h 2664681"/>
                <a:gd name="connsiteX15" fmla="*/ 720830 w 1497108"/>
                <a:gd name="connsiteY15" fmla="*/ 1564052 h 2664681"/>
                <a:gd name="connsiteX16" fmla="*/ 720830 w 1497108"/>
                <a:gd name="connsiteY16" fmla="*/ 2548825 h 2664681"/>
                <a:gd name="connsiteX17" fmla="*/ 609933 w 1497108"/>
                <a:gd name="connsiteY17" fmla="*/ 2664681 h 2664681"/>
                <a:gd name="connsiteX18" fmla="*/ 499036 w 1497108"/>
                <a:gd name="connsiteY18" fmla="*/ 2664681 h 2664681"/>
                <a:gd name="connsiteX19" fmla="*/ 443588 w 1497108"/>
                <a:gd name="connsiteY19" fmla="*/ 2548825 h 2664681"/>
                <a:gd name="connsiteX20" fmla="*/ 443588 w 1497108"/>
                <a:gd name="connsiteY20" fmla="*/ 1564052 h 2664681"/>
                <a:gd name="connsiteX21" fmla="*/ 221794 w 1497108"/>
                <a:gd name="connsiteY21" fmla="*/ 1564052 h 2664681"/>
                <a:gd name="connsiteX22" fmla="*/ 499036 w 1497108"/>
                <a:gd name="connsiteY22" fmla="*/ 405495 h 2664681"/>
                <a:gd name="connsiteX23" fmla="*/ 443588 w 1497108"/>
                <a:gd name="connsiteY23" fmla="*/ 405495 h 2664681"/>
                <a:gd name="connsiteX24" fmla="*/ 221794 w 1497108"/>
                <a:gd name="connsiteY24" fmla="*/ 1158557 h 2664681"/>
                <a:gd name="connsiteX25" fmla="*/ 187139 w 1497108"/>
                <a:gd name="connsiteY25" fmla="*/ 1209244 h 2664681"/>
                <a:gd name="connsiteX26" fmla="*/ 173218 w 1497108"/>
                <a:gd name="connsiteY26" fmla="*/ 1211727 h 2664681"/>
                <a:gd name="connsiteX27" fmla="*/ 170212 w 1497108"/>
                <a:gd name="connsiteY27" fmla="*/ 1216537 h 2664681"/>
                <a:gd name="connsiteX28" fmla="*/ 99708 w 1497108"/>
                <a:gd name="connsiteY28" fmla="*/ 1248047 h 2664681"/>
                <a:gd name="connsiteX29" fmla="*/ 0 w 1497108"/>
                <a:gd name="connsiteY29" fmla="*/ 1140463 h 2664681"/>
                <a:gd name="connsiteX30" fmla="*/ 6135 w 1497108"/>
                <a:gd name="connsiteY30" fmla="*/ 1107679 h 2664681"/>
                <a:gd name="connsiteX31" fmla="*/ 0 w 1497108"/>
                <a:gd name="connsiteY31" fmla="*/ 1100629 h 2664681"/>
                <a:gd name="connsiteX32" fmla="*/ 332691 w 1497108"/>
                <a:gd name="connsiteY32" fmla="*/ 115856 h 2664681"/>
                <a:gd name="connsiteX33" fmla="*/ 499036 w 1497108"/>
                <a:gd name="connsiteY33" fmla="*/ 0 h 266468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497108" h="2664681">
                  <a:moveTo>
                    <a:pt x="499036" y="0"/>
                  </a:moveTo>
                  <a:cubicBezTo>
                    <a:pt x="499036" y="0"/>
                    <a:pt x="499036" y="0"/>
                    <a:pt x="998072" y="0"/>
                  </a:cubicBezTo>
                  <a:cubicBezTo>
                    <a:pt x="1108969" y="0"/>
                    <a:pt x="1164418" y="57928"/>
                    <a:pt x="1219866" y="115856"/>
                  </a:cubicBezTo>
                  <a:cubicBezTo>
                    <a:pt x="1219866" y="115856"/>
                    <a:pt x="1497108" y="1100629"/>
                    <a:pt x="1497108" y="1100629"/>
                  </a:cubicBezTo>
                  <a:cubicBezTo>
                    <a:pt x="1497108" y="1100629"/>
                    <a:pt x="1497108" y="1158557"/>
                    <a:pt x="1441660" y="1216485"/>
                  </a:cubicBezTo>
                  <a:cubicBezTo>
                    <a:pt x="1441660" y="1216485"/>
                    <a:pt x="1441660" y="1216485"/>
                    <a:pt x="1386211" y="1216485"/>
                  </a:cubicBezTo>
                  <a:cubicBezTo>
                    <a:pt x="1386211" y="1216485"/>
                    <a:pt x="1330763" y="1216485"/>
                    <a:pt x="1275314" y="1158557"/>
                  </a:cubicBezTo>
                  <a:cubicBezTo>
                    <a:pt x="1275314" y="1158557"/>
                    <a:pt x="1275314" y="1158557"/>
                    <a:pt x="1053521" y="405495"/>
                  </a:cubicBezTo>
                  <a:cubicBezTo>
                    <a:pt x="1053521" y="405495"/>
                    <a:pt x="1053521" y="405495"/>
                    <a:pt x="1330763" y="1564052"/>
                  </a:cubicBezTo>
                  <a:cubicBezTo>
                    <a:pt x="1330763" y="1564052"/>
                    <a:pt x="1330763" y="1564052"/>
                    <a:pt x="1108969" y="1564052"/>
                  </a:cubicBezTo>
                  <a:cubicBezTo>
                    <a:pt x="1108969" y="1564052"/>
                    <a:pt x="1108969" y="1564052"/>
                    <a:pt x="1108969" y="2548825"/>
                  </a:cubicBezTo>
                  <a:cubicBezTo>
                    <a:pt x="1108969" y="2606753"/>
                    <a:pt x="1053521" y="2664681"/>
                    <a:pt x="998072" y="2664681"/>
                  </a:cubicBezTo>
                  <a:cubicBezTo>
                    <a:pt x="998072" y="2664681"/>
                    <a:pt x="998072" y="2664681"/>
                    <a:pt x="887175" y="2664681"/>
                  </a:cubicBezTo>
                  <a:cubicBezTo>
                    <a:pt x="831727" y="2664681"/>
                    <a:pt x="831727" y="2606753"/>
                    <a:pt x="831727" y="2548825"/>
                  </a:cubicBezTo>
                  <a:cubicBezTo>
                    <a:pt x="831727" y="2548825"/>
                    <a:pt x="831727" y="2548825"/>
                    <a:pt x="831727" y="1564052"/>
                  </a:cubicBezTo>
                  <a:cubicBezTo>
                    <a:pt x="831727" y="1564052"/>
                    <a:pt x="831727" y="1564052"/>
                    <a:pt x="720830" y="1564052"/>
                  </a:cubicBezTo>
                  <a:cubicBezTo>
                    <a:pt x="720830" y="1564052"/>
                    <a:pt x="720830" y="1564052"/>
                    <a:pt x="720830" y="2548825"/>
                  </a:cubicBezTo>
                  <a:cubicBezTo>
                    <a:pt x="720830" y="2606753"/>
                    <a:pt x="665382" y="2664681"/>
                    <a:pt x="609933" y="2664681"/>
                  </a:cubicBezTo>
                  <a:cubicBezTo>
                    <a:pt x="609933" y="2664681"/>
                    <a:pt x="609933" y="2664681"/>
                    <a:pt x="499036" y="2664681"/>
                  </a:cubicBezTo>
                  <a:cubicBezTo>
                    <a:pt x="443588" y="2664681"/>
                    <a:pt x="443588" y="2606753"/>
                    <a:pt x="443588" y="2548825"/>
                  </a:cubicBezTo>
                  <a:cubicBezTo>
                    <a:pt x="443588" y="2548825"/>
                    <a:pt x="443588" y="2548825"/>
                    <a:pt x="443588" y="1564052"/>
                  </a:cubicBezTo>
                  <a:cubicBezTo>
                    <a:pt x="443588" y="1564052"/>
                    <a:pt x="443588" y="1564052"/>
                    <a:pt x="221794" y="1564052"/>
                  </a:cubicBezTo>
                  <a:cubicBezTo>
                    <a:pt x="221794" y="1564052"/>
                    <a:pt x="221794" y="1564052"/>
                    <a:pt x="499036" y="405495"/>
                  </a:cubicBezTo>
                  <a:cubicBezTo>
                    <a:pt x="443588" y="405495"/>
                    <a:pt x="443588" y="405495"/>
                    <a:pt x="443588" y="405495"/>
                  </a:cubicBezTo>
                  <a:cubicBezTo>
                    <a:pt x="443588" y="405495"/>
                    <a:pt x="443588" y="405495"/>
                    <a:pt x="221794" y="1158557"/>
                  </a:cubicBezTo>
                  <a:cubicBezTo>
                    <a:pt x="221794" y="1187521"/>
                    <a:pt x="207932" y="1202003"/>
                    <a:pt x="187139" y="1209244"/>
                  </a:cubicBezTo>
                  <a:lnTo>
                    <a:pt x="173218" y="1211727"/>
                  </a:lnTo>
                  <a:lnTo>
                    <a:pt x="170212" y="1216537"/>
                  </a:lnTo>
                  <a:cubicBezTo>
                    <a:pt x="152169" y="1236005"/>
                    <a:pt x="127242" y="1248047"/>
                    <a:pt x="99708" y="1248047"/>
                  </a:cubicBezTo>
                  <a:cubicBezTo>
                    <a:pt x="44641" y="1248047"/>
                    <a:pt x="0" y="1199880"/>
                    <a:pt x="0" y="1140463"/>
                  </a:cubicBezTo>
                  <a:lnTo>
                    <a:pt x="6135" y="1107679"/>
                  </a:lnTo>
                  <a:lnTo>
                    <a:pt x="0" y="1100629"/>
                  </a:lnTo>
                  <a:cubicBezTo>
                    <a:pt x="0" y="1100629"/>
                    <a:pt x="277242" y="115856"/>
                    <a:pt x="332691" y="115856"/>
                  </a:cubicBezTo>
                  <a:cubicBezTo>
                    <a:pt x="332691" y="57928"/>
                    <a:pt x="443588" y="0"/>
                    <a:pt x="49903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prstClr val="white"/>
                </a:solidFill>
              </a:endParaRPr>
            </a:p>
          </p:txBody>
        </p:sp>
      </p:grpSp>
      <p:sp>
        <p:nvSpPr>
          <p:cNvPr id="16401" name="文本框 25"/>
          <p:cNvSpPr txBox="1">
            <a:spLocks noChangeArrowheads="1"/>
          </p:cNvSpPr>
          <p:nvPr/>
        </p:nvSpPr>
        <p:spPr bwMode="auto">
          <a:xfrm>
            <a:off x="5575300" y="2868613"/>
            <a:ext cx="746125" cy="3698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b="1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文本</a:t>
            </a:r>
          </a:p>
        </p:txBody>
      </p:sp>
      <p:sp>
        <p:nvSpPr>
          <p:cNvPr id="16402" name="文本框 26"/>
          <p:cNvSpPr txBox="1">
            <a:spLocks noChangeArrowheads="1"/>
          </p:cNvSpPr>
          <p:nvPr/>
        </p:nvSpPr>
        <p:spPr bwMode="auto">
          <a:xfrm>
            <a:off x="5575300" y="3673475"/>
            <a:ext cx="746125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eaLnBrk="1" hangingPunct="1"/>
            <a:r>
              <a:rPr lang="zh-CN" altLang="en-US" b="1">
                <a:solidFill>
                  <a:schemeClr val="bg1"/>
                </a:solidFill>
                <a:latin typeface="微软雅黑" pitchFamily="34" charset="-122"/>
                <a:ea typeface="微软雅黑" pitchFamily="34" charset="-122"/>
              </a:rPr>
              <a:t>文本</a:t>
            </a:r>
          </a:p>
        </p:txBody>
      </p:sp>
      <p:sp>
        <p:nvSpPr>
          <p:cNvPr id="28" name="矩形 27"/>
          <p:cNvSpPr/>
          <p:nvPr/>
        </p:nvSpPr>
        <p:spPr>
          <a:xfrm>
            <a:off x="762000" y="2466975"/>
            <a:ext cx="3267075" cy="400050"/>
          </a:xfrm>
          <a:prstGeom prst="rect">
            <a:avLst/>
          </a:prstGeom>
          <a:solidFill>
            <a:srgbClr val="C323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点击此处添加您的标题文字</a:t>
            </a:r>
          </a:p>
        </p:txBody>
      </p:sp>
      <p:sp>
        <p:nvSpPr>
          <p:cNvPr id="16404" name="TextBox 10"/>
          <p:cNvSpPr txBox="1">
            <a:spLocks noChangeArrowheads="1"/>
          </p:cNvSpPr>
          <p:nvPr/>
        </p:nvSpPr>
        <p:spPr bwMode="auto">
          <a:xfrm>
            <a:off x="687388" y="3027363"/>
            <a:ext cx="3654425" cy="7699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</a:p>
        </p:txBody>
      </p:sp>
      <p:sp>
        <p:nvSpPr>
          <p:cNvPr id="16405" name="TextBox 10"/>
          <p:cNvSpPr txBox="1">
            <a:spLocks noChangeArrowheads="1"/>
          </p:cNvSpPr>
          <p:nvPr/>
        </p:nvSpPr>
        <p:spPr bwMode="auto">
          <a:xfrm>
            <a:off x="687388" y="3862388"/>
            <a:ext cx="3654425" cy="7699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pPr algn="just" eaLnBrk="1" hangingPunct="1"/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我们工作室致力于专业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模板的发布，课件及汇报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的美化，并为您提供专业的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个性定制服务。我们秉承“给您演示的光和热”的理念，为您分担职场压力</a:t>
            </a:r>
            <a:r>
              <a:rPr lang="en-US" altLang="zh-CN" sz="1100">
                <a:latin typeface="微软雅黑" pitchFamily="34" charset="-122"/>
                <a:ea typeface="微软雅黑" pitchFamily="34" charset="-122"/>
              </a:rPr>
              <a:t>,</a:t>
            </a:r>
            <a:r>
              <a:rPr lang="zh-CN" altLang="en-US" sz="1100">
                <a:latin typeface="微软雅黑" pitchFamily="34" charset="-122"/>
                <a:ea typeface="微软雅黑" pitchFamily="34" charset="-122"/>
              </a:rPr>
              <a:t>让您的每一次亮相都信心澎湃。</a:t>
            </a:r>
          </a:p>
        </p:txBody>
      </p:sp>
    </p:spTree>
  </p:cSld>
  <p:clrMapOvr>
    <a:masterClrMapping/>
  </p:clrMapOvr>
  <p:transition spd="slow" advTm="1433"/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" presetID="12" presetClass="entr" presetSubtype="4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丫丫精饰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2|0.7"/>
</p:tagLst>
</file>

<file path=ppt/theme/theme1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360</TotalTime>
  <Words>2063</Words>
  <Application>Microsoft Office PowerPoint</Application>
  <PresentationFormat>宽屏</PresentationFormat>
  <Paragraphs>178</Paragraphs>
  <Slides>15</Slides>
  <Notes>15</Notes>
  <HiddenSlides>0</HiddenSlides>
  <MMClips>0</MMClips>
  <ScaleCrop>false</ScaleCrop>
  <HeadingPairs>
    <vt:vector size="6" baseType="variant">
      <vt:variant>
        <vt:lpstr>已用的字体</vt:lpstr>
      </vt:variant>
      <vt:variant>
        <vt:i4>5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15</vt:i4>
      </vt:variant>
    </vt:vector>
  </HeadingPairs>
  <TitlesOfParts>
    <vt:vector size="21" baseType="lpstr">
      <vt:lpstr>宋体</vt:lpstr>
      <vt:lpstr>微软雅黑</vt:lpstr>
      <vt:lpstr>Arial</vt:lpstr>
      <vt:lpstr>Calibri</vt:lpstr>
      <vt:lpstr>Calibri Light</vt:lpstr>
      <vt:lpstr>Office 主题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Base/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丫丫精饰</dc:title>
  <dc:subject>丫丫精饰</dc:subject>
  <dc:creator>丫丫精饰</dc:creator>
  <cp:keywords>https:/cyppt.taobao.com</cp:keywords>
  <dc:description>https://cyppt.taobao.com/</dc:description>
  <cp:lastModifiedBy>faith123</cp:lastModifiedBy>
  <cp:revision>28</cp:revision>
  <dcterms:created xsi:type="dcterms:W3CDTF">2014-06-15T09:23:37Z</dcterms:created>
  <dcterms:modified xsi:type="dcterms:W3CDTF">2018-08-30T02:11:53Z</dcterms:modified>
  <cp:category>https://cyppt.taobao.com/</cp:category>
</cp:coreProperties>
</file>