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9.xml" ContentType="application/vnd.openxmlformats-officedocument.presentationml.tags+xml"/>
  <Override PartName="/ppt/notesSlides/notesSlide15.xml" ContentType="application/vnd.openxmlformats-officedocument.presentationml.notesSlide+xml"/>
  <Override PartName="/ppt/tags/tag10.xml" ContentType="application/vnd.openxmlformats-officedocument.presentationml.tags+xml"/>
  <Override PartName="/ppt/notesSlides/notesSlide16.xml" ContentType="application/vnd.openxmlformats-officedocument.presentationml.notesSlide+xml"/>
  <Override PartName="/ppt/tags/tag11.xml" ContentType="application/vnd.openxmlformats-officedocument.presentationml.tags+xml"/>
  <Override PartName="/ppt/notesSlides/notesSlide17.xml" ContentType="application/vnd.openxmlformats-officedocument.presentationml.notesSlide+xml"/>
  <Override PartName="/ppt/tags/tag1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3.xml" ContentType="application/vnd.openxmlformats-officedocument.presentationml.tags+xml"/>
  <Override PartName="/ppt/notesSlides/notesSlide20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tags/tag17.xml" ContentType="application/vnd.openxmlformats-officedocument.presentationml.tags+xml"/>
  <Override PartName="/ppt/notesSlides/notesSlide24.xml" ContentType="application/vnd.openxmlformats-officedocument.presentationml.notesSlide+xml"/>
  <Override PartName="/ppt/tags/tag18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9" r:id="rId2"/>
    <p:sldId id="261" r:id="rId3"/>
    <p:sldId id="260" r:id="rId4"/>
    <p:sldId id="266" r:id="rId5"/>
    <p:sldId id="267" r:id="rId6"/>
    <p:sldId id="269" r:id="rId7"/>
    <p:sldId id="287" r:id="rId8"/>
    <p:sldId id="288" r:id="rId9"/>
    <p:sldId id="263" r:id="rId10"/>
    <p:sldId id="271" r:id="rId11"/>
    <p:sldId id="289" r:id="rId12"/>
    <p:sldId id="272" r:id="rId13"/>
    <p:sldId id="275" r:id="rId14"/>
    <p:sldId id="264" r:id="rId15"/>
    <p:sldId id="276" r:id="rId16"/>
    <p:sldId id="290" r:id="rId17"/>
    <p:sldId id="278" r:id="rId18"/>
    <p:sldId id="291" r:id="rId19"/>
    <p:sldId id="265" r:id="rId20"/>
    <p:sldId id="280" r:id="rId21"/>
    <p:sldId id="292" r:id="rId22"/>
    <p:sldId id="282" r:id="rId23"/>
    <p:sldId id="293" r:id="rId24"/>
    <p:sldId id="283" r:id="rId25"/>
    <p:sldId id="284" r:id="rId26"/>
    <p:sldId id="294" r:id="rId27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5E52"/>
    <a:srgbClr val="9CAFA9"/>
    <a:srgbClr val="E3ECD4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42" y="10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E07B8-58C0-405E-B034-BAF6F50C2D16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49A1D-06F1-4DB4-990E-638E7BC255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105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800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07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7482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792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376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3897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5859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012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750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382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0330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5242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84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9936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4547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10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494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6071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74672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0530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90793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1835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14754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3373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9837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49A1D-06F1-4DB4-990E-638E7BC255A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922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cover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半闭框 2"/>
          <p:cNvSpPr/>
          <p:nvPr userDrawn="1"/>
        </p:nvSpPr>
        <p:spPr>
          <a:xfrm rot="7981423">
            <a:off x="-60736" y="242759"/>
            <a:ext cx="720000" cy="720000"/>
          </a:xfrm>
          <a:prstGeom prst="halfFrame">
            <a:avLst>
              <a:gd name="adj1" fmla="val 15570"/>
              <a:gd name="adj2" fmla="val 15382"/>
            </a:avLst>
          </a:prstGeom>
          <a:solidFill>
            <a:srgbClr val="9CA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-190500" y="6208394"/>
            <a:ext cx="12596205" cy="643944"/>
            <a:chOff x="0" y="6208394"/>
            <a:chExt cx="12596205" cy="643944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6208394"/>
              <a:ext cx="144000" cy="643944"/>
              <a:chOff x="321974" y="373487"/>
              <a:chExt cx="144000" cy="643944"/>
            </a:xfrm>
          </p:grpSpPr>
          <p:sp>
            <p:nvSpPr>
              <p:cNvPr id="381" name="椭圆 380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82" name="椭圆 381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83" name="椭圆 382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84" name="椭圆 383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166029" y="6208394"/>
              <a:ext cx="144000" cy="643944"/>
              <a:chOff x="487253" y="371339"/>
              <a:chExt cx="144000" cy="643944"/>
            </a:xfrm>
          </p:grpSpPr>
          <p:sp>
            <p:nvSpPr>
              <p:cNvPr id="377" name="椭圆 376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8" name="椭圆 377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9" name="椭圆 378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80" name="椭圆 379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32058" y="6208394"/>
              <a:ext cx="144000" cy="643944"/>
              <a:chOff x="652532" y="369191"/>
              <a:chExt cx="144000" cy="643944"/>
            </a:xfrm>
          </p:grpSpPr>
          <p:sp>
            <p:nvSpPr>
              <p:cNvPr id="373" name="椭圆 372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4" name="椭圆 373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5" name="椭圆 374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6" name="椭圆 375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498087" y="6208394"/>
              <a:ext cx="144000" cy="643944"/>
              <a:chOff x="321974" y="373487"/>
              <a:chExt cx="144000" cy="643944"/>
            </a:xfrm>
          </p:grpSpPr>
          <p:sp>
            <p:nvSpPr>
              <p:cNvPr id="369" name="椭圆 368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0" name="椭圆 369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1" name="椭圆 370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72" name="椭圆 371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664116" y="6208394"/>
              <a:ext cx="144000" cy="643944"/>
              <a:chOff x="487253" y="371339"/>
              <a:chExt cx="144000" cy="643944"/>
            </a:xfrm>
          </p:grpSpPr>
          <p:sp>
            <p:nvSpPr>
              <p:cNvPr id="365" name="椭圆 364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6" name="椭圆 365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7" name="椭圆 366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8" name="椭圆 367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830145" y="6208394"/>
              <a:ext cx="144000" cy="643944"/>
              <a:chOff x="652532" y="369191"/>
              <a:chExt cx="144000" cy="643944"/>
            </a:xfrm>
          </p:grpSpPr>
          <p:sp>
            <p:nvSpPr>
              <p:cNvPr id="361" name="椭圆 360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2" name="椭圆 361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3" name="椭圆 362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4" name="椭圆 363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996174" y="6208394"/>
              <a:ext cx="144000" cy="643944"/>
              <a:chOff x="321974" y="373487"/>
              <a:chExt cx="144000" cy="643944"/>
            </a:xfrm>
          </p:grpSpPr>
          <p:sp>
            <p:nvSpPr>
              <p:cNvPr id="357" name="椭圆 356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8" name="椭圆 357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9" name="椭圆 358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0" name="椭圆 359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1162203" y="6208394"/>
              <a:ext cx="144000" cy="643944"/>
              <a:chOff x="487253" y="371339"/>
              <a:chExt cx="144000" cy="643944"/>
            </a:xfrm>
          </p:grpSpPr>
          <p:sp>
            <p:nvSpPr>
              <p:cNvPr id="353" name="椭圆 352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4" name="椭圆 353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5" name="椭圆 354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6" name="椭圆 355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1328232" y="6208394"/>
              <a:ext cx="144000" cy="643944"/>
              <a:chOff x="652532" y="369191"/>
              <a:chExt cx="144000" cy="643944"/>
            </a:xfrm>
          </p:grpSpPr>
          <p:sp>
            <p:nvSpPr>
              <p:cNvPr id="349" name="椭圆 348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0" name="椭圆 349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1" name="椭圆 350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2" name="椭圆 351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494261" y="6208394"/>
              <a:ext cx="144000" cy="643944"/>
              <a:chOff x="321974" y="373487"/>
              <a:chExt cx="144000" cy="643944"/>
            </a:xfrm>
          </p:grpSpPr>
          <p:sp>
            <p:nvSpPr>
              <p:cNvPr id="345" name="椭圆 344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6" name="椭圆 345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7" name="椭圆 346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8" name="椭圆 347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1660290" y="6208394"/>
              <a:ext cx="144000" cy="643944"/>
              <a:chOff x="487253" y="371339"/>
              <a:chExt cx="144000" cy="643944"/>
            </a:xfrm>
          </p:grpSpPr>
          <p:sp>
            <p:nvSpPr>
              <p:cNvPr id="341" name="椭圆 340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2" name="椭圆 341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3" name="椭圆 342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4" name="椭圆 343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1826319" y="6208394"/>
              <a:ext cx="144000" cy="643944"/>
              <a:chOff x="652532" y="369191"/>
              <a:chExt cx="144000" cy="643944"/>
            </a:xfrm>
          </p:grpSpPr>
          <p:sp>
            <p:nvSpPr>
              <p:cNvPr id="337" name="椭圆 336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8" name="椭圆 337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9" name="椭圆 338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40" name="椭圆 339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1992348" y="6208394"/>
              <a:ext cx="144000" cy="643944"/>
              <a:chOff x="321974" y="373487"/>
              <a:chExt cx="144000" cy="643944"/>
            </a:xfrm>
          </p:grpSpPr>
          <p:sp>
            <p:nvSpPr>
              <p:cNvPr id="333" name="椭圆 332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4" name="椭圆 333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5" name="椭圆 334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6" name="椭圆 335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2158377" y="6208394"/>
              <a:ext cx="144000" cy="643944"/>
              <a:chOff x="487253" y="371339"/>
              <a:chExt cx="144000" cy="643944"/>
            </a:xfrm>
          </p:grpSpPr>
          <p:sp>
            <p:nvSpPr>
              <p:cNvPr id="329" name="椭圆 328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0" name="椭圆 329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1" name="椭圆 330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32" name="椭圆 331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2324406" y="6208394"/>
              <a:ext cx="144000" cy="643944"/>
              <a:chOff x="652532" y="369191"/>
              <a:chExt cx="144000" cy="643944"/>
            </a:xfrm>
          </p:grpSpPr>
          <p:sp>
            <p:nvSpPr>
              <p:cNvPr id="325" name="椭圆 324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26" name="椭圆 325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27" name="椭圆 326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28" name="椭圆 327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2490435" y="6208394"/>
              <a:ext cx="144000" cy="643944"/>
              <a:chOff x="321974" y="373487"/>
              <a:chExt cx="144000" cy="643944"/>
            </a:xfrm>
          </p:grpSpPr>
          <p:sp>
            <p:nvSpPr>
              <p:cNvPr id="321" name="椭圆 320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22" name="椭圆 321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23" name="椭圆 322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24" name="椭圆 323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656464" y="6208394"/>
              <a:ext cx="144000" cy="643944"/>
              <a:chOff x="487253" y="371339"/>
              <a:chExt cx="144000" cy="643944"/>
            </a:xfrm>
          </p:grpSpPr>
          <p:sp>
            <p:nvSpPr>
              <p:cNvPr id="317" name="椭圆 316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8" name="椭圆 317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9" name="椭圆 318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20" name="椭圆 319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2822493" y="6208394"/>
              <a:ext cx="144000" cy="643944"/>
              <a:chOff x="652532" y="369191"/>
              <a:chExt cx="144000" cy="643944"/>
            </a:xfrm>
          </p:grpSpPr>
          <p:sp>
            <p:nvSpPr>
              <p:cNvPr id="313" name="椭圆 312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4" name="椭圆 313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5" name="椭圆 314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6" name="椭圆 315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2988522" y="6208394"/>
              <a:ext cx="144000" cy="643944"/>
              <a:chOff x="321974" y="373487"/>
              <a:chExt cx="144000" cy="643944"/>
            </a:xfrm>
          </p:grpSpPr>
          <p:sp>
            <p:nvSpPr>
              <p:cNvPr id="309" name="椭圆 308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0" name="椭圆 309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1" name="椭圆 310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12" name="椭圆 311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3154551" y="6208394"/>
              <a:ext cx="144000" cy="643944"/>
              <a:chOff x="487253" y="371339"/>
              <a:chExt cx="144000" cy="643944"/>
            </a:xfrm>
          </p:grpSpPr>
          <p:sp>
            <p:nvSpPr>
              <p:cNvPr id="305" name="椭圆 304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6" name="椭圆 305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7" name="椭圆 306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8" name="椭圆 307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3320580" y="6208394"/>
              <a:ext cx="144000" cy="643944"/>
              <a:chOff x="652532" y="369191"/>
              <a:chExt cx="144000" cy="643944"/>
            </a:xfrm>
          </p:grpSpPr>
          <p:sp>
            <p:nvSpPr>
              <p:cNvPr id="301" name="椭圆 300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2" name="椭圆 301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3" name="椭圆 302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4" name="椭圆 303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3486609" y="6208394"/>
              <a:ext cx="144000" cy="643944"/>
              <a:chOff x="321974" y="373487"/>
              <a:chExt cx="144000" cy="643944"/>
            </a:xfrm>
          </p:grpSpPr>
          <p:sp>
            <p:nvSpPr>
              <p:cNvPr id="297" name="椭圆 296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98" name="椭圆 297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99" name="椭圆 298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00" name="椭圆 299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3652638" y="6208394"/>
              <a:ext cx="144000" cy="643944"/>
              <a:chOff x="487253" y="371339"/>
              <a:chExt cx="144000" cy="643944"/>
            </a:xfrm>
          </p:grpSpPr>
          <p:sp>
            <p:nvSpPr>
              <p:cNvPr id="293" name="椭圆 292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94" name="椭圆 293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95" name="椭圆 294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96" name="椭圆 295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3818667" y="6208394"/>
              <a:ext cx="144000" cy="643944"/>
              <a:chOff x="652532" y="369191"/>
              <a:chExt cx="144000" cy="643944"/>
            </a:xfrm>
          </p:grpSpPr>
          <p:sp>
            <p:nvSpPr>
              <p:cNvPr id="289" name="椭圆 288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90" name="椭圆 289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91" name="椭圆 290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92" name="椭圆 291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3984696" y="6208394"/>
              <a:ext cx="144000" cy="643944"/>
              <a:chOff x="321974" y="373487"/>
              <a:chExt cx="144000" cy="643944"/>
            </a:xfrm>
          </p:grpSpPr>
          <p:sp>
            <p:nvSpPr>
              <p:cNvPr id="285" name="椭圆 284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6" name="椭圆 285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7" name="椭圆 286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8" name="椭圆 287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4150725" y="6208394"/>
              <a:ext cx="144000" cy="643944"/>
              <a:chOff x="487253" y="371339"/>
              <a:chExt cx="144000" cy="643944"/>
            </a:xfrm>
          </p:grpSpPr>
          <p:sp>
            <p:nvSpPr>
              <p:cNvPr id="281" name="椭圆 280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2" name="椭圆 281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3" name="椭圆 282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4" name="椭圆 283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4316754" y="6208394"/>
              <a:ext cx="144000" cy="643944"/>
              <a:chOff x="652532" y="369191"/>
              <a:chExt cx="144000" cy="643944"/>
            </a:xfrm>
          </p:grpSpPr>
          <p:sp>
            <p:nvSpPr>
              <p:cNvPr id="277" name="椭圆 276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8" name="椭圆 277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9" name="椭圆 278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80" name="椭圆 279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4482783" y="6208394"/>
              <a:ext cx="144000" cy="643944"/>
              <a:chOff x="321974" y="373487"/>
              <a:chExt cx="144000" cy="643944"/>
            </a:xfrm>
          </p:grpSpPr>
          <p:sp>
            <p:nvSpPr>
              <p:cNvPr id="273" name="椭圆 272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4" name="椭圆 273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5" name="椭圆 274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6" name="椭圆 275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648812" y="6208394"/>
              <a:ext cx="144000" cy="643944"/>
              <a:chOff x="487253" y="371339"/>
              <a:chExt cx="144000" cy="643944"/>
            </a:xfrm>
          </p:grpSpPr>
          <p:sp>
            <p:nvSpPr>
              <p:cNvPr id="269" name="椭圆 268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0" name="椭圆 269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1" name="椭圆 270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2" name="椭圆 271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4814841" y="6208394"/>
              <a:ext cx="144000" cy="643944"/>
              <a:chOff x="652532" y="369191"/>
              <a:chExt cx="144000" cy="643944"/>
            </a:xfrm>
          </p:grpSpPr>
          <p:sp>
            <p:nvSpPr>
              <p:cNvPr id="265" name="椭圆 264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66" name="椭圆 265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67" name="椭圆 266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68" name="椭圆 267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4980870" y="6208394"/>
              <a:ext cx="144000" cy="643944"/>
              <a:chOff x="321974" y="373487"/>
              <a:chExt cx="144000" cy="643944"/>
            </a:xfrm>
          </p:grpSpPr>
          <p:sp>
            <p:nvSpPr>
              <p:cNvPr id="261" name="椭圆 260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62" name="椭圆 261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63" name="椭圆 262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64" name="椭圆 263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5146899" y="6208394"/>
              <a:ext cx="144000" cy="643944"/>
              <a:chOff x="487253" y="371339"/>
              <a:chExt cx="144000" cy="643944"/>
            </a:xfrm>
          </p:grpSpPr>
          <p:sp>
            <p:nvSpPr>
              <p:cNvPr id="257" name="椭圆 256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58" name="椭圆 257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59" name="椭圆 258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60" name="椭圆 259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5312928" y="6208394"/>
              <a:ext cx="144000" cy="643944"/>
              <a:chOff x="652532" y="369191"/>
              <a:chExt cx="144000" cy="643944"/>
            </a:xfrm>
          </p:grpSpPr>
          <p:sp>
            <p:nvSpPr>
              <p:cNvPr id="253" name="椭圆 252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54" name="椭圆 253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55" name="椭圆 254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56" name="椭圆 255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5478957" y="6208394"/>
              <a:ext cx="144000" cy="643944"/>
              <a:chOff x="321974" y="373487"/>
              <a:chExt cx="144000" cy="643944"/>
            </a:xfrm>
          </p:grpSpPr>
          <p:sp>
            <p:nvSpPr>
              <p:cNvPr id="249" name="椭圆 248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50" name="椭圆 249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51" name="椭圆 250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52" name="椭圆 251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5644986" y="6208394"/>
              <a:ext cx="144000" cy="643944"/>
              <a:chOff x="487253" y="371339"/>
              <a:chExt cx="144000" cy="643944"/>
            </a:xfrm>
          </p:grpSpPr>
          <p:sp>
            <p:nvSpPr>
              <p:cNvPr id="245" name="椭圆 244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46" name="椭圆 245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47" name="椭圆 246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48" name="椭圆 247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5811015" y="6208394"/>
              <a:ext cx="144000" cy="643944"/>
              <a:chOff x="652532" y="369191"/>
              <a:chExt cx="144000" cy="643944"/>
            </a:xfrm>
          </p:grpSpPr>
          <p:sp>
            <p:nvSpPr>
              <p:cNvPr id="241" name="椭圆 240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42" name="椭圆 241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43" name="椭圆 242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44" name="椭圆 243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5977044" y="6208394"/>
              <a:ext cx="144000" cy="643944"/>
              <a:chOff x="321974" y="373487"/>
              <a:chExt cx="144000" cy="643944"/>
            </a:xfrm>
          </p:grpSpPr>
          <p:sp>
            <p:nvSpPr>
              <p:cNvPr id="237" name="椭圆 236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38" name="椭圆 237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39" name="椭圆 238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40" name="椭圆 239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143073" y="6208394"/>
              <a:ext cx="144000" cy="643944"/>
              <a:chOff x="487253" y="371339"/>
              <a:chExt cx="144000" cy="643944"/>
            </a:xfrm>
          </p:grpSpPr>
          <p:sp>
            <p:nvSpPr>
              <p:cNvPr id="233" name="椭圆 232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34" name="椭圆 233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35" name="椭圆 234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36" name="椭圆 235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6309102" y="6208394"/>
              <a:ext cx="144000" cy="643944"/>
              <a:chOff x="652532" y="369191"/>
              <a:chExt cx="144000" cy="643944"/>
            </a:xfrm>
          </p:grpSpPr>
          <p:sp>
            <p:nvSpPr>
              <p:cNvPr id="229" name="椭圆 228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30" name="椭圆 229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31" name="椭圆 230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32" name="椭圆 231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6475131" y="6208394"/>
              <a:ext cx="144000" cy="643944"/>
              <a:chOff x="321974" y="373487"/>
              <a:chExt cx="144000" cy="643944"/>
            </a:xfrm>
          </p:grpSpPr>
          <p:sp>
            <p:nvSpPr>
              <p:cNvPr id="225" name="椭圆 224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26" name="椭圆 225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27" name="椭圆 226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28" name="椭圆 227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6641160" y="6208394"/>
              <a:ext cx="144000" cy="643944"/>
              <a:chOff x="487253" y="371339"/>
              <a:chExt cx="144000" cy="643944"/>
            </a:xfrm>
          </p:grpSpPr>
          <p:sp>
            <p:nvSpPr>
              <p:cNvPr id="221" name="椭圆 220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椭圆 221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椭圆 222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椭圆 223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6807189" y="6208394"/>
              <a:ext cx="144000" cy="643944"/>
              <a:chOff x="652532" y="369191"/>
              <a:chExt cx="144000" cy="643944"/>
            </a:xfrm>
          </p:grpSpPr>
          <p:sp>
            <p:nvSpPr>
              <p:cNvPr id="217" name="椭圆 216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椭圆 217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椭圆 218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椭圆 219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6973218" y="6208394"/>
              <a:ext cx="144000" cy="643944"/>
              <a:chOff x="321974" y="373487"/>
              <a:chExt cx="144000" cy="643944"/>
            </a:xfrm>
          </p:grpSpPr>
          <p:sp>
            <p:nvSpPr>
              <p:cNvPr id="213" name="椭圆 212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椭圆 213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5" name="椭圆 214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6" name="椭圆 215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7139247" y="6208394"/>
              <a:ext cx="144000" cy="643944"/>
              <a:chOff x="487253" y="371339"/>
              <a:chExt cx="144000" cy="643944"/>
            </a:xfrm>
          </p:grpSpPr>
          <p:sp>
            <p:nvSpPr>
              <p:cNvPr id="209" name="椭圆 208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椭圆 209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椭圆 210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椭圆 211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7305276" y="6208394"/>
              <a:ext cx="144000" cy="643944"/>
              <a:chOff x="652532" y="369191"/>
              <a:chExt cx="144000" cy="643944"/>
            </a:xfrm>
          </p:grpSpPr>
          <p:sp>
            <p:nvSpPr>
              <p:cNvPr id="205" name="椭圆 204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椭圆 205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椭圆 206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椭圆 207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7471305" y="6208394"/>
              <a:ext cx="144000" cy="643944"/>
              <a:chOff x="321974" y="373487"/>
              <a:chExt cx="144000" cy="643944"/>
            </a:xfrm>
          </p:grpSpPr>
          <p:sp>
            <p:nvSpPr>
              <p:cNvPr id="201" name="椭圆 200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椭圆 201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04" name="椭圆 203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7637334" y="6208394"/>
              <a:ext cx="144000" cy="643944"/>
              <a:chOff x="487253" y="371339"/>
              <a:chExt cx="144000" cy="643944"/>
            </a:xfrm>
          </p:grpSpPr>
          <p:sp>
            <p:nvSpPr>
              <p:cNvPr id="197" name="椭圆 196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椭圆 197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椭圆 198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椭圆 199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2" name="组合 51"/>
            <p:cNvGrpSpPr/>
            <p:nvPr/>
          </p:nvGrpSpPr>
          <p:grpSpPr>
            <a:xfrm>
              <a:off x="7803363" y="6208394"/>
              <a:ext cx="144000" cy="643944"/>
              <a:chOff x="652532" y="369191"/>
              <a:chExt cx="144000" cy="643944"/>
            </a:xfrm>
          </p:grpSpPr>
          <p:sp>
            <p:nvSpPr>
              <p:cNvPr id="193" name="椭圆 192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椭圆 193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椭圆 194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96" name="椭圆 195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7969392" y="6208394"/>
              <a:ext cx="144000" cy="643944"/>
              <a:chOff x="321974" y="373487"/>
              <a:chExt cx="144000" cy="643944"/>
            </a:xfrm>
          </p:grpSpPr>
          <p:sp>
            <p:nvSpPr>
              <p:cNvPr id="189" name="椭圆 188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椭圆 189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椭圆 190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椭圆 191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8135421" y="6208394"/>
              <a:ext cx="144000" cy="643944"/>
              <a:chOff x="487253" y="371339"/>
              <a:chExt cx="144000" cy="643944"/>
            </a:xfrm>
          </p:grpSpPr>
          <p:sp>
            <p:nvSpPr>
              <p:cNvPr id="185" name="椭圆 184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椭圆 185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椭圆 186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椭圆 187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8301450" y="6208394"/>
              <a:ext cx="144000" cy="643944"/>
              <a:chOff x="652532" y="369191"/>
              <a:chExt cx="144000" cy="643944"/>
            </a:xfrm>
          </p:grpSpPr>
          <p:sp>
            <p:nvSpPr>
              <p:cNvPr id="181" name="椭圆 180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椭圆 181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椭圆 182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椭圆 183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8467479" y="6208394"/>
              <a:ext cx="144000" cy="643944"/>
              <a:chOff x="321974" y="373487"/>
              <a:chExt cx="144000" cy="643944"/>
            </a:xfrm>
          </p:grpSpPr>
          <p:sp>
            <p:nvSpPr>
              <p:cNvPr id="177" name="椭圆 176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椭圆 177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椭圆 178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椭圆 179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8633508" y="6208394"/>
              <a:ext cx="144000" cy="643944"/>
              <a:chOff x="487253" y="371339"/>
              <a:chExt cx="144000" cy="643944"/>
            </a:xfrm>
          </p:grpSpPr>
          <p:sp>
            <p:nvSpPr>
              <p:cNvPr id="173" name="椭圆 172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椭圆 173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椭圆 174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6" name="椭圆 175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8799537" y="6208394"/>
              <a:ext cx="144000" cy="643944"/>
              <a:chOff x="652532" y="369191"/>
              <a:chExt cx="144000" cy="643944"/>
            </a:xfrm>
          </p:grpSpPr>
          <p:sp>
            <p:nvSpPr>
              <p:cNvPr id="169" name="椭圆 168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椭圆 169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椭圆 170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椭圆 171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8965566" y="6208394"/>
              <a:ext cx="144000" cy="643944"/>
              <a:chOff x="321974" y="373487"/>
              <a:chExt cx="144000" cy="643944"/>
            </a:xfrm>
          </p:grpSpPr>
          <p:sp>
            <p:nvSpPr>
              <p:cNvPr id="165" name="椭圆 164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椭圆 165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椭圆 167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9131595" y="6208394"/>
              <a:ext cx="144000" cy="643944"/>
              <a:chOff x="487253" y="371339"/>
              <a:chExt cx="144000" cy="643944"/>
            </a:xfrm>
          </p:grpSpPr>
          <p:sp>
            <p:nvSpPr>
              <p:cNvPr id="161" name="椭圆 160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椭圆 161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椭圆 162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9297624" y="6208394"/>
              <a:ext cx="144000" cy="643944"/>
              <a:chOff x="652532" y="369191"/>
              <a:chExt cx="144000" cy="643944"/>
            </a:xfrm>
          </p:grpSpPr>
          <p:sp>
            <p:nvSpPr>
              <p:cNvPr id="157" name="椭圆 156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椭圆 157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椭圆 158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椭圆 159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9463653" y="6208394"/>
              <a:ext cx="144000" cy="643944"/>
              <a:chOff x="321974" y="373487"/>
              <a:chExt cx="144000" cy="643944"/>
            </a:xfrm>
          </p:grpSpPr>
          <p:sp>
            <p:nvSpPr>
              <p:cNvPr id="153" name="椭圆 152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4" name="椭圆 153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椭圆 154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椭圆 155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9629682" y="6208394"/>
              <a:ext cx="144000" cy="643944"/>
              <a:chOff x="487253" y="371339"/>
              <a:chExt cx="144000" cy="643944"/>
            </a:xfrm>
          </p:grpSpPr>
          <p:sp>
            <p:nvSpPr>
              <p:cNvPr id="149" name="椭圆 148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0" name="椭圆 149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1" name="椭圆 150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椭圆 151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9795711" y="6208394"/>
              <a:ext cx="144000" cy="643944"/>
              <a:chOff x="652532" y="369191"/>
              <a:chExt cx="144000" cy="643944"/>
            </a:xfrm>
          </p:grpSpPr>
          <p:sp>
            <p:nvSpPr>
              <p:cNvPr id="145" name="椭圆 144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椭圆 145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47" name="椭圆 146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48" name="椭圆 147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9961740" y="6208394"/>
              <a:ext cx="144000" cy="643944"/>
              <a:chOff x="652532" y="369191"/>
              <a:chExt cx="144000" cy="643944"/>
            </a:xfrm>
          </p:grpSpPr>
          <p:sp>
            <p:nvSpPr>
              <p:cNvPr id="141" name="椭圆 140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椭圆 141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椭圆 142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椭圆 143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10127769" y="6208394"/>
              <a:ext cx="144000" cy="643944"/>
              <a:chOff x="321974" y="373487"/>
              <a:chExt cx="144000" cy="643944"/>
            </a:xfrm>
          </p:grpSpPr>
          <p:sp>
            <p:nvSpPr>
              <p:cNvPr id="137" name="椭圆 136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8" name="椭圆 137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椭圆 138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40" name="椭圆 139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10293798" y="6208394"/>
              <a:ext cx="144000" cy="643944"/>
              <a:chOff x="487253" y="371339"/>
              <a:chExt cx="144000" cy="643944"/>
            </a:xfrm>
          </p:grpSpPr>
          <p:sp>
            <p:nvSpPr>
              <p:cNvPr id="133" name="椭圆 132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椭圆 133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6" name="椭圆 135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10459827" y="6208394"/>
              <a:ext cx="144000" cy="643944"/>
              <a:chOff x="652532" y="369191"/>
              <a:chExt cx="144000" cy="643944"/>
            </a:xfrm>
          </p:grpSpPr>
          <p:sp>
            <p:nvSpPr>
              <p:cNvPr id="129" name="椭圆 128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椭圆 129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椭圆 131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10625856" y="6208394"/>
              <a:ext cx="144000" cy="643944"/>
              <a:chOff x="321974" y="373487"/>
              <a:chExt cx="144000" cy="643944"/>
            </a:xfrm>
          </p:grpSpPr>
          <p:sp>
            <p:nvSpPr>
              <p:cNvPr id="125" name="椭圆 124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椭圆 125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椭圆 126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椭圆 127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10791885" y="6208394"/>
              <a:ext cx="144000" cy="643944"/>
              <a:chOff x="487253" y="371339"/>
              <a:chExt cx="144000" cy="643944"/>
            </a:xfrm>
          </p:grpSpPr>
          <p:sp>
            <p:nvSpPr>
              <p:cNvPr id="121" name="椭圆 120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椭圆 121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椭圆 122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椭圆 123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>
              <a:off x="10957914" y="6208394"/>
              <a:ext cx="144000" cy="643944"/>
              <a:chOff x="652532" y="369191"/>
              <a:chExt cx="144000" cy="643944"/>
            </a:xfrm>
          </p:grpSpPr>
          <p:sp>
            <p:nvSpPr>
              <p:cNvPr id="117" name="椭圆 116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椭圆 117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椭圆 118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椭圆 119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11123943" y="6208394"/>
              <a:ext cx="144000" cy="643944"/>
              <a:chOff x="321974" y="373487"/>
              <a:chExt cx="144000" cy="643944"/>
            </a:xfrm>
          </p:grpSpPr>
          <p:sp>
            <p:nvSpPr>
              <p:cNvPr id="113" name="椭圆 112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椭圆 113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椭圆 114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11289972" y="6208394"/>
              <a:ext cx="144000" cy="643944"/>
              <a:chOff x="487253" y="371339"/>
              <a:chExt cx="144000" cy="643944"/>
            </a:xfrm>
          </p:grpSpPr>
          <p:sp>
            <p:nvSpPr>
              <p:cNvPr id="109" name="椭圆 108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椭圆 109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椭圆 110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椭圆 111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4" name="组合 73"/>
            <p:cNvGrpSpPr/>
            <p:nvPr/>
          </p:nvGrpSpPr>
          <p:grpSpPr>
            <a:xfrm>
              <a:off x="11456001" y="6208394"/>
              <a:ext cx="144000" cy="643944"/>
              <a:chOff x="652532" y="369191"/>
              <a:chExt cx="144000" cy="643944"/>
            </a:xfrm>
          </p:grpSpPr>
          <p:sp>
            <p:nvSpPr>
              <p:cNvPr id="105" name="椭圆 104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椭圆 105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椭圆 106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11622030" y="6208394"/>
              <a:ext cx="144000" cy="643944"/>
              <a:chOff x="321974" y="373487"/>
              <a:chExt cx="144000" cy="643944"/>
            </a:xfrm>
          </p:grpSpPr>
          <p:sp>
            <p:nvSpPr>
              <p:cNvPr id="101" name="椭圆 100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椭圆 102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椭圆 103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6" name="组合 75"/>
            <p:cNvGrpSpPr/>
            <p:nvPr/>
          </p:nvGrpSpPr>
          <p:grpSpPr>
            <a:xfrm>
              <a:off x="11788059" y="6208394"/>
              <a:ext cx="144000" cy="643944"/>
              <a:chOff x="487253" y="371339"/>
              <a:chExt cx="144000" cy="643944"/>
            </a:xfrm>
          </p:grpSpPr>
          <p:sp>
            <p:nvSpPr>
              <p:cNvPr id="97" name="椭圆 96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椭圆 97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椭圆 98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椭圆 99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7" name="组合 76"/>
            <p:cNvGrpSpPr/>
            <p:nvPr/>
          </p:nvGrpSpPr>
          <p:grpSpPr>
            <a:xfrm>
              <a:off x="11954088" y="6208394"/>
              <a:ext cx="144000" cy="643944"/>
              <a:chOff x="652532" y="369191"/>
              <a:chExt cx="144000" cy="643944"/>
            </a:xfrm>
          </p:grpSpPr>
          <p:sp>
            <p:nvSpPr>
              <p:cNvPr id="93" name="椭圆 92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椭圆 93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椭圆 94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>
              <a:off x="12120117" y="6208394"/>
              <a:ext cx="144000" cy="643944"/>
              <a:chOff x="321974" y="373487"/>
              <a:chExt cx="144000" cy="643944"/>
            </a:xfrm>
          </p:grpSpPr>
          <p:sp>
            <p:nvSpPr>
              <p:cNvPr id="89" name="椭圆 88"/>
              <p:cNvSpPr/>
              <p:nvPr/>
            </p:nvSpPr>
            <p:spPr>
              <a:xfrm>
                <a:off x="321974" y="373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椭圆 89"/>
              <p:cNvSpPr/>
              <p:nvPr/>
            </p:nvSpPr>
            <p:spPr>
              <a:xfrm>
                <a:off x="321974" y="540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椭圆 90"/>
              <p:cNvSpPr/>
              <p:nvPr/>
            </p:nvSpPr>
            <p:spPr>
              <a:xfrm>
                <a:off x="321974" y="87343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321974" y="7067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12286146" y="6208394"/>
              <a:ext cx="144000" cy="643944"/>
              <a:chOff x="487253" y="371339"/>
              <a:chExt cx="144000" cy="643944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487253" y="3713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487253" y="5379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487253" y="871283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487253" y="7046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0" name="组合 79"/>
            <p:cNvGrpSpPr/>
            <p:nvPr/>
          </p:nvGrpSpPr>
          <p:grpSpPr>
            <a:xfrm>
              <a:off x="12452205" y="6208394"/>
              <a:ext cx="144000" cy="643944"/>
              <a:chOff x="652532" y="369191"/>
              <a:chExt cx="144000" cy="643944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652532" y="369191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652532" y="535839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652532" y="869135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652532" y="702487"/>
                <a:ext cx="144000" cy="144000"/>
              </a:xfrm>
              <a:prstGeom prst="ellipse">
                <a:avLst/>
              </a:prstGeom>
              <a:solidFill>
                <a:srgbClr val="E3ECD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63924034"/>
      </p:ext>
    </p:extLst>
  </p:cSld>
  <p:clrMapOvr>
    <a:masterClrMapping/>
  </p:clrMapOvr>
  <p:transition spd="slow" advTm="0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036616"/>
      </p:ext>
    </p:extLst>
  </p:cSld>
  <p:clrMapOvr>
    <a:masterClrMapping/>
  </p:clrMapOvr>
  <p:transition spd="slow" advTm="0">
    <p:cover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Tm="0">
    <p:cover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7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4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Relationship Id="rId4" Type="http://schemas.openxmlformats.org/officeDocument/2006/relationships/image" Target="../media/image21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4" Type="http://schemas.openxmlformats.org/officeDocument/2006/relationships/image" Target="../media/image22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321974" y="354418"/>
            <a:ext cx="144000" cy="643944"/>
            <a:chOff x="321974" y="373487"/>
            <a:chExt cx="144000" cy="643944"/>
          </a:xfrm>
        </p:grpSpPr>
        <p:sp>
          <p:nvSpPr>
            <p:cNvPr id="4" name="椭圆 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87709" y="354418"/>
            <a:ext cx="144000" cy="643944"/>
            <a:chOff x="487253" y="371339"/>
            <a:chExt cx="144000" cy="643944"/>
          </a:xfrm>
        </p:grpSpPr>
        <p:sp>
          <p:nvSpPr>
            <p:cNvPr id="8" name="椭圆 7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53444" y="354418"/>
            <a:ext cx="144000" cy="643944"/>
            <a:chOff x="652532" y="369191"/>
            <a:chExt cx="144000" cy="643944"/>
          </a:xfrm>
        </p:grpSpPr>
        <p:sp>
          <p:nvSpPr>
            <p:cNvPr id="12" name="椭圆 11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19179" y="354418"/>
            <a:ext cx="144000" cy="643944"/>
            <a:chOff x="321974" y="373487"/>
            <a:chExt cx="144000" cy="643944"/>
          </a:xfrm>
        </p:grpSpPr>
        <p:sp>
          <p:nvSpPr>
            <p:cNvPr id="24" name="椭圆 2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84914" y="354418"/>
            <a:ext cx="144000" cy="643944"/>
            <a:chOff x="487253" y="371339"/>
            <a:chExt cx="144000" cy="643944"/>
          </a:xfrm>
        </p:grpSpPr>
        <p:sp>
          <p:nvSpPr>
            <p:cNvPr id="29" name="椭圆 2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150649" y="354418"/>
            <a:ext cx="144000" cy="643944"/>
            <a:chOff x="652532" y="369191"/>
            <a:chExt cx="144000" cy="643944"/>
          </a:xfrm>
        </p:grpSpPr>
        <p:sp>
          <p:nvSpPr>
            <p:cNvPr id="34" name="椭圆 3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316384" y="354418"/>
            <a:ext cx="144000" cy="643944"/>
            <a:chOff x="321974" y="373487"/>
            <a:chExt cx="144000" cy="643944"/>
          </a:xfrm>
        </p:grpSpPr>
        <p:sp>
          <p:nvSpPr>
            <p:cNvPr id="39" name="椭圆 3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482119" y="354418"/>
            <a:ext cx="144000" cy="643944"/>
            <a:chOff x="487253" y="371339"/>
            <a:chExt cx="144000" cy="643944"/>
          </a:xfrm>
        </p:grpSpPr>
        <p:sp>
          <p:nvSpPr>
            <p:cNvPr id="44" name="椭圆 4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647854" y="354418"/>
            <a:ext cx="144000" cy="643944"/>
            <a:chOff x="652532" y="369191"/>
            <a:chExt cx="144000" cy="643944"/>
          </a:xfrm>
        </p:grpSpPr>
        <p:sp>
          <p:nvSpPr>
            <p:cNvPr id="49" name="椭圆 4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813589" y="354418"/>
            <a:ext cx="144000" cy="643944"/>
            <a:chOff x="321974" y="373487"/>
            <a:chExt cx="144000" cy="643944"/>
          </a:xfrm>
        </p:grpSpPr>
        <p:sp>
          <p:nvSpPr>
            <p:cNvPr id="54" name="椭圆 5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979324" y="354418"/>
            <a:ext cx="144000" cy="643944"/>
            <a:chOff x="487253" y="371339"/>
            <a:chExt cx="144000" cy="643944"/>
          </a:xfrm>
        </p:grpSpPr>
        <p:sp>
          <p:nvSpPr>
            <p:cNvPr id="59" name="椭圆 5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2145059" y="354418"/>
            <a:ext cx="144000" cy="643944"/>
            <a:chOff x="652532" y="369191"/>
            <a:chExt cx="144000" cy="643944"/>
          </a:xfrm>
        </p:grpSpPr>
        <p:sp>
          <p:nvSpPr>
            <p:cNvPr id="64" name="椭圆 6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310794" y="354418"/>
            <a:ext cx="144000" cy="643944"/>
            <a:chOff x="321974" y="373487"/>
            <a:chExt cx="144000" cy="643944"/>
          </a:xfrm>
        </p:grpSpPr>
        <p:sp>
          <p:nvSpPr>
            <p:cNvPr id="69" name="椭圆 6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476529" y="354418"/>
            <a:ext cx="144000" cy="643944"/>
            <a:chOff x="487253" y="371339"/>
            <a:chExt cx="144000" cy="643944"/>
          </a:xfrm>
        </p:grpSpPr>
        <p:sp>
          <p:nvSpPr>
            <p:cNvPr id="74" name="椭圆 7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642264" y="354418"/>
            <a:ext cx="144000" cy="643944"/>
            <a:chOff x="652532" y="369191"/>
            <a:chExt cx="144000" cy="643944"/>
          </a:xfrm>
        </p:grpSpPr>
        <p:sp>
          <p:nvSpPr>
            <p:cNvPr id="79" name="椭圆 7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807999" y="354418"/>
            <a:ext cx="144000" cy="643944"/>
            <a:chOff x="321974" y="373487"/>
            <a:chExt cx="144000" cy="643944"/>
          </a:xfrm>
        </p:grpSpPr>
        <p:sp>
          <p:nvSpPr>
            <p:cNvPr id="84" name="椭圆 8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7" name="椭圆 8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2973734" y="354418"/>
            <a:ext cx="144000" cy="643944"/>
            <a:chOff x="487253" y="371339"/>
            <a:chExt cx="144000" cy="643944"/>
          </a:xfrm>
        </p:grpSpPr>
        <p:sp>
          <p:nvSpPr>
            <p:cNvPr id="89" name="椭圆 8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2" name="椭圆 9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139469" y="354418"/>
            <a:ext cx="144000" cy="643944"/>
            <a:chOff x="652532" y="369191"/>
            <a:chExt cx="144000" cy="643944"/>
          </a:xfrm>
        </p:grpSpPr>
        <p:sp>
          <p:nvSpPr>
            <p:cNvPr id="94" name="椭圆 9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3305204" y="354418"/>
            <a:ext cx="144000" cy="643944"/>
            <a:chOff x="321974" y="373487"/>
            <a:chExt cx="144000" cy="643944"/>
          </a:xfrm>
        </p:grpSpPr>
        <p:sp>
          <p:nvSpPr>
            <p:cNvPr id="99" name="椭圆 9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3470939" y="354418"/>
            <a:ext cx="144000" cy="643944"/>
            <a:chOff x="487253" y="371339"/>
            <a:chExt cx="144000" cy="643944"/>
          </a:xfrm>
        </p:grpSpPr>
        <p:sp>
          <p:nvSpPr>
            <p:cNvPr id="104" name="椭圆 10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7" name="椭圆 10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3636674" y="354418"/>
            <a:ext cx="144000" cy="643944"/>
            <a:chOff x="652532" y="369191"/>
            <a:chExt cx="144000" cy="643944"/>
          </a:xfrm>
        </p:grpSpPr>
        <p:sp>
          <p:nvSpPr>
            <p:cNvPr id="109" name="椭圆 10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3802409" y="354418"/>
            <a:ext cx="144000" cy="643944"/>
            <a:chOff x="321974" y="373487"/>
            <a:chExt cx="144000" cy="643944"/>
          </a:xfrm>
        </p:grpSpPr>
        <p:sp>
          <p:nvSpPr>
            <p:cNvPr id="114" name="椭圆 11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3968144" y="354418"/>
            <a:ext cx="144000" cy="643944"/>
            <a:chOff x="487253" y="371339"/>
            <a:chExt cx="144000" cy="643944"/>
          </a:xfrm>
        </p:grpSpPr>
        <p:sp>
          <p:nvSpPr>
            <p:cNvPr id="119" name="椭圆 11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2" name="椭圆 12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4133879" y="354418"/>
            <a:ext cx="144000" cy="643944"/>
            <a:chOff x="652532" y="369191"/>
            <a:chExt cx="144000" cy="643944"/>
          </a:xfrm>
        </p:grpSpPr>
        <p:sp>
          <p:nvSpPr>
            <p:cNvPr id="124" name="椭圆 12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4299614" y="354418"/>
            <a:ext cx="144000" cy="643944"/>
            <a:chOff x="321974" y="373487"/>
            <a:chExt cx="144000" cy="643944"/>
          </a:xfrm>
        </p:grpSpPr>
        <p:sp>
          <p:nvSpPr>
            <p:cNvPr id="129" name="椭圆 12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2" name="椭圆 13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4465349" y="354418"/>
            <a:ext cx="144000" cy="643944"/>
            <a:chOff x="487253" y="371339"/>
            <a:chExt cx="144000" cy="643944"/>
          </a:xfrm>
        </p:grpSpPr>
        <p:sp>
          <p:nvSpPr>
            <p:cNvPr id="134" name="椭圆 13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5" name="椭圆 13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4631084" y="354418"/>
            <a:ext cx="144000" cy="643944"/>
            <a:chOff x="652532" y="369191"/>
            <a:chExt cx="144000" cy="643944"/>
          </a:xfrm>
        </p:grpSpPr>
        <p:sp>
          <p:nvSpPr>
            <p:cNvPr id="139" name="椭圆 13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4796819" y="354418"/>
            <a:ext cx="144000" cy="643944"/>
            <a:chOff x="321974" y="373487"/>
            <a:chExt cx="144000" cy="643944"/>
          </a:xfrm>
        </p:grpSpPr>
        <p:sp>
          <p:nvSpPr>
            <p:cNvPr id="144" name="椭圆 14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6" name="椭圆 14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7" name="椭圆 14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4962554" y="354418"/>
            <a:ext cx="144000" cy="643944"/>
            <a:chOff x="487253" y="371339"/>
            <a:chExt cx="144000" cy="643944"/>
          </a:xfrm>
        </p:grpSpPr>
        <p:sp>
          <p:nvSpPr>
            <p:cNvPr id="149" name="椭圆 14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0" name="椭圆 14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1" name="椭圆 15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2" name="椭圆 15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5128289" y="354418"/>
            <a:ext cx="144000" cy="643944"/>
            <a:chOff x="652532" y="369191"/>
            <a:chExt cx="144000" cy="643944"/>
          </a:xfrm>
        </p:grpSpPr>
        <p:sp>
          <p:nvSpPr>
            <p:cNvPr id="154" name="椭圆 15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5" name="椭圆 15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6" name="椭圆 15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7" name="椭圆 15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5294024" y="354418"/>
            <a:ext cx="144000" cy="643944"/>
            <a:chOff x="321974" y="373487"/>
            <a:chExt cx="144000" cy="643944"/>
          </a:xfrm>
        </p:grpSpPr>
        <p:sp>
          <p:nvSpPr>
            <p:cNvPr id="159" name="椭圆 15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0" name="椭圆 15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1" name="椭圆 16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2" name="椭圆 16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5459759" y="354418"/>
            <a:ext cx="144000" cy="643944"/>
            <a:chOff x="487253" y="371339"/>
            <a:chExt cx="144000" cy="643944"/>
          </a:xfrm>
        </p:grpSpPr>
        <p:sp>
          <p:nvSpPr>
            <p:cNvPr id="164" name="椭圆 16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5" name="椭圆 16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6" name="椭圆 16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7" name="椭圆 16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5625494" y="354418"/>
            <a:ext cx="144000" cy="643944"/>
            <a:chOff x="652532" y="369191"/>
            <a:chExt cx="144000" cy="643944"/>
          </a:xfrm>
        </p:grpSpPr>
        <p:sp>
          <p:nvSpPr>
            <p:cNvPr id="169" name="椭圆 16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0" name="椭圆 16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1" name="椭圆 17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2" name="椭圆 17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5791229" y="354418"/>
            <a:ext cx="144000" cy="643944"/>
            <a:chOff x="321974" y="373487"/>
            <a:chExt cx="144000" cy="643944"/>
          </a:xfrm>
        </p:grpSpPr>
        <p:sp>
          <p:nvSpPr>
            <p:cNvPr id="174" name="椭圆 17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5" name="椭圆 17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6" name="椭圆 17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7" name="椭圆 17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78" name="组合 177"/>
          <p:cNvGrpSpPr/>
          <p:nvPr/>
        </p:nvGrpSpPr>
        <p:grpSpPr>
          <a:xfrm>
            <a:off x="5956964" y="354418"/>
            <a:ext cx="144000" cy="643944"/>
            <a:chOff x="487253" y="371339"/>
            <a:chExt cx="144000" cy="643944"/>
          </a:xfrm>
        </p:grpSpPr>
        <p:sp>
          <p:nvSpPr>
            <p:cNvPr id="179" name="椭圆 17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0" name="椭圆 17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1" name="椭圆 18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6122699" y="354418"/>
            <a:ext cx="144000" cy="643944"/>
            <a:chOff x="652532" y="369191"/>
            <a:chExt cx="144000" cy="643944"/>
          </a:xfrm>
        </p:grpSpPr>
        <p:sp>
          <p:nvSpPr>
            <p:cNvPr id="184" name="椭圆 18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5" name="椭圆 18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6" name="椭圆 18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6288434" y="354418"/>
            <a:ext cx="144000" cy="643944"/>
            <a:chOff x="321974" y="373487"/>
            <a:chExt cx="144000" cy="643944"/>
          </a:xfrm>
        </p:grpSpPr>
        <p:sp>
          <p:nvSpPr>
            <p:cNvPr id="189" name="椭圆 18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1" name="椭圆 19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2" name="椭圆 19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6454169" y="354418"/>
            <a:ext cx="144000" cy="643944"/>
            <a:chOff x="487253" y="371339"/>
            <a:chExt cx="144000" cy="643944"/>
          </a:xfrm>
        </p:grpSpPr>
        <p:sp>
          <p:nvSpPr>
            <p:cNvPr id="194" name="椭圆 19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5" name="椭圆 19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6" name="椭圆 19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7" name="椭圆 19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98" name="组合 197"/>
          <p:cNvGrpSpPr/>
          <p:nvPr/>
        </p:nvGrpSpPr>
        <p:grpSpPr>
          <a:xfrm>
            <a:off x="6619904" y="354418"/>
            <a:ext cx="144000" cy="643944"/>
            <a:chOff x="652532" y="369191"/>
            <a:chExt cx="144000" cy="643944"/>
          </a:xfrm>
        </p:grpSpPr>
        <p:sp>
          <p:nvSpPr>
            <p:cNvPr id="199" name="椭圆 19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0" name="椭圆 19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1" name="椭圆 20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03" name="组合 202"/>
          <p:cNvGrpSpPr/>
          <p:nvPr/>
        </p:nvGrpSpPr>
        <p:grpSpPr>
          <a:xfrm>
            <a:off x="6785639" y="354418"/>
            <a:ext cx="144000" cy="643944"/>
            <a:chOff x="321974" y="373487"/>
            <a:chExt cx="144000" cy="643944"/>
          </a:xfrm>
        </p:grpSpPr>
        <p:sp>
          <p:nvSpPr>
            <p:cNvPr id="204" name="椭圆 20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5" name="椭圆 20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6" name="椭圆 20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7" name="椭圆 20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08" name="组合 207"/>
          <p:cNvGrpSpPr/>
          <p:nvPr/>
        </p:nvGrpSpPr>
        <p:grpSpPr>
          <a:xfrm>
            <a:off x="6951374" y="354418"/>
            <a:ext cx="144000" cy="643944"/>
            <a:chOff x="487253" y="371339"/>
            <a:chExt cx="144000" cy="643944"/>
          </a:xfrm>
        </p:grpSpPr>
        <p:sp>
          <p:nvSpPr>
            <p:cNvPr id="209" name="椭圆 20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0" name="椭圆 20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1" name="椭圆 21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2" name="椭圆 21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13" name="组合 212"/>
          <p:cNvGrpSpPr/>
          <p:nvPr/>
        </p:nvGrpSpPr>
        <p:grpSpPr>
          <a:xfrm>
            <a:off x="7117109" y="354418"/>
            <a:ext cx="144000" cy="643944"/>
            <a:chOff x="652532" y="369191"/>
            <a:chExt cx="144000" cy="643944"/>
          </a:xfrm>
        </p:grpSpPr>
        <p:sp>
          <p:nvSpPr>
            <p:cNvPr id="214" name="椭圆 21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5" name="椭圆 21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6" name="椭圆 21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7" name="椭圆 21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7282844" y="354418"/>
            <a:ext cx="144000" cy="643944"/>
            <a:chOff x="321974" y="373487"/>
            <a:chExt cx="144000" cy="643944"/>
          </a:xfrm>
        </p:grpSpPr>
        <p:sp>
          <p:nvSpPr>
            <p:cNvPr id="219" name="椭圆 21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0" name="椭圆 21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1" name="椭圆 22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2" name="椭圆 22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>
            <a:off x="7448579" y="354418"/>
            <a:ext cx="144000" cy="643944"/>
            <a:chOff x="487253" y="371339"/>
            <a:chExt cx="144000" cy="643944"/>
          </a:xfrm>
        </p:grpSpPr>
        <p:sp>
          <p:nvSpPr>
            <p:cNvPr id="224" name="椭圆 22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5" name="椭圆 22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6" name="椭圆 22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7" name="椭圆 22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28" name="组合 227"/>
          <p:cNvGrpSpPr/>
          <p:nvPr/>
        </p:nvGrpSpPr>
        <p:grpSpPr>
          <a:xfrm>
            <a:off x="7614314" y="354418"/>
            <a:ext cx="144000" cy="643944"/>
            <a:chOff x="652532" y="369191"/>
            <a:chExt cx="144000" cy="643944"/>
          </a:xfrm>
        </p:grpSpPr>
        <p:sp>
          <p:nvSpPr>
            <p:cNvPr id="229" name="椭圆 22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0" name="椭圆 22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1" name="椭圆 23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2" name="椭圆 23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33" name="组合 232"/>
          <p:cNvGrpSpPr/>
          <p:nvPr/>
        </p:nvGrpSpPr>
        <p:grpSpPr>
          <a:xfrm>
            <a:off x="7780049" y="354418"/>
            <a:ext cx="144000" cy="643944"/>
            <a:chOff x="321974" y="373487"/>
            <a:chExt cx="144000" cy="643944"/>
          </a:xfrm>
        </p:grpSpPr>
        <p:sp>
          <p:nvSpPr>
            <p:cNvPr id="234" name="椭圆 23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5" name="椭圆 23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6" name="椭圆 23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7" name="椭圆 23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38" name="组合 237"/>
          <p:cNvGrpSpPr/>
          <p:nvPr/>
        </p:nvGrpSpPr>
        <p:grpSpPr>
          <a:xfrm>
            <a:off x="7945784" y="354418"/>
            <a:ext cx="144000" cy="643944"/>
            <a:chOff x="487253" y="371339"/>
            <a:chExt cx="144000" cy="643944"/>
          </a:xfrm>
        </p:grpSpPr>
        <p:sp>
          <p:nvSpPr>
            <p:cNvPr id="239" name="椭圆 23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0" name="椭圆 23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1" name="椭圆 24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2" name="椭圆 24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3" name="组合 242"/>
          <p:cNvGrpSpPr/>
          <p:nvPr/>
        </p:nvGrpSpPr>
        <p:grpSpPr>
          <a:xfrm>
            <a:off x="8111519" y="354418"/>
            <a:ext cx="144000" cy="643944"/>
            <a:chOff x="652532" y="369191"/>
            <a:chExt cx="144000" cy="643944"/>
          </a:xfrm>
        </p:grpSpPr>
        <p:sp>
          <p:nvSpPr>
            <p:cNvPr id="244" name="椭圆 24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5" name="椭圆 24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6" name="椭圆 24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7" name="椭圆 24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8" name="组合 247"/>
          <p:cNvGrpSpPr/>
          <p:nvPr/>
        </p:nvGrpSpPr>
        <p:grpSpPr>
          <a:xfrm>
            <a:off x="8277254" y="354418"/>
            <a:ext cx="144000" cy="643944"/>
            <a:chOff x="321974" y="373487"/>
            <a:chExt cx="144000" cy="643944"/>
          </a:xfrm>
        </p:grpSpPr>
        <p:sp>
          <p:nvSpPr>
            <p:cNvPr id="249" name="椭圆 24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0" name="椭圆 24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1" name="椭圆 25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2" name="椭圆 25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8442989" y="354418"/>
            <a:ext cx="144000" cy="643944"/>
            <a:chOff x="487253" y="371339"/>
            <a:chExt cx="144000" cy="643944"/>
          </a:xfrm>
        </p:grpSpPr>
        <p:sp>
          <p:nvSpPr>
            <p:cNvPr id="254" name="椭圆 25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5" name="椭圆 25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6" name="椭圆 25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7" name="椭圆 25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58" name="组合 257"/>
          <p:cNvGrpSpPr/>
          <p:nvPr/>
        </p:nvGrpSpPr>
        <p:grpSpPr>
          <a:xfrm>
            <a:off x="8608724" y="354418"/>
            <a:ext cx="144000" cy="643944"/>
            <a:chOff x="652532" y="369191"/>
            <a:chExt cx="144000" cy="643944"/>
          </a:xfrm>
        </p:grpSpPr>
        <p:sp>
          <p:nvSpPr>
            <p:cNvPr id="259" name="椭圆 25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0" name="椭圆 25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1" name="椭圆 26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2" name="椭圆 26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8774459" y="354418"/>
            <a:ext cx="144000" cy="643944"/>
            <a:chOff x="321974" y="373487"/>
            <a:chExt cx="144000" cy="643944"/>
          </a:xfrm>
        </p:grpSpPr>
        <p:sp>
          <p:nvSpPr>
            <p:cNvPr id="264" name="椭圆 26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5" name="椭圆 26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6" name="椭圆 26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7" name="椭圆 26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68" name="组合 267"/>
          <p:cNvGrpSpPr/>
          <p:nvPr/>
        </p:nvGrpSpPr>
        <p:grpSpPr>
          <a:xfrm>
            <a:off x="8940194" y="354418"/>
            <a:ext cx="144000" cy="643944"/>
            <a:chOff x="487253" y="371339"/>
            <a:chExt cx="144000" cy="643944"/>
          </a:xfrm>
        </p:grpSpPr>
        <p:sp>
          <p:nvSpPr>
            <p:cNvPr id="269" name="椭圆 26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0" name="椭圆 26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1" name="椭圆 27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2" name="椭圆 27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73" name="组合 272"/>
          <p:cNvGrpSpPr/>
          <p:nvPr/>
        </p:nvGrpSpPr>
        <p:grpSpPr>
          <a:xfrm>
            <a:off x="9105929" y="354418"/>
            <a:ext cx="144000" cy="643944"/>
            <a:chOff x="652532" y="369191"/>
            <a:chExt cx="144000" cy="643944"/>
          </a:xfrm>
        </p:grpSpPr>
        <p:sp>
          <p:nvSpPr>
            <p:cNvPr id="274" name="椭圆 27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5" name="椭圆 27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6" name="椭圆 27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7" name="椭圆 27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78" name="组合 277"/>
          <p:cNvGrpSpPr/>
          <p:nvPr/>
        </p:nvGrpSpPr>
        <p:grpSpPr>
          <a:xfrm>
            <a:off x="9271664" y="354418"/>
            <a:ext cx="144000" cy="643944"/>
            <a:chOff x="321974" y="373487"/>
            <a:chExt cx="144000" cy="643944"/>
          </a:xfrm>
        </p:grpSpPr>
        <p:sp>
          <p:nvSpPr>
            <p:cNvPr id="279" name="椭圆 27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0" name="椭圆 27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1" name="椭圆 28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2" name="椭圆 28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3" name="组合 282"/>
          <p:cNvGrpSpPr/>
          <p:nvPr/>
        </p:nvGrpSpPr>
        <p:grpSpPr>
          <a:xfrm>
            <a:off x="9437399" y="354418"/>
            <a:ext cx="144000" cy="643944"/>
            <a:chOff x="487253" y="371339"/>
            <a:chExt cx="144000" cy="643944"/>
          </a:xfrm>
        </p:grpSpPr>
        <p:sp>
          <p:nvSpPr>
            <p:cNvPr id="284" name="椭圆 28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5" name="椭圆 28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6" name="椭圆 28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7" name="椭圆 28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8" name="组合 287"/>
          <p:cNvGrpSpPr/>
          <p:nvPr/>
        </p:nvGrpSpPr>
        <p:grpSpPr>
          <a:xfrm>
            <a:off x="9603134" y="354418"/>
            <a:ext cx="144000" cy="643944"/>
            <a:chOff x="652532" y="369191"/>
            <a:chExt cx="144000" cy="643944"/>
          </a:xfrm>
        </p:grpSpPr>
        <p:sp>
          <p:nvSpPr>
            <p:cNvPr id="289" name="椭圆 28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0" name="椭圆 28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1" name="椭圆 29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2" name="椭圆 29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93" name="组合 292"/>
          <p:cNvGrpSpPr/>
          <p:nvPr/>
        </p:nvGrpSpPr>
        <p:grpSpPr>
          <a:xfrm>
            <a:off x="9768869" y="354418"/>
            <a:ext cx="144000" cy="643944"/>
            <a:chOff x="321974" y="373487"/>
            <a:chExt cx="144000" cy="643944"/>
          </a:xfrm>
        </p:grpSpPr>
        <p:sp>
          <p:nvSpPr>
            <p:cNvPr id="294" name="椭圆 29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5" name="椭圆 29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6" name="椭圆 29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7" name="椭圆 29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98" name="组合 297"/>
          <p:cNvGrpSpPr/>
          <p:nvPr/>
        </p:nvGrpSpPr>
        <p:grpSpPr>
          <a:xfrm>
            <a:off x="9934604" y="354418"/>
            <a:ext cx="144000" cy="643944"/>
            <a:chOff x="487253" y="371339"/>
            <a:chExt cx="144000" cy="643944"/>
          </a:xfrm>
        </p:grpSpPr>
        <p:sp>
          <p:nvSpPr>
            <p:cNvPr id="299" name="椭圆 29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0" name="椭圆 29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1" name="椭圆 30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2" name="椭圆 30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3" name="组合 302"/>
          <p:cNvGrpSpPr/>
          <p:nvPr/>
        </p:nvGrpSpPr>
        <p:grpSpPr>
          <a:xfrm>
            <a:off x="10100339" y="354418"/>
            <a:ext cx="144000" cy="643944"/>
            <a:chOff x="652532" y="369191"/>
            <a:chExt cx="144000" cy="643944"/>
          </a:xfrm>
        </p:grpSpPr>
        <p:sp>
          <p:nvSpPr>
            <p:cNvPr id="304" name="椭圆 30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5" name="椭圆 30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6" name="椭圆 30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7" name="椭圆 30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8" name="组合 307"/>
          <p:cNvGrpSpPr/>
          <p:nvPr/>
        </p:nvGrpSpPr>
        <p:grpSpPr>
          <a:xfrm>
            <a:off x="9934604" y="1046768"/>
            <a:ext cx="144000" cy="643944"/>
            <a:chOff x="487253" y="371339"/>
            <a:chExt cx="144000" cy="643944"/>
          </a:xfrm>
        </p:grpSpPr>
        <p:sp>
          <p:nvSpPr>
            <p:cNvPr id="309" name="椭圆 30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0" name="椭圆 30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1" name="椭圆 31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2" name="椭圆 31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10100339" y="1046768"/>
            <a:ext cx="144000" cy="643944"/>
            <a:chOff x="652532" y="369191"/>
            <a:chExt cx="144000" cy="643944"/>
          </a:xfrm>
        </p:grpSpPr>
        <p:sp>
          <p:nvSpPr>
            <p:cNvPr id="314" name="椭圆 31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5" name="椭圆 31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6" name="椭圆 31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7" name="椭圆 31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18" name="组合 317"/>
          <p:cNvGrpSpPr/>
          <p:nvPr/>
        </p:nvGrpSpPr>
        <p:grpSpPr>
          <a:xfrm>
            <a:off x="9934604" y="1709502"/>
            <a:ext cx="144000" cy="643944"/>
            <a:chOff x="487253" y="371339"/>
            <a:chExt cx="144000" cy="643944"/>
          </a:xfrm>
        </p:grpSpPr>
        <p:sp>
          <p:nvSpPr>
            <p:cNvPr id="319" name="椭圆 31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0" name="椭圆 31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1" name="椭圆 32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2" name="椭圆 32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23" name="组合 322"/>
          <p:cNvGrpSpPr/>
          <p:nvPr/>
        </p:nvGrpSpPr>
        <p:grpSpPr>
          <a:xfrm>
            <a:off x="10100339" y="1709502"/>
            <a:ext cx="144000" cy="643944"/>
            <a:chOff x="652532" y="369191"/>
            <a:chExt cx="144000" cy="643944"/>
          </a:xfrm>
        </p:grpSpPr>
        <p:sp>
          <p:nvSpPr>
            <p:cNvPr id="324" name="椭圆 32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5" name="椭圆 32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6" name="椭圆 32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7" name="椭圆 32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28" name="组合 327"/>
          <p:cNvGrpSpPr/>
          <p:nvPr/>
        </p:nvGrpSpPr>
        <p:grpSpPr>
          <a:xfrm>
            <a:off x="9934604" y="2401852"/>
            <a:ext cx="144000" cy="643944"/>
            <a:chOff x="487253" y="371339"/>
            <a:chExt cx="144000" cy="643944"/>
          </a:xfrm>
        </p:grpSpPr>
        <p:sp>
          <p:nvSpPr>
            <p:cNvPr id="329" name="椭圆 32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0" name="椭圆 32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1" name="椭圆 33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2" name="椭圆 33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33" name="组合 332"/>
          <p:cNvGrpSpPr/>
          <p:nvPr/>
        </p:nvGrpSpPr>
        <p:grpSpPr>
          <a:xfrm>
            <a:off x="10100339" y="2401852"/>
            <a:ext cx="144000" cy="643944"/>
            <a:chOff x="652532" y="369191"/>
            <a:chExt cx="144000" cy="643944"/>
          </a:xfrm>
        </p:grpSpPr>
        <p:sp>
          <p:nvSpPr>
            <p:cNvPr id="334" name="椭圆 33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5" name="椭圆 33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6" name="椭圆 33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7" name="椭圆 33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0" y="991673"/>
            <a:ext cx="9913781" cy="5866327"/>
          </a:xfrm>
          <a:prstGeom prst="rect">
            <a:avLst/>
          </a:prstGeom>
          <a:solidFill>
            <a:srgbClr val="245E52"/>
          </a:solidFill>
          <a:ln>
            <a:solidFill>
              <a:srgbClr val="245E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38" name="矩形 337"/>
          <p:cNvSpPr/>
          <p:nvPr/>
        </p:nvSpPr>
        <p:spPr>
          <a:xfrm>
            <a:off x="1711178" y="1053883"/>
            <a:ext cx="7327520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5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</a:t>
            </a:r>
            <a:r>
              <a:rPr lang="en-US" altLang="zh-CN" sz="5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EPARTMENT</a:t>
            </a:r>
            <a:r>
              <a:rPr lang="zh-CN" altLang="en-US" sz="5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5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WORK</a:t>
            </a:r>
          </a:p>
          <a:p>
            <a:pPr algn="r"/>
            <a:r>
              <a:rPr lang="en-US" altLang="zh-CN" sz="54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REPORT</a:t>
            </a:r>
            <a:endParaRPr lang="zh-CN" altLang="en-US" sz="5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9" name="矩形 338"/>
          <p:cNvSpPr>
            <a:spLocks noChangeAspect="1"/>
          </p:cNvSpPr>
          <p:nvPr/>
        </p:nvSpPr>
        <p:spPr>
          <a:xfrm>
            <a:off x="891179" y="2841276"/>
            <a:ext cx="8137339" cy="2305877"/>
          </a:xfrm>
          <a:prstGeom prst="rect">
            <a:avLst/>
          </a:prstGeom>
          <a:blipFill dpi="0" rotWithShape="1">
            <a:blip r:embed="rId6"/>
            <a:srcRect/>
            <a:stretch>
              <a:fillRect t="-32939" b="-11933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1" name="文本框 340"/>
          <p:cNvSpPr txBox="1"/>
          <p:nvPr/>
        </p:nvSpPr>
        <p:spPr>
          <a:xfrm>
            <a:off x="1343291" y="5224446"/>
            <a:ext cx="76629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7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部门工作汇报模板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2" name="加藤達也 - Rhythm of port town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01691" y="-560645"/>
            <a:ext cx="430018" cy="430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39691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2"/>
                </p:tgtEl>
              </p:cMediaNode>
            </p:audio>
          </p:childTnLst>
        </p:cTn>
      </p:par>
    </p:tnLst>
    <p:bldLst>
      <p:bldP spid="338" grpId="0"/>
      <p:bldP spid="339" grpId="0" animBg="1"/>
      <p:bldP spid="34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908627" y="2331608"/>
            <a:ext cx="9616623" cy="2583292"/>
          </a:xfrm>
          <a:prstGeom prst="rect">
            <a:avLst/>
          </a:prstGeom>
          <a:solidFill>
            <a:srgbClr val="245E52"/>
          </a:solidFill>
          <a:ln>
            <a:solidFill>
              <a:srgbClr val="245E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r="50000"/>
          <a:stretch>
            <a:fillRect/>
          </a:stretch>
        </p:blipFill>
        <p:spPr>
          <a:xfrm>
            <a:off x="1028751" y="629739"/>
            <a:ext cx="2298879" cy="32374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l="50000"/>
          <a:stretch>
            <a:fillRect/>
          </a:stretch>
        </p:blipFill>
        <p:spPr>
          <a:xfrm>
            <a:off x="3426380" y="629739"/>
            <a:ext cx="2298879" cy="3237411"/>
          </a:xfrm>
          <a:prstGeom prst="rect">
            <a:avLst/>
          </a:prstGeom>
        </p:spPr>
      </p:pic>
      <p:sp>
        <p:nvSpPr>
          <p:cNvPr id="11" name="ïŝļidé"/>
          <p:cNvSpPr/>
          <p:nvPr/>
        </p:nvSpPr>
        <p:spPr>
          <a:xfrm>
            <a:off x="2079689" y="4019550"/>
            <a:ext cx="2579082" cy="742950"/>
          </a:xfrm>
          <a:prstGeom prst="rect">
            <a:avLst/>
          </a:prstGeom>
        </p:spPr>
        <p:txBody>
          <a:bodyPr wrap="square" anchor="ctr">
            <a:normAutofit fontScale="92500" lnSpcReduction="20000"/>
          </a:bodyPr>
          <a:lstStyle/>
          <a:p>
            <a:pPr algn="ctr"/>
            <a:r>
              <a:rPr lang="zh-CN" altLang="en-US" sz="5400" b="1" spc="3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目 录</a:t>
            </a:r>
            <a:endParaRPr lang="zh-CN" altLang="en-US" sz="5400" b="1" spc="3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íŝ1ïḑè"/>
          <p:cNvSpPr/>
          <p:nvPr/>
        </p:nvSpPr>
        <p:spPr bwMode="auto">
          <a:xfrm>
            <a:off x="1908627" y="4980967"/>
            <a:ext cx="3238267" cy="770375"/>
          </a:xfrm>
          <a:prstGeom prst="rect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none" lIns="91440" tIns="45720" rIns="91440" bIns="45720" anchor="ctr" anchorCtr="1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CN" altLang="en-US" sz="2400" b="1" dirty="0" smtClean="0">
                <a:ea typeface="微软雅黑" panose="020B0503020204020204" pitchFamily="34" charset="-122"/>
              </a:rPr>
              <a:t>前期工作亮点</a:t>
            </a:r>
            <a:endParaRPr lang="zh-CN" altLang="en-US" sz="2400" b="1" dirty="0">
              <a:ea typeface="微软雅黑" panose="020B0503020204020204" pitchFamily="34" charset="-122"/>
            </a:endParaRPr>
          </a:p>
        </p:txBody>
      </p:sp>
      <p:sp>
        <p:nvSpPr>
          <p:cNvPr id="13" name="ïşlïḍê"/>
          <p:cNvSpPr/>
          <p:nvPr/>
        </p:nvSpPr>
        <p:spPr bwMode="auto">
          <a:xfrm>
            <a:off x="1908627" y="5719143"/>
            <a:ext cx="3238267" cy="770375"/>
          </a:xfrm>
          <a:prstGeom prst="rect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none" lIns="91440" tIns="45720" rIns="91440" bIns="4572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400" b="1" dirty="0" smtClean="0">
                <a:ea typeface="微软雅黑" panose="020B0503020204020204" pitchFamily="34" charset="-122"/>
              </a:rPr>
              <a:t>主要做法经验</a:t>
            </a:r>
            <a:endParaRPr lang="zh-CN" altLang="en-US" sz="2400" b="1" dirty="0">
              <a:ea typeface="微软雅黑" panose="020B0503020204020204" pitchFamily="34" charset="-122"/>
            </a:endParaRPr>
          </a:p>
        </p:txBody>
      </p:sp>
      <p:sp>
        <p:nvSpPr>
          <p:cNvPr id="14" name="îṣḻîḋé"/>
          <p:cNvSpPr/>
          <p:nvPr/>
        </p:nvSpPr>
        <p:spPr bwMode="auto">
          <a:xfrm>
            <a:off x="5012273" y="4993918"/>
            <a:ext cx="3238267" cy="770375"/>
          </a:xfrm>
          <a:prstGeom prst="rect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none" lIns="91440" tIns="45720" rIns="91440" bIns="4572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400" b="1" dirty="0" smtClean="0">
                <a:ea typeface="微软雅黑" panose="020B0503020204020204" pitchFamily="34" charset="-122"/>
              </a:rPr>
              <a:t>当前形式分析</a:t>
            </a:r>
            <a:endParaRPr lang="zh-CN" altLang="en-US" sz="2400" b="1" dirty="0">
              <a:ea typeface="微软雅黑" panose="020B0503020204020204" pitchFamily="34" charset="-122"/>
            </a:endParaRPr>
          </a:p>
        </p:txBody>
      </p:sp>
      <p:sp>
        <p:nvSpPr>
          <p:cNvPr id="15" name="ïṧḷiḑé"/>
          <p:cNvSpPr/>
          <p:nvPr/>
        </p:nvSpPr>
        <p:spPr bwMode="auto">
          <a:xfrm>
            <a:off x="5012273" y="5732094"/>
            <a:ext cx="3238267" cy="770375"/>
          </a:xfrm>
          <a:prstGeom prst="rect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none" lIns="91440" tIns="45720" rIns="91440" bIns="45720" anchor="ctr" anchorCtr="1" forceAA="0" compatLnSpc="1">
            <a:prstTxWarp prst="textNoShape">
              <a:avLst/>
            </a:prstTxWarp>
            <a:noAutofit/>
          </a:bodyPr>
          <a:lstStyle/>
          <a:p>
            <a:r>
              <a:rPr lang="zh-CN" altLang="en-US" sz="2400" b="1" dirty="0" smtClean="0">
                <a:ea typeface="微软雅黑" panose="020B0503020204020204" pitchFamily="34" charset="-122"/>
              </a:rPr>
              <a:t>下步工作重点</a:t>
            </a:r>
            <a:endParaRPr lang="zh-CN" altLang="en-US" sz="2400" b="1" dirty="0"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3037328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749868" y="609599"/>
            <a:ext cx="10692263" cy="3365457"/>
          </a:xfrm>
          <a:prstGeom prst="rect">
            <a:avLst/>
          </a:prstGeom>
          <a:blipFill dpi="0" rotWithShape="1">
            <a:blip r:embed="rId3"/>
            <a:srcRect/>
            <a:stretch>
              <a:fillRect l="-70" t="-32371" r="-70" b="-4633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3238500"/>
            <a:ext cx="11442131" cy="3124200"/>
          </a:xfrm>
          <a:prstGeom prst="rect">
            <a:avLst/>
          </a:prstGeom>
          <a:solidFill>
            <a:srgbClr val="245E52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半闭框 4"/>
          <p:cNvSpPr/>
          <p:nvPr/>
        </p:nvSpPr>
        <p:spPr>
          <a:xfrm rot="7981423">
            <a:off x="9102326" y="4576978"/>
            <a:ext cx="1260000" cy="1260000"/>
          </a:xfrm>
          <a:prstGeom prst="halfFrame">
            <a:avLst>
              <a:gd name="adj1" fmla="val 9896"/>
              <a:gd name="adj2" fmla="val 9966"/>
            </a:avLst>
          </a:prstGeom>
          <a:solidFill>
            <a:srgbClr val="9CA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9868" y="4507158"/>
            <a:ext cx="634019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000" b="1" dirty="0">
                <a:solidFill>
                  <a:schemeClr val="bg1"/>
                </a:solidFill>
                <a:ea typeface="微软雅黑" panose="020B0503020204020204" pitchFamily="34" charset="-122"/>
              </a:rPr>
              <a:t>前期工作亮点</a:t>
            </a:r>
          </a:p>
        </p:txBody>
      </p:sp>
    </p:spTree>
    <p:extLst>
      <p:ext uri="{BB962C8B-B14F-4D97-AF65-F5344CB8AC3E}">
        <p14:creationId xmlns:p14="http://schemas.microsoft.com/office/powerpoint/2010/main" val="2394374258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904372" y="770804"/>
            <a:ext cx="10383255" cy="4658447"/>
          </a:xfrm>
          <a:prstGeom prst="rect">
            <a:avLst/>
          </a:prstGeom>
          <a:blipFill dpi="0" rotWithShape="1">
            <a:blip r:embed="rId3"/>
            <a:srcRect/>
            <a:stretch>
              <a:fillRect t="-24072" b="-2394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800722" y="2654089"/>
            <a:ext cx="1486905" cy="3611991"/>
          </a:xfrm>
          <a:prstGeom prst="rect">
            <a:avLst/>
          </a:prstGeom>
          <a:solidFill>
            <a:srgbClr val="245E52"/>
          </a:solidFill>
          <a:ln>
            <a:solidFill>
              <a:srgbClr val="245E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04371" y="5601384"/>
            <a:ext cx="4058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52546" y="5601384"/>
            <a:ext cx="40581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4455434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5010150" y="1856246"/>
            <a:ext cx="6800850" cy="4482183"/>
          </a:xfrm>
          <a:prstGeom prst="rect">
            <a:avLst/>
          </a:prstGeom>
          <a:blipFill dpi="0" rotWithShape="1">
            <a:blip r:embed="rId3"/>
            <a:srcRect/>
            <a:stretch>
              <a:fillRect t="-2" b="-75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42443" y="944808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45E52"/>
                </a:solidFill>
                <a:ea typeface="微软雅黑" panose="020B0503020204020204" pitchFamily="34" charset="-122"/>
              </a:rPr>
              <a:t>前期工作亮点</a:t>
            </a:r>
          </a:p>
        </p:txBody>
      </p:sp>
      <p:sp>
        <p:nvSpPr>
          <p:cNvPr id="6" name="矩形 5"/>
          <p:cNvSpPr/>
          <p:nvPr/>
        </p:nvSpPr>
        <p:spPr>
          <a:xfrm>
            <a:off x="842442" y="2061143"/>
            <a:ext cx="3596208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42442" y="3000681"/>
            <a:ext cx="3596208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42442" y="4493845"/>
            <a:ext cx="3596208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此部分内容作为文字排版占位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显示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9949336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d11f98b-2353-4b2c-a0bf-8ffcc3a1568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64923" y="1504950"/>
            <a:ext cx="9462154" cy="4154488"/>
            <a:chOff x="791584" y="1433088"/>
            <a:chExt cx="10667132" cy="4683550"/>
          </a:xfrm>
        </p:grpSpPr>
        <p:sp>
          <p:nvSpPr>
            <p:cNvPr id="4" name="ïşḷiḓé"/>
            <p:cNvSpPr txBox="1">
              <a:spLocks/>
            </p:cNvSpPr>
            <p:nvPr/>
          </p:nvSpPr>
          <p:spPr>
            <a:xfrm>
              <a:off x="3003227" y="1438943"/>
              <a:ext cx="753411" cy="984885"/>
            </a:xfrm>
            <a:prstGeom prst="rect">
              <a:avLst/>
            </a:prstGeom>
          </p:spPr>
          <p:txBody>
            <a:bodyPr wrap="none" lIns="0" tIns="0" rIns="0" bIns="0" anchor="b">
              <a:normAutofit fontScale="92500" lnSpcReduction="1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6400" b="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5" name="iŝḷïde"/>
            <p:cNvSpPr txBox="1">
              <a:spLocks/>
            </p:cNvSpPr>
            <p:nvPr/>
          </p:nvSpPr>
          <p:spPr>
            <a:xfrm>
              <a:off x="8443969" y="1433088"/>
              <a:ext cx="852798" cy="984885"/>
            </a:xfrm>
            <a:prstGeom prst="rect">
              <a:avLst/>
            </a:prstGeom>
          </p:spPr>
          <p:txBody>
            <a:bodyPr wrap="none" lIns="0" tIns="0" rIns="0" bIns="0" anchor="b">
              <a:normAutofit fontScale="92500" lnSpcReduction="10000"/>
            </a:bodyPr>
            <a:lstStyle/>
            <a:p>
              <a:pPr>
                <a:spcBef>
                  <a:spcPct val="0"/>
                </a:spcBef>
                <a:defRPr/>
              </a:pPr>
              <a:r>
                <a:rPr lang="en-US" sz="6400" b="0">
                  <a:solidFill>
                    <a:schemeClr val="accent2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6" name="ïśľîdê"/>
            <p:cNvSpPr>
              <a:spLocks/>
            </p:cNvSpPr>
            <p:nvPr/>
          </p:nvSpPr>
          <p:spPr bwMode="auto">
            <a:xfrm>
              <a:off x="1465786" y="3409214"/>
              <a:ext cx="3828293" cy="2579554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i$líďê"/>
            <p:cNvGrpSpPr/>
            <p:nvPr/>
          </p:nvGrpSpPr>
          <p:grpSpPr>
            <a:xfrm>
              <a:off x="791584" y="5890928"/>
              <a:ext cx="5176696" cy="225710"/>
              <a:chOff x="4462463" y="2425701"/>
              <a:chExt cx="2803525" cy="122237"/>
            </a:xfrm>
          </p:grpSpPr>
          <p:sp>
            <p:nvSpPr>
              <p:cNvPr id="23" name="îŝlîďè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îŝḻîďe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Sļíḋé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íSlîḑê"/>
            <p:cNvSpPr txBox="1">
              <a:spLocks/>
            </p:cNvSpPr>
            <p:nvPr/>
          </p:nvSpPr>
          <p:spPr>
            <a:xfrm>
              <a:off x="1618213" y="3556036"/>
              <a:ext cx="3535163" cy="2180896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r>
                <a:rPr lang="en-US"/>
                <a:t>Image Holder</a:t>
              </a:r>
            </a:p>
          </p:txBody>
        </p:sp>
        <p:sp>
          <p:nvSpPr>
            <p:cNvPr id="9" name="íś1iḋé"/>
            <p:cNvSpPr/>
            <p:nvPr/>
          </p:nvSpPr>
          <p:spPr>
            <a:xfrm>
              <a:off x="1630598" y="3634517"/>
              <a:ext cx="3498668" cy="2089860"/>
            </a:xfrm>
            <a:prstGeom prst="rect">
              <a:avLst/>
            </a:prstGeom>
            <a:blipFill>
              <a:blip r:embed="rId4"/>
              <a:srcRect/>
              <a:stretch>
                <a:fillRect t="-5844" b="-576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1ïḋe"/>
            <p:cNvSpPr>
              <a:spLocks/>
            </p:cNvSpPr>
            <p:nvPr/>
          </p:nvSpPr>
          <p:spPr bwMode="auto">
            <a:xfrm>
              <a:off x="6956222" y="3409214"/>
              <a:ext cx="3828293" cy="2579554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îṥḻiḑe"/>
            <p:cNvGrpSpPr/>
            <p:nvPr/>
          </p:nvGrpSpPr>
          <p:grpSpPr>
            <a:xfrm>
              <a:off x="6282020" y="5890928"/>
              <a:ext cx="5176696" cy="225710"/>
              <a:chOff x="4462463" y="2425701"/>
              <a:chExt cx="2803525" cy="122237"/>
            </a:xfrm>
          </p:grpSpPr>
          <p:sp>
            <p:nvSpPr>
              <p:cNvPr id="20" name="îṡ1íḍe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ïṩḻîḍe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íṣḻïdê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îSlídé"/>
            <p:cNvSpPr txBox="1">
              <a:spLocks/>
            </p:cNvSpPr>
            <p:nvPr/>
          </p:nvSpPr>
          <p:spPr>
            <a:xfrm>
              <a:off x="7108650" y="3543801"/>
              <a:ext cx="3535163" cy="2180896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r>
                <a:rPr lang="en-US"/>
                <a:t>Image Holder</a:t>
              </a:r>
            </a:p>
          </p:txBody>
        </p:sp>
        <p:sp>
          <p:nvSpPr>
            <p:cNvPr id="13" name="íṥľíḍê"/>
            <p:cNvSpPr/>
            <p:nvPr/>
          </p:nvSpPr>
          <p:spPr>
            <a:xfrm>
              <a:off x="7108650" y="3634517"/>
              <a:ext cx="3498668" cy="2089860"/>
            </a:xfrm>
            <a:prstGeom prst="rect">
              <a:avLst/>
            </a:prstGeom>
            <a:blipFill>
              <a:blip r:embed="rId5"/>
              <a:srcRect/>
              <a:stretch>
                <a:fillRect t="-5844" b="-576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isḻiḍê"/>
            <p:cNvGrpSpPr/>
            <p:nvPr/>
          </p:nvGrpSpPr>
          <p:grpSpPr>
            <a:xfrm>
              <a:off x="2107637" y="2298801"/>
              <a:ext cx="2544591" cy="822789"/>
              <a:chOff x="7132902" y="1713442"/>
              <a:chExt cx="4008764" cy="822789"/>
            </a:xfrm>
          </p:grpSpPr>
          <p:sp>
            <p:nvSpPr>
              <p:cNvPr id="18" name="iśḻíḓê"/>
              <p:cNvSpPr txBox="1"/>
              <p:nvPr/>
            </p:nvSpPr>
            <p:spPr>
              <a:xfrm>
                <a:off x="7132902" y="1713442"/>
                <a:ext cx="400876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100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9" name="í$ļiḓe"/>
              <p:cNvSpPr txBox="1"/>
              <p:nvPr/>
            </p:nvSpPr>
            <p:spPr>
              <a:xfrm>
                <a:off x="7132902" y="2090468"/>
                <a:ext cx="4008764" cy="445763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rgbClr val="000000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rgbClr val="000000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rgbClr val="000000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5" name="íṩľiḋe"/>
            <p:cNvGrpSpPr/>
            <p:nvPr/>
          </p:nvGrpSpPr>
          <p:grpSpPr>
            <a:xfrm>
              <a:off x="7598073" y="2298801"/>
              <a:ext cx="2544591" cy="822789"/>
              <a:chOff x="7132902" y="1713442"/>
              <a:chExt cx="4008764" cy="822789"/>
            </a:xfrm>
          </p:grpSpPr>
          <p:sp>
            <p:nvSpPr>
              <p:cNvPr id="16" name="išḷiḑé"/>
              <p:cNvSpPr txBox="1"/>
              <p:nvPr/>
            </p:nvSpPr>
            <p:spPr>
              <a:xfrm>
                <a:off x="7132902" y="1713442"/>
                <a:ext cx="4008764" cy="307777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100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7" name="î$ḻiḍe"/>
              <p:cNvSpPr txBox="1"/>
              <p:nvPr/>
            </p:nvSpPr>
            <p:spPr>
              <a:xfrm>
                <a:off x="7132902" y="2090468"/>
                <a:ext cx="4008764" cy="445763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lvl="0" algn="ct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rgbClr val="000000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rgbClr val="000000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solidFill>
                      <a:srgbClr val="000000"/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sp>
        <p:nvSpPr>
          <p:cNvPr id="26" name="矩形 25"/>
          <p:cNvSpPr/>
          <p:nvPr/>
        </p:nvSpPr>
        <p:spPr>
          <a:xfrm>
            <a:off x="895770" y="295021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45E52"/>
                </a:solidFill>
                <a:ea typeface="微软雅黑" panose="020B0503020204020204" pitchFamily="34" charset="-122"/>
              </a:rPr>
              <a:t>前期工作亮点</a:t>
            </a:r>
          </a:p>
        </p:txBody>
      </p:sp>
    </p:spTree>
    <p:extLst>
      <p:ext uri="{BB962C8B-B14F-4D97-AF65-F5344CB8AC3E}">
        <p14:creationId xmlns:p14="http://schemas.microsoft.com/office/powerpoint/2010/main" val="2885517871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669925" y="0"/>
            <a:ext cx="11522075" cy="5945399"/>
            <a:chOff x="669925" y="0"/>
            <a:chExt cx="11522075" cy="5945399"/>
          </a:xfrm>
        </p:grpSpPr>
        <p:grpSp>
          <p:nvGrpSpPr>
            <p:cNvPr id="3" name="0ef04bb3-25b7-4549-a82a-1dd1ac88690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669925" y="0"/>
              <a:ext cx="11522075" cy="5945399"/>
              <a:chOff x="669925" y="0"/>
              <a:chExt cx="11522075" cy="5945399"/>
            </a:xfrm>
          </p:grpSpPr>
          <p:sp>
            <p:nvSpPr>
              <p:cNvPr id="4" name="íṥḷï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E6F4E22-34C7-49BE-9A21-597DE5BD310B}"/>
                  </a:ext>
                </a:extLst>
              </p:cNvPr>
              <p:cNvSpPr/>
              <p:nvPr/>
            </p:nvSpPr>
            <p:spPr bwMode="auto">
              <a:xfrm>
                <a:off x="7337981" y="0"/>
                <a:ext cx="4854019" cy="5589000"/>
              </a:xfrm>
              <a:prstGeom prst="rect">
                <a:avLst/>
              </a:prstGeom>
              <a:blipFill>
                <a:blip r:embed="rId4"/>
                <a:srcRect/>
                <a:stretch>
                  <a:fillRect l="-52485" r="-52211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" name="îSlí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816188C-559A-4DF9-866E-925CBEDB6690}"/>
                  </a:ext>
                </a:extLst>
              </p:cNvPr>
              <p:cNvSpPr/>
              <p:nvPr/>
            </p:nvSpPr>
            <p:spPr bwMode="auto">
              <a:xfrm>
                <a:off x="7337981" y="3191500"/>
                <a:ext cx="4854019" cy="2400300"/>
              </a:xfrm>
              <a:prstGeom prst="rect">
                <a:avLst/>
              </a:prstGeom>
              <a:solidFill>
                <a:schemeClr val="tx1">
                  <a:alpha val="80000"/>
                </a:schemeClr>
              </a:solidFill>
              <a:ln w="38100">
                <a:noFill/>
              </a:ln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6" name="îsľi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40A637D-AFCB-4809-BC15-E8874BAC690E}"/>
                  </a:ext>
                </a:extLst>
              </p:cNvPr>
              <p:cNvGrpSpPr/>
              <p:nvPr/>
            </p:nvGrpSpPr>
            <p:grpSpPr>
              <a:xfrm>
                <a:off x="7536000" y="3401650"/>
                <a:ext cx="4303744" cy="1979999"/>
                <a:chOff x="669924" y="2079000"/>
                <a:chExt cx="3676892" cy="1979999"/>
              </a:xfrm>
            </p:grpSpPr>
            <p:sp>
              <p:nvSpPr>
                <p:cNvPr id="22" name="ïšḻíď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5B4E8B0-BA12-42C1-AD82-EFCA7F1132F2}"/>
                    </a:ext>
                  </a:extLst>
                </p:cNvPr>
                <p:cNvSpPr txBox="1"/>
                <p:nvPr/>
              </p:nvSpPr>
              <p:spPr>
                <a:xfrm>
                  <a:off x="669925" y="2079000"/>
                  <a:ext cx="3423166" cy="855000"/>
                </a:xfrm>
                <a:prstGeom prst="rect">
                  <a:avLst/>
                </a:prstGeom>
                <a:noFill/>
              </p:spPr>
              <p:txBody>
                <a:bodyPr wrap="none" lIns="90000" tIns="46800" rIns="90000" bIns="46800" rtlCol="0" anchor="ctr" anchorCtr="0">
                  <a:normAutofit/>
                </a:bodyPr>
                <a:lstStyle/>
                <a:p>
                  <a:r>
                    <a:rPr lang="zh-CN" altLang="en-US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请在</a:t>
                  </a:r>
                  <a:endParaRPr lang="en-US" altLang="zh-CN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  <a:p>
                  <a:r>
                    <a:rPr lang="zh-CN" altLang="en-US" sz="2000" b="1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形状中填充图片</a:t>
                  </a:r>
                </a:p>
              </p:txBody>
            </p:sp>
            <p:sp>
              <p:nvSpPr>
                <p:cNvPr id="23" name="ísḻïḑ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E81DA1A-832E-4CCE-8C78-2C3D91519C8B}"/>
                    </a:ext>
                  </a:extLst>
                </p:cNvPr>
                <p:cNvSpPr txBox="1"/>
                <p:nvPr/>
              </p:nvSpPr>
              <p:spPr>
                <a:xfrm>
                  <a:off x="669924" y="2934000"/>
                  <a:ext cx="3676892" cy="1124999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rtlCol="0">
                  <a:normAutofit/>
                </a:bodyPr>
                <a:lstStyle/>
                <a:p>
                  <a:pPr algn="just">
                    <a:lnSpc>
                      <a:spcPct val="150000"/>
                    </a:lnSpc>
                  </a:pPr>
                  <a:r>
                    <a:rPr lang="en-US" altLang="zh-CN" sz="12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1.</a:t>
                  </a:r>
                  <a:r>
                    <a:rPr lang="zh-CN" altLang="en-US" sz="12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单击要填充的形状；</a:t>
                  </a:r>
                  <a:r>
                    <a:rPr lang="en-US" altLang="zh-CN" sz="12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2.</a:t>
                  </a:r>
                  <a:r>
                    <a:rPr lang="zh-CN" altLang="en-US" sz="12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在“格式”选项卡上的“形状样式”组中，单击“形状填充”旁边的箭头，然后单击「图片或纹理填充</a:t>
                  </a:r>
                  <a:r>
                    <a:rPr lang="zh-CN" altLang="en-US" sz="1200" dirty="0" smtClean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」</a:t>
                  </a:r>
                  <a:endParaRPr lang="zh-CN" altLang="en-US" sz="1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cxnSp>
            <p:nvCxnSpPr>
              <p:cNvPr id="8" name="直接连接符 7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A6D352E-C56E-47AB-8719-B20B74F03F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9925" y="2479336"/>
                <a:ext cx="6371075" cy="0"/>
              </a:xfrm>
              <a:prstGeom prst="line">
                <a:avLst/>
              </a:prstGeom>
              <a:ln w="3175" cap="rnd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" name="ïṧlï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4CADF61-9842-41F5-BF0C-EA74AE3C6AB6}"/>
                  </a:ext>
                </a:extLst>
              </p:cNvPr>
              <p:cNvGrpSpPr/>
              <p:nvPr/>
            </p:nvGrpSpPr>
            <p:grpSpPr>
              <a:xfrm>
                <a:off x="714406" y="2914315"/>
                <a:ext cx="6461594" cy="1464849"/>
                <a:chOff x="714406" y="2850815"/>
                <a:chExt cx="6461594" cy="1464849"/>
              </a:xfrm>
            </p:grpSpPr>
            <p:sp>
              <p:nvSpPr>
                <p:cNvPr id="17" name="íṣliď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32ADA30-2452-484C-94C4-33ACC00CB80F}"/>
                    </a:ext>
                  </a:extLst>
                </p:cNvPr>
                <p:cNvSpPr txBox="1"/>
                <p:nvPr/>
              </p:nvSpPr>
              <p:spPr>
                <a:xfrm>
                  <a:off x="1551387" y="3322635"/>
                  <a:ext cx="5624613" cy="993029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rtlCol="0">
                  <a:norm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1.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选中</a:t>
                  </a:r>
                  <a:r>
                    <a: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页面中图示里的图标（可按住</a:t>
                  </a:r>
                  <a:r>
                    <a: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shift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键多选）；</a:t>
                  </a:r>
                  <a:r>
                    <a: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2.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在</a:t>
                  </a:r>
                  <a:r>
                    <a:rPr lang="en-US" altLang="zh-CN" sz="1200" dirty="0" err="1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iSlide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菜单面板打开“图标库”，单击左键即可进行替换操作</a:t>
                  </a:r>
                  <a:r>
                    <a:rPr lang="zh-CN" altLang="en-US" sz="1200" dirty="0" smtClean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；</a:t>
                  </a:r>
                  <a:endPara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ïśľîḍ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94FBE1-701D-4596-8E0D-66791AE72DF9}"/>
                    </a:ext>
                  </a:extLst>
                </p:cNvPr>
                <p:cNvSpPr txBox="1"/>
                <p:nvPr/>
              </p:nvSpPr>
              <p:spPr>
                <a:xfrm>
                  <a:off x="1551387" y="2850815"/>
                  <a:ext cx="5624613" cy="4718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替换图示中的图标</a:t>
                  </a:r>
                </a:p>
              </p:txBody>
            </p:sp>
            <p:grpSp>
              <p:nvGrpSpPr>
                <p:cNvPr id="19" name="í$ḻíḋ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50AB6F3-5E56-4E24-A347-62E2F2BCFA75}"/>
                    </a:ext>
                  </a:extLst>
                </p:cNvPr>
                <p:cNvGrpSpPr/>
                <p:nvPr/>
              </p:nvGrpSpPr>
              <p:grpSpPr>
                <a:xfrm>
                  <a:off x="714406" y="2889084"/>
                  <a:ext cx="675000" cy="675005"/>
                  <a:chOff x="7209746" y="4153276"/>
                  <a:chExt cx="675000" cy="675005"/>
                </a:xfrm>
              </p:grpSpPr>
              <p:sp>
                <p:nvSpPr>
                  <p:cNvPr id="20" name="îšľíḍê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E3D7FD9-88B6-4E2F-89B0-1E634444768B}"/>
                      </a:ext>
                    </a:extLst>
                  </p:cNvPr>
                  <p:cNvSpPr/>
                  <p:nvPr/>
                </p:nvSpPr>
                <p:spPr>
                  <a:xfrm>
                    <a:off x="7209746" y="4153276"/>
                    <a:ext cx="675000" cy="675005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381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189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377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566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754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5943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131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320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509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/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21" name="îṡ1îḍè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824E05-2747-459F-B9B8-476628F9C4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75153" y="4322040"/>
                    <a:ext cx="344185" cy="337474"/>
                  </a:xfrm>
                  <a:custGeom>
                    <a:avLst/>
                    <a:gdLst>
                      <a:gd name="T0" fmla="*/ 1312 w 1990"/>
                      <a:gd name="T1" fmla="*/ 1552 h 1954"/>
                      <a:gd name="T2" fmla="*/ 291 w 1990"/>
                      <a:gd name="T3" fmla="*/ 1746 h 1954"/>
                      <a:gd name="T4" fmla="*/ 0 w 1990"/>
                      <a:gd name="T5" fmla="*/ 540 h 1954"/>
                      <a:gd name="T6" fmla="*/ 515 w 1990"/>
                      <a:gd name="T7" fmla="*/ 249 h 1954"/>
                      <a:gd name="T8" fmla="*/ 1205 w 1990"/>
                      <a:gd name="T9" fmla="*/ 0 h 1954"/>
                      <a:gd name="T10" fmla="*/ 1496 w 1990"/>
                      <a:gd name="T11" fmla="*/ 489 h 1954"/>
                      <a:gd name="T12" fmla="*/ 1413 w 1990"/>
                      <a:gd name="T13" fmla="*/ 291 h 1954"/>
                      <a:gd name="T14" fmla="*/ 802 w 1990"/>
                      <a:gd name="T15" fmla="*/ 83 h 1954"/>
                      <a:gd name="T16" fmla="*/ 1039 w 1990"/>
                      <a:gd name="T17" fmla="*/ 249 h 1954"/>
                      <a:gd name="T18" fmla="*/ 1243 w 1990"/>
                      <a:gd name="T19" fmla="*/ 499 h 1954"/>
                      <a:gd name="T20" fmla="*/ 291 w 1990"/>
                      <a:gd name="T21" fmla="*/ 333 h 1954"/>
                      <a:gd name="T22" fmla="*/ 83 w 1990"/>
                      <a:gd name="T23" fmla="*/ 1455 h 1954"/>
                      <a:gd name="T24" fmla="*/ 1039 w 1990"/>
                      <a:gd name="T25" fmla="*/ 1663 h 1954"/>
                      <a:gd name="T26" fmla="*/ 1641 w 1990"/>
                      <a:gd name="T27" fmla="*/ 1453 h 1954"/>
                      <a:gd name="T28" fmla="*/ 1138 w 1990"/>
                      <a:gd name="T29" fmla="*/ 583 h 1954"/>
                      <a:gd name="T30" fmla="*/ 1641 w 1990"/>
                      <a:gd name="T31" fmla="*/ 1453 h 1954"/>
                      <a:gd name="T32" fmla="*/ 1752 w 1990"/>
                      <a:gd name="T33" fmla="*/ 809 h 1954"/>
                      <a:gd name="T34" fmla="*/ 1026 w 1990"/>
                      <a:gd name="T35" fmla="*/ 1228 h 1954"/>
                      <a:gd name="T36" fmla="*/ 1767 w 1990"/>
                      <a:gd name="T37" fmla="*/ 1422 h 1954"/>
                      <a:gd name="T38" fmla="*/ 1717 w 1990"/>
                      <a:gd name="T39" fmla="*/ 1835 h 1954"/>
                      <a:gd name="T40" fmla="*/ 1767 w 1990"/>
                      <a:gd name="T41" fmla="*/ 1422 h 1954"/>
                      <a:gd name="T42" fmla="*/ 1739 w 1990"/>
                      <a:gd name="T43" fmla="*/ 1874 h 1954"/>
                      <a:gd name="T44" fmla="*/ 1956 w 1990"/>
                      <a:gd name="T45" fmla="*/ 1749 h 1954"/>
                      <a:gd name="T46" fmla="*/ 249 w 1990"/>
                      <a:gd name="T47" fmla="*/ 551 h 1954"/>
                      <a:gd name="T48" fmla="*/ 803 w 1990"/>
                      <a:gd name="T49" fmla="*/ 613 h 1954"/>
                      <a:gd name="T50" fmla="*/ 675 w 1990"/>
                      <a:gd name="T51" fmla="*/ 828 h 1954"/>
                      <a:gd name="T52" fmla="*/ 249 w 1990"/>
                      <a:gd name="T53" fmla="*/ 890 h 1954"/>
                      <a:gd name="T54" fmla="*/ 675 w 1990"/>
                      <a:gd name="T55" fmla="*/ 828 h 1954"/>
                      <a:gd name="T56" fmla="*/ 675 w 1990"/>
                      <a:gd name="T57" fmla="*/ 1167 h 1954"/>
                      <a:gd name="T58" fmla="*/ 249 w 1990"/>
                      <a:gd name="T59" fmla="*/ 1105 h 1954"/>
                      <a:gd name="T60" fmla="*/ 249 w 1990"/>
                      <a:gd name="T61" fmla="*/ 1444 h 1954"/>
                      <a:gd name="T62" fmla="*/ 803 w 1990"/>
                      <a:gd name="T63" fmla="*/ 1382 h 1954"/>
                      <a:gd name="T64" fmla="*/ 249 w 1990"/>
                      <a:gd name="T65" fmla="*/ 1444 h 1954"/>
                      <a:gd name="T66" fmla="*/ 1179 w 1990"/>
                      <a:gd name="T67" fmla="*/ 961 h 1954"/>
                      <a:gd name="T68" fmla="*/ 1300 w 1990"/>
                      <a:gd name="T69" fmla="*/ 1219 h 1954"/>
                      <a:gd name="T70" fmla="*/ 1604 w 1990"/>
                      <a:gd name="T71" fmla="*/ 858 h 19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990" h="1954">
                        <a:moveTo>
                          <a:pt x="1231" y="1534"/>
                        </a:moveTo>
                        <a:cubicBezTo>
                          <a:pt x="1258" y="1542"/>
                          <a:pt x="1285" y="1548"/>
                          <a:pt x="1312" y="1552"/>
                        </a:cubicBezTo>
                        <a:cubicBezTo>
                          <a:pt x="1272" y="1665"/>
                          <a:pt x="1165" y="1746"/>
                          <a:pt x="1039" y="1746"/>
                        </a:cubicBezTo>
                        <a:lnTo>
                          <a:pt x="291" y="1746"/>
                        </a:lnTo>
                        <a:cubicBezTo>
                          <a:pt x="131" y="1746"/>
                          <a:pt x="0" y="1615"/>
                          <a:pt x="0" y="1455"/>
                        </a:cubicBezTo>
                        <a:lnTo>
                          <a:pt x="0" y="540"/>
                        </a:lnTo>
                        <a:cubicBezTo>
                          <a:pt x="0" y="380"/>
                          <a:pt x="131" y="249"/>
                          <a:pt x="291" y="249"/>
                        </a:cubicBezTo>
                        <a:lnTo>
                          <a:pt x="515" y="249"/>
                        </a:lnTo>
                        <a:cubicBezTo>
                          <a:pt x="535" y="109"/>
                          <a:pt x="656" y="0"/>
                          <a:pt x="802" y="0"/>
                        </a:cubicBezTo>
                        <a:lnTo>
                          <a:pt x="1205" y="0"/>
                        </a:lnTo>
                        <a:cubicBezTo>
                          <a:pt x="1366" y="0"/>
                          <a:pt x="1496" y="131"/>
                          <a:pt x="1496" y="291"/>
                        </a:cubicBezTo>
                        <a:lnTo>
                          <a:pt x="1496" y="489"/>
                        </a:lnTo>
                        <a:cubicBezTo>
                          <a:pt x="1469" y="484"/>
                          <a:pt x="1441" y="480"/>
                          <a:pt x="1413" y="479"/>
                        </a:cubicBezTo>
                        <a:lnTo>
                          <a:pt x="1413" y="291"/>
                        </a:lnTo>
                        <a:cubicBezTo>
                          <a:pt x="1413" y="176"/>
                          <a:pt x="1320" y="83"/>
                          <a:pt x="1205" y="83"/>
                        </a:cubicBezTo>
                        <a:lnTo>
                          <a:pt x="802" y="83"/>
                        </a:lnTo>
                        <a:cubicBezTo>
                          <a:pt x="701" y="83"/>
                          <a:pt x="617" y="155"/>
                          <a:pt x="598" y="249"/>
                        </a:cubicBezTo>
                        <a:lnTo>
                          <a:pt x="1039" y="249"/>
                        </a:lnTo>
                        <a:cubicBezTo>
                          <a:pt x="1180" y="249"/>
                          <a:pt x="1297" y="349"/>
                          <a:pt x="1324" y="482"/>
                        </a:cubicBezTo>
                        <a:cubicBezTo>
                          <a:pt x="1297" y="485"/>
                          <a:pt x="1270" y="491"/>
                          <a:pt x="1243" y="499"/>
                        </a:cubicBezTo>
                        <a:cubicBezTo>
                          <a:pt x="1224" y="404"/>
                          <a:pt x="1140" y="333"/>
                          <a:pt x="1039" y="333"/>
                        </a:cubicBezTo>
                        <a:lnTo>
                          <a:pt x="291" y="333"/>
                        </a:lnTo>
                        <a:cubicBezTo>
                          <a:pt x="177" y="333"/>
                          <a:pt x="83" y="426"/>
                          <a:pt x="83" y="540"/>
                        </a:cubicBezTo>
                        <a:lnTo>
                          <a:pt x="83" y="1455"/>
                        </a:lnTo>
                        <a:cubicBezTo>
                          <a:pt x="83" y="1569"/>
                          <a:pt x="177" y="1663"/>
                          <a:pt x="291" y="1663"/>
                        </a:cubicBezTo>
                        <a:lnTo>
                          <a:pt x="1039" y="1663"/>
                        </a:lnTo>
                        <a:cubicBezTo>
                          <a:pt x="1126" y="1663"/>
                          <a:pt x="1200" y="1609"/>
                          <a:pt x="1231" y="1534"/>
                        </a:cubicBezTo>
                        <a:close/>
                        <a:moveTo>
                          <a:pt x="1641" y="1453"/>
                        </a:moveTo>
                        <a:cubicBezTo>
                          <a:pt x="1401" y="1591"/>
                          <a:pt x="1093" y="1509"/>
                          <a:pt x="955" y="1269"/>
                        </a:cubicBezTo>
                        <a:cubicBezTo>
                          <a:pt x="816" y="1029"/>
                          <a:pt x="899" y="722"/>
                          <a:pt x="1138" y="583"/>
                        </a:cubicBezTo>
                        <a:cubicBezTo>
                          <a:pt x="1378" y="445"/>
                          <a:pt x="1686" y="527"/>
                          <a:pt x="1824" y="767"/>
                        </a:cubicBezTo>
                        <a:cubicBezTo>
                          <a:pt x="1963" y="1007"/>
                          <a:pt x="1880" y="1314"/>
                          <a:pt x="1641" y="1453"/>
                        </a:cubicBezTo>
                        <a:close/>
                        <a:moveTo>
                          <a:pt x="1599" y="1381"/>
                        </a:moveTo>
                        <a:cubicBezTo>
                          <a:pt x="1799" y="1266"/>
                          <a:pt x="1868" y="1009"/>
                          <a:pt x="1752" y="809"/>
                        </a:cubicBezTo>
                        <a:cubicBezTo>
                          <a:pt x="1637" y="608"/>
                          <a:pt x="1380" y="539"/>
                          <a:pt x="1180" y="655"/>
                        </a:cubicBezTo>
                        <a:cubicBezTo>
                          <a:pt x="980" y="771"/>
                          <a:pt x="911" y="1027"/>
                          <a:pt x="1026" y="1228"/>
                        </a:cubicBezTo>
                        <a:cubicBezTo>
                          <a:pt x="1142" y="1428"/>
                          <a:pt x="1399" y="1497"/>
                          <a:pt x="1599" y="1381"/>
                        </a:cubicBezTo>
                        <a:close/>
                        <a:moveTo>
                          <a:pt x="1767" y="1422"/>
                        </a:moveTo>
                        <a:lnTo>
                          <a:pt x="1551" y="1547"/>
                        </a:lnTo>
                        <a:lnTo>
                          <a:pt x="1717" y="1835"/>
                        </a:lnTo>
                        <a:lnTo>
                          <a:pt x="1933" y="1710"/>
                        </a:lnTo>
                        <a:lnTo>
                          <a:pt x="1767" y="1422"/>
                        </a:lnTo>
                        <a:close/>
                        <a:moveTo>
                          <a:pt x="1956" y="1749"/>
                        </a:moveTo>
                        <a:lnTo>
                          <a:pt x="1739" y="1874"/>
                        </a:lnTo>
                        <a:cubicBezTo>
                          <a:pt x="1774" y="1934"/>
                          <a:pt x="1850" y="1954"/>
                          <a:pt x="1910" y="1919"/>
                        </a:cubicBezTo>
                        <a:cubicBezTo>
                          <a:pt x="1969" y="1885"/>
                          <a:pt x="1990" y="1809"/>
                          <a:pt x="1956" y="1749"/>
                        </a:cubicBezTo>
                        <a:close/>
                        <a:moveTo>
                          <a:pt x="803" y="551"/>
                        </a:moveTo>
                        <a:lnTo>
                          <a:pt x="249" y="551"/>
                        </a:lnTo>
                        <a:lnTo>
                          <a:pt x="249" y="613"/>
                        </a:lnTo>
                        <a:lnTo>
                          <a:pt x="803" y="613"/>
                        </a:lnTo>
                        <a:lnTo>
                          <a:pt x="803" y="551"/>
                        </a:lnTo>
                        <a:close/>
                        <a:moveTo>
                          <a:pt x="675" y="828"/>
                        </a:moveTo>
                        <a:lnTo>
                          <a:pt x="249" y="828"/>
                        </a:lnTo>
                        <a:lnTo>
                          <a:pt x="249" y="890"/>
                        </a:lnTo>
                        <a:lnTo>
                          <a:pt x="675" y="890"/>
                        </a:lnTo>
                        <a:lnTo>
                          <a:pt x="675" y="828"/>
                        </a:lnTo>
                        <a:close/>
                        <a:moveTo>
                          <a:pt x="249" y="1167"/>
                        </a:moveTo>
                        <a:lnTo>
                          <a:pt x="675" y="1167"/>
                        </a:lnTo>
                        <a:lnTo>
                          <a:pt x="675" y="1105"/>
                        </a:lnTo>
                        <a:lnTo>
                          <a:pt x="249" y="1105"/>
                        </a:lnTo>
                        <a:lnTo>
                          <a:pt x="249" y="1167"/>
                        </a:lnTo>
                        <a:close/>
                        <a:moveTo>
                          <a:pt x="249" y="1444"/>
                        </a:moveTo>
                        <a:lnTo>
                          <a:pt x="803" y="1444"/>
                        </a:lnTo>
                        <a:lnTo>
                          <a:pt x="803" y="1382"/>
                        </a:lnTo>
                        <a:lnTo>
                          <a:pt x="249" y="1382"/>
                        </a:lnTo>
                        <a:lnTo>
                          <a:pt x="249" y="1444"/>
                        </a:lnTo>
                        <a:close/>
                        <a:moveTo>
                          <a:pt x="1308" y="1105"/>
                        </a:moveTo>
                        <a:lnTo>
                          <a:pt x="1179" y="961"/>
                        </a:lnTo>
                        <a:lnTo>
                          <a:pt x="1118" y="1017"/>
                        </a:lnTo>
                        <a:lnTo>
                          <a:pt x="1300" y="1219"/>
                        </a:lnTo>
                        <a:lnTo>
                          <a:pt x="1657" y="922"/>
                        </a:lnTo>
                        <a:lnTo>
                          <a:pt x="1604" y="858"/>
                        </a:lnTo>
                        <a:lnTo>
                          <a:pt x="1308" y="1105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182832" tIns="91416" rIns="182832" bIns="91416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zh-CN"/>
                    </a:defPPr>
                    <a:lvl1pPr marL="0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189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377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566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754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5943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131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320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509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en-US" sz="7198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grpSp>
            <p:nvGrpSpPr>
              <p:cNvPr id="10" name="iśḻïḓ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2744693-D9BE-4467-962C-546B3C4D1128}"/>
                  </a:ext>
                </a:extLst>
              </p:cNvPr>
              <p:cNvGrpSpPr/>
              <p:nvPr/>
            </p:nvGrpSpPr>
            <p:grpSpPr>
              <a:xfrm>
                <a:off x="714406" y="4480550"/>
                <a:ext cx="6461594" cy="1464849"/>
                <a:chOff x="714406" y="2850815"/>
                <a:chExt cx="6461594" cy="1464849"/>
              </a:xfrm>
            </p:grpSpPr>
            <p:sp>
              <p:nvSpPr>
                <p:cNvPr id="12" name="ïṩ1îḍ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5EF08E7-1D53-4C9D-881E-044B9C35C1C1}"/>
                    </a:ext>
                  </a:extLst>
                </p:cNvPr>
                <p:cNvSpPr txBox="1"/>
                <p:nvPr/>
              </p:nvSpPr>
              <p:spPr>
                <a:xfrm>
                  <a:off x="1551387" y="3322635"/>
                  <a:ext cx="5624613" cy="993029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rtlCol="0">
                  <a:norm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1.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选中</a:t>
                  </a:r>
                  <a:r>
                    <a: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PPT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页面中图示里的图标（可按住</a:t>
                  </a:r>
                  <a:r>
                    <a: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shift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键多选）；</a:t>
                  </a:r>
                  <a:r>
                    <a:rPr lang="en-US" altLang="zh-CN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2.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在</a:t>
                  </a:r>
                  <a:r>
                    <a:rPr lang="en-US" altLang="zh-CN" sz="1200" dirty="0" err="1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iSlide</a:t>
                  </a:r>
                  <a:r>
                    <a:rPr lang="zh-CN" altLang="en-US" sz="1200" dirty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菜单面板打开“图标库”，单击左键即可进行替换操作</a:t>
                  </a:r>
                  <a:r>
                    <a:rPr lang="zh-CN" altLang="en-US" sz="1200" dirty="0" smtClean="0"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；</a:t>
                  </a:r>
                  <a:endPara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" name="íS1íďé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B39E966-E0AD-454B-AA78-1594F9930F65}"/>
                    </a:ext>
                  </a:extLst>
                </p:cNvPr>
                <p:cNvSpPr txBox="1"/>
                <p:nvPr/>
              </p:nvSpPr>
              <p:spPr>
                <a:xfrm>
                  <a:off x="1551387" y="2850815"/>
                  <a:ext cx="5624613" cy="4718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3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替换图示中的图标</a:t>
                  </a:r>
                </a:p>
              </p:txBody>
            </p:sp>
            <p:grpSp>
              <p:nvGrpSpPr>
                <p:cNvPr id="14" name="ïśḻíḓ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B70F820-4EC1-4464-9E84-12AEFCCA6FBB}"/>
                    </a:ext>
                  </a:extLst>
                </p:cNvPr>
                <p:cNvGrpSpPr/>
                <p:nvPr/>
              </p:nvGrpSpPr>
              <p:grpSpPr>
                <a:xfrm>
                  <a:off x="714406" y="2889084"/>
                  <a:ext cx="675000" cy="675005"/>
                  <a:chOff x="7209746" y="4153276"/>
                  <a:chExt cx="675000" cy="675005"/>
                </a:xfrm>
              </p:grpSpPr>
              <p:sp>
                <p:nvSpPr>
                  <p:cNvPr id="15" name="îṧḻíḍé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765B409-42C7-485E-9428-C05099ADBC71}"/>
                      </a:ext>
                    </a:extLst>
                  </p:cNvPr>
                  <p:cNvSpPr/>
                  <p:nvPr/>
                </p:nvSpPr>
                <p:spPr>
                  <a:xfrm>
                    <a:off x="7209746" y="4153276"/>
                    <a:ext cx="675000" cy="675005"/>
                  </a:xfrm>
                  <a:prstGeom prst="ellipse">
                    <a:avLst/>
                  </a:prstGeom>
                  <a:solidFill>
                    <a:schemeClr val="accent3"/>
                  </a:solidFill>
                  <a:ln w="381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189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377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566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754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5943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131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320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509" algn="l" defTabSz="914377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/>
                    <a:endParaRPr lang="zh-CN" altLang="en-US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6" name="ïṣḷïḋé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8F965FE-DCF9-450D-A784-64064F8A0C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375153" y="4322040"/>
                    <a:ext cx="344185" cy="337474"/>
                  </a:xfrm>
                  <a:custGeom>
                    <a:avLst/>
                    <a:gdLst>
                      <a:gd name="T0" fmla="*/ 1312 w 1990"/>
                      <a:gd name="T1" fmla="*/ 1552 h 1954"/>
                      <a:gd name="T2" fmla="*/ 291 w 1990"/>
                      <a:gd name="T3" fmla="*/ 1746 h 1954"/>
                      <a:gd name="T4" fmla="*/ 0 w 1990"/>
                      <a:gd name="T5" fmla="*/ 540 h 1954"/>
                      <a:gd name="T6" fmla="*/ 515 w 1990"/>
                      <a:gd name="T7" fmla="*/ 249 h 1954"/>
                      <a:gd name="T8" fmla="*/ 1205 w 1990"/>
                      <a:gd name="T9" fmla="*/ 0 h 1954"/>
                      <a:gd name="T10" fmla="*/ 1496 w 1990"/>
                      <a:gd name="T11" fmla="*/ 489 h 1954"/>
                      <a:gd name="T12" fmla="*/ 1413 w 1990"/>
                      <a:gd name="T13" fmla="*/ 291 h 1954"/>
                      <a:gd name="T14" fmla="*/ 802 w 1990"/>
                      <a:gd name="T15" fmla="*/ 83 h 1954"/>
                      <a:gd name="T16" fmla="*/ 1039 w 1990"/>
                      <a:gd name="T17" fmla="*/ 249 h 1954"/>
                      <a:gd name="T18" fmla="*/ 1243 w 1990"/>
                      <a:gd name="T19" fmla="*/ 499 h 1954"/>
                      <a:gd name="T20" fmla="*/ 291 w 1990"/>
                      <a:gd name="T21" fmla="*/ 333 h 1954"/>
                      <a:gd name="T22" fmla="*/ 83 w 1990"/>
                      <a:gd name="T23" fmla="*/ 1455 h 1954"/>
                      <a:gd name="T24" fmla="*/ 1039 w 1990"/>
                      <a:gd name="T25" fmla="*/ 1663 h 1954"/>
                      <a:gd name="T26" fmla="*/ 1641 w 1990"/>
                      <a:gd name="T27" fmla="*/ 1453 h 1954"/>
                      <a:gd name="T28" fmla="*/ 1138 w 1990"/>
                      <a:gd name="T29" fmla="*/ 583 h 1954"/>
                      <a:gd name="T30" fmla="*/ 1641 w 1990"/>
                      <a:gd name="T31" fmla="*/ 1453 h 1954"/>
                      <a:gd name="T32" fmla="*/ 1752 w 1990"/>
                      <a:gd name="T33" fmla="*/ 809 h 1954"/>
                      <a:gd name="T34" fmla="*/ 1026 w 1990"/>
                      <a:gd name="T35" fmla="*/ 1228 h 1954"/>
                      <a:gd name="T36" fmla="*/ 1767 w 1990"/>
                      <a:gd name="T37" fmla="*/ 1422 h 1954"/>
                      <a:gd name="T38" fmla="*/ 1717 w 1990"/>
                      <a:gd name="T39" fmla="*/ 1835 h 1954"/>
                      <a:gd name="T40" fmla="*/ 1767 w 1990"/>
                      <a:gd name="T41" fmla="*/ 1422 h 1954"/>
                      <a:gd name="T42" fmla="*/ 1739 w 1990"/>
                      <a:gd name="T43" fmla="*/ 1874 h 1954"/>
                      <a:gd name="T44" fmla="*/ 1956 w 1990"/>
                      <a:gd name="T45" fmla="*/ 1749 h 1954"/>
                      <a:gd name="T46" fmla="*/ 249 w 1990"/>
                      <a:gd name="T47" fmla="*/ 551 h 1954"/>
                      <a:gd name="T48" fmla="*/ 803 w 1990"/>
                      <a:gd name="T49" fmla="*/ 613 h 1954"/>
                      <a:gd name="T50" fmla="*/ 675 w 1990"/>
                      <a:gd name="T51" fmla="*/ 828 h 1954"/>
                      <a:gd name="T52" fmla="*/ 249 w 1990"/>
                      <a:gd name="T53" fmla="*/ 890 h 1954"/>
                      <a:gd name="T54" fmla="*/ 675 w 1990"/>
                      <a:gd name="T55" fmla="*/ 828 h 1954"/>
                      <a:gd name="T56" fmla="*/ 675 w 1990"/>
                      <a:gd name="T57" fmla="*/ 1167 h 1954"/>
                      <a:gd name="T58" fmla="*/ 249 w 1990"/>
                      <a:gd name="T59" fmla="*/ 1105 h 1954"/>
                      <a:gd name="T60" fmla="*/ 249 w 1990"/>
                      <a:gd name="T61" fmla="*/ 1444 h 1954"/>
                      <a:gd name="T62" fmla="*/ 803 w 1990"/>
                      <a:gd name="T63" fmla="*/ 1382 h 1954"/>
                      <a:gd name="T64" fmla="*/ 249 w 1990"/>
                      <a:gd name="T65" fmla="*/ 1444 h 1954"/>
                      <a:gd name="T66" fmla="*/ 1179 w 1990"/>
                      <a:gd name="T67" fmla="*/ 961 h 1954"/>
                      <a:gd name="T68" fmla="*/ 1300 w 1990"/>
                      <a:gd name="T69" fmla="*/ 1219 h 1954"/>
                      <a:gd name="T70" fmla="*/ 1604 w 1990"/>
                      <a:gd name="T71" fmla="*/ 858 h 19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990" h="1954">
                        <a:moveTo>
                          <a:pt x="1231" y="1534"/>
                        </a:moveTo>
                        <a:cubicBezTo>
                          <a:pt x="1258" y="1542"/>
                          <a:pt x="1285" y="1548"/>
                          <a:pt x="1312" y="1552"/>
                        </a:cubicBezTo>
                        <a:cubicBezTo>
                          <a:pt x="1272" y="1665"/>
                          <a:pt x="1165" y="1746"/>
                          <a:pt x="1039" y="1746"/>
                        </a:cubicBezTo>
                        <a:lnTo>
                          <a:pt x="291" y="1746"/>
                        </a:lnTo>
                        <a:cubicBezTo>
                          <a:pt x="131" y="1746"/>
                          <a:pt x="0" y="1615"/>
                          <a:pt x="0" y="1455"/>
                        </a:cubicBezTo>
                        <a:lnTo>
                          <a:pt x="0" y="540"/>
                        </a:lnTo>
                        <a:cubicBezTo>
                          <a:pt x="0" y="380"/>
                          <a:pt x="131" y="249"/>
                          <a:pt x="291" y="249"/>
                        </a:cubicBezTo>
                        <a:lnTo>
                          <a:pt x="515" y="249"/>
                        </a:lnTo>
                        <a:cubicBezTo>
                          <a:pt x="535" y="109"/>
                          <a:pt x="656" y="0"/>
                          <a:pt x="802" y="0"/>
                        </a:cubicBezTo>
                        <a:lnTo>
                          <a:pt x="1205" y="0"/>
                        </a:lnTo>
                        <a:cubicBezTo>
                          <a:pt x="1366" y="0"/>
                          <a:pt x="1496" y="131"/>
                          <a:pt x="1496" y="291"/>
                        </a:cubicBezTo>
                        <a:lnTo>
                          <a:pt x="1496" y="489"/>
                        </a:lnTo>
                        <a:cubicBezTo>
                          <a:pt x="1469" y="484"/>
                          <a:pt x="1441" y="480"/>
                          <a:pt x="1413" y="479"/>
                        </a:cubicBezTo>
                        <a:lnTo>
                          <a:pt x="1413" y="291"/>
                        </a:lnTo>
                        <a:cubicBezTo>
                          <a:pt x="1413" y="176"/>
                          <a:pt x="1320" y="83"/>
                          <a:pt x="1205" y="83"/>
                        </a:cubicBezTo>
                        <a:lnTo>
                          <a:pt x="802" y="83"/>
                        </a:lnTo>
                        <a:cubicBezTo>
                          <a:pt x="701" y="83"/>
                          <a:pt x="617" y="155"/>
                          <a:pt x="598" y="249"/>
                        </a:cubicBezTo>
                        <a:lnTo>
                          <a:pt x="1039" y="249"/>
                        </a:lnTo>
                        <a:cubicBezTo>
                          <a:pt x="1180" y="249"/>
                          <a:pt x="1297" y="349"/>
                          <a:pt x="1324" y="482"/>
                        </a:cubicBezTo>
                        <a:cubicBezTo>
                          <a:pt x="1297" y="485"/>
                          <a:pt x="1270" y="491"/>
                          <a:pt x="1243" y="499"/>
                        </a:cubicBezTo>
                        <a:cubicBezTo>
                          <a:pt x="1224" y="404"/>
                          <a:pt x="1140" y="333"/>
                          <a:pt x="1039" y="333"/>
                        </a:cubicBezTo>
                        <a:lnTo>
                          <a:pt x="291" y="333"/>
                        </a:lnTo>
                        <a:cubicBezTo>
                          <a:pt x="177" y="333"/>
                          <a:pt x="83" y="426"/>
                          <a:pt x="83" y="540"/>
                        </a:cubicBezTo>
                        <a:lnTo>
                          <a:pt x="83" y="1455"/>
                        </a:lnTo>
                        <a:cubicBezTo>
                          <a:pt x="83" y="1569"/>
                          <a:pt x="177" y="1663"/>
                          <a:pt x="291" y="1663"/>
                        </a:cubicBezTo>
                        <a:lnTo>
                          <a:pt x="1039" y="1663"/>
                        </a:lnTo>
                        <a:cubicBezTo>
                          <a:pt x="1126" y="1663"/>
                          <a:pt x="1200" y="1609"/>
                          <a:pt x="1231" y="1534"/>
                        </a:cubicBezTo>
                        <a:close/>
                        <a:moveTo>
                          <a:pt x="1641" y="1453"/>
                        </a:moveTo>
                        <a:cubicBezTo>
                          <a:pt x="1401" y="1591"/>
                          <a:pt x="1093" y="1509"/>
                          <a:pt x="955" y="1269"/>
                        </a:cubicBezTo>
                        <a:cubicBezTo>
                          <a:pt x="816" y="1029"/>
                          <a:pt x="899" y="722"/>
                          <a:pt x="1138" y="583"/>
                        </a:cubicBezTo>
                        <a:cubicBezTo>
                          <a:pt x="1378" y="445"/>
                          <a:pt x="1686" y="527"/>
                          <a:pt x="1824" y="767"/>
                        </a:cubicBezTo>
                        <a:cubicBezTo>
                          <a:pt x="1963" y="1007"/>
                          <a:pt x="1880" y="1314"/>
                          <a:pt x="1641" y="1453"/>
                        </a:cubicBezTo>
                        <a:close/>
                        <a:moveTo>
                          <a:pt x="1599" y="1381"/>
                        </a:moveTo>
                        <a:cubicBezTo>
                          <a:pt x="1799" y="1266"/>
                          <a:pt x="1868" y="1009"/>
                          <a:pt x="1752" y="809"/>
                        </a:cubicBezTo>
                        <a:cubicBezTo>
                          <a:pt x="1637" y="608"/>
                          <a:pt x="1380" y="539"/>
                          <a:pt x="1180" y="655"/>
                        </a:cubicBezTo>
                        <a:cubicBezTo>
                          <a:pt x="980" y="771"/>
                          <a:pt x="911" y="1027"/>
                          <a:pt x="1026" y="1228"/>
                        </a:cubicBezTo>
                        <a:cubicBezTo>
                          <a:pt x="1142" y="1428"/>
                          <a:pt x="1399" y="1497"/>
                          <a:pt x="1599" y="1381"/>
                        </a:cubicBezTo>
                        <a:close/>
                        <a:moveTo>
                          <a:pt x="1767" y="1422"/>
                        </a:moveTo>
                        <a:lnTo>
                          <a:pt x="1551" y="1547"/>
                        </a:lnTo>
                        <a:lnTo>
                          <a:pt x="1717" y="1835"/>
                        </a:lnTo>
                        <a:lnTo>
                          <a:pt x="1933" y="1710"/>
                        </a:lnTo>
                        <a:lnTo>
                          <a:pt x="1767" y="1422"/>
                        </a:lnTo>
                        <a:close/>
                        <a:moveTo>
                          <a:pt x="1956" y="1749"/>
                        </a:moveTo>
                        <a:lnTo>
                          <a:pt x="1739" y="1874"/>
                        </a:lnTo>
                        <a:cubicBezTo>
                          <a:pt x="1774" y="1934"/>
                          <a:pt x="1850" y="1954"/>
                          <a:pt x="1910" y="1919"/>
                        </a:cubicBezTo>
                        <a:cubicBezTo>
                          <a:pt x="1969" y="1885"/>
                          <a:pt x="1990" y="1809"/>
                          <a:pt x="1956" y="1749"/>
                        </a:cubicBezTo>
                        <a:close/>
                        <a:moveTo>
                          <a:pt x="803" y="551"/>
                        </a:moveTo>
                        <a:lnTo>
                          <a:pt x="249" y="551"/>
                        </a:lnTo>
                        <a:lnTo>
                          <a:pt x="249" y="613"/>
                        </a:lnTo>
                        <a:lnTo>
                          <a:pt x="803" y="613"/>
                        </a:lnTo>
                        <a:lnTo>
                          <a:pt x="803" y="551"/>
                        </a:lnTo>
                        <a:close/>
                        <a:moveTo>
                          <a:pt x="675" y="828"/>
                        </a:moveTo>
                        <a:lnTo>
                          <a:pt x="249" y="828"/>
                        </a:lnTo>
                        <a:lnTo>
                          <a:pt x="249" y="890"/>
                        </a:lnTo>
                        <a:lnTo>
                          <a:pt x="675" y="890"/>
                        </a:lnTo>
                        <a:lnTo>
                          <a:pt x="675" y="828"/>
                        </a:lnTo>
                        <a:close/>
                        <a:moveTo>
                          <a:pt x="249" y="1167"/>
                        </a:moveTo>
                        <a:lnTo>
                          <a:pt x="675" y="1167"/>
                        </a:lnTo>
                        <a:lnTo>
                          <a:pt x="675" y="1105"/>
                        </a:lnTo>
                        <a:lnTo>
                          <a:pt x="249" y="1105"/>
                        </a:lnTo>
                        <a:lnTo>
                          <a:pt x="249" y="1167"/>
                        </a:lnTo>
                        <a:close/>
                        <a:moveTo>
                          <a:pt x="249" y="1444"/>
                        </a:moveTo>
                        <a:lnTo>
                          <a:pt x="803" y="1444"/>
                        </a:lnTo>
                        <a:lnTo>
                          <a:pt x="803" y="1382"/>
                        </a:lnTo>
                        <a:lnTo>
                          <a:pt x="249" y="1382"/>
                        </a:lnTo>
                        <a:lnTo>
                          <a:pt x="249" y="1444"/>
                        </a:lnTo>
                        <a:close/>
                        <a:moveTo>
                          <a:pt x="1308" y="1105"/>
                        </a:moveTo>
                        <a:lnTo>
                          <a:pt x="1179" y="961"/>
                        </a:lnTo>
                        <a:lnTo>
                          <a:pt x="1118" y="1017"/>
                        </a:lnTo>
                        <a:lnTo>
                          <a:pt x="1300" y="1219"/>
                        </a:lnTo>
                        <a:lnTo>
                          <a:pt x="1657" y="922"/>
                        </a:lnTo>
                        <a:lnTo>
                          <a:pt x="1604" y="858"/>
                        </a:lnTo>
                        <a:lnTo>
                          <a:pt x="1308" y="1105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182832" tIns="91416" rIns="182832" bIns="91416" numCol="1" anchor="t" anchorCtr="0" compatLnSpc="1">
                    <a:prstTxWarp prst="textNoShape">
                      <a:avLst/>
                    </a:prstTxWarp>
                  </a:bodyPr>
                  <a:lstStyle>
                    <a:defPPr>
                      <a:defRPr lang="zh-CN"/>
                    </a:defPPr>
                    <a:lvl1pPr marL="0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1pPr>
                    <a:lvl2pPr marL="457189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2pPr>
                    <a:lvl3pPr marL="914377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3pPr>
                    <a:lvl4pPr marL="1371566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4pPr>
                    <a:lvl5pPr marL="1828754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5pPr>
                    <a:lvl6pPr marL="2285943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6pPr>
                    <a:lvl7pPr marL="2743131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7pPr>
                    <a:lvl8pPr marL="3200320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8pPr>
                    <a:lvl9pPr marL="3657509" algn="l" defTabSz="914377" rtl="0" eaLnBrk="1" latinLnBrk="0" hangingPunct="1">
                      <a:defRPr sz="1800" kern="1200">
                        <a:solidFill>
                          <a:schemeClr val="tx1"/>
                        </a:solidFill>
                      </a:defRPr>
                    </a:lvl9pPr>
                  </a:lstStyle>
                  <a:p>
                    <a:endParaRPr lang="en-US" sz="7198" dirty="0"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</p:grpSp>
          <p:cxnSp>
            <p:nvCxnSpPr>
              <p:cNvPr id="11" name="直接连接符 10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C5F48F3-311B-4FF3-AC05-FF31439C0F4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9925" y="4397036"/>
                <a:ext cx="6371075" cy="0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4" name="矩形 23"/>
            <p:cNvSpPr/>
            <p:nvPr/>
          </p:nvSpPr>
          <p:spPr>
            <a:xfrm>
              <a:off x="669925" y="1572538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rgbClr val="245E52"/>
                  </a:solidFill>
                  <a:ea typeface="微软雅黑" panose="020B0503020204020204" pitchFamily="34" charset="-122"/>
                </a:rPr>
                <a:t>前期工作亮点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9133893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338a72f-140d-4a64-ab3d-2bb34141f39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33500" y="0"/>
            <a:ext cx="9525000" cy="6858000"/>
            <a:chOff x="1333500" y="0"/>
            <a:chExt cx="9525000" cy="6858000"/>
          </a:xfrm>
        </p:grpSpPr>
        <p:sp>
          <p:nvSpPr>
            <p:cNvPr id="4" name="îslíd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4113720-1BE8-456B-B787-EA331A8BBFF5}"/>
                </a:ext>
              </a:extLst>
            </p:cNvPr>
            <p:cNvSpPr/>
            <p:nvPr/>
          </p:nvSpPr>
          <p:spPr>
            <a:xfrm>
              <a:off x="1333500" y="1146099"/>
              <a:ext cx="3848100" cy="2456829"/>
            </a:xfrm>
            <a:prstGeom prst="rect">
              <a:avLst/>
            </a:prstGeom>
            <a:blipFill>
              <a:blip r:embed="rId4"/>
              <a:srcRect/>
              <a:stretch>
                <a:fillRect t="-2200" b="-217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ś1íḑ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5BFAF3C-3218-4D2D-AF05-4FEFE5B531FB}"/>
                </a:ext>
              </a:extLst>
            </p:cNvPr>
            <p:cNvSpPr/>
            <p:nvPr/>
          </p:nvSpPr>
          <p:spPr>
            <a:xfrm>
              <a:off x="7010400" y="1937343"/>
              <a:ext cx="3848100" cy="2787056"/>
            </a:xfrm>
            <a:prstGeom prst="rect">
              <a:avLst/>
            </a:prstGeom>
            <a:blipFill>
              <a:blip r:embed="rId5"/>
              <a:srcRect/>
              <a:stretch>
                <a:fillRect t="-1784" b="-176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ṧļîd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2210C56-5D0B-49C1-841B-2EC23BB38F3F}"/>
                </a:ext>
              </a:extLst>
            </p:cNvPr>
            <p:cNvSpPr/>
            <p:nvPr/>
          </p:nvSpPr>
          <p:spPr>
            <a:xfrm>
              <a:off x="1333500" y="3933824"/>
              <a:ext cx="3848100" cy="2201185"/>
            </a:xfrm>
            <a:prstGeom prst="rect">
              <a:avLst/>
            </a:prstGeom>
            <a:blipFill>
              <a:blip r:embed="rId6"/>
              <a:srcRect/>
              <a:stretch>
                <a:fillRect t="-8300" b="-820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ľí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A9508F6-3FEC-4338-A7D5-EC1AF56545DC}"/>
                </a:ext>
              </a:extLst>
            </p:cNvPr>
            <p:cNvSpPr/>
            <p:nvPr/>
          </p:nvSpPr>
          <p:spPr>
            <a:xfrm>
              <a:off x="6012657" y="0"/>
              <a:ext cx="166687" cy="6858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ṣľî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23C57A5-E9D2-4B12-B19B-0B9FE5A92BF5}"/>
                </a:ext>
              </a:extLst>
            </p:cNvPr>
            <p:cNvSpPr/>
            <p:nvPr/>
          </p:nvSpPr>
          <p:spPr>
            <a:xfrm>
              <a:off x="5791199" y="1628773"/>
              <a:ext cx="612000" cy="612000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1200" dirty="0">
                  <a:latin typeface="Impact" panose="020B0806030902050204" pitchFamily="34" charset="0"/>
                  <a:ea typeface="微软雅黑" panose="020B0503020204020204" pitchFamily="34" charset="-122"/>
                </a:rPr>
                <a:t>2016</a:t>
              </a:r>
              <a:endParaRPr sz="1200" dirty="0">
                <a:latin typeface="Impact" panose="020B0806030902050204" pitchFamily="34" charset="0"/>
              </a:endParaRPr>
            </a:p>
          </p:txBody>
        </p:sp>
        <p:sp>
          <p:nvSpPr>
            <p:cNvPr id="9" name="îṡ1íd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25743AA-0306-4C7E-9EF8-16F378DFD446}"/>
                </a:ext>
              </a:extLst>
            </p:cNvPr>
            <p:cNvSpPr/>
            <p:nvPr/>
          </p:nvSpPr>
          <p:spPr>
            <a:xfrm rot="16200000">
              <a:off x="5419723" y="1736258"/>
              <a:ext cx="280988" cy="24223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ş1î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5A2CD41-8EB4-48DB-B38B-9661CC0AC43A}"/>
                </a:ext>
              </a:extLst>
            </p:cNvPr>
            <p:cNvSpPr/>
            <p:nvPr/>
          </p:nvSpPr>
          <p:spPr>
            <a:xfrm rot="16200000">
              <a:off x="5419723" y="5396238"/>
              <a:ext cx="280988" cy="242232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ṥḷïḑ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5A2DB7B-3D5B-4BDA-A082-643068854042}"/>
                </a:ext>
              </a:extLst>
            </p:cNvPr>
            <p:cNvSpPr/>
            <p:nvPr/>
          </p:nvSpPr>
          <p:spPr>
            <a:xfrm rot="5400000" flipH="1">
              <a:off x="6478519" y="3307884"/>
              <a:ext cx="280988" cy="242232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iṡlî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AD63CA0-DB91-41DD-812C-B77A20D7DD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3500" y="1146099"/>
              <a:ext cx="3848099" cy="662237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  <a:extLst/>
          </p:spPr>
          <p:txBody>
            <a:bodyPr wrap="square" lIns="90000" rIns="9000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显示</a:t>
              </a:r>
              <a:endPara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endParaRPr>
            </a:p>
            <a:p>
              <a:pPr marL="171450" indent="-171450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此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部分内容作为文字排版占位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显示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íśľíḓ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F595FAB-CBD8-479B-B32D-D86E7FDEABE0}"/>
                </a:ext>
              </a:extLst>
            </p:cNvPr>
            <p:cNvSpPr/>
            <p:nvPr/>
          </p:nvSpPr>
          <p:spPr>
            <a:xfrm>
              <a:off x="5791199" y="3200399"/>
              <a:ext cx="612000" cy="612000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1200" dirty="0">
                  <a:latin typeface="Impact" panose="020B0806030902050204" pitchFamily="34" charset="0"/>
                  <a:ea typeface="微软雅黑" panose="020B0503020204020204" pitchFamily="34" charset="-122"/>
                </a:rPr>
                <a:t>2017</a:t>
              </a:r>
              <a:endParaRPr sz="1200" dirty="0">
                <a:latin typeface="Impact" panose="020B0806030902050204" pitchFamily="34" charset="0"/>
              </a:endParaRPr>
            </a:p>
          </p:txBody>
        </p:sp>
        <p:sp>
          <p:nvSpPr>
            <p:cNvPr id="14" name="ïs1î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22AB569-687B-4DE2-BFA1-32C786E5235A}"/>
                </a:ext>
              </a:extLst>
            </p:cNvPr>
            <p:cNvSpPr/>
            <p:nvPr/>
          </p:nvSpPr>
          <p:spPr>
            <a:xfrm>
              <a:off x="5791199" y="5288752"/>
              <a:ext cx="612000" cy="612000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1200" dirty="0">
                  <a:latin typeface="Impact" panose="020B0806030902050204" pitchFamily="34" charset="0"/>
                  <a:ea typeface="微软雅黑" panose="020B0503020204020204" pitchFamily="34" charset="-122"/>
                </a:rPr>
                <a:t>2018</a:t>
              </a:r>
              <a:endParaRPr sz="1200" dirty="0">
                <a:latin typeface="Impact" panose="020B0806030902050204" pitchFamily="34" charset="0"/>
              </a:endParaRPr>
            </a:p>
          </p:txBody>
        </p:sp>
        <p:sp>
          <p:nvSpPr>
            <p:cNvPr id="15" name="işļî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2003134-E28B-49B5-8B35-FF97F7555552}"/>
                </a:ext>
              </a:extLst>
            </p:cNvPr>
            <p:cNvSpPr/>
            <p:nvPr/>
          </p:nvSpPr>
          <p:spPr>
            <a:xfrm>
              <a:off x="4287444" y="1146099"/>
              <a:ext cx="894156" cy="48200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关键词</a:t>
              </a:r>
              <a:endParaRPr lang="en-US" altLang="zh-CN" sz="16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i$1í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E537F73-DD4D-452D-B138-09D07BDB5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0400" y="1937343"/>
              <a:ext cx="3848099" cy="906657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  <a:extLst/>
          </p:spPr>
          <p:txBody>
            <a:bodyPr wrap="square" lIns="90000" rIns="90000" anchor="ctr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显示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endParaRPr>
            </a:p>
            <a:p>
              <a:pPr marL="171450" indent="-171450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此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部分内容作为文字排版占位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显示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endParaRPr>
            </a:p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显示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iṧ1î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8B098C9-17D4-4554-970F-D727FF7FE373}"/>
                </a:ext>
              </a:extLst>
            </p:cNvPr>
            <p:cNvSpPr/>
            <p:nvPr/>
          </p:nvSpPr>
          <p:spPr>
            <a:xfrm>
              <a:off x="9963150" y="1937342"/>
              <a:ext cx="894156" cy="48200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关键词</a:t>
              </a:r>
              <a:endParaRPr lang="en-US" altLang="zh-CN" sz="16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íšḷï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B8B06E93-A172-47AD-B06E-466E91DA5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3500" y="3933824"/>
              <a:ext cx="3848099" cy="662237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>
              <a:noFill/>
            </a:ln>
            <a:extLst/>
          </p:spPr>
          <p:txBody>
            <a:bodyPr wrap="square" lIns="90000" rIns="90000" anchor="ctr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 eaLnBrk="1" hangingPunct="1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显示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endParaRPr>
            </a:p>
            <a:p>
              <a:pPr marL="171450" indent="-171450"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此部分内容作为文字排版占位</a:t>
              </a:r>
              <a:r>
                <a:rPr lang="zh-CN" altLang="en-US" sz="12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微软雅黑" panose="020B0503020204020204" pitchFamily="34" charset="-122"/>
                </a:rPr>
                <a:t>显示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îšlî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4FE8CE7-7D50-44BB-85C0-771C88C03743}"/>
                </a:ext>
              </a:extLst>
            </p:cNvPr>
            <p:cNvSpPr/>
            <p:nvPr/>
          </p:nvSpPr>
          <p:spPr>
            <a:xfrm>
              <a:off x="4287444" y="3931995"/>
              <a:ext cx="894156" cy="48200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关键词</a:t>
              </a:r>
              <a:endParaRPr lang="en-US" altLang="zh-CN" sz="1600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5133911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749868" y="609599"/>
            <a:ext cx="10692263" cy="3365457"/>
          </a:xfrm>
          <a:prstGeom prst="rect">
            <a:avLst/>
          </a:prstGeom>
          <a:blipFill dpi="0" rotWithShape="1">
            <a:blip r:embed="rId3"/>
            <a:srcRect/>
            <a:stretch>
              <a:fillRect l="-70" t="-32371" r="-70" b="-4633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3238500"/>
            <a:ext cx="11442131" cy="3124200"/>
          </a:xfrm>
          <a:prstGeom prst="rect">
            <a:avLst/>
          </a:prstGeom>
          <a:solidFill>
            <a:srgbClr val="245E52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半闭框 4"/>
          <p:cNvSpPr/>
          <p:nvPr/>
        </p:nvSpPr>
        <p:spPr>
          <a:xfrm rot="7981423">
            <a:off x="9102326" y="4576978"/>
            <a:ext cx="1260000" cy="1260000"/>
          </a:xfrm>
          <a:prstGeom prst="halfFrame">
            <a:avLst>
              <a:gd name="adj1" fmla="val 9896"/>
              <a:gd name="adj2" fmla="val 9966"/>
            </a:avLst>
          </a:prstGeom>
          <a:solidFill>
            <a:srgbClr val="9CA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9868" y="4507158"/>
            <a:ext cx="634019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000" b="1" dirty="0">
                <a:solidFill>
                  <a:schemeClr val="bg1"/>
                </a:solidFill>
                <a:ea typeface="微软雅黑" panose="020B0503020204020204" pitchFamily="34" charset="-122"/>
              </a:rPr>
              <a:t>当前形式分析</a:t>
            </a:r>
          </a:p>
        </p:txBody>
      </p:sp>
    </p:spTree>
    <p:extLst>
      <p:ext uri="{BB962C8B-B14F-4D97-AF65-F5344CB8AC3E}">
        <p14:creationId xmlns:p14="http://schemas.microsoft.com/office/powerpoint/2010/main" val="2391911363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389e5c0-2c5f-4cda-a29b-d9fc9c27e60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lc="http://schemas.openxmlformats.org/drawingml/2006/lockedCanvas" xmlns:a16="http://schemas.microsoft.com/office/drawing/2014/main" id="{D20CF2F2-7A78-438F-B4E5-AFA966F68AE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28431" y="1556792"/>
            <a:ext cx="8935137" cy="4055899"/>
            <a:chOff x="1991544" y="1556792"/>
            <a:chExt cx="8935137" cy="4055899"/>
          </a:xfrm>
        </p:grpSpPr>
        <p:sp>
          <p:nvSpPr>
            <p:cNvPr id="4" name="í$ḻïďe"/>
            <p:cNvSpPr/>
            <p:nvPr/>
          </p:nvSpPr>
          <p:spPr>
            <a:xfrm>
              <a:off x="6155479" y="1660441"/>
              <a:ext cx="3543300" cy="3543300"/>
            </a:xfrm>
            <a:prstGeom prst="ellipse">
              <a:avLst/>
            </a:prstGeom>
            <a:solidFill>
              <a:schemeClr val="bg1">
                <a:alpha val="8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ea typeface="微软雅黑" panose="020B0503020204020204" pitchFamily="34" charset="-122"/>
                </a:rPr>
                <a:t>z</a:t>
              </a:r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5" name="îṣḻiḓê"/>
            <p:cNvGrpSpPr/>
            <p:nvPr/>
          </p:nvGrpSpPr>
          <p:grpSpPr>
            <a:xfrm>
              <a:off x="6807059" y="1556792"/>
              <a:ext cx="3750662" cy="3865803"/>
              <a:chOff x="-414668" y="0"/>
              <a:chExt cx="7501322" cy="7731588"/>
            </a:xfrm>
          </p:grpSpPr>
          <p:sp>
            <p:nvSpPr>
              <p:cNvPr id="21" name="íş1íḋe"/>
              <p:cNvSpPr/>
              <p:nvPr/>
            </p:nvSpPr>
            <p:spPr>
              <a:xfrm>
                <a:off x="2746134" y="2316810"/>
                <a:ext cx="2543585" cy="42022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wrap="square" lIns="25400" tIns="25400" rIns="25400" bIns="25400" numCol="1" anchor="ctr">
                <a:noAutofit/>
              </a:bodyPr>
              <a:lstStyle>
                <a:lvl1pPr>
                  <a:defRPr sz="2700" cap="none" spc="0">
                    <a:solidFill>
                      <a:srgbClr val="FFFFFF"/>
                    </a:solidFill>
                  </a:defRPr>
                </a:lvl1pPr>
              </a:lstStyle>
              <a:p>
                <a:r>
                  <a:rPr sz="1350"/>
                  <a:t>Write here</a:t>
                </a:r>
              </a:p>
            </p:txBody>
          </p:sp>
          <p:sp>
            <p:nvSpPr>
              <p:cNvPr id="22" name="íšḷiḍê"/>
              <p:cNvSpPr/>
              <p:nvPr/>
            </p:nvSpPr>
            <p:spPr>
              <a:xfrm>
                <a:off x="3575806" y="2317770"/>
                <a:ext cx="3510848" cy="21826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39" y="7360"/>
                    </a:moveTo>
                    <a:cubicBezTo>
                      <a:pt x="18340" y="3662"/>
                      <a:pt x="16412" y="814"/>
                      <a:pt x="14071" y="814"/>
                    </a:cubicBezTo>
                    <a:cubicBezTo>
                      <a:pt x="12923" y="814"/>
                      <a:pt x="11913" y="1479"/>
                      <a:pt x="11110" y="2552"/>
                    </a:cubicBezTo>
                    <a:cubicBezTo>
                      <a:pt x="10352" y="999"/>
                      <a:pt x="9182" y="0"/>
                      <a:pt x="7873" y="0"/>
                    </a:cubicBezTo>
                    <a:cubicBezTo>
                      <a:pt x="5899" y="0"/>
                      <a:pt x="4247" y="2219"/>
                      <a:pt x="3856" y="5215"/>
                    </a:cubicBezTo>
                    <a:cubicBezTo>
                      <a:pt x="1699" y="5437"/>
                      <a:pt x="0" y="8285"/>
                      <a:pt x="0" y="11799"/>
                    </a:cubicBezTo>
                    <a:cubicBezTo>
                      <a:pt x="0" y="15460"/>
                      <a:pt x="1859" y="18456"/>
                      <a:pt x="4132" y="18456"/>
                    </a:cubicBezTo>
                    <a:cubicBezTo>
                      <a:pt x="4614" y="18456"/>
                      <a:pt x="5073" y="18308"/>
                      <a:pt x="5509" y="18049"/>
                    </a:cubicBezTo>
                    <a:cubicBezTo>
                      <a:pt x="6267" y="19714"/>
                      <a:pt x="7460" y="20786"/>
                      <a:pt x="8837" y="20786"/>
                    </a:cubicBezTo>
                    <a:cubicBezTo>
                      <a:pt x="9687" y="20786"/>
                      <a:pt x="10467" y="20379"/>
                      <a:pt x="11110" y="19677"/>
                    </a:cubicBezTo>
                    <a:cubicBezTo>
                      <a:pt x="11867" y="20860"/>
                      <a:pt x="12877" y="21600"/>
                      <a:pt x="13979" y="21600"/>
                    </a:cubicBezTo>
                    <a:cubicBezTo>
                      <a:pt x="15632" y="21600"/>
                      <a:pt x="17055" y="20010"/>
                      <a:pt x="17698" y="17753"/>
                    </a:cubicBezTo>
                    <a:cubicBezTo>
                      <a:pt x="17904" y="17827"/>
                      <a:pt x="18111" y="17864"/>
                      <a:pt x="18340" y="17864"/>
                    </a:cubicBezTo>
                    <a:cubicBezTo>
                      <a:pt x="20131" y="17864"/>
                      <a:pt x="21600" y="15497"/>
                      <a:pt x="21600" y="12575"/>
                    </a:cubicBezTo>
                    <a:cubicBezTo>
                      <a:pt x="21600" y="9838"/>
                      <a:pt x="20292" y="7619"/>
                      <a:pt x="18639" y="7360"/>
                    </a:cubicBezTo>
                    <a:close/>
                    <a:moveTo>
                      <a:pt x="18639" y="7360"/>
                    </a:moveTo>
                    <a:cubicBezTo>
                      <a:pt x="18639" y="7360"/>
                      <a:pt x="18639" y="7360"/>
                      <a:pt x="18639" y="7360"/>
                    </a:cubicBezTo>
                  </a:path>
                </a:pathLst>
              </a:custGeom>
              <a:solidFill>
                <a:srgbClr val="E6E7EA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/>
              </a:p>
            </p:txBody>
          </p:sp>
          <p:grpSp>
            <p:nvGrpSpPr>
              <p:cNvPr id="23" name="išḷíḑê"/>
              <p:cNvGrpSpPr/>
              <p:nvPr/>
            </p:nvGrpSpPr>
            <p:grpSpPr>
              <a:xfrm>
                <a:off x="2429138" y="6374282"/>
                <a:ext cx="1763459" cy="1357306"/>
                <a:chOff x="0" y="0"/>
                <a:chExt cx="1763458" cy="1357305"/>
              </a:xfrm>
            </p:grpSpPr>
            <p:sp>
              <p:nvSpPr>
                <p:cNvPr id="34" name="ïṧlîḍê"/>
                <p:cNvSpPr/>
                <p:nvPr/>
              </p:nvSpPr>
              <p:spPr>
                <a:xfrm>
                  <a:off x="293909" y="168820"/>
                  <a:ext cx="1174621" cy="11866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91" y="0"/>
                      </a:moveTo>
                      <a:lnTo>
                        <a:pt x="0" y="5416"/>
                      </a:lnTo>
                      <a:lnTo>
                        <a:pt x="0" y="16232"/>
                      </a:lnTo>
                      <a:lnTo>
                        <a:pt x="10791" y="21600"/>
                      </a:lnTo>
                      <a:lnTo>
                        <a:pt x="21600" y="16232"/>
                      </a:lnTo>
                      <a:lnTo>
                        <a:pt x="21600" y="5416"/>
                      </a:lnTo>
                      <a:lnTo>
                        <a:pt x="10791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5" name="íSļíḋe"/>
                <p:cNvSpPr/>
                <p:nvPr/>
              </p:nvSpPr>
              <p:spPr>
                <a:xfrm>
                  <a:off x="293910" y="168818"/>
                  <a:ext cx="588837" cy="6783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97"/>
                      </a:moveTo>
                      <a:lnTo>
                        <a:pt x="21525" y="0"/>
                      </a:lnTo>
                      <a:lnTo>
                        <a:pt x="112" y="10849"/>
                      </a:lnTo>
                      <a:lnTo>
                        <a:pt x="0" y="10849"/>
                      </a:lnTo>
                      <a:lnTo>
                        <a:pt x="0" y="10849"/>
                      </a:lnTo>
                      <a:lnTo>
                        <a:pt x="0" y="10849"/>
                      </a:lnTo>
                      <a:lnTo>
                        <a:pt x="112" y="10849"/>
                      </a:lnTo>
                      <a:lnTo>
                        <a:pt x="21525" y="21600"/>
                      </a:lnTo>
                      <a:lnTo>
                        <a:pt x="21600" y="21600"/>
                      </a:lnTo>
                      <a:lnTo>
                        <a:pt x="21600" y="97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6" name="ïṣ1íḋe"/>
                <p:cNvSpPr/>
                <p:nvPr/>
              </p:nvSpPr>
              <p:spPr>
                <a:xfrm>
                  <a:off x="0" y="0"/>
                  <a:ext cx="880712" cy="509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4443"/>
                      </a:moveTo>
                      <a:lnTo>
                        <a:pt x="7208" y="21600"/>
                      </a:lnTo>
                      <a:lnTo>
                        <a:pt x="21600" y="7157"/>
                      </a:lnTo>
                      <a:lnTo>
                        <a:pt x="14442" y="0"/>
                      </a:lnTo>
                      <a:lnTo>
                        <a:pt x="0" y="14443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7" name="ï$ľîďé"/>
                <p:cNvSpPr/>
                <p:nvPr/>
              </p:nvSpPr>
              <p:spPr>
                <a:xfrm>
                  <a:off x="882745" y="0"/>
                  <a:ext cx="880713" cy="509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4443"/>
                      </a:moveTo>
                      <a:lnTo>
                        <a:pt x="14367" y="21600"/>
                      </a:lnTo>
                      <a:lnTo>
                        <a:pt x="0" y="7286"/>
                      </a:lnTo>
                      <a:lnTo>
                        <a:pt x="7158" y="0"/>
                      </a:lnTo>
                      <a:lnTo>
                        <a:pt x="21600" y="14443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8" name="î$ľidè"/>
                <p:cNvSpPr/>
                <p:nvPr/>
              </p:nvSpPr>
              <p:spPr>
                <a:xfrm>
                  <a:off x="293910" y="509510"/>
                  <a:ext cx="588837" cy="8477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2" y="0"/>
                      </a:moveTo>
                      <a:lnTo>
                        <a:pt x="0" y="0"/>
                      </a:lnTo>
                      <a:lnTo>
                        <a:pt x="0" y="14436"/>
                      </a:lnTo>
                      <a:lnTo>
                        <a:pt x="21525" y="21600"/>
                      </a:lnTo>
                      <a:lnTo>
                        <a:pt x="21600" y="21600"/>
                      </a:lnTo>
                      <a:lnTo>
                        <a:pt x="21441" y="8579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9" name="îŝļiḋé"/>
                <p:cNvSpPr/>
                <p:nvPr/>
              </p:nvSpPr>
              <p:spPr>
                <a:xfrm>
                  <a:off x="0" y="509510"/>
                  <a:ext cx="882747" cy="509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7157"/>
                      </a:moveTo>
                      <a:lnTo>
                        <a:pt x="7192" y="0"/>
                      </a:lnTo>
                      <a:lnTo>
                        <a:pt x="21600" y="14314"/>
                      </a:lnTo>
                      <a:lnTo>
                        <a:pt x="14408" y="21600"/>
                      </a:lnTo>
                      <a:lnTo>
                        <a:pt x="0" y="7157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40" name="iṣḷiḑê"/>
                <p:cNvSpPr/>
                <p:nvPr/>
              </p:nvSpPr>
              <p:spPr>
                <a:xfrm>
                  <a:off x="882745" y="509510"/>
                  <a:ext cx="880713" cy="5095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7157"/>
                      </a:moveTo>
                      <a:lnTo>
                        <a:pt x="14367" y="0"/>
                      </a:lnTo>
                      <a:lnTo>
                        <a:pt x="0" y="14314"/>
                      </a:lnTo>
                      <a:lnTo>
                        <a:pt x="7158" y="21600"/>
                      </a:lnTo>
                      <a:lnTo>
                        <a:pt x="21600" y="7157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</p:grpSp>
          <p:sp>
            <p:nvSpPr>
              <p:cNvPr id="24" name="îSḷiḑé"/>
              <p:cNvSpPr/>
              <p:nvPr/>
            </p:nvSpPr>
            <p:spPr>
              <a:xfrm>
                <a:off x="3308801" y="5074849"/>
                <a:ext cx="1" cy="1853086"/>
              </a:xfrm>
              <a:prstGeom prst="line">
                <a:avLst/>
              </a:prstGeom>
              <a:noFill/>
              <a:ln w="952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25" name="ïSḷîḋe"/>
              <p:cNvSpPr/>
              <p:nvPr/>
            </p:nvSpPr>
            <p:spPr>
              <a:xfrm flipH="1">
                <a:off x="3337984" y="5410015"/>
                <a:ext cx="756319" cy="1510408"/>
              </a:xfrm>
              <a:prstGeom prst="line">
                <a:avLst/>
              </a:prstGeom>
              <a:noFill/>
              <a:ln w="952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26" name="í$ḷîdè"/>
              <p:cNvSpPr/>
              <p:nvPr/>
            </p:nvSpPr>
            <p:spPr>
              <a:xfrm>
                <a:off x="2556502" y="5410014"/>
                <a:ext cx="735220" cy="1520364"/>
              </a:xfrm>
              <a:prstGeom prst="line">
                <a:avLst/>
              </a:prstGeom>
              <a:noFill/>
              <a:ln w="9525" cap="flat">
                <a:solidFill>
                  <a:srgbClr val="A6AAA9"/>
                </a:solidFill>
                <a:prstDash val="solid"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27" name="í$1iḓé"/>
              <p:cNvSpPr/>
              <p:nvPr/>
            </p:nvSpPr>
            <p:spPr>
              <a:xfrm>
                <a:off x="3269639" y="6883494"/>
                <a:ext cx="82459" cy="82459"/>
              </a:xfrm>
              <a:prstGeom prst="ellipse">
                <a:avLst/>
              </a:prstGeom>
              <a:solidFill>
                <a:srgbClr val="282828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>
                  <a:defRPr sz="3200" cap="none">
                    <a:solidFill>
                      <a:srgbClr val="FFFFFF"/>
                    </a:solidFill>
                  </a:defRPr>
                </a:pPr>
                <a:endParaRPr sz="1600"/>
              </a:p>
            </p:txBody>
          </p:sp>
          <p:grpSp>
            <p:nvGrpSpPr>
              <p:cNvPr id="28" name="ï$1iḑè"/>
              <p:cNvGrpSpPr/>
              <p:nvPr/>
            </p:nvGrpSpPr>
            <p:grpSpPr>
              <a:xfrm>
                <a:off x="915716" y="0"/>
                <a:ext cx="4750391" cy="5847147"/>
                <a:chOff x="-56142" y="0"/>
                <a:chExt cx="4750391" cy="5847146"/>
              </a:xfrm>
            </p:grpSpPr>
            <p:sp>
              <p:nvSpPr>
                <p:cNvPr id="30" name="íšľíḋé"/>
                <p:cNvSpPr/>
                <p:nvPr/>
              </p:nvSpPr>
              <p:spPr>
                <a:xfrm>
                  <a:off x="2332248" y="0"/>
                  <a:ext cx="1826461" cy="58471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0" y="21600"/>
                      </a:lnTo>
                      <a:lnTo>
                        <a:pt x="635" y="21554"/>
                      </a:lnTo>
                      <a:lnTo>
                        <a:pt x="1173" y="21493"/>
                      </a:lnTo>
                      <a:lnTo>
                        <a:pt x="1710" y="21386"/>
                      </a:lnTo>
                      <a:lnTo>
                        <a:pt x="2199" y="21264"/>
                      </a:lnTo>
                      <a:lnTo>
                        <a:pt x="2199" y="21264"/>
                      </a:lnTo>
                      <a:lnTo>
                        <a:pt x="2639" y="21112"/>
                      </a:lnTo>
                      <a:lnTo>
                        <a:pt x="2981" y="20944"/>
                      </a:lnTo>
                      <a:lnTo>
                        <a:pt x="2981" y="20944"/>
                      </a:lnTo>
                      <a:lnTo>
                        <a:pt x="3176" y="20760"/>
                      </a:lnTo>
                      <a:lnTo>
                        <a:pt x="3323" y="20562"/>
                      </a:lnTo>
                      <a:lnTo>
                        <a:pt x="9285" y="13433"/>
                      </a:lnTo>
                      <a:lnTo>
                        <a:pt x="9285" y="13433"/>
                      </a:lnTo>
                      <a:lnTo>
                        <a:pt x="9676" y="12914"/>
                      </a:lnTo>
                      <a:lnTo>
                        <a:pt x="9676" y="12914"/>
                      </a:lnTo>
                      <a:lnTo>
                        <a:pt x="10018" y="12426"/>
                      </a:lnTo>
                      <a:lnTo>
                        <a:pt x="10311" y="11937"/>
                      </a:lnTo>
                      <a:lnTo>
                        <a:pt x="10605" y="11418"/>
                      </a:lnTo>
                      <a:lnTo>
                        <a:pt x="10800" y="10899"/>
                      </a:lnTo>
                      <a:lnTo>
                        <a:pt x="10947" y="10365"/>
                      </a:lnTo>
                      <a:lnTo>
                        <a:pt x="11044" y="9800"/>
                      </a:lnTo>
                      <a:lnTo>
                        <a:pt x="11142" y="9235"/>
                      </a:lnTo>
                      <a:lnTo>
                        <a:pt x="11142" y="8655"/>
                      </a:lnTo>
                      <a:lnTo>
                        <a:pt x="11142" y="8655"/>
                      </a:lnTo>
                      <a:lnTo>
                        <a:pt x="11093" y="7785"/>
                      </a:lnTo>
                      <a:lnTo>
                        <a:pt x="10947" y="6930"/>
                      </a:lnTo>
                      <a:lnTo>
                        <a:pt x="10653" y="6106"/>
                      </a:lnTo>
                      <a:lnTo>
                        <a:pt x="10507" y="5709"/>
                      </a:lnTo>
                      <a:lnTo>
                        <a:pt x="10311" y="5327"/>
                      </a:lnTo>
                      <a:lnTo>
                        <a:pt x="10067" y="4946"/>
                      </a:lnTo>
                      <a:lnTo>
                        <a:pt x="9823" y="4580"/>
                      </a:lnTo>
                      <a:lnTo>
                        <a:pt x="9529" y="4213"/>
                      </a:lnTo>
                      <a:lnTo>
                        <a:pt x="9236" y="3862"/>
                      </a:lnTo>
                      <a:lnTo>
                        <a:pt x="8894" y="3511"/>
                      </a:lnTo>
                      <a:lnTo>
                        <a:pt x="8552" y="3175"/>
                      </a:lnTo>
                      <a:lnTo>
                        <a:pt x="8161" y="2839"/>
                      </a:lnTo>
                      <a:lnTo>
                        <a:pt x="7721" y="2519"/>
                      </a:lnTo>
                      <a:lnTo>
                        <a:pt x="7721" y="2519"/>
                      </a:lnTo>
                      <a:lnTo>
                        <a:pt x="7330" y="2229"/>
                      </a:lnTo>
                      <a:lnTo>
                        <a:pt x="6939" y="1954"/>
                      </a:lnTo>
                      <a:lnTo>
                        <a:pt x="6500" y="1710"/>
                      </a:lnTo>
                      <a:lnTo>
                        <a:pt x="6060" y="1465"/>
                      </a:lnTo>
                      <a:lnTo>
                        <a:pt x="5620" y="1252"/>
                      </a:lnTo>
                      <a:lnTo>
                        <a:pt x="5131" y="1053"/>
                      </a:lnTo>
                      <a:lnTo>
                        <a:pt x="4691" y="870"/>
                      </a:lnTo>
                      <a:lnTo>
                        <a:pt x="4203" y="702"/>
                      </a:lnTo>
                      <a:lnTo>
                        <a:pt x="3714" y="550"/>
                      </a:lnTo>
                      <a:lnTo>
                        <a:pt x="3225" y="427"/>
                      </a:lnTo>
                      <a:lnTo>
                        <a:pt x="2737" y="321"/>
                      </a:lnTo>
                      <a:lnTo>
                        <a:pt x="2199" y="229"/>
                      </a:lnTo>
                      <a:lnTo>
                        <a:pt x="1662" y="153"/>
                      </a:lnTo>
                      <a:lnTo>
                        <a:pt x="1124" y="92"/>
                      </a:lnTo>
                      <a:lnTo>
                        <a:pt x="586" y="46"/>
                      </a:lnTo>
                      <a:lnTo>
                        <a:pt x="0" y="31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47" y="0"/>
                      </a:lnTo>
                      <a:lnTo>
                        <a:pt x="147" y="0"/>
                      </a:lnTo>
                      <a:lnTo>
                        <a:pt x="684" y="15"/>
                      </a:lnTo>
                      <a:lnTo>
                        <a:pt x="1222" y="31"/>
                      </a:lnTo>
                      <a:lnTo>
                        <a:pt x="1222" y="31"/>
                      </a:lnTo>
                      <a:lnTo>
                        <a:pt x="2199" y="61"/>
                      </a:lnTo>
                      <a:lnTo>
                        <a:pt x="3176" y="107"/>
                      </a:lnTo>
                      <a:lnTo>
                        <a:pt x="4154" y="168"/>
                      </a:lnTo>
                      <a:lnTo>
                        <a:pt x="5131" y="260"/>
                      </a:lnTo>
                      <a:lnTo>
                        <a:pt x="6060" y="351"/>
                      </a:lnTo>
                      <a:lnTo>
                        <a:pt x="6939" y="473"/>
                      </a:lnTo>
                      <a:lnTo>
                        <a:pt x="7868" y="595"/>
                      </a:lnTo>
                      <a:lnTo>
                        <a:pt x="8748" y="748"/>
                      </a:lnTo>
                      <a:lnTo>
                        <a:pt x="9578" y="916"/>
                      </a:lnTo>
                      <a:lnTo>
                        <a:pt x="10458" y="1099"/>
                      </a:lnTo>
                      <a:lnTo>
                        <a:pt x="11240" y="1282"/>
                      </a:lnTo>
                      <a:lnTo>
                        <a:pt x="12071" y="1496"/>
                      </a:lnTo>
                      <a:lnTo>
                        <a:pt x="12852" y="1725"/>
                      </a:lnTo>
                      <a:lnTo>
                        <a:pt x="13634" y="1969"/>
                      </a:lnTo>
                      <a:lnTo>
                        <a:pt x="14367" y="2244"/>
                      </a:lnTo>
                      <a:lnTo>
                        <a:pt x="15100" y="2519"/>
                      </a:lnTo>
                      <a:lnTo>
                        <a:pt x="15100" y="2519"/>
                      </a:lnTo>
                      <a:lnTo>
                        <a:pt x="15931" y="2839"/>
                      </a:lnTo>
                      <a:lnTo>
                        <a:pt x="16664" y="3160"/>
                      </a:lnTo>
                      <a:lnTo>
                        <a:pt x="17348" y="3496"/>
                      </a:lnTo>
                      <a:lnTo>
                        <a:pt x="17984" y="3847"/>
                      </a:lnTo>
                      <a:lnTo>
                        <a:pt x="18570" y="4198"/>
                      </a:lnTo>
                      <a:lnTo>
                        <a:pt x="19108" y="4564"/>
                      </a:lnTo>
                      <a:lnTo>
                        <a:pt x="19548" y="4931"/>
                      </a:lnTo>
                      <a:lnTo>
                        <a:pt x="19987" y="5312"/>
                      </a:lnTo>
                      <a:lnTo>
                        <a:pt x="20378" y="5694"/>
                      </a:lnTo>
                      <a:lnTo>
                        <a:pt x="20720" y="6091"/>
                      </a:lnTo>
                      <a:lnTo>
                        <a:pt x="20965" y="6488"/>
                      </a:lnTo>
                      <a:lnTo>
                        <a:pt x="21209" y="6900"/>
                      </a:lnTo>
                      <a:lnTo>
                        <a:pt x="21405" y="7327"/>
                      </a:lnTo>
                      <a:lnTo>
                        <a:pt x="21502" y="7755"/>
                      </a:lnTo>
                      <a:lnTo>
                        <a:pt x="21600" y="8182"/>
                      </a:lnTo>
                      <a:lnTo>
                        <a:pt x="21600" y="8640"/>
                      </a:lnTo>
                      <a:lnTo>
                        <a:pt x="21600" y="8640"/>
                      </a:lnTo>
                      <a:lnTo>
                        <a:pt x="21600" y="9220"/>
                      </a:lnTo>
                      <a:lnTo>
                        <a:pt x="21453" y="9785"/>
                      </a:lnTo>
                      <a:lnTo>
                        <a:pt x="21209" y="10334"/>
                      </a:lnTo>
                      <a:lnTo>
                        <a:pt x="20916" y="10869"/>
                      </a:lnTo>
                      <a:lnTo>
                        <a:pt x="20525" y="11403"/>
                      </a:lnTo>
                      <a:lnTo>
                        <a:pt x="20036" y="11907"/>
                      </a:lnTo>
                      <a:lnTo>
                        <a:pt x="19450" y="12410"/>
                      </a:lnTo>
                      <a:lnTo>
                        <a:pt x="18814" y="12899"/>
                      </a:lnTo>
                      <a:lnTo>
                        <a:pt x="18814" y="12899"/>
                      </a:lnTo>
                      <a:lnTo>
                        <a:pt x="18033" y="13403"/>
                      </a:lnTo>
                      <a:lnTo>
                        <a:pt x="6695" y="20562"/>
                      </a:lnTo>
                      <a:lnTo>
                        <a:pt x="6695" y="20562"/>
                      </a:lnTo>
                      <a:lnTo>
                        <a:pt x="6646" y="20669"/>
                      </a:lnTo>
                      <a:lnTo>
                        <a:pt x="6500" y="20760"/>
                      </a:lnTo>
                      <a:lnTo>
                        <a:pt x="6304" y="20852"/>
                      </a:lnTo>
                      <a:lnTo>
                        <a:pt x="6109" y="20944"/>
                      </a:lnTo>
                      <a:lnTo>
                        <a:pt x="6109" y="20944"/>
                      </a:lnTo>
                      <a:lnTo>
                        <a:pt x="5815" y="21020"/>
                      </a:lnTo>
                      <a:lnTo>
                        <a:pt x="5473" y="21096"/>
                      </a:lnTo>
                      <a:lnTo>
                        <a:pt x="5082" y="21173"/>
                      </a:lnTo>
                      <a:lnTo>
                        <a:pt x="4643" y="21249"/>
                      </a:lnTo>
                      <a:lnTo>
                        <a:pt x="4643" y="21249"/>
                      </a:lnTo>
                      <a:lnTo>
                        <a:pt x="4203" y="21325"/>
                      </a:lnTo>
                      <a:lnTo>
                        <a:pt x="3714" y="21386"/>
                      </a:lnTo>
                      <a:lnTo>
                        <a:pt x="3225" y="21447"/>
                      </a:lnTo>
                      <a:lnTo>
                        <a:pt x="2688" y="21493"/>
                      </a:lnTo>
                      <a:lnTo>
                        <a:pt x="1564" y="21554"/>
                      </a:lnTo>
                      <a:lnTo>
                        <a:pt x="342" y="21600"/>
                      </a:lnTo>
                      <a:lnTo>
                        <a:pt x="342" y="21600"/>
                      </a:lnTo>
                      <a:lnTo>
                        <a:pt x="0" y="21600"/>
                      </a:ln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1" name="íṧļídê"/>
                <p:cNvSpPr/>
                <p:nvPr/>
              </p:nvSpPr>
              <p:spPr>
                <a:xfrm>
                  <a:off x="2384315" y="8265"/>
                  <a:ext cx="2309934" cy="58388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70" y="21600"/>
                      </a:moveTo>
                      <a:lnTo>
                        <a:pt x="270" y="21600"/>
                      </a:lnTo>
                      <a:lnTo>
                        <a:pt x="1236" y="21554"/>
                      </a:lnTo>
                      <a:lnTo>
                        <a:pt x="2125" y="21493"/>
                      </a:lnTo>
                      <a:lnTo>
                        <a:pt x="2550" y="21447"/>
                      </a:lnTo>
                      <a:lnTo>
                        <a:pt x="2937" y="21386"/>
                      </a:lnTo>
                      <a:lnTo>
                        <a:pt x="3323" y="21325"/>
                      </a:lnTo>
                      <a:lnTo>
                        <a:pt x="3671" y="21248"/>
                      </a:lnTo>
                      <a:lnTo>
                        <a:pt x="3671" y="21248"/>
                      </a:lnTo>
                      <a:lnTo>
                        <a:pt x="4019" y="21172"/>
                      </a:lnTo>
                      <a:lnTo>
                        <a:pt x="4328" y="21096"/>
                      </a:lnTo>
                      <a:lnTo>
                        <a:pt x="4598" y="21019"/>
                      </a:lnTo>
                      <a:lnTo>
                        <a:pt x="4830" y="20943"/>
                      </a:lnTo>
                      <a:lnTo>
                        <a:pt x="4830" y="20943"/>
                      </a:lnTo>
                      <a:lnTo>
                        <a:pt x="4985" y="20851"/>
                      </a:lnTo>
                      <a:lnTo>
                        <a:pt x="5139" y="20759"/>
                      </a:lnTo>
                      <a:lnTo>
                        <a:pt x="5255" y="20668"/>
                      </a:lnTo>
                      <a:lnTo>
                        <a:pt x="5294" y="20561"/>
                      </a:lnTo>
                      <a:lnTo>
                        <a:pt x="14258" y="13391"/>
                      </a:lnTo>
                      <a:lnTo>
                        <a:pt x="14258" y="13391"/>
                      </a:lnTo>
                      <a:lnTo>
                        <a:pt x="14877" y="12887"/>
                      </a:lnTo>
                      <a:lnTo>
                        <a:pt x="14877" y="12887"/>
                      </a:lnTo>
                      <a:lnTo>
                        <a:pt x="15379" y="12397"/>
                      </a:lnTo>
                      <a:lnTo>
                        <a:pt x="15843" y="11893"/>
                      </a:lnTo>
                      <a:lnTo>
                        <a:pt x="16229" y="11389"/>
                      </a:lnTo>
                      <a:lnTo>
                        <a:pt x="16538" y="10854"/>
                      </a:lnTo>
                      <a:lnTo>
                        <a:pt x="16770" y="10318"/>
                      </a:lnTo>
                      <a:lnTo>
                        <a:pt x="16963" y="9768"/>
                      </a:lnTo>
                      <a:lnTo>
                        <a:pt x="17079" y="9203"/>
                      </a:lnTo>
                      <a:lnTo>
                        <a:pt x="17079" y="8622"/>
                      </a:lnTo>
                      <a:lnTo>
                        <a:pt x="17079" y="8622"/>
                      </a:lnTo>
                      <a:lnTo>
                        <a:pt x="17079" y="8163"/>
                      </a:lnTo>
                      <a:lnTo>
                        <a:pt x="17002" y="7735"/>
                      </a:lnTo>
                      <a:lnTo>
                        <a:pt x="16925" y="7307"/>
                      </a:lnTo>
                      <a:lnTo>
                        <a:pt x="16770" y="6879"/>
                      </a:lnTo>
                      <a:lnTo>
                        <a:pt x="16577" y="6466"/>
                      </a:lnTo>
                      <a:lnTo>
                        <a:pt x="16384" y="6069"/>
                      </a:lnTo>
                      <a:lnTo>
                        <a:pt x="16113" y="5671"/>
                      </a:lnTo>
                      <a:lnTo>
                        <a:pt x="15804" y="5289"/>
                      </a:lnTo>
                      <a:lnTo>
                        <a:pt x="15456" y="4907"/>
                      </a:lnTo>
                      <a:lnTo>
                        <a:pt x="15108" y="4540"/>
                      </a:lnTo>
                      <a:lnTo>
                        <a:pt x="14683" y="4173"/>
                      </a:lnTo>
                      <a:lnTo>
                        <a:pt x="14220" y="3822"/>
                      </a:lnTo>
                      <a:lnTo>
                        <a:pt x="13717" y="3470"/>
                      </a:lnTo>
                      <a:lnTo>
                        <a:pt x="13176" y="3134"/>
                      </a:lnTo>
                      <a:lnTo>
                        <a:pt x="12597" y="2813"/>
                      </a:lnTo>
                      <a:lnTo>
                        <a:pt x="11940" y="2492"/>
                      </a:lnTo>
                      <a:lnTo>
                        <a:pt x="11940" y="2492"/>
                      </a:lnTo>
                      <a:lnTo>
                        <a:pt x="11360" y="2217"/>
                      </a:lnTo>
                      <a:lnTo>
                        <a:pt x="10781" y="1941"/>
                      </a:lnTo>
                      <a:lnTo>
                        <a:pt x="10162" y="1697"/>
                      </a:lnTo>
                      <a:lnTo>
                        <a:pt x="9544" y="1468"/>
                      </a:lnTo>
                      <a:lnTo>
                        <a:pt x="8887" y="1254"/>
                      </a:lnTo>
                      <a:lnTo>
                        <a:pt x="8269" y="1070"/>
                      </a:lnTo>
                      <a:lnTo>
                        <a:pt x="7574" y="887"/>
                      </a:lnTo>
                      <a:lnTo>
                        <a:pt x="6917" y="718"/>
                      </a:lnTo>
                      <a:lnTo>
                        <a:pt x="6221" y="566"/>
                      </a:lnTo>
                      <a:lnTo>
                        <a:pt x="5487" y="443"/>
                      </a:lnTo>
                      <a:lnTo>
                        <a:pt x="4791" y="321"/>
                      </a:lnTo>
                      <a:lnTo>
                        <a:pt x="4057" y="229"/>
                      </a:lnTo>
                      <a:lnTo>
                        <a:pt x="3284" y="138"/>
                      </a:lnTo>
                      <a:lnTo>
                        <a:pt x="2512" y="76"/>
                      </a:lnTo>
                      <a:lnTo>
                        <a:pt x="1739" y="31"/>
                      </a:lnTo>
                      <a:lnTo>
                        <a:pt x="966" y="0"/>
                      </a:lnTo>
                      <a:lnTo>
                        <a:pt x="966" y="0"/>
                      </a:lnTo>
                      <a:lnTo>
                        <a:pt x="1971" y="31"/>
                      </a:lnTo>
                      <a:lnTo>
                        <a:pt x="2975" y="76"/>
                      </a:lnTo>
                      <a:lnTo>
                        <a:pt x="3980" y="138"/>
                      </a:lnTo>
                      <a:lnTo>
                        <a:pt x="4946" y="214"/>
                      </a:lnTo>
                      <a:lnTo>
                        <a:pt x="5873" y="306"/>
                      </a:lnTo>
                      <a:lnTo>
                        <a:pt x="6801" y="428"/>
                      </a:lnTo>
                      <a:lnTo>
                        <a:pt x="7728" y="550"/>
                      </a:lnTo>
                      <a:lnTo>
                        <a:pt x="8617" y="703"/>
                      </a:lnTo>
                      <a:lnTo>
                        <a:pt x="9506" y="871"/>
                      </a:lnTo>
                      <a:lnTo>
                        <a:pt x="10356" y="1055"/>
                      </a:lnTo>
                      <a:lnTo>
                        <a:pt x="11206" y="1254"/>
                      </a:lnTo>
                      <a:lnTo>
                        <a:pt x="12017" y="1468"/>
                      </a:lnTo>
                      <a:lnTo>
                        <a:pt x="12829" y="1697"/>
                      </a:lnTo>
                      <a:lnTo>
                        <a:pt x="13640" y="1957"/>
                      </a:lnTo>
                      <a:lnTo>
                        <a:pt x="14374" y="2217"/>
                      </a:lnTo>
                      <a:lnTo>
                        <a:pt x="15147" y="2507"/>
                      </a:lnTo>
                      <a:lnTo>
                        <a:pt x="15147" y="2507"/>
                      </a:lnTo>
                      <a:lnTo>
                        <a:pt x="15920" y="2828"/>
                      </a:lnTo>
                      <a:lnTo>
                        <a:pt x="16654" y="3164"/>
                      </a:lnTo>
                      <a:lnTo>
                        <a:pt x="17350" y="3501"/>
                      </a:lnTo>
                      <a:lnTo>
                        <a:pt x="17968" y="3852"/>
                      </a:lnTo>
                      <a:lnTo>
                        <a:pt x="18547" y="4204"/>
                      </a:lnTo>
                      <a:lnTo>
                        <a:pt x="19050" y="4571"/>
                      </a:lnTo>
                      <a:lnTo>
                        <a:pt x="19552" y="4938"/>
                      </a:lnTo>
                      <a:lnTo>
                        <a:pt x="19977" y="5320"/>
                      </a:lnTo>
                      <a:lnTo>
                        <a:pt x="20364" y="5702"/>
                      </a:lnTo>
                      <a:lnTo>
                        <a:pt x="20673" y="6099"/>
                      </a:lnTo>
                      <a:lnTo>
                        <a:pt x="20943" y="6512"/>
                      </a:lnTo>
                      <a:lnTo>
                        <a:pt x="21175" y="6925"/>
                      </a:lnTo>
                      <a:lnTo>
                        <a:pt x="21368" y="7338"/>
                      </a:lnTo>
                      <a:lnTo>
                        <a:pt x="21484" y="7766"/>
                      </a:lnTo>
                      <a:lnTo>
                        <a:pt x="21561" y="8209"/>
                      </a:lnTo>
                      <a:lnTo>
                        <a:pt x="21600" y="8652"/>
                      </a:lnTo>
                      <a:lnTo>
                        <a:pt x="21600" y="8652"/>
                      </a:lnTo>
                      <a:lnTo>
                        <a:pt x="21523" y="9233"/>
                      </a:lnTo>
                      <a:lnTo>
                        <a:pt x="21407" y="9799"/>
                      </a:lnTo>
                      <a:lnTo>
                        <a:pt x="21214" y="10364"/>
                      </a:lnTo>
                      <a:lnTo>
                        <a:pt x="20904" y="10899"/>
                      </a:lnTo>
                      <a:lnTo>
                        <a:pt x="20518" y="11419"/>
                      </a:lnTo>
                      <a:lnTo>
                        <a:pt x="20286" y="11679"/>
                      </a:lnTo>
                      <a:lnTo>
                        <a:pt x="20054" y="11939"/>
                      </a:lnTo>
                      <a:lnTo>
                        <a:pt x="19784" y="12183"/>
                      </a:lnTo>
                      <a:lnTo>
                        <a:pt x="19475" y="12428"/>
                      </a:lnTo>
                      <a:lnTo>
                        <a:pt x="19166" y="12673"/>
                      </a:lnTo>
                      <a:lnTo>
                        <a:pt x="18818" y="12917"/>
                      </a:lnTo>
                      <a:lnTo>
                        <a:pt x="18818" y="12917"/>
                      </a:lnTo>
                      <a:lnTo>
                        <a:pt x="18431" y="13177"/>
                      </a:lnTo>
                      <a:lnTo>
                        <a:pt x="18006" y="13422"/>
                      </a:lnTo>
                      <a:lnTo>
                        <a:pt x="6762" y="20561"/>
                      </a:lnTo>
                      <a:lnTo>
                        <a:pt x="6762" y="20561"/>
                      </a:lnTo>
                      <a:lnTo>
                        <a:pt x="6685" y="20668"/>
                      </a:lnTo>
                      <a:lnTo>
                        <a:pt x="6530" y="20759"/>
                      </a:lnTo>
                      <a:lnTo>
                        <a:pt x="6376" y="20851"/>
                      </a:lnTo>
                      <a:lnTo>
                        <a:pt x="6144" y="20943"/>
                      </a:lnTo>
                      <a:lnTo>
                        <a:pt x="6144" y="20943"/>
                      </a:lnTo>
                      <a:lnTo>
                        <a:pt x="5873" y="21034"/>
                      </a:lnTo>
                      <a:lnTo>
                        <a:pt x="5526" y="21111"/>
                      </a:lnTo>
                      <a:lnTo>
                        <a:pt x="5139" y="21187"/>
                      </a:lnTo>
                      <a:lnTo>
                        <a:pt x="4714" y="21264"/>
                      </a:lnTo>
                      <a:lnTo>
                        <a:pt x="4714" y="21264"/>
                      </a:lnTo>
                      <a:lnTo>
                        <a:pt x="4212" y="21340"/>
                      </a:lnTo>
                      <a:lnTo>
                        <a:pt x="3748" y="21401"/>
                      </a:lnTo>
                      <a:lnTo>
                        <a:pt x="3207" y="21447"/>
                      </a:lnTo>
                      <a:lnTo>
                        <a:pt x="2666" y="21493"/>
                      </a:lnTo>
                      <a:lnTo>
                        <a:pt x="2125" y="21539"/>
                      </a:lnTo>
                      <a:lnTo>
                        <a:pt x="1507" y="21569"/>
                      </a:lnTo>
                      <a:lnTo>
                        <a:pt x="927" y="21585"/>
                      </a:lnTo>
                      <a:lnTo>
                        <a:pt x="270" y="21600"/>
                      </a:lnTo>
                      <a:lnTo>
                        <a:pt x="270" y="21600"/>
                      </a:lnTo>
                      <a:close/>
                      <a:moveTo>
                        <a:pt x="0" y="2160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464" y="15"/>
                      </a:lnTo>
                      <a:lnTo>
                        <a:pt x="889" y="61"/>
                      </a:lnTo>
                      <a:lnTo>
                        <a:pt x="1314" y="122"/>
                      </a:lnTo>
                      <a:lnTo>
                        <a:pt x="1739" y="199"/>
                      </a:lnTo>
                      <a:lnTo>
                        <a:pt x="2164" y="290"/>
                      </a:lnTo>
                      <a:lnTo>
                        <a:pt x="2550" y="397"/>
                      </a:lnTo>
                      <a:lnTo>
                        <a:pt x="2937" y="520"/>
                      </a:lnTo>
                      <a:lnTo>
                        <a:pt x="3323" y="673"/>
                      </a:lnTo>
                      <a:lnTo>
                        <a:pt x="3709" y="841"/>
                      </a:lnTo>
                      <a:lnTo>
                        <a:pt x="4057" y="1024"/>
                      </a:lnTo>
                      <a:lnTo>
                        <a:pt x="4444" y="1223"/>
                      </a:lnTo>
                      <a:lnTo>
                        <a:pt x="4791" y="1437"/>
                      </a:lnTo>
                      <a:lnTo>
                        <a:pt x="5139" y="1682"/>
                      </a:lnTo>
                      <a:lnTo>
                        <a:pt x="5487" y="1926"/>
                      </a:lnTo>
                      <a:lnTo>
                        <a:pt x="5796" y="2201"/>
                      </a:lnTo>
                      <a:lnTo>
                        <a:pt x="6105" y="2492"/>
                      </a:lnTo>
                      <a:lnTo>
                        <a:pt x="6105" y="2492"/>
                      </a:lnTo>
                      <a:lnTo>
                        <a:pt x="6453" y="2813"/>
                      </a:lnTo>
                      <a:lnTo>
                        <a:pt x="6762" y="3149"/>
                      </a:lnTo>
                      <a:lnTo>
                        <a:pt x="7033" y="3485"/>
                      </a:lnTo>
                      <a:lnTo>
                        <a:pt x="7303" y="3837"/>
                      </a:lnTo>
                      <a:lnTo>
                        <a:pt x="7535" y="4189"/>
                      </a:lnTo>
                      <a:lnTo>
                        <a:pt x="7767" y="4555"/>
                      </a:lnTo>
                      <a:lnTo>
                        <a:pt x="7960" y="4922"/>
                      </a:lnTo>
                      <a:lnTo>
                        <a:pt x="8153" y="5304"/>
                      </a:lnTo>
                      <a:lnTo>
                        <a:pt x="8308" y="5687"/>
                      </a:lnTo>
                      <a:lnTo>
                        <a:pt x="8424" y="6084"/>
                      </a:lnTo>
                      <a:lnTo>
                        <a:pt x="8655" y="6910"/>
                      </a:lnTo>
                      <a:lnTo>
                        <a:pt x="8771" y="7766"/>
                      </a:lnTo>
                      <a:lnTo>
                        <a:pt x="8810" y="8637"/>
                      </a:lnTo>
                      <a:lnTo>
                        <a:pt x="8810" y="8637"/>
                      </a:lnTo>
                      <a:lnTo>
                        <a:pt x="8810" y="9218"/>
                      </a:lnTo>
                      <a:lnTo>
                        <a:pt x="8733" y="9783"/>
                      </a:lnTo>
                      <a:lnTo>
                        <a:pt x="8655" y="10349"/>
                      </a:lnTo>
                      <a:lnTo>
                        <a:pt x="8540" y="10884"/>
                      </a:lnTo>
                      <a:lnTo>
                        <a:pt x="8385" y="11404"/>
                      </a:lnTo>
                      <a:lnTo>
                        <a:pt x="8153" y="11924"/>
                      </a:lnTo>
                      <a:lnTo>
                        <a:pt x="7921" y="12413"/>
                      </a:lnTo>
                      <a:lnTo>
                        <a:pt x="7651" y="12902"/>
                      </a:lnTo>
                      <a:lnTo>
                        <a:pt x="7651" y="12902"/>
                      </a:lnTo>
                      <a:lnTo>
                        <a:pt x="7342" y="13422"/>
                      </a:lnTo>
                      <a:lnTo>
                        <a:pt x="2628" y="20561"/>
                      </a:lnTo>
                      <a:lnTo>
                        <a:pt x="2628" y="20561"/>
                      </a:lnTo>
                      <a:lnTo>
                        <a:pt x="2512" y="20759"/>
                      </a:lnTo>
                      <a:lnTo>
                        <a:pt x="2357" y="20943"/>
                      </a:lnTo>
                      <a:lnTo>
                        <a:pt x="2357" y="20943"/>
                      </a:lnTo>
                      <a:lnTo>
                        <a:pt x="2087" y="21111"/>
                      </a:lnTo>
                      <a:lnTo>
                        <a:pt x="1739" y="21264"/>
                      </a:lnTo>
                      <a:lnTo>
                        <a:pt x="1739" y="21264"/>
                      </a:lnTo>
                      <a:lnTo>
                        <a:pt x="1352" y="21386"/>
                      </a:lnTo>
                      <a:lnTo>
                        <a:pt x="927" y="21493"/>
                      </a:lnTo>
                      <a:lnTo>
                        <a:pt x="502" y="21554"/>
                      </a:lnTo>
                      <a:lnTo>
                        <a:pt x="0" y="21600"/>
                      </a:ln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2" name="ïṣḷïḋe"/>
                <p:cNvSpPr/>
                <p:nvPr/>
              </p:nvSpPr>
              <p:spPr>
                <a:xfrm>
                  <a:off x="479342" y="0"/>
                  <a:ext cx="1904974" cy="58471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913" y="21585"/>
                      </a:moveTo>
                      <a:lnTo>
                        <a:pt x="19913" y="21585"/>
                      </a:lnTo>
                      <a:lnTo>
                        <a:pt x="18976" y="21539"/>
                      </a:lnTo>
                      <a:lnTo>
                        <a:pt x="18039" y="21478"/>
                      </a:lnTo>
                      <a:lnTo>
                        <a:pt x="17196" y="21386"/>
                      </a:lnTo>
                      <a:lnTo>
                        <a:pt x="16446" y="21279"/>
                      </a:lnTo>
                      <a:lnTo>
                        <a:pt x="16446" y="21279"/>
                      </a:lnTo>
                      <a:lnTo>
                        <a:pt x="15884" y="21173"/>
                      </a:lnTo>
                      <a:lnTo>
                        <a:pt x="15415" y="21066"/>
                      </a:lnTo>
                      <a:lnTo>
                        <a:pt x="15040" y="20944"/>
                      </a:lnTo>
                      <a:lnTo>
                        <a:pt x="14759" y="20821"/>
                      </a:lnTo>
                      <a:lnTo>
                        <a:pt x="3514" y="13494"/>
                      </a:lnTo>
                      <a:lnTo>
                        <a:pt x="3514" y="13494"/>
                      </a:lnTo>
                      <a:lnTo>
                        <a:pt x="3092" y="13250"/>
                      </a:lnTo>
                      <a:lnTo>
                        <a:pt x="2718" y="13006"/>
                      </a:lnTo>
                      <a:lnTo>
                        <a:pt x="2718" y="13006"/>
                      </a:lnTo>
                      <a:lnTo>
                        <a:pt x="2671" y="12960"/>
                      </a:lnTo>
                      <a:lnTo>
                        <a:pt x="2671" y="12960"/>
                      </a:lnTo>
                      <a:lnTo>
                        <a:pt x="2296" y="12670"/>
                      </a:lnTo>
                      <a:lnTo>
                        <a:pt x="1921" y="12380"/>
                      </a:lnTo>
                      <a:lnTo>
                        <a:pt x="1593" y="12075"/>
                      </a:lnTo>
                      <a:lnTo>
                        <a:pt x="1312" y="11769"/>
                      </a:lnTo>
                      <a:lnTo>
                        <a:pt x="1078" y="11464"/>
                      </a:lnTo>
                      <a:lnTo>
                        <a:pt x="843" y="11159"/>
                      </a:lnTo>
                      <a:lnTo>
                        <a:pt x="656" y="10838"/>
                      </a:lnTo>
                      <a:lnTo>
                        <a:pt x="469" y="10518"/>
                      </a:lnTo>
                      <a:lnTo>
                        <a:pt x="469" y="10518"/>
                      </a:lnTo>
                      <a:lnTo>
                        <a:pt x="281" y="10075"/>
                      </a:lnTo>
                      <a:lnTo>
                        <a:pt x="94" y="9632"/>
                      </a:lnTo>
                      <a:lnTo>
                        <a:pt x="47" y="9174"/>
                      </a:lnTo>
                      <a:lnTo>
                        <a:pt x="0" y="8701"/>
                      </a:lnTo>
                      <a:lnTo>
                        <a:pt x="0" y="8701"/>
                      </a:lnTo>
                      <a:lnTo>
                        <a:pt x="0" y="8258"/>
                      </a:lnTo>
                      <a:lnTo>
                        <a:pt x="94" y="7816"/>
                      </a:lnTo>
                      <a:lnTo>
                        <a:pt x="234" y="7388"/>
                      </a:lnTo>
                      <a:lnTo>
                        <a:pt x="375" y="6976"/>
                      </a:lnTo>
                      <a:lnTo>
                        <a:pt x="609" y="6564"/>
                      </a:lnTo>
                      <a:lnTo>
                        <a:pt x="843" y="6152"/>
                      </a:lnTo>
                      <a:lnTo>
                        <a:pt x="1171" y="5770"/>
                      </a:lnTo>
                      <a:lnTo>
                        <a:pt x="1546" y="5373"/>
                      </a:lnTo>
                      <a:lnTo>
                        <a:pt x="1968" y="4992"/>
                      </a:lnTo>
                      <a:lnTo>
                        <a:pt x="2390" y="4625"/>
                      </a:lnTo>
                      <a:lnTo>
                        <a:pt x="2905" y="4259"/>
                      </a:lnTo>
                      <a:lnTo>
                        <a:pt x="3467" y="3908"/>
                      </a:lnTo>
                      <a:lnTo>
                        <a:pt x="4076" y="3557"/>
                      </a:lnTo>
                      <a:lnTo>
                        <a:pt x="4732" y="3221"/>
                      </a:lnTo>
                      <a:lnTo>
                        <a:pt x="5435" y="2900"/>
                      </a:lnTo>
                      <a:lnTo>
                        <a:pt x="6185" y="2565"/>
                      </a:lnTo>
                      <a:lnTo>
                        <a:pt x="6185" y="2565"/>
                      </a:lnTo>
                      <a:lnTo>
                        <a:pt x="6888" y="2274"/>
                      </a:lnTo>
                      <a:lnTo>
                        <a:pt x="7684" y="2015"/>
                      </a:lnTo>
                      <a:lnTo>
                        <a:pt x="8434" y="1755"/>
                      </a:lnTo>
                      <a:lnTo>
                        <a:pt x="9230" y="1511"/>
                      </a:lnTo>
                      <a:lnTo>
                        <a:pt x="10027" y="1298"/>
                      </a:lnTo>
                      <a:lnTo>
                        <a:pt x="10870" y="1084"/>
                      </a:lnTo>
                      <a:lnTo>
                        <a:pt x="11714" y="901"/>
                      </a:lnTo>
                      <a:lnTo>
                        <a:pt x="12557" y="733"/>
                      </a:lnTo>
                      <a:lnTo>
                        <a:pt x="13447" y="580"/>
                      </a:lnTo>
                      <a:lnTo>
                        <a:pt x="14338" y="458"/>
                      </a:lnTo>
                      <a:lnTo>
                        <a:pt x="15228" y="336"/>
                      </a:lnTo>
                      <a:lnTo>
                        <a:pt x="16165" y="244"/>
                      </a:lnTo>
                      <a:lnTo>
                        <a:pt x="17102" y="153"/>
                      </a:lnTo>
                      <a:lnTo>
                        <a:pt x="18086" y="92"/>
                      </a:lnTo>
                      <a:lnTo>
                        <a:pt x="19070" y="46"/>
                      </a:lnTo>
                      <a:lnTo>
                        <a:pt x="20054" y="15"/>
                      </a:lnTo>
                      <a:lnTo>
                        <a:pt x="20054" y="15"/>
                      </a:lnTo>
                      <a:lnTo>
                        <a:pt x="21178" y="0"/>
                      </a:lnTo>
                      <a:lnTo>
                        <a:pt x="21178" y="0"/>
                      </a:lnTo>
                      <a:lnTo>
                        <a:pt x="21600" y="0"/>
                      </a:lnTo>
                      <a:lnTo>
                        <a:pt x="21600" y="31"/>
                      </a:lnTo>
                      <a:lnTo>
                        <a:pt x="21600" y="31"/>
                      </a:lnTo>
                      <a:lnTo>
                        <a:pt x="21131" y="15"/>
                      </a:lnTo>
                      <a:lnTo>
                        <a:pt x="21131" y="15"/>
                      </a:lnTo>
                      <a:lnTo>
                        <a:pt x="20569" y="31"/>
                      </a:lnTo>
                      <a:lnTo>
                        <a:pt x="20007" y="61"/>
                      </a:lnTo>
                      <a:lnTo>
                        <a:pt x="19445" y="107"/>
                      </a:lnTo>
                      <a:lnTo>
                        <a:pt x="18929" y="183"/>
                      </a:lnTo>
                      <a:lnTo>
                        <a:pt x="18367" y="275"/>
                      </a:lnTo>
                      <a:lnTo>
                        <a:pt x="17852" y="382"/>
                      </a:lnTo>
                      <a:lnTo>
                        <a:pt x="17336" y="504"/>
                      </a:lnTo>
                      <a:lnTo>
                        <a:pt x="16868" y="656"/>
                      </a:lnTo>
                      <a:lnTo>
                        <a:pt x="16352" y="824"/>
                      </a:lnTo>
                      <a:lnTo>
                        <a:pt x="15884" y="1007"/>
                      </a:lnTo>
                      <a:lnTo>
                        <a:pt x="15415" y="1221"/>
                      </a:lnTo>
                      <a:lnTo>
                        <a:pt x="14947" y="1450"/>
                      </a:lnTo>
                      <a:lnTo>
                        <a:pt x="14525" y="1694"/>
                      </a:lnTo>
                      <a:lnTo>
                        <a:pt x="14056" y="1954"/>
                      </a:lnTo>
                      <a:lnTo>
                        <a:pt x="13635" y="2244"/>
                      </a:lnTo>
                      <a:lnTo>
                        <a:pt x="13213" y="2549"/>
                      </a:lnTo>
                      <a:lnTo>
                        <a:pt x="13213" y="2549"/>
                      </a:lnTo>
                      <a:lnTo>
                        <a:pt x="12838" y="2870"/>
                      </a:lnTo>
                      <a:lnTo>
                        <a:pt x="12463" y="3206"/>
                      </a:lnTo>
                      <a:lnTo>
                        <a:pt x="12135" y="3541"/>
                      </a:lnTo>
                      <a:lnTo>
                        <a:pt x="11807" y="3893"/>
                      </a:lnTo>
                      <a:lnTo>
                        <a:pt x="11526" y="4244"/>
                      </a:lnTo>
                      <a:lnTo>
                        <a:pt x="11245" y="4610"/>
                      </a:lnTo>
                      <a:lnTo>
                        <a:pt x="11011" y="4992"/>
                      </a:lnTo>
                      <a:lnTo>
                        <a:pt x="10777" y="5358"/>
                      </a:lnTo>
                      <a:lnTo>
                        <a:pt x="10589" y="5755"/>
                      </a:lnTo>
                      <a:lnTo>
                        <a:pt x="10449" y="6152"/>
                      </a:lnTo>
                      <a:lnTo>
                        <a:pt x="10167" y="6961"/>
                      </a:lnTo>
                      <a:lnTo>
                        <a:pt x="10027" y="7816"/>
                      </a:lnTo>
                      <a:lnTo>
                        <a:pt x="9980" y="8686"/>
                      </a:lnTo>
                      <a:lnTo>
                        <a:pt x="9980" y="8686"/>
                      </a:lnTo>
                      <a:lnTo>
                        <a:pt x="9980" y="9281"/>
                      </a:lnTo>
                      <a:lnTo>
                        <a:pt x="10074" y="9846"/>
                      </a:lnTo>
                      <a:lnTo>
                        <a:pt x="10167" y="10395"/>
                      </a:lnTo>
                      <a:lnTo>
                        <a:pt x="10355" y="10945"/>
                      </a:lnTo>
                      <a:lnTo>
                        <a:pt x="10542" y="11464"/>
                      </a:lnTo>
                      <a:lnTo>
                        <a:pt x="10777" y="11968"/>
                      </a:lnTo>
                      <a:lnTo>
                        <a:pt x="11058" y="12472"/>
                      </a:lnTo>
                      <a:lnTo>
                        <a:pt x="11386" y="12945"/>
                      </a:lnTo>
                      <a:lnTo>
                        <a:pt x="11386" y="12945"/>
                      </a:lnTo>
                      <a:lnTo>
                        <a:pt x="11386" y="12991"/>
                      </a:lnTo>
                      <a:lnTo>
                        <a:pt x="11386" y="12991"/>
                      </a:lnTo>
                      <a:lnTo>
                        <a:pt x="11854" y="13494"/>
                      </a:lnTo>
                      <a:lnTo>
                        <a:pt x="17758" y="20821"/>
                      </a:lnTo>
                      <a:lnTo>
                        <a:pt x="17758" y="20821"/>
                      </a:lnTo>
                      <a:lnTo>
                        <a:pt x="17898" y="20944"/>
                      </a:lnTo>
                      <a:lnTo>
                        <a:pt x="18133" y="21066"/>
                      </a:lnTo>
                      <a:lnTo>
                        <a:pt x="18367" y="21173"/>
                      </a:lnTo>
                      <a:lnTo>
                        <a:pt x="18695" y="21279"/>
                      </a:lnTo>
                      <a:lnTo>
                        <a:pt x="18695" y="21279"/>
                      </a:lnTo>
                      <a:lnTo>
                        <a:pt x="19117" y="21402"/>
                      </a:lnTo>
                      <a:lnTo>
                        <a:pt x="19585" y="21493"/>
                      </a:lnTo>
                      <a:lnTo>
                        <a:pt x="20101" y="21554"/>
                      </a:lnTo>
                      <a:lnTo>
                        <a:pt x="20663" y="21600"/>
                      </a:lnTo>
                      <a:lnTo>
                        <a:pt x="20663" y="21600"/>
                      </a:lnTo>
                      <a:lnTo>
                        <a:pt x="20522" y="21600"/>
                      </a:lnTo>
                      <a:lnTo>
                        <a:pt x="20522" y="21600"/>
                      </a:lnTo>
                      <a:lnTo>
                        <a:pt x="20194" y="21585"/>
                      </a:lnTo>
                      <a:lnTo>
                        <a:pt x="19913" y="21585"/>
                      </a:lnTo>
                      <a:lnTo>
                        <a:pt x="19913" y="21585"/>
                      </a:lnTo>
                      <a:close/>
                    </a:path>
                  </a:pathLst>
                </a:custGeom>
                <a:solidFill>
                  <a:schemeClr val="accent1">
                    <a:lumMod val="20000"/>
                    <a:lumOff val="8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  <p:sp>
              <p:nvSpPr>
                <p:cNvPr id="33" name="îşľíḑe"/>
                <p:cNvSpPr/>
                <p:nvPr/>
              </p:nvSpPr>
              <p:spPr>
                <a:xfrm>
                  <a:off x="-56142" y="4130"/>
                  <a:ext cx="2384316" cy="58430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5"/>
                      </a:moveTo>
                      <a:lnTo>
                        <a:pt x="21600" y="21600"/>
                      </a:lnTo>
                      <a:lnTo>
                        <a:pt x="21600" y="21600"/>
                      </a:lnTo>
                      <a:lnTo>
                        <a:pt x="21338" y="21600"/>
                      </a:lnTo>
                      <a:lnTo>
                        <a:pt x="21338" y="21600"/>
                      </a:lnTo>
                      <a:lnTo>
                        <a:pt x="20851" y="21600"/>
                      </a:lnTo>
                      <a:lnTo>
                        <a:pt x="20851" y="21600"/>
                      </a:lnTo>
                      <a:lnTo>
                        <a:pt x="20402" y="21554"/>
                      </a:lnTo>
                      <a:lnTo>
                        <a:pt x="19990" y="21493"/>
                      </a:lnTo>
                      <a:lnTo>
                        <a:pt x="19616" y="21401"/>
                      </a:lnTo>
                      <a:lnTo>
                        <a:pt x="19279" y="21279"/>
                      </a:lnTo>
                      <a:lnTo>
                        <a:pt x="19279" y="21279"/>
                      </a:lnTo>
                      <a:lnTo>
                        <a:pt x="19017" y="21172"/>
                      </a:lnTo>
                      <a:lnTo>
                        <a:pt x="18830" y="21065"/>
                      </a:lnTo>
                      <a:lnTo>
                        <a:pt x="18643" y="20943"/>
                      </a:lnTo>
                      <a:lnTo>
                        <a:pt x="18530" y="20821"/>
                      </a:lnTo>
                      <a:lnTo>
                        <a:pt x="13814" y="13489"/>
                      </a:lnTo>
                      <a:lnTo>
                        <a:pt x="13814" y="13489"/>
                      </a:lnTo>
                      <a:lnTo>
                        <a:pt x="13439" y="12984"/>
                      </a:lnTo>
                      <a:lnTo>
                        <a:pt x="13439" y="12984"/>
                      </a:lnTo>
                      <a:lnTo>
                        <a:pt x="13439" y="12939"/>
                      </a:lnTo>
                      <a:lnTo>
                        <a:pt x="13439" y="12939"/>
                      </a:lnTo>
                      <a:lnTo>
                        <a:pt x="13177" y="12465"/>
                      </a:lnTo>
                      <a:lnTo>
                        <a:pt x="12953" y="11961"/>
                      </a:lnTo>
                      <a:lnTo>
                        <a:pt x="12765" y="11457"/>
                      </a:lnTo>
                      <a:lnTo>
                        <a:pt x="12616" y="10937"/>
                      </a:lnTo>
                      <a:lnTo>
                        <a:pt x="12466" y="10388"/>
                      </a:lnTo>
                      <a:lnTo>
                        <a:pt x="12391" y="9838"/>
                      </a:lnTo>
                      <a:lnTo>
                        <a:pt x="12316" y="9272"/>
                      </a:lnTo>
                      <a:lnTo>
                        <a:pt x="12316" y="8677"/>
                      </a:lnTo>
                      <a:lnTo>
                        <a:pt x="12316" y="8677"/>
                      </a:lnTo>
                      <a:lnTo>
                        <a:pt x="12354" y="7806"/>
                      </a:lnTo>
                      <a:lnTo>
                        <a:pt x="12466" y="6950"/>
                      </a:lnTo>
                      <a:lnTo>
                        <a:pt x="12690" y="6141"/>
                      </a:lnTo>
                      <a:lnTo>
                        <a:pt x="12803" y="5744"/>
                      </a:lnTo>
                      <a:lnTo>
                        <a:pt x="12953" y="5347"/>
                      </a:lnTo>
                      <a:lnTo>
                        <a:pt x="13140" y="4980"/>
                      </a:lnTo>
                      <a:lnTo>
                        <a:pt x="13327" y="4598"/>
                      </a:lnTo>
                      <a:lnTo>
                        <a:pt x="13551" y="4231"/>
                      </a:lnTo>
                      <a:lnTo>
                        <a:pt x="13776" y="3880"/>
                      </a:lnTo>
                      <a:lnTo>
                        <a:pt x="14038" y="3529"/>
                      </a:lnTo>
                      <a:lnTo>
                        <a:pt x="14300" y="3193"/>
                      </a:lnTo>
                      <a:lnTo>
                        <a:pt x="14600" y="2857"/>
                      </a:lnTo>
                      <a:lnTo>
                        <a:pt x="14899" y="2536"/>
                      </a:lnTo>
                      <a:lnTo>
                        <a:pt x="14899" y="2536"/>
                      </a:lnTo>
                      <a:lnTo>
                        <a:pt x="15236" y="2230"/>
                      </a:lnTo>
                      <a:lnTo>
                        <a:pt x="15573" y="1940"/>
                      </a:lnTo>
                      <a:lnTo>
                        <a:pt x="15947" y="1680"/>
                      </a:lnTo>
                      <a:lnTo>
                        <a:pt x="16284" y="1436"/>
                      </a:lnTo>
                      <a:lnTo>
                        <a:pt x="16659" y="1207"/>
                      </a:lnTo>
                      <a:lnTo>
                        <a:pt x="17033" y="993"/>
                      </a:lnTo>
                      <a:lnTo>
                        <a:pt x="17407" y="810"/>
                      </a:lnTo>
                      <a:lnTo>
                        <a:pt x="17819" y="642"/>
                      </a:lnTo>
                      <a:lnTo>
                        <a:pt x="18193" y="489"/>
                      </a:lnTo>
                      <a:lnTo>
                        <a:pt x="18605" y="367"/>
                      </a:lnTo>
                      <a:lnTo>
                        <a:pt x="19017" y="260"/>
                      </a:lnTo>
                      <a:lnTo>
                        <a:pt x="19466" y="168"/>
                      </a:lnTo>
                      <a:lnTo>
                        <a:pt x="19878" y="92"/>
                      </a:lnTo>
                      <a:lnTo>
                        <a:pt x="20327" y="46"/>
                      </a:lnTo>
                      <a:lnTo>
                        <a:pt x="20776" y="15"/>
                      </a:lnTo>
                      <a:lnTo>
                        <a:pt x="21226" y="0"/>
                      </a:lnTo>
                      <a:lnTo>
                        <a:pt x="21226" y="0"/>
                      </a:lnTo>
                      <a:lnTo>
                        <a:pt x="21600" y="15"/>
                      </a:lnTo>
                      <a:lnTo>
                        <a:pt x="21600" y="15"/>
                      </a:lnTo>
                      <a:close/>
                      <a:moveTo>
                        <a:pt x="20365" y="0"/>
                      </a:moveTo>
                      <a:lnTo>
                        <a:pt x="20365" y="0"/>
                      </a:lnTo>
                      <a:lnTo>
                        <a:pt x="19579" y="31"/>
                      </a:lnTo>
                      <a:lnTo>
                        <a:pt x="18792" y="76"/>
                      </a:lnTo>
                      <a:lnTo>
                        <a:pt x="18006" y="137"/>
                      </a:lnTo>
                      <a:lnTo>
                        <a:pt x="17258" y="229"/>
                      </a:lnTo>
                      <a:lnTo>
                        <a:pt x="16509" y="321"/>
                      </a:lnTo>
                      <a:lnTo>
                        <a:pt x="15798" y="443"/>
                      </a:lnTo>
                      <a:lnTo>
                        <a:pt x="15086" y="565"/>
                      </a:lnTo>
                      <a:lnTo>
                        <a:pt x="14375" y="718"/>
                      </a:lnTo>
                      <a:lnTo>
                        <a:pt x="13701" y="886"/>
                      </a:lnTo>
                      <a:lnTo>
                        <a:pt x="13027" y="1069"/>
                      </a:lnTo>
                      <a:lnTo>
                        <a:pt x="12354" y="1283"/>
                      </a:lnTo>
                      <a:lnTo>
                        <a:pt x="11717" y="1497"/>
                      </a:lnTo>
                      <a:lnTo>
                        <a:pt x="11081" y="1741"/>
                      </a:lnTo>
                      <a:lnTo>
                        <a:pt x="10482" y="2001"/>
                      </a:lnTo>
                      <a:lnTo>
                        <a:pt x="9845" y="2261"/>
                      </a:lnTo>
                      <a:lnTo>
                        <a:pt x="9284" y="2551"/>
                      </a:lnTo>
                      <a:lnTo>
                        <a:pt x="9284" y="2551"/>
                      </a:lnTo>
                      <a:lnTo>
                        <a:pt x="8685" y="2887"/>
                      </a:lnTo>
                      <a:lnTo>
                        <a:pt x="8123" y="3208"/>
                      </a:lnTo>
                      <a:lnTo>
                        <a:pt x="7599" y="3544"/>
                      </a:lnTo>
                      <a:lnTo>
                        <a:pt x="7113" y="3895"/>
                      </a:lnTo>
                      <a:lnTo>
                        <a:pt x="6663" y="4247"/>
                      </a:lnTo>
                      <a:lnTo>
                        <a:pt x="6252" y="4613"/>
                      </a:lnTo>
                      <a:lnTo>
                        <a:pt x="5915" y="4980"/>
                      </a:lnTo>
                      <a:lnTo>
                        <a:pt x="5578" y="5362"/>
                      </a:lnTo>
                      <a:lnTo>
                        <a:pt x="5278" y="5759"/>
                      </a:lnTo>
                      <a:lnTo>
                        <a:pt x="5016" y="6141"/>
                      </a:lnTo>
                      <a:lnTo>
                        <a:pt x="4829" y="6553"/>
                      </a:lnTo>
                      <a:lnTo>
                        <a:pt x="4642" y="6966"/>
                      </a:lnTo>
                      <a:lnTo>
                        <a:pt x="4530" y="7378"/>
                      </a:lnTo>
                      <a:lnTo>
                        <a:pt x="4417" y="7806"/>
                      </a:lnTo>
                      <a:lnTo>
                        <a:pt x="4342" y="8249"/>
                      </a:lnTo>
                      <a:lnTo>
                        <a:pt x="4342" y="8692"/>
                      </a:lnTo>
                      <a:lnTo>
                        <a:pt x="4342" y="8692"/>
                      </a:lnTo>
                      <a:lnTo>
                        <a:pt x="4380" y="9165"/>
                      </a:lnTo>
                      <a:lnTo>
                        <a:pt x="4417" y="9624"/>
                      </a:lnTo>
                      <a:lnTo>
                        <a:pt x="4567" y="10067"/>
                      </a:lnTo>
                      <a:lnTo>
                        <a:pt x="4717" y="10510"/>
                      </a:lnTo>
                      <a:lnTo>
                        <a:pt x="4717" y="10510"/>
                      </a:lnTo>
                      <a:lnTo>
                        <a:pt x="4867" y="10831"/>
                      </a:lnTo>
                      <a:lnTo>
                        <a:pt x="5016" y="11151"/>
                      </a:lnTo>
                      <a:lnTo>
                        <a:pt x="5203" y="11457"/>
                      </a:lnTo>
                      <a:lnTo>
                        <a:pt x="5391" y="11762"/>
                      </a:lnTo>
                      <a:lnTo>
                        <a:pt x="5615" y="12068"/>
                      </a:lnTo>
                      <a:lnTo>
                        <a:pt x="5877" y="12373"/>
                      </a:lnTo>
                      <a:lnTo>
                        <a:pt x="6177" y="12664"/>
                      </a:lnTo>
                      <a:lnTo>
                        <a:pt x="6476" y="12954"/>
                      </a:lnTo>
                      <a:lnTo>
                        <a:pt x="6476" y="12954"/>
                      </a:lnTo>
                      <a:lnTo>
                        <a:pt x="6514" y="13000"/>
                      </a:lnTo>
                      <a:lnTo>
                        <a:pt x="6514" y="13000"/>
                      </a:lnTo>
                      <a:lnTo>
                        <a:pt x="6813" y="13244"/>
                      </a:lnTo>
                      <a:lnTo>
                        <a:pt x="7150" y="13489"/>
                      </a:lnTo>
                      <a:lnTo>
                        <a:pt x="16134" y="20821"/>
                      </a:lnTo>
                      <a:lnTo>
                        <a:pt x="16134" y="20821"/>
                      </a:lnTo>
                      <a:lnTo>
                        <a:pt x="16359" y="20943"/>
                      </a:lnTo>
                      <a:lnTo>
                        <a:pt x="16659" y="21065"/>
                      </a:lnTo>
                      <a:lnTo>
                        <a:pt x="17033" y="21172"/>
                      </a:lnTo>
                      <a:lnTo>
                        <a:pt x="17482" y="21279"/>
                      </a:lnTo>
                      <a:lnTo>
                        <a:pt x="17482" y="21279"/>
                      </a:lnTo>
                      <a:lnTo>
                        <a:pt x="18081" y="21386"/>
                      </a:lnTo>
                      <a:lnTo>
                        <a:pt x="18755" y="21478"/>
                      </a:lnTo>
                      <a:lnTo>
                        <a:pt x="19504" y="21539"/>
                      </a:lnTo>
                      <a:lnTo>
                        <a:pt x="20252" y="21585"/>
                      </a:lnTo>
                      <a:lnTo>
                        <a:pt x="20252" y="21585"/>
                      </a:lnTo>
                      <a:lnTo>
                        <a:pt x="19204" y="21539"/>
                      </a:lnTo>
                      <a:lnTo>
                        <a:pt x="18231" y="21478"/>
                      </a:lnTo>
                      <a:lnTo>
                        <a:pt x="17332" y="21386"/>
                      </a:lnTo>
                      <a:lnTo>
                        <a:pt x="16509" y="21264"/>
                      </a:lnTo>
                      <a:lnTo>
                        <a:pt x="16509" y="21264"/>
                      </a:lnTo>
                      <a:lnTo>
                        <a:pt x="15947" y="21157"/>
                      </a:lnTo>
                      <a:lnTo>
                        <a:pt x="15498" y="21050"/>
                      </a:lnTo>
                      <a:lnTo>
                        <a:pt x="15086" y="20943"/>
                      </a:lnTo>
                      <a:lnTo>
                        <a:pt x="14824" y="20821"/>
                      </a:lnTo>
                      <a:lnTo>
                        <a:pt x="3519" y="13458"/>
                      </a:lnTo>
                      <a:lnTo>
                        <a:pt x="3519" y="13458"/>
                      </a:lnTo>
                      <a:lnTo>
                        <a:pt x="2733" y="12969"/>
                      </a:lnTo>
                      <a:lnTo>
                        <a:pt x="2733" y="12969"/>
                      </a:lnTo>
                      <a:lnTo>
                        <a:pt x="2695" y="12923"/>
                      </a:lnTo>
                      <a:lnTo>
                        <a:pt x="2695" y="12923"/>
                      </a:lnTo>
                      <a:lnTo>
                        <a:pt x="2358" y="12679"/>
                      </a:lnTo>
                      <a:lnTo>
                        <a:pt x="2059" y="12450"/>
                      </a:lnTo>
                      <a:lnTo>
                        <a:pt x="1797" y="12190"/>
                      </a:lnTo>
                      <a:lnTo>
                        <a:pt x="1535" y="11946"/>
                      </a:lnTo>
                      <a:lnTo>
                        <a:pt x="1273" y="11686"/>
                      </a:lnTo>
                      <a:lnTo>
                        <a:pt x="1048" y="11426"/>
                      </a:lnTo>
                      <a:lnTo>
                        <a:pt x="861" y="11167"/>
                      </a:lnTo>
                      <a:lnTo>
                        <a:pt x="674" y="10907"/>
                      </a:lnTo>
                      <a:lnTo>
                        <a:pt x="524" y="10632"/>
                      </a:lnTo>
                      <a:lnTo>
                        <a:pt x="374" y="10372"/>
                      </a:lnTo>
                      <a:lnTo>
                        <a:pt x="150" y="9807"/>
                      </a:lnTo>
                      <a:lnTo>
                        <a:pt x="37" y="9242"/>
                      </a:lnTo>
                      <a:lnTo>
                        <a:pt x="0" y="8661"/>
                      </a:lnTo>
                      <a:lnTo>
                        <a:pt x="0" y="8661"/>
                      </a:lnTo>
                      <a:lnTo>
                        <a:pt x="0" y="8234"/>
                      </a:lnTo>
                      <a:lnTo>
                        <a:pt x="75" y="7806"/>
                      </a:lnTo>
                      <a:lnTo>
                        <a:pt x="187" y="7393"/>
                      </a:lnTo>
                      <a:lnTo>
                        <a:pt x="374" y="6996"/>
                      </a:lnTo>
                      <a:lnTo>
                        <a:pt x="374" y="6996"/>
                      </a:lnTo>
                      <a:lnTo>
                        <a:pt x="524" y="6676"/>
                      </a:lnTo>
                      <a:lnTo>
                        <a:pt x="711" y="6370"/>
                      </a:lnTo>
                      <a:lnTo>
                        <a:pt x="936" y="6064"/>
                      </a:lnTo>
                      <a:lnTo>
                        <a:pt x="1160" y="5759"/>
                      </a:lnTo>
                      <a:lnTo>
                        <a:pt x="1423" y="5469"/>
                      </a:lnTo>
                      <a:lnTo>
                        <a:pt x="1722" y="5179"/>
                      </a:lnTo>
                      <a:lnTo>
                        <a:pt x="2059" y="4888"/>
                      </a:lnTo>
                      <a:lnTo>
                        <a:pt x="2396" y="4613"/>
                      </a:lnTo>
                      <a:lnTo>
                        <a:pt x="2770" y="4323"/>
                      </a:lnTo>
                      <a:lnTo>
                        <a:pt x="3182" y="4063"/>
                      </a:lnTo>
                      <a:lnTo>
                        <a:pt x="3631" y="3788"/>
                      </a:lnTo>
                      <a:lnTo>
                        <a:pt x="4080" y="3529"/>
                      </a:lnTo>
                      <a:lnTo>
                        <a:pt x="4567" y="3269"/>
                      </a:lnTo>
                      <a:lnTo>
                        <a:pt x="5091" y="3009"/>
                      </a:lnTo>
                      <a:lnTo>
                        <a:pt x="5653" y="2765"/>
                      </a:lnTo>
                      <a:lnTo>
                        <a:pt x="6214" y="2521"/>
                      </a:lnTo>
                      <a:lnTo>
                        <a:pt x="6214" y="2521"/>
                      </a:lnTo>
                      <a:lnTo>
                        <a:pt x="6963" y="2230"/>
                      </a:lnTo>
                      <a:lnTo>
                        <a:pt x="7712" y="1955"/>
                      </a:lnTo>
                      <a:lnTo>
                        <a:pt x="8535" y="1696"/>
                      </a:lnTo>
                      <a:lnTo>
                        <a:pt x="9321" y="1466"/>
                      </a:lnTo>
                      <a:lnTo>
                        <a:pt x="10145" y="1237"/>
                      </a:lnTo>
                      <a:lnTo>
                        <a:pt x="10968" y="1039"/>
                      </a:lnTo>
                      <a:lnTo>
                        <a:pt x="11829" y="855"/>
                      </a:lnTo>
                      <a:lnTo>
                        <a:pt x="12728" y="687"/>
                      </a:lnTo>
                      <a:lnTo>
                        <a:pt x="13626" y="535"/>
                      </a:lnTo>
                      <a:lnTo>
                        <a:pt x="14525" y="412"/>
                      </a:lnTo>
                      <a:lnTo>
                        <a:pt x="15461" y="290"/>
                      </a:lnTo>
                      <a:lnTo>
                        <a:pt x="16397" y="199"/>
                      </a:lnTo>
                      <a:lnTo>
                        <a:pt x="17370" y="122"/>
                      </a:lnTo>
                      <a:lnTo>
                        <a:pt x="18343" y="61"/>
                      </a:lnTo>
                      <a:lnTo>
                        <a:pt x="19354" y="31"/>
                      </a:lnTo>
                      <a:lnTo>
                        <a:pt x="20365" y="0"/>
                      </a:lnTo>
                      <a:lnTo>
                        <a:pt x="20365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endParaRPr sz="2000"/>
                </a:p>
              </p:txBody>
            </p:sp>
          </p:grpSp>
          <p:sp>
            <p:nvSpPr>
              <p:cNvPr id="29" name="ïṣļíḑè"/>
              <p:cNvSpPr/>
              <p:nvPr/>
            </p:nvSpPr>
            <p:spPr>
              <a:xfrm>
                <a:off x="-414668" y="1916555"/>
                <a:ext cx="2384317" cy="1482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639" y="7360"/>
                    </a:moveTo>
                    <a:cubicBezTo>
                      <a:pt x="18340" y="3662"/>
                      <a:pt x="16412" y="814"/>
                      <a:pt x="14071" y="814"/>
                    </a:cubicBezTo>
                    <a:cubicBezTo>
                      <a:pt x="12923" y="814"/>
                      <a:pt x="11913" y="1479"/>
                      <a:pt x="11110" y="2552"/>
                    </a:cubicBezTo>
                    <a:cubicBezTo>
                      <a:pt x="10352" y="999"/>
                      <a:pt x="9182" y="0"/>
                      <a:pt x="7873" y="0"/>
                    </a:cubicBezTo>
                    <a:cubicBezTo>
                      <a:pt x="5899" y="0"/>
                      <a:pt x="4247" y="2219"/>
                      <a:pt x="3856" y="5215"/>
                    </a:cubicBezTo>
                    <a:cubicBezTo>
                      <a:pt x="1699" y="5437"/>
                      <a:pt x="0" y="8285"/>
                      <a:pt x="0" y="11799"/>
                    </a:cubicBezTo>
                    <a:cubicBezTo>
                      <a:pt x="0" y="15460"/>
                      <a:pt x="1859" y="18456"/>
                      <a:pt x="4132" y="18456"/>
                    </a:cubicBezTo>
                    <a:cubicBezTo>
                      <a:pt x="4614" y="18456"/>
                      <a:pt x="5073" y="18308"/>
                      <a:pt x="5509" y="18049"/>
                    </a:cubicBezTo>
                    <a:cubicBezTo>
                      <a:pt x="6267" y="19714"/>
                      <a:pt x="7460" y="20786"/>
                      <a:pt x="8837" y="20786"/>
                    </a:cubicBezTo>
                    <a:cubicBezTo>
                      <a:pt x="9687" y="20786"/>
                      <a:pt x="10467" y="20379"/>
                      <a:pt x="11110" y="19677"/>
                    </a:cubicBezTo>
                    <a:cubicBezTo>
                      <a:pt x="11867" y="20860"/>
                      <a:pt x="12877" y="21600"/>
                      <a:pt x="13979" y="21600"/>
                    </a:cubicBezTo>
                    <a:cubicBezTo>
                      <a:pt x="15632" y="21600"/>
                      <a:pt x="17055" y="20010"/>
                      <a:pt x="17698" y="17753"/>
                    </a:cubicBezTo>
                    <a:cubicBezTo>
                      <a:pt x="17904" y="17827"/>
                      <a:pt x="18111" y="17864"/>
                      <a:pt x="18340" y="17864"/>
                    </a:cubicBezTo>
                    <a:cubicBezTo>
                      <a:pt x="20131" y="17864"/>
                      <a:pt x="21600" y="15497"/>
                      <a:pt x="21600" y="12575"/>
                    </a:cubicBezTo>
                    <a:cubicBezTo>
                      <a:pt x="21600" y="9838"/>
                      <a:pt x="20292" y="7619"/>
                      <a:pt x="18639" y="7360"/>
                    </a:cubicBezTo>
                    <a:close/>
                    <a:moveTo>
                      <a:pt x="18639" y="7360"/>
                    </a:moveTo>
                    <a:cubicBezTo>
                      <a:pt x="18639" y="7360"/>
                      <a:pt x="18639" y="7360"/>
                      <a:pt x="18639" y="736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endParaRPr sz="2000"/>
              </a:p>
            </p:txBody>
          </p:sp>
        </p:grpSp>
        <p:grpSp>
          <p:nvGrpSpPr>
            <p:cNvPr id="6" name="íṧľíďè"/>
            <p:cNvGrpSpPr/>
            <p:nvPr/>
          </p:nvGrpSpPr>
          <p:grpSpPr>
            <a:xfrm>
              <a:off x="1991544" y="2039042"/>
              <a:ext cx="3312955" cy="1974750"/>
              <a:chOff x="1904527" y="3462044"/>
              <a:chExt cx="3312955" cy="1974750"/>
            </a:xfrm>
          </p:grpSpPr>
          <p:sp>
            <p:nvSpPr>
              <p:cNvPr id="9" name="ïśľiḑé"/>
              <p:cNvSpPr/>
              <p:nvPr/>
            </p:nvSpPr>
            <p:spPr>
              <a:xfrm flipH="1">
                <a:off x="2403969" y="4068447"/>
                <a:ext cx="1" cy="999120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  <a:headEnd type="oval"/>
              </a:ln>
            </p:spPr>
            <p:txBody>
              <a:bodyPr lIns="25400" tIns="25400" rIns="25400" bIns="25400" anchor="ctr"/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10" name="iṩḷiḍé"/>
              <p:cNvSpPr/>
              <p:nvPr/>
            </p:nvSpPr>
            <p:spPr>
              <a:xfrm>
                <a:off x="2086469" y="3483554"/>
                <a:ext cx="635001" cy="635001"/>
              </a:xfrm>
              <a:prstGeom prst="ellipse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wrap="none" lIns="25400" tIns="25400" rIns="25400" bIns="25400" anchor="ctr"/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关键词</a:t>
                </a:r>
                <a:endParaRPr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îş1ïḑè"/>
              <p:cNvSpPr/>
              <p:nvPr/>
            </p:nvSpPr>
            <p:spPr>
              <a:xfrm>
                <a:off x="1904527" y="5131582"/>
                <a:ext cx="998886" cy="30521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lIns="25400" tIns="25400" rIns="25400" bIns="25400" anchor="ctr">
                <a:spAutoFit/>
              </a:bodyPr>
              <a:lstStyle>
                <a:lvl1pPr>
                  <a:lnSpc>
                    <a:spcPct val="150000"/>
                  </a:lnSpc>
                  <a:spcBef>
                    <a:spcPts val="4500"/>
                  </a:spcBef>
                  <a:defRPr sz="2200" cap="none"/>
                </a:lvl1pPr>
              </a:lstStyle>
              <a:p>
                <a:pPr algn="ctr"/>
                <a:r>
                  <a:rPr sz="1100" dirty="0"/>
                  <a:t>201</a:t>
                </a:r>
                <a:r>
                  <a:rPr lang="en-US" altLang="zh-CN" sz="1100" dirty="0">
                    <a:ea typeface="微软雅黑" panose="020B0503020204020204" pitchFamily="34" charset="-122"/>
                  </a:rPr>
                  <a:t>5</a:t>
                </a:r>
                <a:endParaRPr sz="1100" dirty="0"/>
              </a:p>
            </p:txBody>
          </p:sp>
          <p:sp>
            <p:nvSpPr>
              <p:cNvPr id="12" name="îṥ1iḑé"/>
              <p:cNvSpPr/>
              <p:nvPr/>
            </p:nvSpPr>
            <p:spPr>
              <a:xfrm>
                <a:off x="3172910" y="4475846"/>
                <a:ext cx="1" cy="591721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  <a:headEnd type="oval"/>
              </a:ln>
            </p:spPr>
            <p:txBody>
              <a:bodyPr lIns="25400" tIns="25400" rIns="25400" bIns="25400" anchor="ctr"/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13" name="işlíḑé"/>
              <p:cNvSpPr/>
              <p:nvPr/>
            </p:nvSpPr>
            <p:spPr>
              <a:xfrm>
                <a:off x="2855411" y="3941725"/>
                <a:ext cx="635001" cy="635001"/>
              </a:xfrm>
              <a:prstGeom prst="ellipse">
                <a:avLst/>
              </a:prstGeom>
              <a:solidFill>
                <a:srgbClr val="17A085"/>
              </a:solidFill>
              <a:ln w="12700">
                <a:miter lim="400000"/>
              </a:ln>
            </p:spPr>
            <p:txBody>
              <a:bodyPr wrap="none" lIns="25400" tIns="25400" rIns="25400" bIns="25400" anchor="ctr"/>
              <a:lstStyle/>
              <a:p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关键词</a:t>
                </a:r>
                <a:endParaRPr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ïšliḑê"/>
              <p:cNvSpPr/>
              <p:nvPr/>
            </p:nvSpPr>
            <p:spPr>
              <a:xfrm>
                <a:off x="2673468" y="5131582"/>
                <a:ext cx="998886" cy="30521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lIns="25400" tIns="25400" rIns="25400" bIns="25400" anchor="ctr">
                <a:spAutoFit/>
              </a:bodyPr>
              <a:lstStyle>
                <a:lvl1pPr>
                  <a:lnSpc>
                    <a:spcPct val="150000"/>
                  </a:lnSpc>
                  <a:spcBef>
                    <a:spcPts val="4500"/>
                  </a:spcBef>
                  <a:defRPr sz="2200" cap="none"/>
                </a:lvl1pPr>
              </a:lstStyle>
              <a:p>
                <a:pPr algn="ctr"/>
                <a:r>
                  <a:rPr sz="1100" dirty="0"/>
                  <a:t>201</a:t>
                </a:r>
                <a:r>
                  <a:rPr lang="en-US" altLang="zh-CN" sz="1100" dirty="0">
                    <a:ea typeface="微软雅黑" panose="020B0503020204020204" pitchFamily="34" charset="-122"/>
                  </a:rPr>
                  <a:t>6</a:t>
                </a:r>
                <a:endParaRPr sz="1100" dirty="0"/>
              </a:p>
            </p:txBody>
          </p:sp>
          <p:sp>
            <p:nvSpPr>
              <p:cNvPr id="15" name="îṧḻiḓé"/>
              <p:cNvSpPr/>
              <p:nvPr/>
            </p:nvSpPr>
            <p:spPr>
              <a:xfrm>
                <a:off x="3932104" y="4068447"/>
                <a:ext cx="1" cy="999120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  <a:headEnd type="oval"/>
              </a:ln>
            </p:spPr>
            <p:txBody>
              <a:bodyPr lIns="25400" tIns="25400" rIns="25400" bIns="25400" anchor="ctr"/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16" name="íṩļïḓé"/>
              <p:cNvSpPr/>
              <p:nvPr/>
            </p:nvSpPr>
            <p:spPr>
              <a:xfrm>
                <a:off x="3614605" y="3462044"/>
                <a:ext cx="635001" cy="635001"/>
              </a:xfrm>
              <a:prstGeom prst="ellipse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wrap="none" lIns="25400" tIns="25400" rIns="25400" bIns="25400" anchor="ctr"/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关键词</a:t>
                </a:r>
                <a:endParaRPr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iš1iďe"/>
              <p:cNvSpPr/>
              <p:nvPr/>
            </p:nvSpPr>
            <p:spPr>
              <a:xfrm>
                <a:off x="3432662" y="5131582"/>
                <a:ext cx="998886" cy="30521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lIns="25400" tIns="25400" rIns="25400" bIns="25400" anchor="ctr">
                <a:spAutoFit/>
              </a:bodyPr>
              <a:lstStyle>
                <a:lvl1pPr>
                  <a:lnSpc>
                    <a:spcPct val="150000"/>
                  </a:lnSpc>
                  <a:spcBef>
                    <a:spcPts val="4500"/>
                  </a:spcBef>
                  <a:defRPr sz="2200" cap="none"/>
                </a:lvl1pPr>
              </a:lstStyle>
              <a:p>
                <a:pPr algn="ctr"/>
                <a:r>
                  <a:rPr sz="1100" dirty="0"/>
                  <a:t>201</a:t>
                </a:r>
                <a:r>
                  <a:rPr lang="en-US" altLang="zh-CN" sz="1100" dirty="0">
                    <a:ea typeface="微软雅黑" panose="020B0503020204020204" pitchFamily="34" charset="-122"/>
                  </a:rPr>
                  <a:t>7</a:t>
                </a:r>
                <a:endParaRPr sz="1100" dirty="0"/>
              </a:p>
            </p:txBody>
          </p:sp>
          <p:sp>
            <p:nvSpPr>
              <p:cNvPr id="18" name="íšḷîdé"/>
              <p:cNvSpPr/>
              <p:nvPr/>
            </p:nvSpPr>
            <p:spPr>
              <a:xfrm>
                <a:off x="4718039" y="4068446"/>
                <a:ext cx="1" cy="999120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  <a:headEnd type="oval"/>
              </a:ln>
            </p:spPr>
            <p:txBody>
              <a:bodyPr lIns="25400" tIns="25400" rIns="25400" bIns="25400" anchor="ctr"/>
              <a:lstStyle/>
              <a:p>
                <a:pPr>
                  <a:defRPr sz="3200" cap="none">
                    <a:solidFill>
                      <a:srgbClr val="000000"/>
                    </a:solidFill>
                  </a:defRPr>
                </a:pPr>
                <a:endParaRPr sz="1600"/>
              </a:p>
            </p:txBody>
          </p:sp>
          <p:sp>
            <p:nvSpPr>
              <p:cNvPr id="19" name="íšḻiḋé"/>
              <p:cNvSpPr/>
              <p:nvPr/>
            </p:nvSpPr>
            <p:spPr>
              <a:xfrm>
                <a:off x="4400539" y="3483553"/>
                <a:ext cx="635001" cy="635001"/>
              </a:xfrm>
              <a:prstGeom prst="ellipse">
                <a:avLst/>
              </a:prstGeom>
              <a:solidFill>
                <a:schemeClr val="accent4"/>
              </a:solidFill>
              <a:ln w="12700">
                <a:miter lim="400000"/>
              </a:ln>
            </p:spPr>
            <p:txBody>
              <a:bodyPr wrap="none" lIns="25400" tIns="25400" rIns="25400" bIns="25400" anchor="ctr"/>
              <a:lstStyle/>
              <a:p>
                <a:pPr algn="ctr"/>
                <a:r>
                  <a:rPr lang="zh-CN" altLang="en-US" sz="12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关键词</a:t>
                </a:r>
                <a:endParaRPr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íṡľiḍê"/>
              <p:cNvSpPr/>
              <p:nvPr/>
            </p:nvSpPr>
            <p:spPr>
              <a:xfrm>
                <a:off x="4218596" y="5131582"/>
                <a:ext cx="998886" cy="30521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  </a:ext>
              </a:extLst>
            </p:spPr>
            <p:txBody>
              <a:bodyPr lIns="25400" tIns="25400" rIns="25400" bIns="25400" anchor="ctr">
                <a:spAutoFit/>
              </a:bodyPr>
              <a:lstStyle>
                <a:lvl1pPr>
                  <a:lnSpc>
                    <a:spcPct val="150000"/>
                  </a:lnSpc>
                  <a:spcBef>
                    <a:spcPts val="4500"/>
                  </a:spcBef>
                  <a:defRPr sz="2200" cap="none"/>
                </a:lvl1pPr>
              </a:lstStyle>
              <a:p>
                <a:pPr algn="ctr"/>
                <a:r>
                  <a:rPr sz="1100" dirty="0"/>
                  <a:t>201</a:t>
                </a:r>
                <a:r>
                  <a:rPr lang="en-US" altLang="zh-CN" sz="1100" dirty="0">
                    <a:ea typeface="微软雅黑" panose="020B0503020204020204" pitchFamily="34" charset="-122"/>
                  </a:rPr>
                  <a:t>8</a:t>
                </a:r>
                <a:endParaRPr sz="1100" dirty="0"/>
              </a:p>
            </p:txBody>
          </p:sp>
        </p:grpSp>
        <p:sp>
          <p:nvSpPr>
            <p:cNvPr id="7" name="íṥḷíḓe"/>
            <p:cNvSpPr txBox="1">
              <a:spLocks/>
            </p:cNvSpPr>
            <p:nvPr/>
          </p:nvSpPr>
          <p:spPr>
            <a:xfrm>
              <a:off x="2212620" y="4623861"/>
              <a:ext cx="8714061" cy="988830"/>
            </a:xfrm>
            <a:prstGeom prst="rect">
              <a:avLst/>
            </a:prstGeom>
          </p:spPr>
          <p:txBody>
            <a:bodyPr/>
            <a:lstStyle>
              <a:lvl1pPr marL="228568" indent="-228568" algn="l" defTabSz="91426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70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283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59996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091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4224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356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488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62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lvl="0" indent="0" defTabSz="914377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000" dirty="0">
                  <a:solidFill>
                    <a:srgbClr val="333639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  <a:p>
              <a:pPr marL="0" lvl="0" indent="0" defTabSz="914377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000" dirty="0">
                  <a:solidFill>
                    <a:srgbClr val="333639"/>
                  </a:solidFill>
                  <a:ea typeface="微软雅黑" panose="020B0503020204020204" pitchFamily="34" charset="-122"/>
                </a:rPr>
                <a:t>如需更改请在（设置形状格式）菜单下（文本选项）中调整</a:t>
              </a:r>
            </a:p>
          </p:txBody>
        </p:sp>
        <p:sp>
          <p:nvSpPr>
            <p:cNvPr id="8" name="iś1îḋé"/>
            <p:cNvSpPr txBox="1">
              <a:spLocks/>
            </p:cNvSpPr>
            <p:nvPr/>
          </p:nvSpPr>
          <p:spPr>
            <a:xfrm>
              <a:off x="2212620" y="4237599"/>
              <a:ext cx="2317569" cy="355361"/>
            </a:xfrm>
            <a:prstGeom prst="rect">
              <a:avLst/>
            </a:prstGeom>
          </p:spPr>
          <p:txBody>
            <a:bodyPr/>
            <a:lstStyle>
              <a:lvl1pPr marL="228568" indent="-228568" algn="l" defTabSz="914264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1pPr>
              <a:lvl2pPr marL="68570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</a:defRPr>
              </a:lvl2pPr>
              <a:lvl3pPr marL="114283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</a:defRPr>
              </a:lvl3pPr>
              <a:lvl4pPr marL="1599960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4pPr>
              <a:lvl5pPr marL="2057091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</a:defRPr>
              </a:lvl5pPr>
              <a:lvl6pPr marL="2514224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6pPr>
              <a:lvl7pPr marL="2971356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7pPr>
              <a:lvl8pPr marL="3428488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8pPr>
              <a:lvl9pPr marL="3885622" indent="-228568" algn="l" defTabSz="914264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lvl="0" indent="0" defTabSz="914377">
                <a:lnSpc>
                  <a:spcPct val="100000"/>
                </a:lnSpc>
                <a:spcBef>
                  <a:spcPts val="0"/>
                </a:spcBef>
                <a:buNone/>
              </a:pPr>
              <a:r>
                <a:rPr lang="zh-CN" altLang="en-US" sz="1400" b="1" dirty="0">
                  <a:solidFill>
                    <a:srgbClr val="333639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42" name="矩形 41"/>
          <p:cNvSpPr/>
          <p:nvPr/>
        </p:nvSpPr>
        <p:spPr>
          <a:xfrm>
            <a:off x="895770" y="295021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45E52"/>
                </a:solidFill>
                <a:ea typeface="微软雅黑" panose="020B0503020204020204" pitchFamily="34" charset="-122"/>
              </a:rPr>
              <a:t>当前形式分析</a:t>
            </a:r>
          </a:p>
        </p:txBody>
      </p:sp>
    </p:spTree>
    <p:extLst>
      <p:ext uri="{BB962C8B-B14F-4D97-AF65-F5344CB8AC3E}">
        <p14:creationId xmlns:p14="http://schemas.microsoft.com/office/powerpoint/2010/main" val="3220161270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719136" y="1285406"/>
            <a:ext cx="10753727" cy="4976164"/>
            <a:chOff x="719136" y="1140474"/>
            <a:chExt cx="10753727" cy="4976164"/>
          </a:xfrm>
        </p:grpSpPr>
        <p:grpSp>
          <p:nvGrpSpPr>
            <p:cNvPr id="3" name="cc751c19-608a-44dd-96c5-eac133d8372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719136" y="1140474"/>
              <a:ext cx="10753727" cy="4976164"/>
              <a:chOff x="719136" y="1140474"/>
              <a:chExt cx="10753727" cy="4976164"/>
            </a:xfrm>
          </p:grpSpPr>
          <p:sp>
            <p:nvSpPr>
              <p:cNvPr id="4" name="ïŝḷîḓé">
                <a:extLst/>
              </p:cNvPr>
              <p:cNvSpPr/>
              <p:nvPr/>
            </p:nvSpPr>
            <p:spPr>
              <a:xfrm>
                <a:off x="719138" y="2670632"/>
                <a:ext cx="10753725" cy="3446006"/>
              </a:xfrm>
              <a:prstGeom prst="rect">
                <a:avLst/>
              </a:prstGeom>
              <a:blipFill>
                <a:blip r:embed="rId4"/>
                <a:srcRect/>
                <a:stretch>
                  <a:fillRect t="-53813" b="-53417"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" name="íṩ1iḑè">
                <a:extLst/>
              </p:cNvPr>
              <p:cNvSpPr/>
              <p:nvPr/>
            </p:nvSpPr>
            <p:spPr>
              <a:xfrm>
                <a:off x="7910046" y="2670632"/>
                <a:ext cx="3562817" cy="1910496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" name="iş1íḋê">
                <a:extLst/>
              </p:cNvPr>
              <p:cNvSpPr/>
              <p:nvPr/>
            </p:nvSpPr>
            <p:spPr>
              <a:xfrm>
                <a:off x="4314592" y="2670632"/>
                <a:ext cx="3562817" cy="1910496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" name="íśľiḋê">
                <a:extLst/>
              </p:cNvPr>
              <p:cNvSpPr/>
              <p:nvPr/>
            </p:nvSpPr>
            <p:spPr>
              <a:xfrm>
                <a:off x="719138" y="2670632"/>
                <a:ext cx="3562817" cy="1910496"/>
              </a:xfrm>
              <a:prstGeom prst="rect">
                <a:avLst/>
              </a:prstGeom>
              <a:solidFill>
                <a:schemeClr val="tx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8" name="ísľïḍe">
                <a:extLst/>
              </p:cNvPr>
              <p:cNvGrpSpPr/>
              <p:nvPr/>
            </p:nvGrpSpPr>
            <p:grpSpPr>
              <a:xfrm>
                <a:off x="1455127" y="2847969"/>
                <a:ext cx="2090838" cy="1555823"/>
                <a:chOff x="1320763" y="971900"/>
                <a:chExt cx="2090838" cy="1555823"/>
              </a:xfrm>
            </p:grpSpPr>
            <p:sp>
              <p:nvSpPr>
                <p:cNvPr id="22" name="í$1ïďè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1320763" y="1970324"/>
                  <a:ext cx="2090838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1000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 （建议使用主题字体）</a:t>
                  </a:r>
                  <a:endPara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3" name="ïṣľîḍè">
                  <a:extLst/>
                </p:cNvPr>
                <p:cNvSpPr txBox="1">
                  <a:spLocks/>
                </p:cNvSpPr>
                <p:nvPr/>
              </p:nvSpPr>
              <p:spPr bwMode="auto">
                <a:xfrm>
                  <a:off x="1320763" y="1619185"/>
                  <a:ext cx="2090838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800" b="1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4" name="íṥ1íḋe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2135642" y="971900"/>
                  <a:ext cx="461080" cy="439730"/>
                </a:xfrm>
                <a:custGeom>
                  <a:avLst/>
                  <a:gdLst>
                    <a:gd name="connsiteX0" fmla="*/ 315778 w 607639"/>
                    <a:gd name="connsiteY0" fmla="*/ 173080 h 579502"/>
                    <a:gd name="connsiteX1" fmla="*/ 315778 w 607639"/>
                    <a:gd name="connsiteY1" fmla="*/ 266058 h 579502"/>
                    <a:gd name="connsiteX2" fmla="*/ 303493 w 607639"/>
                    <a:gd name="connsiteY2" fmla="*/ 278325 h 579502"/>
                    <a:gd name="connsiteX3" fmla="*/ 210375 w 607639"/>
                    <a:gd name="connsiteY3" fmla="*/ 278325 h 579502"/>
                    <a:gd name="connsiteX4" fmla="*/ 303493 w 607639"/>
                    <a:gd name="connsiteY4" fmla="*/ 359925 h 579502"/>
                    <a:gd name="connsiteX5" fmla="*/ 397500 w 607639"/>
                    <a:gd name="connsiteY5" fmla="*/ 266058 h 579502"/>
                    <a:gd name="connsiteX6" fmla="*/ 315778 w 607639"/>
                    <a:gd name="connsiteY6" fmla="*/ 173080 h 579502"/>
                    <a:gd name="connsiteX7" fmla="*/ 249814 w 607639"/>
                    <a:gd name="connsiteY7" fmla="*/ 160816 h 579502"/>
                    <a:gd name="connsiteX8" fmla="*/ 198110 w 607639"/>
                    <a:gd name="connsiteY8" fmla="*/ 212449 h 579502"/>
                    <a:gd name="connsiteX9" fmla="*/ 249814 w 607639"/>
                    <a:gd name="connsiteY9" fmla="*/ 212449 h 579502"/>
                    <a:gd name="connsiteX10" fmla="*/ 303493 w 607639"/>
                    <a:gd name="connsiteY10" fmla="*/ 147835 h 579502"/>
                    <a:gd name="connsiteX11" fmla="*/ 421981 w 607639"/>
                    <a:gd name="connsiteY11" fmla="*/ 266058 h 579502"/>
                    <a:gd name="connsiteX12" fmla="*/ 303493 w 607639"/>
                    <a:gd name="connsiteY12" fmla="*/ 384370 h 579502"/>
                    <a:gd name="connsiteX13" fmla="*/ 185093 w 607639"/>
                    <a:gd name="connsiteY13" fmla="*/ 266058 h 579502"/>
                    <a:gd name="connsiteX14" fmla="*/ 197289 w 607639"/>
                    <a:gd name="connsiteY14" fmla="*/ 253880 h 579502"/>
                    <a:gd name="connsiteX15" fmla="*/ 291297 w 607639"/>
                    <a:gd name="connsiteY15" fmla="*/ 253880 h 579502"/>
                    <a:gd name="connsiteX16" fmla="*/ 291297 w 607639"/>
                    <a:gd name="connsiteY16" fmla="*/ 160013 h 579502"/>
                    <a:gd name="connsiteX17" fmla="*/ 303493 w 607639"/>
                    <a:gd name="connsiteY17" fmla="*/ 147835 h 579502"/>
                    <a:gd name="connsiteX18" fmla="*/ 262095 w 607639"/>
                    <a:gd name="connsiteY18" fmla="*/ 135133 h 579502"/>
                    <a:gd name="connsiteX19" fmla="*/ 274287 w 607639"/>
                    <a:gd name="connsiteY19" fmla="*/ 147397 h 579502"/>
                    <a:gd name="connsiteX20" fmla="*/ 274287 w 607639"/>
                    <a:gd name="connsiteY20" fmla="*/ 224713 h 579502"/>
                    <a:gd name="connsiteX21" fmla="*/ 262095 w 607639"/>
                    <a:gd name="connsiteY21" fmla="*/ 236888 h 579502"/>
                    <a:gd name="connsiteX22" fmla="*/ 184672 w 607639"/>
                    <a:gd name="connsiteY22" fmla="*/ 236888 h 579502"/>
                    <a:gd name="connsiteX23" fmla="*/ 172391 w 607639"/>
                    <a:gd name="connsiteY23" fmla="*/ 224713 h 579502"/>
                    <a:gd name="connsiteX24" fmla="*/ 262095 w 607639"/>
                    <a:gd name="connsiteY24" fmla="*/ 135133 h 579502"/>
                    <a:gd name="connsiteX25" fmla="*/ 58120 w 607639"/>
                    <a:gd name="connsiteY25" fmla="*/ 108514 h 579502"/>
                    <a:gd name="connsiteX26" fmla="*/ 58120 w 607639"/>
                    <a:gd name="connsiteY26" fmla="*/ 413970 h 579502"/>
                    <a:gd name="connsiteX27" fmla="*/ 549430 w 607639"/>
                    <a:gd name="connsiteY27" fmla="*/ 413970 h 579502"/>
                    <a:gd name="connsiteX28" fmla="*/ 549430 w 607639"/>
                    <a:gd name="connsiteY28" fmla="*/ 108514 h 579502"/>
                    <a:gd name="connsiteX29" fmla="*/ 27236 w 607639"/>
                    <a:gd name="connsiteY29" fmla="*/ 56079 h 579502"/>
                    <a:gd name="connsiteX30" fmla="*/ 27236 w 607639"/>
                    <a:gd name="connsiteY30" fmla="*/ 81319 h 579502"/>
                    <a:gd name="connsiteX31" fmla="*/ 580403 w 607639"/>
                    <a:gd name="connsiteY31" fmla="*/ 81319 h 579502"/>
                    <a:gd name="connsiteX32" fmla="*/ 580403 w 607639"/>
                    <a:gd name="connsiteY32" fmla="*/ 56079 h 579502"/>
                    <a:gd name="connsiteX33" fmla="*/ 303775 w 607639"/>
                    <a:gd name="connsiteY33" fmla="*/ 0 h 579502"/>
                    <a:gd name="connsiteX34" fmla="*/ 317393 w 607639"/>
                    <a:gd name="connsiteY34" fmla="*/ 13597 h 579502"/>
                    <a:gd name="connsiteX35" fmla="*/ 317393 w 607639"/>
                    <a:gd name="connsiteY35" fmla="*/ 28884 h 579502"/>
                    <a:gd name="connsiteX36" fmla="*/ 580403 w 607639"/>
                    <a:gd name="connsiteY36" fmla="*/ 28884 h 579502"/>
                    <a:gd name="connsiteX37" fmla="*/ 607639 w 607639"/>
                    <a:gd name="connsiteY37" fmla="*/ 56079 h 579502"/>
                    <a:gd name="connsiteX38" fmla="*/ 607639 w 607639"/>
                    <a:gd name="connsiteY38" fmla="*/ 81319 h 579502"/>
                    <a:gd name="connsiteX39" fmla="*/ 580403 w 607639"/>
                    <a:gd name="connsiteY39" fmla="*/ 108514 h 579502"/>
                    <a:gd name="connsiteX40" fmla="*/ 576665 w 607639"/>
                    <a:gd name="connsiteY40" fmla="*/ 108514 h 579502"/>
                    <a:gd name="connsiteX41" fmla="*/ 576665 w 607639"/>
                    <a:gd name="connsiteY41" fmla="*/ 413970 h 579502"/>
                    <a:gd name="connsiteX42" fmla="*/ 549430 w 607639"/>
                    <a:gd name="connsiteY42" fmla="*/ 441165 h 579502"/>
                    <a:gd name="connsiteX43" fmla="*/ 317393 w 607639"/>
                    <a:gd name="connsiteY43" fmla="*/ 441165 h 579502"/>
                    <a:gd name="connsiteX44" fmla="*/ 317393 w 607639"/>
                    <a:gd name="connsiteY44" fmla="*/ 481069 h 579502"/>
                    <a:gd name="connsiteX45" fmla="*/ 418236 w 607639"/>
                    <a:gd name="connsiteY45" fmla="*/ 554923 h 579502"/>
                    <a:gd name="connsiteX46" fmla="*/ 421173 w 607639"/>
                    <a:gd name="connsiteY46" fmla="*/ 573942 h 579502"/>
                    <a:gd name="connsiteX47" fmla="*/ 410225 w 607639"/>
                    <a:gd name="connsiteY47" fmla="*/ 579452 h 579502"/>
                    <a:gd name="connsiteX48" fmla="*/ 402215 w 607639"/>
                    <a:gd name="connsiteY48" fmla="*/ 576874 h 579502"/>
                    <a:gd name="connsiteX49" fmla="*/ 317393 w 607639"/>
                    <a:gd name="connsiteY49" fmla="*/ 514752 h 579502"/>
                    <a:gd name="connsiteX50" fmla="*/ 317393 w 607639"/>
                    <a:gd name="connsiteY50" fmla="*/ 565854 h 579502"/>
                    <a:gd name="connsiteX51" fmla="*/ 303775 w 607639"/>
                    <a:gd name="connsiteY51" fmla="*/ 579452 h 579502"/>
                    <a:gd name="connsiteX52" fmla="*/ 290157 w 607639"/>
                    <a:gd name="connsiteY52" fmla="*/ 565854 h 579502"/>
                    <a:gd name="connsiteX53" fmla="*/ 290157 w 607639"/>
                    <a:gd name="connsiteY53" fmla="*/ 514752 h 579502"/>
                    <a:gd name="connsiteX54" fmla="*/ 205424 w 607639"/>
                    <a:gd name="connsiteY54" fmla="*/ 576874 h 579502"/>
                    <a:gd name="connsiteX55" fmla="*/ 186377 w 607639"/>
                    <a:gd name="connsiteY55" fmla="*/ 573942 h 579502"/>
                    <a:gd name="connsiteX56" fmla="*/ 189314 w 607639"/>
                    <a:gd name="connsiteY56" fmla="*/ 554923 h 579502"/>
                    <a:gd name="connsiteX57" fmla="*/ 290157 w 607639"/>
                    <a:gd name="connsiteY57" fmla="*/ 481069 h 579502"/>
                    <a:gd name="connsiteX58" fmla="*/ 290157 w 607639"/>
                    <a:gd name="connsiteY58" fmla="*/ 441165 h 579502"/>
                    <a:gd name="connsiteX59" fmla="*/ 58120 w 607639"/>
                    <a:gd name="connsiteY59" fmla="*/ 441165 h 579502"/>
                    <a:gd name="connsiteX60" fmla="*/ 30885 w 607639"/>
                    <a:gd name="connsiteY60" fmla="*/ 413970 h 579502"/>
                    <a:gd name="connsiteX61" fmla="*/ 30885 w 607639"/>
                    <a:gd name="connsiteY61" fmla="*/ 108514 h 579502"/>
                    <a:gd name="connsiteX62" fmla="*/ 27236 w 607639"/>
                    <a:gd name="connsiteY62" fmla="*/ 108514 h 579502"/>
                    <a:gd name="connsiteX63" fmla="*/ 0 w 607639"/>
                    <a:gd name="connsiteY63" fmla="*/ 81319 h 579502"/>
                    <a:gd name="connsiteX64" fmla="*/ 0 w 607639"/>
                    <a:gd name="connsiteY64" fmla="*/ 56079 h 579502"/>
                    <a:gd name="connsiteX65" fmla="*/ 27236 w 607639"/>
                    <a:gd name="connsiteY65" fmla="*/ 28884 h 579502"/>
                    <a:gd name="connsiteX66" fmla="*/ 290157 w 607639"/>
                    <a:gd name="connsiteY66" fmla="*/ 28884 h 579502"/>
                    <a:gd name="connsiteX67" fmla="*/ 290157 w 607639"/>
                    <a:gd name="connsiteY67" fmla="*/ 13597 h 579502"/>
                    <a:gd name="connsiteX68" fmla="*/ 303775 w 607639"/>
                    <a:gd name="connsiteY68" fmla="*/ 0 h 579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07639" h="579502">
                      <a:moveTo>
                        <a:pt x="315778" y="173080"/>
                      </a:moveTo>
                      <a:lnTo>
                        <a:pt x="315778" y="266058"/>
                      </a:lnTo>
                      <a:cubicBezTo>
                        <a:pt x="315778" y="272814"/>
                        <a:pt x="310258" y="278325"/>
                        <a:pt x="303493" y="278325"/>
                      </a:cubicBezTo>
                      <a:lnTo>
                        <a:pt x="210375" y="278325"/>
                      </a:lnTo>
                      <a:cubicBezTo>
                        <a:pt x="216429" y="324281"/>
                        <a:pt x="255866" y="359925"/>
                        <a:pt x="303493" y="359925"/>
                      </a:cubicBezTo>
                      <a:cubicBezTo>
                        <a:pt x="355303" y="359925"/>
                        <a:pt x="397500" y="317792"/>
                        <a:pt x="397500" y="266058"/>
                      </a:cubicBezTo>
                      <a:cubicBezTo>
                        <a:pt x="397500" y="218502"/>
                        <a:pt x="361802" y="179124"/>
                        <a:pt x="315778" y="173080"/>
                      </a:cubicBezTo>
                      <a:close/>
                      <a:moveTo>
                        <a:pt x="249814" y="160816"/>
                      </a:moveTo>
                      <a:cubicBezTo>
                        <a:pt x="223740" y="165793"/>
                        <a:pt x="203093" y="186410"/>
                        <a:pt x="198110" y="212449"/>
                      </a:cubicBezTo>
                      <a:lnTo>
                        <a:pt x="249814" y="212449"/>
                      </a:lnTo>
                      <a:close/>
                      <a:moveTo>
                        <a:pt x="303493" y="147835"/>
                      </a:moveTo>
                      <a:cubicBezTo>
                        <a:pt x="368835" y="147835"/>
                        <a:pt x="421981" y="200902"/>
                        <a:pt x="421981" y="266058"/>
                      </a:cubicBezTo>
                      <a:cubicBezTo>
                        <a:pt x="421981" y="331303"/>
                        <a:pt x="368835" y="384370"/>
                        <a:pt x="303493" y="384370"/>
                      </a:cubicBezTo>
                      <a:cubicBezTo>
                        <a:pt x="238239" y="384370"/>
                        <a:pt x="185093" y="331303"/>
                        <a:pt x="185093" y="266058"/>
                      </a:cubicBezTo>
                      <a:cubicBezTo>
                        <a:pt x="185093" y="259303"/>
                        <a:pt x="190523" y="253880"/>
                        <a:pt x="197289" y="253880"/>
                      </a:cubicBezTo>
                      <a:lnTo>
                        <a:pt x="291297" y="253880"/>
                      </a:lnTo>
                      <a:lnTo>
                        <a:pt x="291297" y="160013"/>
                      </a:lnTo>
                      <a:cubicBezTo>
                        <a:pt x="291297" y="153257"/>
                        <a:pt x="296727" y="147835"/>
                        <a:pt x="303493" y="147835"/>
                      </a:cubicBezTo>
                      <a:close/>
                      <a:moveTo>
                        <a:pt x="262095" y="135133"/>
                      </a:moveTo>
                      <a:cubicBezTo>
                        <a:pt x="268859" y="135133"/>
                        <a:pt x="274287" y="140643"/>
                        <a:pt x="274287" y="147397"/>
                      </a:cubicBezTo>
                      <a:lnTo>
                        <a:pt x="274287" y="224713"/>
                      </a:lnTo>
                      <a:cubicBezTo>
                        <a:pt x="274287" y="231467"/>
                        <a:pt x="268859" y="236888"/>
                        <a:pt x="262095" y="236888"/>
                      </a:cubicBezTo>
                      <a:lnTo>
                        <a:pt x="184672" y="236888"/>
                      </a:lnTo>
                      <a:cubicBezTo>
                        <a:pt x="177909" y="236888"/>
                        <a:pt x="172391" y="231467"/>
                        <a:pt x="172391" y="224713"/>
                      </a:cubicBezTo>
                      <a:cubicBezTo>
                        <a:pt x="172391" y="175302"/>
                        <a:pt x="212616" y="135133"/>
                        <a:pt x="262095" y="135133"/>
                      </a:cubicBezTo>
                      <a:close/>
                      <a:moveTo>
                        <a:pt x="58120" y="108514"/>
                      </a:moveTo>
                      <a:lnTo>
                        <a:pt x="58120" y="413970"/>
                      </a:lnTo>
                      <a:lnTo>
                        <a:pt x="549430" y="413970"/>
                      </a:lnTo>
                      <a:lnTo>
                        <a:pt x="549430" y="108514"/>
                      </a:lnTo>
                      <a:close/>
                      <a:moveTo>
                        <a:pt x="27236" y="56079"/>
                      </a:moveTo>
                      <a:lnTo>
                        <a:pt x="27236" y="81319"/>
                      </a:lnTo>
                      <a:lnTo>
                        <a:pt x="580403" y="81319"/>
                      </a:lnTo>
                      <a:lnTo>
                        <a:pt x="580403" y="56079"/>
                      </a:lnTo>
                      <a:close/>
                      <a:moveTo>
                        <a:pt x="303775" y="0"/>
                      </a:moveTo>
                      <a:cubicBezTo>
                        <a:pt x="311341" y="0"/>
                        <a:pt x="317393" y="6132"/>
                        <a:pt x="317393" y="13597"/>
                      </a:cubicBezTo>
                      <a:lnTo>
                        <a:pt x="317393" y="28884"/>
                      </a:lnTo>
                      <a:lnTo>
                        <a:pt x="580403" y="28884"/>
                      </a:lnTo>
                      <a:cubicBezTo>
                        <a:pt x="595356" y="28884"/>
                        <a:pt x="607639" y="41148"/>
                        <a:pt x="607639" y="56079"/>
                      </a:cubicBezTo>
                      <a:lnTo>
                        <a:pt x="607639" y="81319"/>
                      </a:lnTo>
                      <a:cubicBezTo>
                        <a:pt x="607639" y="96338"/>
                        <a:pt x="595356" y="108514"/>
                        <a:pt x="580403" y="108514"/>
                      </a:cubicBezTo>
                      <a:lnTo>
                        <a:pt x="576665" y="108514"/>
                      </a:lnTo>
                      <a:lnTo>
                        <a:pt x="576665" y="413970"/>
                      </a:lnTo>
                      <a:cubicBezTo>
                        <a:pt x="576665" y="428990"/>
                        <a:pt x="564472" y="441165"/>
                        <a:pt x="549430" y="441165"/>
                      </a:cubicBezTo>
                      <a:lnTo>
                        <a:pt x="317393" y="441165"/>
                      </a:lnTo>
                      <a:lnTo>
                        <a:pt x="317393" y="481069"/>
                      </a:lnTo>
                      <a:lnTo>
                        <a:pt x="418236" y="554923"/>
                      </a:lnTo>
                      <a:cubicBezTo>
                        <a:pt x="424377" y="559366"/>
                        <a:pt x="425623" y="567898"/>
                        <a:pt x="421173" y="573942"/>
                      </a:cubicBezTo>
                      <a:cubicBezTo>
                        <a:pt x="418503" y="577585"/>
                        <a:pt x="414409" y="579452"/>
                        <a:pt x="410225" y="579452"/>
                      </a:cubicBezTo>
                      <a:cubicBezTo>
                        <a:pt x="407466" y="579452"/>
                        <a:pt x="404618" y="578652"/>
                        <a:pt x="402215" y="576874"/>
                      </a:cubicBezTo>
                      <a:lnTo>
                        <a:pt x="317393" y="514752"/>
                      </a:lnTo>
                      <a:lnTo>
                        <a:pt x="317393" y="565854"/>
                      </a:lnTo>
                      <a:cubicBezTo>
                        <a:pt x="317393" y="573408"/>
                        <a:pt x="311341" y="579452"/>
                        <a:pt x="303775" y="579452"/>
                      </a:cubicBezTo>
                      <a:cubicBezTo>
                        <a:pt x="296299" y="579452"/>
                        <a:pt x="290157" y="573408"/>
                        <a:pt x="290157" y="565854"/>
                      </a:cubicBezTo>
                      <a:lnTo>
                        <a:pt x="290157" y="514752"/>
                      </a:lnTo>
                      <a:lnTo>
                        <a:pt x="205424" y="576874"/>
                      </a:lnTo>
                      <a:cubicBezTo>
                        <a:pt x="199372" y="581318"/>
                        <a:pt x="190827" y="579985"/>
                        <a:pt x="186377" y="573942"/>
                      </a:cubicBezTo>
                      <a:cubicBezTo>
                        <a:pt x="181927" y="567898"/>
                        <a:pt x="183262" y="559366"/>
                        <a:pt x="189314" y="554923"/>
                      </a:cubicBezTo>
                      <a:lnTo>
                        <a:pt x="290157" y="481069"/>
                      </a:lnTo>
                      <a:lnTo>
                        <a:pt x="290157" y="441165"/>
                      </a:lnTo>
                      <a:lnTo>
                        <a:pt x="58120" y="441165"/>
                      </a:lnTo>
                      <a:cubicBezTo>
                        <a:pt x="43167" y="441165"/>
                        <a:pt x="30885" y="428990"/>
                        <a:pt x="30885" y="413970"/>
                      </a:cubicBezTo>
                      <a:lnTo>
                        <a:pt x="30885" y="108514"/>
                      </a:lnTo>
                      <a:lnTo>
                        <a:pt x="27236" y="108514"/>
                      </a:lnTo>
                      <a:cubicBezTo>
                        <a:pt x="12194" y="108514"/>
                        <a:pt x="0" y="96338"/>
                        <a:pt x="0" y="81319"/>
                      </a:cubicBezTo>
                      <a:lnTo>
                        <a:pt x="0" y="56079"/>
                      </a:lnTo>
                      <a:cubicBezTo>
                        <a:pt x="0" y="41148"/>
                        <a:pt x="12194" y="28884"/>
                        <a:pt x="27236" y="28884"/>
                      </a:cubicBezTo>
                      <a:lnTo>
                        <a:pt x="290157" y="28884"/>
                      </a:lnTo>
                      <a:lnTo>
                        <a:pt x="290157" y="13597"/>
                      </a:lnTo>
                      <a:cubicBezTo>
                        <a:pt x="290157" y="6132"/>
                        <a:pt x="296299" y="0"/>
                        <a:pt x="303775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9" name="îṧľîḋê">
                <a:extLst/>
              </p:cNvPr>
              <p:cNvGrpSpPr/>
              <p:nvPr/>
            </p:nvGrpSpPr>
            <p:grpSpPr>
              <a:xfrm>
                <a:off x="4963406" y="2823946"/>
                <a:ext cx="2108954" cy="1579845"/>
                <a:chOff x="5011667" y="992187"/>
                <a:chExt cx="2108954" cy="1579845"/>
              </a:xfrm>
            </p:grpSpPr>
            <p:sp>
              <p:nvSpPr>
                <p:cNvPr id="19" name="ïsliďê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5011667" y="2014633"/>
                  <a:ext cx="2108954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1000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 （建议使用主题字体）</a:t>
                  </a:r>
                  <a:endPara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0" name="ïṡļídè">
                  <a:extLst/>
                </p:cNvPr>
                <p:cNvSpPr txBox="1">
                  <a:spLocks/>
                </p:cNvSpPr>
                <p:nvPr/>
              </p:nvSpPr>
              <p:spPr bwMode="auto">
                <a:xfrm>
                  <a:off x="5011667" y="1663494"/>
                  <a:ext cx="2108954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800" b="1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iṧļïdè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5835604" y="992187"/>
                  <a:ext cx="461080" cy="460328"/>
                </a:xfrm>
                <a:custGeom>
                  <a:avLst/>
                  <a:gdLst>
                    <a:gd name="connsiteX0" fmla="*/ 139649 w 606580"/>
                    <a:gd name="connsiteY0" fmla="*/ 323260 h 605592"/>
                    <a:gd name="connsiteX1" fmla="*/ 274852 w 606580"/>
                    <a:gd name="connsiteY1" fmla="*/ 323260 h 605592"/>
                    <a:gd name="connsiteX2" fmla="*/ 274852 w 606580"/>
                    <a:gd name="connsiteY2" fmla="*/ 349440 h 605592"/>
                    <a:gd name="connsiteX3" fmla="*/ 139649 w 606580"/>
                    <a:gd name="connsiteY3" fmla="*/ 349440 h 605592"/>
                    <a:gd name="connsiteX4" fmla="*/ 66294 w 606580"/>
                    <a:gd name="connsiteY4" fmla="*/ 26233 h 605592"/>
                    <a:gd name="connsiteX5" fmla="*/ 66294 w 606580"/>
                    <a:gd name="connsiteY5" fmla="*/ 375703 h 605592"/>
                    <a:gd name="connsiteX6" fmla="*/ 540286 w 606580"/>
                    <a:gd name="connsiteY6" fmla="*/ 375703 h 605592"/>
                    <a:gd name="connsiteX7" fmla="*/ 540286 w 606580"/>
                    <a:gd name="connsiteY7" fmla="*/ 26233 h 605592"/>
                    <a:gd name="connsiteX8" fmla="*/ 39925 w 606580"/>
                    <a:gd name="connsiteY8" fmla="*/ 0 h 605592"/>
                    <a:gd name="connsiteX9" fmla="*/ 566655 w 606580"/>
                    <a:gd name="connsiteY9" fmla="*/ 0 h 605592"/>
                    <a:gd name="connsiteX10" fmla="*/ 566655 w 606580"/>
                    <a:gd name="connsiteY10" fmla="*/ 375703 h 605592"/>
                    <a:gd name="connsiteX11" fmla="*/ 606580 w 606580"/>
                    <a:gd name="connsiteY11" fmla="*/ 375703 h 605592"/>
                    <a:gd name="connsiteX12" fmla="*/ 606580 w 606580"/>
                    <a:gd name="connsiteY12" fmla="*/ 401936 h 605592"/>
                    <a:gd name="connsiteX13" fmla="*/ 373716 w 606580"/>
                    <a:gd name="connsiteY13" fmla="*/ 401936 h 605592"/>
                    <a:gd name="connsiteX14" fmla="*/ 413269 w 606580"/>
                    <a:gd name="connsiteY14" fmla="*/ 600587 h 605592"/>
                    <a:gd name="connsiteX15" fmla="*/ 387364 w 606580"/>
                    <a:gd name="connsiteY15" fmla="*/ 605592 h 605592"/>
                    <a:gd name="connsiteX16" fmla="*/ 346790 w 606580"/>
                    <a:gd name="connsiteY16" fmla="*/ 401936 h 605592"/>
                    <a:gd name="connsiteX17" fmla="*/ 316521 w 606580"/>
                    <a:gd name="connsiteY17" fmla="*/ 401936 h 605592"/>
                    <a:gd name="connsiteX18" fmla="*/ 316521 w 606580"/>
                    <a:gd name="connsiteY18" fmla="*/ 551828 h 605592"/>
                    <a:gd name="connsiteX19" fmla="*/ 290059 w 606580"/>
                    <a:gd name="connsiteY19" fmla="*/ 551828 h 605592"/>
                    <a:gd name="connsiteX20" fmla="*/ 290059 w 606580"/>
                    <a:gd name="connsiteY20" fmla="*/ 401936 h 605592"/>
                    <a:gd name="connsiteX21" fmla="*/ 247163 w 606580"/>
                    <a:gd name="connsiteY21" fmla="*/ 401936 h 605592"/>
                    <a:gd name="connsiteX22" fmla="*/ 206588 w 606580"/>
                    <a:gd name="connsiteY22" fmla="*/ 605592 h 605592"/>
                    <a:gd name="connsiteX23" fmla="*/ 180591 w 606580"/>
                    <a:gd name="connsiteY23" fmla="*/ 600494 h 605592"/>
                    <a:gd name="connsiteX24" fmla="*/ 220237 w 606580"/>
                    <a:gd name="connsiteY24" fmla="*/ 401936 h 605592"/>
                    <a:gd name="connsiteX25" fmla="*/ 0 w 606580"/>
                    <a:gd name="connsiteY25" fmla="*/ 401936 h 605592"/>
                    <a:gd name="connsiteX26" fmla="*/ 0 w 606580"/>
                    <a:gd name="connsiteY26" fmla="*/ 375703 h 605592"/>
                    <a:gd name="connsiteX27" fmla="*/ 39925 w 606580"/>
                    <a:gd name="connsiteY27" fmla="*/ 375703 h 6055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606580" h="605592">
                      <a:moveTo>
                        <a:pt x="139649" y="323260"/>
                      </a:moveTo>
                      <a:lnTo>
                        <a:pt x="274852" y="323260"/>
                      </a:lnTo>
                      <a:lnTo>
                        <a:pt x="274852" y="349440"/>
                      </a:lnTo>
                      <a:lnTo>
                        <a:pt x="139649" y="349440"/>
                      </a:lnTo>
                      <a:close/>
                      <a:moveTo>
                        <a:pt x="66294" y="26233"/>
                      </a:moveTo>
                      <a:lnTo>
                        <a:pt x="66294" y="375703"/>
                      </a:lnTo>
                      <a:lnTo>
                        <a:pt x="540286" y="375703"/>
                      </a:lnTo>
                      <a:lnTo>
                        <a:pt x="540286" y="26233"/>
                      </a:lnTo>
                      <a:close/>
                      <a:moveTo>
                        <a:pt x="39925" y="0"/>
                      </a:moveTo>
                      <a:lnTo>
                        <a:pt x="566655" y="0"/>
                      </a:lnTo>
                      <a:lnTo>
                        <a:pt x="566655" y="375703"/>
                      </a:lnTo>
                      <a:lnTo>
                        <a:pt x="606580" y="375703"/>
                      </a:lnTo>
                      <a:lnTo>
                        <a:pt x="606580" y="401936"/>
                      </a:lnTo>
                      <a:lnTo>
                        <a:pt x="373716" y="401936"/>
                      </a:lnTo>
                      <a:lnTo>
                        <a:pt x="413269" y="600587"/>
                      </a:lnTo>
                      <a:lnTo>
                        <a:pt x="387364" y="605592"/>
                      </a:lnTo>
                      <a:lnTo>
                        <a:pt x="346790" y="401936"/>
                      </a:lnTo>
                      <a:lnTo>
                        <a:pt x="316521" y="401936"/>
                      </a:lnTo>
                      <a:lnTo>
                        <a:pt x="316521" y="551828"/>
                      </a:lnTo>
                      <a:lnTo>
                        <a:pt x="290059" y="551828"/>
                      </a:lnTo>
                      <a:lnTo>
                        <a:pt x="290059" y="401936"/>
                      </a:lnTo>
                      <a:lnTo>
                        <a:pt x="247163" y="401936"/>
                      </a:lnTo>
                      <a:lnTo>
                        <a:pt x="206588" y="605592"/>
                      </a:lnTo>
                      <a:lnTo>
                        <a:pt x="180591" y="600494"/>
                      </a:lnTo>
                      <a:lnTo>
                        <a:pt x="220237" y="401936"/>
                      </a:lnTo>
                      <a:lnTo>
                        <a:pt x="0" y="401936"/>
                      </a:lnTo>
                      <a:lnTo>
                        <a:pt x="0" y="375703"/>
                      </a:lnTo>
                      <a:lnTo>
                        <a:pt x="39925" y="375703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0" name="iṥľïďê">
                <a:extLst/>
              </p:cNvPr>
              <p:cNvGrpSpPr/>
              <p:nvPr/>
            </p:nvGrpSpPr>
            <p:grpSpPr>
              <a:xfrm>
                <a:off x="8688288" y="2874503"/>
                <a:ext cx="2197198" cy="1529288"/>
                <a:chOff x="4967545" y="2819073"/>
                <a:chExt cx="2197198" cy="1529288"/>
              </a:xfrm>
            </p:grpSpPr>
            <p:sp>
              <p:nvSpPr>
                <p:cNvPr id="16" name="îṩļîḍê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4967545" y="3790962"/>
                  <a:ext cx="2197198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此部分内容作为文字排版占位显示</a:t>
                  </a:r>
                  <a:br>
                    <a:rPr lang="zh-CN" altLang="en-US" sz="1000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</a:br>
                  <a:r>
                    <a:rPr lang="zh-CN" altLang="en-US" sz="1000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 （建议使用主题字体）</a:t>
                  </a:r>
                  <a:endParaRPr lang="zh-CN" altLang="en-US" sz="1000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7" name="iśļîďê">
                  <a:extLst/>
                </p:cNvPr>
                <p:cNvSpPr txBox="1">
                  <a:spLocks/>
                </p:cNvSpPr>
                <p:nvPr/>
              </p:nvSpPr>
              <p:spPr bwMode="auto">
                <a:xfrm>
                  <a:off x="4967545" y="3439823"/>
                  <a:ext cx="2197198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dirty="0" smtClean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  <a:endParaRPr lang="zh-CN" altLang="en-US" sz="1800" b="1" dirty="0">
                    <a:solidFill>
                      <a:schemeClr val="bg1"/>
                    </a:solidFill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8" name="ïşḻiḍe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5835604" y="2819073"/>
                  <a:ext cx="461080" cy="414389"/>
                </a:xfrm>
                <a:custGeom>
                  <a:avLst/>
                  <a:gdLst>
                    <a:gd name="connsiteX0" fmla="*/ 273426 w 607614"/>
                    <a:gd name="connsiteY0" fmla="*/ 505887 h 546085"/>
                    <a:gd name="connsiteX1" fmla="*/ 273426 w 607614"/>
                    <a:gd name="connsiteY1" fmla="*/ 525607 h 546085"/>
                    <a:gd name="connsiteX2" fmla="*/ 334188 w 607614"/>
                    <a:gd name="connsiteY2" fmla="*/ 525607 h 546085"/>
                    <a:gd name="connsiteX3" fmla="*/ 334188 w 607614"/>
                    <a:gd name="connsiteY3" fmla="*/ 505887 h 546085"/>
                    <a:gd name="connsiteX4" fmla="*/ 20507 w 607614"/>
                    <a:gd name="connsiteY4" fmla="*/ 373917 h 546085"/>
                    <a:gd name="connsiteX5" fmla="*/ 20507 w 607614"/>
                    <a:gd name="connsiteY5" fmla="*/ 414873 h 546085"/>
                    <a:gd name="connsiteX6" fmla="*/ 587107 w 607614"/>
                    <a:gd name="connsiteY6" fmla="*/ 414873 h 546085"/>
                    <a:gd name="connsiteX7" fmla="*/ 587107 w 607614"/>
                    <a:gd name="connsiteY7" fmla="*/ 373917 h 546085"/>
                    <a:gd name="connsiteX8" fmla="*/ 385135 w 607614"/>
                    <a:gd name="connsiteY8" fmla="*/ 303381 h 546085"/>
                    <a:gd name="connsiteX9" fmla="*/ 546816 w 607614"/>
                    <a:gd name="connsiteY9" fmla="*/ 303381 h 546085"/>
                    <a:gd name="connsiteX10" fmla="*/ 546816 w 607614"/>
                    <a:gd name="connsiteY10" fmla="*/ 323850 h 546085"/>
                    <a:gd name="connsiteX11" fmla="*/ 385135 w 607614"/>
                    <a:gd name="connsiteY11" fmla="*/ 323850 h 546085"/>
                    <a:gd name="connsiteX12" fmla="*/ 101005 w 607614"/>
                    <a:gd name="connsiteY12" fmla="*/ 263173 h 546085"/>
                    <a:gd name="connsiteX13" fmla="*/ 121474 w 607614"/>
                    <a:gd name="connsiteY13" fmla="*/ 263173 h 546085"/>
                    <a:gd name="connsiteX14" fmla="*/ 121474 w 607614"/>
                    <a:gd name="connsiteY14" fmla="*/ 282911 h 546085"/>
                    <a:gd name="connsiteX15" fmla="*/ 101005 w 607614"/>
                    <a:gd name="connsiteY15" fmla="*/ 282911 h 546085"/>
                    <a:gd name="connsiteX16" fmla="*/ 385135 w 607614"/>
                    <a:gd name="connsiteY16" fmla="*/ 252573 h 546085"/>
                    <a:gd name="connsiteX17" fmla="*/ 546816 w 607614"/>
                    <a:gd name="connsiteY17" fmla="*/ 252573 h 546085"/>
                    <a:gd name="connsiteX18" fmla="*/ 546816 w 607614"/>
                    <a:gd name="connsiteY18" fmla="*/ 273042 h 546085"/>
                    <a:gd name="connsiteX19" fmla="*/ 385135 w 607614"/>
                    <a:gd name="connsiteY19" fmla="*/ 273042 h 546085"/>
                    <a:gd name="connsiteX20" fmla="*/ 101005 w 607614"/>
                    <a:gd name="connsiteY20" fmla="*/ 222235 h 546085"/>
                    <a:gd name="connsiteX21" fmla="*/ 121474 w 607614"/>
                    <a:gd name="connsiteY21" fmla="*/ 222235 h 546085"/>
                    <a:gd name="connsiteX22" fmla="*/ 121474 w 607614"/>
                    <a:gd name="connsiteY22" fmla="*/ 242704 h 546085"/>
                    <a:gd name="connsiteX23" fmla="*/ 101005 w 607614"/>
                    <a:gd name="connsiteY23" fmla="*/ 242704 h 546085"/>
                    <a:gd name="connsiteX24" fmla="*/ 385135 w 607614"/>
                    <a:gd name="connsiteY24" fmla="*/ 202497 h 546085"/>
                    <a:gd name="connsiteX25" fmla="*/ 546816 w 607614"/>
                    <a:gd name="connsiteY25" fmla="*/ 202497 h 546085"/>
                    <a:gd name="connsiteX26" fmla="*/ 546816 w 607614"/>
                    <a:gd name="connsiteY26" fmla="*/ 222235 h 546085"/>
                    <a:gd name="connsiteX27" fmla="*/ 385135 w 607614"/>
                    <a:gd name="connsiteY27" fmla="*/ 222235 h 546085"/>
                    <a:gd name="connsiteX28" fmla="*/ 101005 w 607614"/>
                    <a:gd name="connsiteY28" fmla="*/ 172159 h 546085"/>
                    <a:gd name="connsiteX29" fmla="*/ 121474 w 607614"/>
                    <a:gd name="connsiteY29" fmla="*/ 172159 h 546085"/>
                    <a:gd name="connsiteX30" fmla="*/ 121474 w 607614"/>
                    <a:gd name="connsiteY30" fmla="*/ 191897 h 546085"/>
                    <a:gd name="connsiteX31" fmla="*/ 101005 w 607614"/>
                    <a:gd name="connsiteY31" fmla="*/ 191897 h 546085"/>
                    <a:gd name="connsiteX32" fmla="*/ 161806 w 607614"/>
                    <a:gd name="connsiteY32" fmla="*/ 151687 h 546085"/>
                    <a:gd name="connsiteX33" fmla="*/ 161806 w 607614"/>
                    <a:gd name="connsiteY33" fmla="*/ 303372 h 546085"/>
                    <a:gd name="connsiteX34" fmla="*/ 324329 w 607614"/>
                    <a:gd name="connsiteY34" fmla="*/ 303372 h 546085"/>
                    <a:gd name="connsiteX35" fmla="*/ 324329 w 607614"/>
                    <a:gd name="connsiteY35" fmla="*/ 151687 h 546085"/>
                    <a:gd name="connsiteX36" fmla="*/ 81303 w 607614"/>
                    <a:gd name="connsiteY36" fmla="*/ 151687 h 546085"/>
                    <a:gd name="connsiteX37" fmla="*/ 81303 w 607614"/>
                    <a:gd name="connsiteY37" fmla="*/ 303372 h 546085"/>
                    <a:gd name="connsiteX38" fmla="*/ 142060 w 607614"/>
                    <a:gd name="connsiteY38" fmla="*/ 303372 h 546085"/>
                    <a:gd name="connsiteX39" fmla="*/ 142060 w 607614"/>
                    <a:gd name="connsiteY39" fmla="*/ 151687 h 546085"/>
                    <a:gd name="connsiteX40" fmla="*/ 161806 w 607614"/>
                    <a:gd name="connsiteY40" fmla="*/ 81154 h 546085"/>
                    <a:gd name="connsiteX41" fmla="*/ 161806 w 607614"/>
                    <a:gd name="connsiteY41" fmla="*/ 131210 h 546085"/>
                    <a:gd name="connsiteX42" fmla="*/ 324329 w 607614"/>
                    <a:gd name="connsiteY42" fmla="*/ 131210 h 546085"/>
                    <a:gd name="connsiteX43" fmla="*/ 324329 w 607614"/>
                    <a:gd name="connsiteY43" fmla="*/ 81154 h 546085"/>
                    <a:gd name="connsiteX44" fmla="*/ 81303 w 607614"/>
                    <a:gd name="connsiteY44" fmla="*/ 81154 h 546085"/>
                    <a:gd name="connsiteX45" fmla="*/ 81303 w 607614"/>
                    <a:gd name="connsiteY45" fmla="*/ 131210 h 546085"/>
                    <a:gd name="connsiteX46" fmla="*/ 142060 w 607614"/>
                    <a:gd name="connsiteY46" fmla="*/ 131210 h 546085"/>
                    <a:gd name="connsiteX47" fmla="*/ 142060 w 607614"/>
                    <a:gd name="connsiteY47" fmla="*/ 81154 h 546085"/>
                    <a:gd name="connsiteX48" fmla="*/ 404871 w 607614"/>
                    <a:gd name="connsiteY48" fmla="*/ 81153 h 546085"/>
                    <a:gd name="connsiteX49" fmla="*/ 404871 w 607614"/>
                    <a:gd name="connsiteY49" fmla="*/ 151683 h 546085"/>
                    <a:gd name="connsiteX50" fmla="*/ 526321 w 607614"/>
                    <a:gd name="connsiteY50" fmla="*/ 151683 h 546085"/>
                    <a:gd name="connsiteX51" fmla="*/ 526321 w 607614"/>
                    <a:gd name="connsiteY51" fmla="*/ 81153 h 546085"/>
                    <a:gd name="connsiteX52" fmla="*/ 395003 w 607614"/>
                    <a:gd name="connsiteY52" fmla="*/ 60676 h 546085"/>
                    <a:gd name="connsiteX53" fmla="*/ 536948 w 607614"/>
                    <a:gd name="connsiteY53" fmla="*/ 60676 h 546085"/>
                    <a:gd name="connsiteX54" fmla="*/ 546816 w 607614"/>
                    <a:gd name="connsiteY54" fmla="*/ 70535 h 546085"/>
                    <a:gd name="connsiteX55" fmla="*/ 546816 w 607614"/>
                    <a:gd name="connsiteY55" fmla="*/ 161542 h 546085"/>
                    <a:gd name="connsiteX56" fmla="*/ 536948 w 607614"/>
                    <a:gd name="connsiteY56" fmla="*/ 172159 h 546085"/>
                    <a:gd name="connsiteX57" fmla="*/ 395003 w 607614"/>
                    <a:gd name="connsiteY57" fmla="*/ 172159 h 546085"/>
                    <a:gd name="connsiteX58" fmla="*/ 385135 w 607614"/>
                    <a:gd name="connsiteY58" fmla="*/ 161542 h 546085"/>
                    <a:gd name="connsiteX59" fmla="*/ 385135 w 607614"/>
                    <a:gd name="connsiteY59" fmla="*/ 70535 h 546085"/>
                    <a:gd name="connsiteX60" fmla="*/ 395003 w 607614"/>
                    <a:gd name="connsiteY60" fmla="*/ 60676 h 546085"/>
                    <a:gd name="connsiteX61" fmla="*/ 70671 w 607614"/>
                    <a:gd name="connsiteY61" fmla="*/ 60676 h 546085"/>
                    <a:gd name="connsiteX62" fmla="*/ 334202 w 607614"/>
                    <a:gd name="connsiteY62" fmla="*/ 60676 h 546085"/>
                    <a:gd name="connsiteX63" fmla="*/ 344075 w 607614"/>
                    <a:gd name="connsiteY63" fmla="*/ 70536 h 546085"/>
                    <a:gd name="connsiteX64" fmla="*/ 344075 w 607614"/>
                    <a:gd name="connsiteY64" fmla="*/ 313231 h 546085"/>
                    <a:gd name="connsiteX65" fmla="*/ 334202 w 607614"/>
                    <a:gd name="connsiteY65" fmla="*/ 323849 h 546085"/>
                    <a:gd name="connsiteX66" fmla="*/ 70671 w 607614"/>
                    <a:gd name="connsiteY66" fmla="*/ 323849 h 546085"/>
                    <a:gd name="connsiteX67" fmla="*/ 60798 w 607614"/>
                    <a:gd name="connsiteY67" fmla="*/ 313231 h 546085"/>
                    <a:gd name="connsiteX68" fmla="*/ 60798 w 607614"/>
                    <a:gd name="connsiteY68" fmla="*/ 70536 h 546085"/>
                    <a:gd name="connsiteX69" fmla="*/ 70671 w 607614"/>
                    <a:gd name="connsiteY69" fmla="*/ 60676 h 546085"/>
                    <a:gd name="connsiteX70" fmla="*/ 20507 w 607614"/>
                    <a:gd name="connsiteY70" fmla="*/ 20478 h 546085"/>
                    <a:gd name="connsiteX71" fmla="*/ 20507 w 607614"/>
                    <a:gd name="connsiteY71" fmla="*/ 354197 h 546085"/>
                    <a:gd name="connsiteX72" fmla="*/ 587107 w 607614"/>
                    <a:gd name="connsiteY72" fmla="*/ 354197 h 546085"/>
                    <a:gd name="connsiteX73" fmla="*/ 587107 w 607614"/>
                    <a:gd name="connsiteY73" fmla="*/ 20478 h 546085"/>
                    <a:gd name="connsiteX74" fmla="*/ 9874 w 607614"/>
                    <a:gd name="connsiteY74" fmla="*/ 0 h 546085"/>
                    <a:gd name="connsiteX75" fmla="*/ 597740 w 607614"/>
                    <a:gd name="connsiteY75" fmla="*/ 0 h 546085"/>
                    <a:gd name="connsiteX76" fmla="*/ 607614 w 607614"/>
                    <a:gd name="connsiteY76" fmla="*/ 9860 h 546085"/>
                    <a:gd name="connsiteX77" fmla="*/ 607614 w 607614"/>
                    <a:gd name="connsiteY77" fmla="*/ 424733 h 546085"/>
                    <a:gd name="connsiteX78" fmla="*/ 597740 w 607614"/>
                    <a:gd name="connsiteY78" fmla="*/ 434593 h 546085"/>
                    <a:gd name="connsiteX79" fmla="*/ 313681 w 607614"/>
                    <a:gd name="connsiteY79" fmla="*/ 434593 h 546085"/>
                    <a:gd name="connsiteX80" fmla="*/ 313681 w 607614"/>
                    <a:gd name="connsiteY80" fmla="*/ 485409 h 546085"/>
                    <a:gd name="connsiteX81" fmla="*/ 344061 w 607614"/>
                    <a:gd name="connsiteY81" fmla="*/ 485409 h 546085"/>
                    <a:gd name="connsiteX82" fmla="*/ 354695 w 607614"/>
                    <a:gd name="connsiteY82" fmla="*/ 495269 h 546085"/>
                    <a:gd name="connsiteX83" fmla="*/ 354695 w 607614"/>
                    <a:gd name="connsiteY83" fmla="*/ 536225 h 546085"/>
                    <a:gd name="connsiteX84" fmla="*/ 344061 w 607614"/>
                    <a:gd name="connsiteY84" fmla="*/ 546085 h 546085"/>
                    <a:gd name="connsiteX85" fmla="*/ 263552 w 607614"/>
                    <a:gd name="connsiteY85" fmla="*/ 546085 h 546085"/>
                    <a:gd name="connsiteX86" fmla="*/ 252919 w 607614"/>
                    <a:gd name="connsiteY86" fmla="*/ 536225 h 546085"/>
                    <a:gd name="connsiteX87" fmla="*/ 252919 w 607614"/>
                    <a:gd name="connsiteY87" fmla="*/ 495269 h 546085"/>
                    <a:gd name="connsiteX88" fmla="*/ 263552 w 607614"/>
                    <a:gd name="connsiteY88" fmla="*/ 485409 h 546085"/>
                    <a:gd name="connsiteX89" fmla="*/ 293933 w 607614"/>
                    <a:gd name="connsiteY89" fmla="*/ 485409 h 546085"/>
                    <a:gd name="connsiteX90" fmla="*/ 293933 w 607614"/>
                    <a:gd name="connsiteY90" fmla="*/ 434593 h 546085"/>
                    <a:gd name="connsiteX91" fmla="*/ 9874 w 607614"/>
                    <a:gd name="connsiteY91" fmla="*/ 434593 h 546085"/>
                    <a:gd name="connsiteX92" fmla="*/ 0 w 607614"/>
                    <a:gd name="connsiteY92" fmla="*/ 424733 h 546085"/>
                    <a:gd name="connsiteX93" fmla="*/ 0 w 607614"/>
                    <a:gd name="connsiteY93" fmla="*/ 9860 h 546085"/>
                    <a:gd name="connsiteX94" fmla="*/ 9874 w 607614"/>
                    <a:gd name="connsiteY94" fmla="*/ 0 h 5460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</a:cxnLst>
                  <a:rect l="l" t="t" r="r" b="b"/>
                  <a:pathLst>
                    <a:path w="607614" h="546085">
                      <a:moveTo>
                        <a:pt x="273426" y="505887"/>
                      </a:moveTo>
                      <a:lnTo>
                        <a:pt x="273426" y="525607"/>
                      </a:lnTo>
                      <a:lnTo>
                        <a:pt x="334188" y="525607"/>
                      </a:lnTo>
                      <a:lnTo>
                        <a:pt x="334188" y="505887"/>
                      </a:lnTo>
                      <a:close/>
                      <a:moveTo>
                        <a:pt x="20507" y="373917"/>
                      </a:moveTo>
                      <a:lnTo>
                        <a:pt x="20507" y="414873"/>
                      </a:lnTo>
                      <a:lnTo>
                        <a:pt x="587107" y="414873"/>
                      </a:lnTo>
                      <a:lnTo>
                        <a:pt x="587107" y="373917"/>
                      </a:lnTo>
                      <a:close/>
                      <a:moveTo>
                        <a:pt x="385135" y="303381"/>
                      </a:moveTo>
                      <a:lnTo>
                        <a:pt x="546816" y="303381"/>
                      </a:lnTo>
                      <a:lnTo>
                        <a:pt x="546816" y="323850"/>
                      </a:lnTo>
                      <a:lnTo>
                        <a:pt x="385135" y="323850"/>
                      </a:lnTo>
                      <a:close/>
                      <a:moveTo>
                        <a:pt x="101005" y="263173"/>
                      </a:moveTo>
                      <a:lnTo>
                        <a:pt x="121474" y="263173"/>
                      </a:lnTo>
                      <a:lnTo>
                        <a:pt x="121474" y="282911"/>
                      </a:lnTo>
                      <a:lnTo>
                        <a:pt x="101005" y="282911"/>
                      </a:lnTo>
                      <a:close/>
                      <a:moveTo>
                        <a:pt x="385135" y="252573"/>
                      </a:moveTo>
                      <a:lnTo>
                        <a:pt x="546816" y="252573"/>
                      </a:lnTo>
                      <a:lnTo>
                        <a:pt x="546816" y="273042"/>
                      </a:lnTo>
                      <a:lnTo>
                        <a:pt x="385135" y="273042"/>
                      </a:lnTo>
                      <a:close/>
                      <a:moveTo>
                        <a:pt x="101005" y="222235"/>
                      </a:moveTo>
                      <a:lnTo>
                        <a:pt x="121474" y="222235"/>
                      </a:lnTo>
                      <a:lnTo>
                        <a:pt x="121474" y="242704"/>
                      </a:lnTo>
                      <a:lnTo>
                        <a:pt x="101005" y="242704"/>
                      </a:lnTo>
                      <a:close/>
                      <a:moveTo>
                        <a:pt x="385135" y="202497"/>
                      </a:moveTo>
                      <a:lnTo>
                        <a:pt x="546816" y="202497"/>
                      </a:lnTo>
                      <a:lnTo>
                        <a:pt x="546816" y="222235"/>
                      </a:lnTo>
                      <a:lnTo>
                        <a:pt x="385135" y="222235"/>
                      </a:lnTo>
                      <a:close/>
                      <a:moveTo>
                        <a:pt x="101005" y="172159"/>
                      </a:moveTo>
                      <a:lnTo>
                        <a:pt x="121474" y="172159"/>
                      </a:lnTo>
                      <a:lnTo>
                        <a:pt x="121474" y="191897"/>
                      </a:lnTo>
                      <a:lnTo>
                        <a:pt x="101005" y="191897"/>
                      </a:lnTo>
                      <a:close/>
                      <a:moveTo>
                        <a:pt x="161806" y="151687"/>
                      </a:moveTo>
                      <a:lnTo>
                        <a:pt x="161806" y="303372"/>
                      </a:lnTo>
                      <a:lnTo>
                        <a:pt x="324329" y="303372"/>
                      </a:lnTo>
                      <a:lnTo>
                        <a:pt x="324329" y="151687"/>
                      </a:lnTo>
                      <a:close/>
                      <a:moveTo>
                        <a:pt x="81303" y="151687"/>
                      </a:moveTo>
                      <a:lnTo>
                        <a:pt x="81303" y="303372"/>
                      </a:lnTo>
                      <a:lnTo>
                        <a:pt x="142060" y="303372"/>
                      </a:lnTo>
                      <a:lnTo>
                        <a:pt x="142060" y="151687"/>
                      </a:lnTo>
                      <a:close/>
                      <a:moveTo>
                        <a:pt x="161806" y="81154"/>
                      </a:moveTo>
                      <a:lnTo>
                        <a:pt x="161806" y="131210"/>
                      </a:lnTo>
                      <a:lnTo>
                        <a:pt x="324329" y="131210"/>
                      </a:lnTo>
                      <a:lnTo>
                        <a:pt x="324329" y="81154"/>
                      </a:lnTo>
                      <a:close/>
                      <a:moveTo>
                        <a:pt x="81303" y="81154"/>
                      </a:moveTo>
                      <a:lnTo>
                        <a:pt x="81303" y="131210"/>
                      </a:lnTo>
                      <a:lnTo>
                        <a:pt x="142060" y="131210"/>
                      </a:lnTo>
                      <a:lnTo>
                        <a:pt x="142060" y="81154"/>
                      </a:lnTo>
                      <a:close/>
                      <a:moveTo>
                        <a:pt x="404871" y="81153"/>
                      </a:moveTo>
                      <a:lnTo>
                        <a:pt x="404871" y="151683"/>
                      </a:lnTo>
                      <a:lnTo>
                        <a:pt x="526321" y="151683"/>
                      </a:lnTo>
                      <a:lnTo>
                        <a:pt x="526321" y="81153"/>
                      </a:lnTo>
                      <a:close/>
                      <a:moveTo>
                        <a:pt x="395003" y="60676"/>
                      </a:moveTo>
                      <a:lnTo>
                        <a:pt x="536948" y="60676"/>
                      </a:lnTo>
                      <a:cubicBezTo>
                        <a:pt x="543021" y="60676"/>
                        <a:pt x="546816" y="64468"/>
                        <a:pt x="546816" y="70535"/>
                      </a:cubicBezTo>
                      <a:lnTo>
                        <a:pt x="546816" y="161542"/>
                      </a:lnTo>
                      <a:cubicBezTo>
                        <a:pt x="546816" y="167609"/>
                        <a:pt x="543021" y="172159"/>
                        <a:pt x="536948" y="172159"/>
                      </a:cubicBezTo>
                      <a:lnTo>
                        <a:pt x="395003" y="172159"/>
                      </a:lnTo>
                      <a:cubicBezTo>
                        <a:pt x="388930" y="172159"/>
                        <a:pt x="385135" y="167609"/>
                        <a:pt x="385135" y="161542"/>
                      </a:cubicBezTo>
                      <a:lnTo>
                        <a:pt x="385135" y="70535"/>
                      </a:lnTo>
                      <a:cubicBezTo>
                        <a:pt x="385135" y="64468"/>
                        <a:pt x="388930" y="60676"/>
                        <a:pt x="395003" y="60676"/>
                      </a:cubicBezTo>
                      <a:close/>
                      <a:moveTo>
                        <a:pt x="70671" y="60676"/>
                      </a:moveTo>
                      <a:lnTo>
                        <a:pt x="334202" y="60676"/>
                      </a:lnTo>
                      <a:cubicBezTo>
                        <a:pt x="340278" y="60676"/>
                        <a:pt x="344075" y="64468"/>
                        <a:pt x="344075" y="70536"/>
                      </a:cubicBezTo>
                      <a:lnTo>
                        <a:pt x="344075" y="313231"/>
                      </a:lnTo>
                      <a:cubicBezTo>
                        <a:pt x="344075" y="319299"/>
                        <a:pt x="340278" y="323849"/>
                        <a:pt x="334202" y="323849"/>
                      </a:cubicBezTo>
                      <a:lnTo>
                        <a:pt x="70671" y="323849"/>
                      </a:lnTo>
                      <a:cubicBezTo>
                        <a:pt x="64595" y="323849"/>
                        <a:pt x="60798" y="319299"/>
                        <a:pt x="60798" y="313231"/>
                      </a:cubicBezTo>
                      <a:lnTo>
                        <a:pt x="60798" y="70536"/>
                      </a:lnTo>
                      <a:cubicBezTo>
                        <a:pt x="60798" y="64468"/>
                        <a:pt x="64595" y="60676"/>
                        <a:pt x="70671" y="60676"/>
                      </a:cubicBezTo>
                      <a:close/>
                      <a:moveTo>
                        <a:pt x="20507" y="20478"/>
                      </a:moveTo>
                      <a:lnTo>
                        <a:pt x="20507" y="354197"/>
                      </a:lnTo>
                      <a:lnTo>
                        <a:pt x="587107" y="354197"/>
                      </a:lnTo>
                      <a:lnTo>
                        <a:pt x="587107" y="20478"/>
                      </a:lnTo>
                      <a:close/>
                      <a:moveTo>
                        <a:pt x="9874" y="0"/>
                      </a:moveTo>
                      <a:lnTo>
                        <a:pt x="597740" y="0"/>
                      </a:lnTo>
                      <a:cubicBezTo>
                        <a:pt x="603817" y="0"/>
                        <a:pt x="607614" y="3792"/>
                        <a:pt x="607614" y="9860"/>
                      </a:cubicBezTo>
                      <a:lnTo>
                        <a:pt x="607614" y="424733"/>
                      </a:lnTo>
                      <a:cubicBezTo>
                        <a:pt x="607614" y="430801"/>
                        <a:pt x="603817" y="434593"/>
                        <a:pt x="597740" y="434593"/>
                      </a:cubicBezTo>
                      <a:lnTo>
                        <a:pt x="313681" y="434593"/>
                      </a:lnTo>
                      <a:lnTo>
                        <a:pt x="313681" y="485409"/>
                      </a:lnTo>
                      <a:lnTo>
                        <a:pt x="344061" y="485409"/>
                      </a:lnTo>
                      <a:cubicBezTo>
                        <a:pt x="350137" y="485409"/>
                        <a:pt x="354695" y="489201"/>
                        <a:pt x="354695" y="495269"/>
                      </a:cubicBezTo>
                      <a:lnTo>
                        <a:pt x="354695" y="536225"/>
                      </a:lnTo>
                      <a:cubicBezTo>
                        <a:pt x="354695" y="542293"/>
                        <a:pt x="350137" y="546085"/>
                        <a:pt x="344061" y="546085"/>
                      </a:cubicBezTo>
                      <a:lnTo>
                        <a:pt x="263552" y="546085"/>
                      </a:lnTo>
                      <a:cubicBezTo>
                        <a:pt x="257476" y="546085"/>
                        <a:pt x="252919" y="542293"/>
                        <a:pt x="252919" y="536225"/>
                      </a:cubicBezTo>
                      <a:lnTo>
                        <a:pt x="252919" y="495269"/>
                      </a:lnTo>
                      <a:cubicBezTo>
                        <a:pt x="252919" y="489201"/>
                        <a:pt x="257476" y="485409"/>
                        <a:pt x="263552" y="485409"/>
                      </a:cubicBezTo>
                      <a:lnTo>
                        <a:pt x="293933" y="485409"/>
                      </a:lnTo>
                      <a:lnTo>
                        <a:pt x="293933" y="434593"/>
                      </a:lnTo>
                      <a:lnTo>
                        <a:pt x="9874" y="434593"/>
                      </a:lnTo>
                      <a:cubicBezTo>
                        <a:pt x="3798" y="434593"/>
                        <a:pt x="0" y="430801"/>
                        <a:pt x="0" y="424733"/>
                      </a:cubicBezTo>
                      <a:lnTo>
                        <a:pt x="0" y="9860"/>
                      </a:lnTo>
                      <a:cubicBezTo>
                        <a:pt x="0" y="3792"/>
                        <a:pt x="3798" y="0"/>
                        <a:pt x="9874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2" name="ïṣļïḓé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719137" y="2128601"/>
                <a:ext cx="10173757" cy="4294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0" bIns="0">
                <a:normAutofit/>
              </a:bodyPr>
              <a:lstStyle/>
              <a:p>
                <a:pPr algn="l"/>
                <a:r>
                  <a:rPr lang="en-US" altLang="zh-CN" sz="11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1.</a:t>
                </a:r>
                <a:r>
                  <a:rPr lang="zh-CN" altLang="en-US" sz="11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单击要填充的形状；</a:t>
                </a:r>
                <a:r>
                  <a:rPr lang="en-US" altLang="zh-CN" sz="11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2.</a:t>
                </a:r>
                <a:r>
                  <a:rPr lang="zh-CN" altLang="en-US" sz="11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在“格式”选项卡上的“形状样式”组中，单击“形状填充”旁边的箭头，然后单击「图片或纹理填充」。 </a:t>
                </a:r>
                <a:r>
                  <a:rPr lang="en-US" altLang="zh-CN" sz="11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3.</a:t>
                </a:r>
                <a:r>
                  <a:rPr lang="zh-CN" altLang="en-US" sz="11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找到包含需要使用的图片的文件夹，单击该图片，然后单击“插入”。</a:t>
                </a:r>
                <a:r>
                  <a:rPr lang="en-US" altLang="zh-CN" sz="11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4.</a:t>
                </a:r>
                <a:r>
                  <a:rPr lang="zh-CN" altLang="en-US" sz="11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  <a:ea typeface="微软雅黑" panose="020B0503020204020204" pitchFamily="34" charset="-122"/>
                  </a:rPr>
                  <a:t>使用图片工具“裁剪”下拉菜单中的「填充」可对图片进行调整</a:t>
                </a:r>
                <a:endParaRPr lang="zh-CN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13" name="ísļïḓè">
                <a:extLst/>
              </p:cNvPr>
              <p:cNvGrpSpPr/>
              <p:nvPr/>
            </p:nvGrpSpPr>
            <p:grpSpPr>
              <a:xfrm>
                <a:off x="719136" y="1140474"/>
                <a:ext cx="793167" cy="793559"/>
                <a:chOff x="719138" y="1123950"/>
                <a:chExt cx="1223393" cy="1224000"/>
              </a:xfrm>
            </p:grpSpPr>
            <p:sp>
              <p:nvSpPr>
                <p:cNvPr id="14" name="ïṩľîďê">
                  <a:extLst/>
                </p:cNvPr>
                <p:cNvSpPr/>
                <p:nvPr/>
              </p:nvSpPr>
              <p:spPr>
                <a:xfrm>
                  <a:off x="719138" y="1123950"/>
                  <a:ext cx="1223393" cy="1224000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" name="îSḷídé">
                  <a:extLst/>
                </p:cNvPr>
                <p:cNvSpPr/>
                <p:nvPr/>
              </p:nvSpPr>
              <p:spPr>
                <a:xfrm>
                  <a:off x="1014639" y="1355763"/>
                  <a:ext cx="632390" cy="760374"/>
                </a:xfrm>
                <a:custGeom>
                  <a:avLst/>
                  <a:gdLst>
                    <a:gd name="connsiteX0" fmla="*/ 55289 w 268288"/>
                    <a:gd name="connsiteY0" fmla="*/ 122559 h 322584"/>
                    <a:gd name="connsiteX1" fmla="*/ 214313 w 268288"/>
                    <a:gd name="connsiteY1" fmla="*/ 122559 h 322584"/>
                    <a:gd name="connsiteX2" fmla="*/ 214313 w 268288"/>
                    <a:gd name="connsiteY2" fmla="*/ 235731 h 322584"/>
                    <a:gd name="connsiteX3" fmla="*/ 188028 w 268288"/>
                    <a:gd name="connsiteY3" fmla="*/ 268630 h 322584"/>
                    <a:gd name="connsiteX4" fmla="*/ 188028 w 268288"/>
                    <a:gd name="connsiteY4" fmla="*/ 309425 h 322584"/>
                    <a:gd name="connsiteX5" fmla="*/ 168314 w 268288"/>
                    <a:gd name="connsiteY5" fmla="*/ 322584 h 322584"/>
                    <a:gd name="connsiteX6" fmla="*/ 148601 w 268288"/>
                    <a:gd name="connsiteY6" fmla="*/ 309425 h 322584"/>
                    <a:gd name="connsiteX7" fmla="*/ 148601 w 268288"/>
                    <a:gd name="connsiteY7" fmla="*/ 268630 h 322584"/>
                    <a:gd name="connsiteX8" fmla="*/ 119687 w 268288"/>
                    <a:gd name="connsiteY8" fmla="*/ 268630 h 322584"/>
                    <a:gd name="connsiteX9" fmla="*/ 119687 w 268288"/>
                    <a:gd name="connsiteY9" fmla="*/ 309425 h 322584"/>
                    <a:gd name="connsiteX10" fmla="*/ 99974 w 268288"/>
                    <a:gd name="connsiteY10" fmla="*/ 322584 h 322584"/>
                    <a:gd name="connsiteX11" fmla="*/ 81574 w 268288"/>
                    <a:gd name="connsiteY11" fmla="*/ 309425 h 322584"/>
                    <a:gd name="connsiteX12" fmla="*/ 81574 w 268288"/>
                    <a:gd name="connsiteY12" fmla="*/ 268630 h 322584"/>
                    <a:gd name="connsiteX13" fmla="*/ 53975 w 268288"/>
                    <a:gd name="connsiteY13" fmla="*/ 235731 h 322584"/>
                    <a:gd name="connsiteX14" fmla="*/ 55289 w 268288"/>
                    <a:gd name="connsiteY14" fmla="*/ 122559 h 322584"/>
                    <a:gd name="connsiteX15" fmla="*/ 248444 w 268288"/>
                    <a:gd name="connsiteY15" fmla="*/ 108272 h 322584"/>
                    <a:gd name="connsiteX16" fmla="*/ 268288 w 268288"/>
                    <a:gd name="connsiteY16" fmla="*/ 121403 h 322584"/>
                    <a:gd name="connsiteX17" fmla="*/ 268288 w 268288"/>
                    <a:gd name="connsiteY17" fmla="*/ 201504 h 322584"/>
                    <a:gd name="connsiteX18" fmla="*/ 248444 w 268288"/>
                    <a:gd name="connsiteY18" fmla="*/ 214635 h 322584"/>
                    <a:gd name="connsiteX19" fmla="*/ 228600 w 268288"/>
                    <a:gd name="connsiteY19" fmla="*/ 201504 h 322584"/>
                    <a:gd name="connsiteX20" fmla="*/ 228600 w 268288"/>
                    <a:gd name="connsiteY20" fmla="*/ 121403 h 322584"/>
                    <a:gd name="connsiteX21" fmla="*/ 248444 w 268288"/>
                    <a:gd name="connsiteY21" fmla="*/ 108272 h 322584"/>
                    <a:gd name="connsiteX22" fmla="*/ 19844 w 268288"/>
                    <a:gd name="connsiteY22" fmla="*/ 108272 h 322584"/>
                    <a:gd name="connsiteX23" fmla="*/ 39688 w 268288"/>
                    <a:gd name="connsiteY23" fmla="*/ 121437 h 322584"/>
                    <a:gd name="connsiteX24" fmla="*/ 39688 w 268288"/>
                    <a:gd name="connsiteY24" fmla="*/ 201741 h 322584"/>
                    <a:gd name="connsiteX25" fmla="*/ 19844 w 268288"/>
                    <a:gd name="connsiteY25" fmla="*/ 216222 h 322584"/>
                    <a:gd name="connsiteX26" fmla="*/ 0 w 268288"/>
                    <a:gd name="connsiteY26" fmla="*/ 201741 h 322584"/>
                    <a:gd name="connsiteX27" fmla="*/ 0 w 268288"/>
                    <a:gd name="connsiteY27" fmla="*/ 121437 h 322584"/>
                    <a:gd name="connsiteX28" fmla="*/ 19844 w 268288"/>
                    <a:gd name="connsiteY28" fmla="*/ 108272 h 322584"/>
                    <a:gd name="connsiteX29" fmla="*/ 167482 w 268288"/>
                    <a:gd name="connsiteY29" fmla="*/ 65409 h 322584"/>
                    <a:gd name="connsiteX30" fmla="*/ 157163 w 268288"/>
                    <a:gd name="connsiteY30" fmla="*/ 75728 h 322584"/>
                    <a:gd name="connsiteX31" fmla="*/ 167482 w 268288"/>
                    <a:gd name="connsiteY31" fmla="*/ 86047 h 322584"/>
                    <a:gd name="connsiteX32" fmla="*/ 177801 w 268288"/>
                    <a:gd name="connsiteY32" fmla="*/ 75728 h 322584"/>
                    <a:gd name="connsiteX33" fmla="*/ 167482 w 268288"/>
                    <a:gd name="connsiteY33" fmla="*/ 65409 h 322584"/>
                    <a:gd name="connsiteX34" fmla="*/ 100807 w 268288"/>
                    <a:gd name="connsiteY34" fmla="*/ 65409 h 322584"/>
                    <a:gd name="connsiteX35" fmla="*/ 90488 w 268288"/>
                    <a:gd name="connsiteY35" fmla="*/ 75728 h 322584"/>
                    <a:gd name="connsiteX36" fmla="*/ 100807 w 268288"/>
                    <a:gd name="connsiteY36" fmla="*/ 86047 h 322584"/>
                    <a:gd name="connsiteX37" fmla="*/ 111126 w 268288"/>
                    <a:gd name="connsiteY37" fmla="*/ 75728 h 322584"/>
                    <a:gd name="connsiteX38" fmla="*/ 100807 w 268288"/>
                    <a:gd name="connsiteY38" fmla="*/ 65409 h 322584"/>
                    <a:gd name="connsiteX39" fmla="*/ 71089 w 268288"/>
                    <a:gd name="connsiteY39" fmla="*/ 1373 h 322584"/>
                    <a:gd name="connsiteX40" fmla="*/ 81621 w 268288"/>
                    <a:gd name="connsiteY40" fmla="*/ 4013 h 322584"/>
                    <a:gd name="connsiteX41" fmla="*/ 106633 w 268288"/>
                    <a:gd name="connsiteY41" fmla="*/ 43605 h 322584"/>
                    <a:gd name="connsiteX42" fmla="*/ 106633 w 268288"/>
                    <a:gd name="connsiteY42" fmla="*/ 44924 h 322584"/>
                    <a:gd name="connsiteX43" fmla="*/ 134279 w 268288"/>
                    <a:gd name="connsiteY43" fmla="*/ 40965 h 322584"/>
                    <a:gd name="connsiteX44" fmla="*/ 161925 w 268288"/>
                    <a:gd name="connsiteY44" fmla="*/ 44924 h 322584"/>
                    <a:gd name="connsiteX45" fmla="*/ 163242 w 268288"/>
                    <a:gd name="connsiteY45" fmla="*/ 43605 h 322584"/>
                    <a:gd name="connsiteX46" fmla="*/ 188254 w 268288"/>
                    <a:gd name="connsiteY46" fmla="*/ 4013 h 322584"/>
                    <a:gd name="connsiteX47" fmla="*/ 197470 w 268288"/>
                    <a:gd name="connsiteY47" fmla="*/ 1373 h 322584"/>
                    <a:gd name="connsiteX48" fmla="*/ 201419 w 268288"/>
                    <a:gd name="connsiteY48" fmla="*/ 10611 h 322584"/>
                    <a:gd name="connsiteX49" fmla="*/ 175090 w 268288"/>
                    <a:gd name="connsiteY49" fmla="*/ 50203 h 322584"/>
                    <a:gd name="connsiteX50" fmla="*/ 175090 w 268288"/>
                    <a:gd name="connsiteY50" fmla="*/ 51523 h 322584"/>
                    <a:gd name="connsiteX51" fmla="*/ 215900 w 268288"/>
                    <a:gd name="connsiteY51" fmla="*/ 108272 h 322584"/>
                    <a:gd name="connsiteX52" fmla="*/ 53975 w 268288"/>
                    <a:gd name="connsiteY52" fmla="*/ 108272 h 322584"/>
                    <a:gd name="connsiteX53" fmla="*/ 94785 w 268288"/>
                    <a:gd name="connsiteY53" fmla="*/ 51523 h 322584"/>
                    <a:gd name="connsiteX54" fmla="*/ 93469 w 268288"/>
                    <a:gd name="connsiteY54" fmla="*/ 50203 h 322584"/>
                    <a:gd name="connsiteX55" fmla="*/ 68456 w 268288"/>
                    <a:gd name="connsiteY55" fmla="*/ 10611 h 322584"/>
                    <a:gd name="connsiteX56" fmla="*/ 71089 w 268288"/>
                    <a:gd name="connsiteY56" fmla="*/ 1373 h 3225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268288" h="322584">
                      <a:moveTo>
                        <a:pt x="55289" y="122559"/>
                      </a:moveTo>
                      <a:cubicBezTo>
                        <a:pt x="55289" y="122559"/>
                        <a:pt x="55289" y="122559"/>
                        <a:pt x="214313" y="122559"/>
                      </a:cubicBezTo>
                      <a:cubicBezTo>
                        <a:pt x="214313" y="122559"/>
                        <a:pt x="214313" y="122559"/>
                        <a:pt x="214313" y="235731"/>
                      </a:cubicBezTo>
                      <a:cubicBezTo>
                        <a:pt x="214313" y="255471"/>
                        <a:pt x="206428" y="265998"/>
                        <a:pt x="188028" y="268630"/>
                      </a:cubicBezTo>
                      <a:cubicBezTo>
                        <a:pt x="188028" y="268630"/>
                        <a:pt x="188028" y="268630"/>
                        <a:pt x="188028" y="309425"/>
                      </a:cubicBezTo>
                      <a:cubicBezTo>
                        <a:pt x="188028" y="316004"/>
                        <a:pt x="178828" y="322584"/>
                        <a:pt x="168314" y="322584"/>
                      </a:cubicBezTo>
                      <a:cubicBezTo>
                        <a:pt x="157800" y="322584"/>
                        <a:pt x="148601" y="316004"/>
                        <a:pt x="148601" y="309425"/>
                      </a:cubicBezTo>
                      <a:cubicBezTo>
                        <a:pt x="148601" y="309425"/>
                        <a:pt x="148601" y="309425"/>
                        <a:pt x="148601" y="268630"/>
                      </a:cubicBezTo>
                      <a:cubicBezTo>
                        <a:pt x="139401" y="268630"/>
                        <a:pt x="128887" y="268630"/>
                        <a:pt x="119687" y="268630"/>
                      </a:cubicBezTo>
                      <a:cubicBezTo>
                        <a:pt x="119687" y="268630"/>
                        <a:pt x="119687" y="268630"/>
                        <a:pt x="119687" y="309425"/>
                      </a:cubicBezTo>
                      <a:cubicBezTo>
                        <a:pt x="119687" y="316004"/>
                        <a:pt x="111802" y="322584"/>
                        <a:pt x="99974" y="322584"/>
                      </a:cubicBezTo>
                      <a:cubicBezTo>
                        <a:pt x="89460" y="322584"/>
                        <a:pt x="81574" y="316004"/>
                        <a:pt x="81574" y="309425"/>
                      </a:cubicBezTo>
                      <a:cubicBezTo>
                        <a:pt x="81574" y="309425"/>
                        <a:pt x="81574" y="309425"/>
                        <a:pt x="81574" y="268630"/>
                      </a:cubicBezTo>
                      <a:cubicBezTo>
                        <a:pt x="63175" y="265998"/>
                        <a:pt x="53975" y="255471"/>
                        <a:pt x="53975" y="235731"/>
                      </a:cubicBezTo>
                      <a:cubicBezTo>
                        <a:pt x="53975" y="212044"/>
                        <a:pt x="55289" y="122559"/>
                        <a:pt x="55289" y="122559"/>
                      </a:cubicBezTo>
                      <a:close/>
                      <a:moveTo>
                        <a:pt x="248444" y="108272"/>
                      </a:moveTo>
                      <a:cubicBezTo>
                        <a:pt x="259028" y="108272"/>
                        <a:pt x="268288" y="114838"/>
                        <a:pt x="268288" y="121403"/>
                      </a:cubicBezTo>
                      <a:cubicBezTo>
                        <a:pt x="268288" y="121403"/>
                        <a:pt x="268288" y="121403"/>
                        <a:pt x="268288" y="201504"/>
                      </a:cubicBezTo>
                      <a:cubicBezTo>
                        <a:pt x="268288" y="208070"/>
                        <a:pt x="259028" y="214635"/>
                        <a:pt x="248444" y="214635"/>
                      </a:cubicBezTo>
                      <a:cubicBezTo>
                        <a:pt x="237861" y="214635"/>
                        <a:pt x="228600" y="208070"/>
                        <a:pt x="228600" y="201504"/>
                      </a:cubicBezTo>
                      <a:cubicBezTo>
                        <a:pt x="228600" y="201504"/>
                        <a:pt x="228600" y="201504"/>
                        <a:pt x="228600" y="121403"/>
                      </a:cubicBezTo>
                      <a:cubicBezTo>
                        <a:pt x="228600" y="114838"/>
                        <a:pt x="237861" y="108272"/>
                        <a:pt x="248444" y="108272"/>
                      </a:cubicBezTo>
                      <a:close/>
                      <a:moveTo>
                        <a:pt x="19844" y="108272"/>
                      </a:moveTo>
                      <a:cubicBezTo>
                        <a:pt x="30427" y="108272"/>
                        <a:pt x="39688" y="113538"/>
                        <a:pt x="39688" y="121437"/>
                      </a:cubicBezTo>
                      <a:cubicBezTo>
                        <a:pt x="39688" y="121437"/>
                        <a:pt x="39688" y="121437"/>
                        <a:pt x="39688" y="201741"/>
                      </a:cubicBezTo>
                      <a:cubicBezTo>
                        <a:pt x="39688" y="209640"/>
                        <a:pt x="30427" y="216222"/>
                        <a:pt x="19844" y="216222"/>
                      </a:cubicBezTo>
                      <a:cubicBezTo>
                        <a:pt x="9260" y="216222"/>
                        <a:pt x="0" y="209640"/>
                        <a:pt x="0" y="201741"/>
                      </a:cubicBezTo>
                      <a:cubicBezTo>
                        <a:pt x="0" y="201741"/>
                        <a:pt x="0" y="201741"/>
                        <a:pt x="0" y="121437"/>
                      </a:cubicBezTo>
                      <a:cubicBezTo>
                        <a:pt x="0" y="113538"/>
                        <a:pt x="9260" y="108272"/>
                        <a:pt x="19844" y="108272"/>
                      </a:cubicBezTo>
                      <a:close/>
                      <a:moveTo>
                        <a:pt x="167482" y="65409"/>
                      </a:moveTo>
                      <a:cubicBezTo>
                        <a:pt x="161783" y="65409"/>
                        <a:pt x="157163" y="70029"/>
                        <a:pt x="157163" y="75728"/>
                      </a:cubicBezTo>
                      <a:cubicBezTo>
                        <a:pt x="157163" y="81427"/>
                        <a:pt x="161783" y="86047"/>
                        <a:pt x="167482" y="86047"/>
                      </a:cubicBezTo>
                      <a:cubicBezTo>
                        <a:pt x="173181" y="86047"/>
                        <a:pt x="177801" y="81427"/>
                        <a:pt x="177801" y="75728"/>
                      </a:cubicBezTo>
                      <a:cubicBezTo>
                        <a:pt x="177801" y="70029"/>
                        <a:pt x="173181" y="65409"/>
                        <a:pt x="167482" y="65409"/>
                      </a:cubicBezTo>
                      <a:close/>
                      <a:moveTo>
                        <a:pt x="100807" y="65409"/>
                      </a:moveTo>
                      <a:cubicBezTo>
                        <a:pt x="95108" y="65409"/>
                        <a:pt x="90488" y="70029"/>
                        <a:pt x="90488" y="75728"/>
                      </a:cubicBezTo>
                      <a:cubicBezTo>
                        <a:pt x="90488" y="81427"/>
                        <a:pt x="95108" y="86047"/>
                        <a:pt x="100807" y="86047"/>
                      </a:cubicBezTo>
                      <a:cubicBezTo>
                        <a:pt x="106506" y="86047"/>
                        <a:pt x="111126" y="81427"/>
                        <a:pt x="111126" y="75728"/>
                      </a:cubicBezTo>
                      <a:cubicBezTo>
                        <a:pt x="111126" y="70029"/>
                        <a:pt x="106506" y="65409"/>
                        <a:pt x="100807" y="65409"/>
                      </a:cubicBezTo>
                      <a:close/>
                      <a:moveTo>
                        <a:pt x="71089" y="1373"/>
                      </a:moveTo>
                      <a:cubicBezTo>
                        <a:pt x="75038" y="-1266"/>
                        <a:pt x="78988" y="53"/>
                        <a:pt x="81621" y="4013"/>
                      </a:cubicBezTo>
                      <a:cubicBezTo>
                        <a:pt x="81621" y="4013"/>
                        <a:pt x="81621" y="4013"/>
                        <a:pt x="106633" y="43605"/>
                      </a:cubicBezTo>
                      <a:cubicBezTo>
                        <a:pt x="106633" y="43605"/>
                        <a:pt x="106633" y="44924"/>
                        <a:pt x="106633" y="44924"/>
                      </a:cubicBezTo>
                      <a:cubicBezTo>
                        <a:pt x="115849" y="42285"/>
                        <a:pt x="125064" y="40965"/>
                        <a:pt x="134279" y="40965"/>
                      </a:cubicBezTo>
                      <a:cubicBezTo>
                        <a:pt x="144811" y="40965"/>
                        <a:pt x="154026" y="42285"/>
                        <a:pt x="161925" y="44924"/>
                      </a:cubicBezTo>
                      <a:cubicBezTo>
                        <a:pt x="161925" y="44924"/>
                        <a:pt x="161925" y="43605"/>
                        <a:pt x="163242" y="43605"/>
                      </a:cubicBezTo>
                      <a:cubicBezTo>
                        <a:pt x="163242" y="43605"/>
                        <a:pt x="163242" y="43605"/>
                        <a:pt x="188254" y="4013"/>
                      </a:cubicBezTo>
                      <a:cubicBezTo>
                        <a:pt x="189571" y="53"/>
                        <a:pt x="194837" y="-1266"/>
                        <a:pt x="197470" y="1373"/>
                      </a:cubicBezTo>
                      <a:cubicBezTo>
                        <a:pt x="201419" y="2693"/>
                        <a:pt x="202735" y="6652"/>
                        <a:pt x="201419" y="10611"/>
                      </a:cubicBezTo>
                      <a:cubicBezTo>
                        <a:pt x="201419" y="10611"/>
                        <a:pt x="201419" y="10611"/>
                        <a:pt x="175090" y="50203"/>
                      </a:cubicBezTo>
                      <a:cubicBezTo>
                        <a:pt x="175090" y="50203"/>
                        <a:pt x="175090" y="50203"/>
                        <a:pt x="175090" y="51523"/>
                      </a:cubicBezTo>
                      <a:cubicBezTo>
                        <a:pt x="196153" y="63401"/>
                        <a:pt x="211951" y="83197"/>
                        <a:pt x="215900" y="108272"/>
                      </a:cubicBezTo>
                      <a:cubicBezTo>
                        <a:pt x="215900" y="108272"/>
                        <a:pt x="215900" y="108272"/>
                        <a:pt x="53975" y="108272"/>
                      </a:cubicBezTo>
                      <a:cubicBezTo>
                        <a:pt x="57924" y="83197"/>
                        <a:pt x="73722" y="63401"/>
                        <a:pt x="94785" y="51523"/>
                      </a:cubicBezTo>
                      <a:cubicBezTo>
                        <a:pt x="94785" y="51523"/>
                        <a:pt x="93469" y="50203"/>
                        <a:pt x="93469" y="50203"/>
                      </a:cubicBezTo>
                      <a:cubicBezTo>
                        <a:pt x="93469" y="50203"/>
                        <a:pt x="93469" y="50203"/>
                        <a:pt x="68456" y="10611"/>
                      </a:cubicBezTo>
                      <a:cubicBezTo>
                        <a:pt x="65823" y="6652"/>
                        <a:pt x="67140" y="2693"/>
                        <a:pt x="71089" y="137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25" name="矩形 24"/>
            <p:cNvSpPr/>
            <p:nvPr/>
          </p:nvSpPr>
          <p:spPr>
            <a:xfrm>
              <a:off x="1667714" y="1244865"/>
              <a:ext cx="264687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200" b="1" dirty="0">
                  <a:solidFill>
                    <a:srgbClr val="245E52"/>
                  </a:solidFill>
                  <a:ea typeface="微软雅黑" panose="020B0503020204020204" pitchFamily="34" charset="-122"/>
                </a:rPr>
                <a:t>当前形式分析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2417286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ba70bc3-e3cb-4b3a-b406-bff772d62e0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89466" y="2132855"/>
            <a:ext cx="9613068" cy="2934269"/>
            <a:chOff x="1289466" y="2132851"/>
            <a:chExt cx="9613068" cy="2934269"/>
          </a:xfrm>
        </p:grpSpPr>
        <p:grpSp>
          <p:nvGrpSpPr>
            <p:cNvPr id="4" name="işḷiḓè"/>
            <p:cNvGrpSpPr/>
            <p:nvPr/>
          </p:nvGrpSpPr>
          <p:grpSpPr>
            <a:xfrm>
              <a:off x="4179643" y="2132851"/>
              <a:ext cx="3832715" cy="2934269"/>
              <a:chOff x="3739450" y="2031493"/>
              <a:chExt cx="4110163" cy="3146682"/>
            </a:xfrm>
          </p:grpSpPr>
          <p:grpSp>
            <p:nvGrpSpPr>
              <p:cNvPr id="24" name="íṡľîḓê"/>
              <p:cNvGrpSpPr/>
              <p:nvPr/>
            </p:nvGrpSpPr>
            <p:grpSpPr>
              <a:xfrm>
                <a:off x="3739450" y="2031493"/>
                <a:ext cx="4110163" cy="3146668"/>
                <a:chOff x="1304380" y="1485351"/>
                <a:chExt cx="4221598" cy="3231992"/>
              </a:xfrm>
            </p:grpSpPr>
            <p:sp>
              <p:nvSpPr>
                <p:cNvPr id="26" name="is1îḍé"/>
                <p:cNvSpPr/>
                <p:nvPr/>
              </p:nvSpPr>
              <p:spPr>
                <a:xfrm rot="878204">
                  <a:off x="1304380" y="3832881"/>
                  <a:ext cx="3875314" cy="133637"/>
                </a:xfrm>
                <a:prstGeom prst="rect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îŝļiḑé"/>
                <p:cNvSpPr/>
                <p:nvPr/>
              </p:nvSpPr>
              <p:spPr>
                <a:xfrm rot="878204">
                  <a:off x="1455220" y="2958635"/>
                  <a:ext cx="1428750" cy="476250"/>
                </a:xfrm>
                <a:prstGeom prst="roundRect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îsļîdé"/>
                <p:cNvSpPr/>
                <p:nvPr/>
              </p:nvSpPr>
              <p:spPr>
                <a:xfrm rot="878204">
                  <a:off x="1592641" y="2432452"/>
                  <a:ext cx="1428750" cy="476250"/>
                </a:xfrm>
                <a:prstGeom prst="roundRect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isḻiḑé"/>
                <p:cNvSpPr/>
                <p:nvPr/>
              </p:nvSpPr>
              <p:spPr>
                <a:xfrm rot="878204">
                  <a:off x="3822386" y="3576856"/>
                  <a:ext cx="1428750" cy="476250"/>
                </a:xfrm>
                <a:prstGeom prst="roundRect">
                  <a:avLst/>
                </a:prstGeom>
                <a:solidFill>
                  <a:schemeClr val="accent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iSḷîḍè"/>
                <p:cNvSpPr/>
                <p:nvPr/>
              </p:nvSpPr>
              <p:spPr>
                <a:xfrm rot="878204">
                  <a:off x="3959808" y="3050673"/>
                  <a:ext cx="1428750" cy="476250"/>
                </a:xfrm>
                <a:prstGeom prst="roundRect">
                  <a:avLst/>
                </a:prstGeom>
                <a:solidFill>
                  <a:schemeClr val="accent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í$ḷîďé"/>
                <p:cNvSpPr/>
                <p:nvPr/>
              </p:nvSpPr>
              <p:spPr>
                <a:xfrm rot="878204">
                  <a:off x="4097228" y="2524490"/>
                  <a:ext cx="1428750" cy="476250"/>
                </a:xfrm>
                <a:prstGeom prst="roundRect">
                  <a:avLst/>
                </a:prstGeom>
                <a:solidFill>
                  <a:schemeClr val="accent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îṥľiḓê"/>
                <p:cNvSpPr/>
                <p:nvPr/>
              </p:nvSpPr>
              <p:spPr>
                <a:xfrm>
                  <a:off x="2808520" y="4041068"/>
                  <a:ext cx="784479" cy="676275"/>
                </a:xfrm>
                <a:prstGeom prst="triangl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iṣḷíḑè"/>
                <p:cNvSpPr/>
                <p:nvPr/>
              </p:nvSpPr>
              <p:spPr>
                <a:xfrm>
                  <a:off x="1592640" y="1485351"/>
                  <a:ext cx="1428750" cy="476250"/>
                </a:xfrm>
                <a:prstGeom prst="roundRect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lvl="0" algn="ctr" defTabSz="914378">
                    <a:defRPr/>
                  </a:pPr>
                  <a:r>
                    <a:rPr lang="zh-CN" altLang="en-US" sz="14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34" name="ïŝḷïḋé"/>
                <p:cNvSpPr/>
                <p:nvPr/>
              </p:nvSpPr>
              <p:spPr>
                <a:xfrm>
                  <a:off x="4097227" y="1485351"/>
                  <a:ext cx="1428750" cy="476250"/>
                </a:xfrm>
                <a:prstGeom prst="roundRect">
                  <a:avLst/>
                </a:prstGeom>
                <a:solidFill>
                  <a:schemeClr val="accent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/>
                </a:bodyPr>
                <a:lstStyle/>
                <a:p>
                  <a:pPr lvl="0" algn="ctr" defTabSz="914378">
                    <a:defRPr/>
                  </a:pPr>
                  <a:r>
                    <a:rPr lang="zh-CN" altLang="en-US" sz="1400" b="1" dirty="0">
                      <a:solidFill>
                        <a:schemeClr val="bg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</p:grpSp>
          <p:cxnSp>
            <p:nvCxnSpPr>
              <p:cNvPr id="25" name="Straight Connector 9"/>
              <p:cNvCxnSpPr/>
              <p:nvPr/>
            </p:nvCxnSpPr>
            <p:spPr>
              <a:xfrm>
                <a:off x="4715619" y="5178175"/>
                <a:ext cx="1742956" cy="0"/>
              </a:xfrm>
              <a:prstGeom prst="line">
                <a:avLst/>
              </a:prstGeom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ïṥ1îḑè"/>
            <p:cNvGrpSpPr/>
            <p:nvPr/>
          </p:nvGrpSpPr>
          <p:grpSpPr>
            <a:xfrm>
              <a:off x="1289466" y="2359242"/>
              <a:ext cx="9613068" cy="2139516"/>
              <a:chOff x="1307468" y="2624665"/>
              <a:chExt cx="9613068" cy="2139516"/>
            </a:xfrm>
          </p:grpSpPr>
          <p:grpSp>
            <p:nvGrpSpPr>
              <p:cNvPr id="6" name="íŝľîḓê"/>
              <p:cNvGrpSpPr/>
              <p:nvPr/>
            </p:nvGrpSpPr>
            <p:grpSpPr>
              <a:xfrm>
                <a:off x="8170814" y="2624665"/>
                <a:ext cx="2749722" cy="2139516"/>
                <a:chOff x="8170814" y="1912116"/>
                <a:chExt cx="2749722" cy="2139516"/>
              </a:xfrm>
            </p:grpSpPr>
            <p:grpSp>
              <p:nvGrpSpPr>
                <p:cNvPr id="16" name="îsḻîḍê"/>
                <p:cNvGrpSpPr/>
                <p:nvPr/>
              </p:nvGrpSpPr>
              <p:grpSpPr>
                <a:xfrm>
                  <a:off x="8170814" y="1912116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18" name="iṩḻïḋê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2" name="í$ļîḑè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23" name="ïšľiḓè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 dirty="0">
                          <a:solidFill>
                            <a:schemeClr val="accent1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  <p:grpSp>
                <p:nvGrpSpPr>
                  <p:cNvPr id="19" name="ïṥḷîḓê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20" name="ïṧlïď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 algn="r"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21" name="iSľïďê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pPr algn="r"/>
                      <a:r>
                        <a:rPr lang="zh-CN" altLang="en-US" sz="1600" b="1" dirty="0">
                          <a:solidFill>
                            <a:schemeClr val="accent2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</p:grpSp>
            <p:cxnSp>
              <p:nvCxnSpPr>
                <p:cNvPr id="17" name="Straight Connector 34"/>
                <p:cNvCxnSpPr/>
                <p:nvPr/>
              </p:nvCxnSpPr>
              <p:spPr>
                <a:xfrm>
                  <a:off x="8472264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íṩlïdè"/>
              <p:cNvGrpSpPr/>
              <p:nvPr/>
            </p:nvGrpSpPr>
            <p:grpSpPr>
              <a:xfrm>
                <a:off x="1307468" y="2624665"/>
                <a:ext cx="2713719" cy="2139516"/>
                <a:chOff x="1307468" y="1697288"/>
                <a:chExt cx="2713719" cy="2139516"/>
              </a:xfrm>
            </p:grpSpPr>
            <p:grpSp>
              <p:nvGrpSpPr>
                <p:cNvPr id="8" name="ïšľídê"/>
                <p:cNvGrpSpPr/>
                <p:nvPr/>
              </p:nvGrpSpPr>
              <p:grpSpPr>
                <a:xfrm>
                  <a:off x="1410010" y="1697288"/>
                  <a:ext cx="2611177" cy="2139516"/>
                  <a:chOff x="1193500" y="1491637"/>
                  <a:chExt cx="3761195" cy="2139516"/>
                </a:xfrm>
              </p:grpSpPr>
              <p:grpSp>
                <p:nvGrpSpPr>
                  <p:cNvPr id="10" name="íṣlïḑé"/>
                  <p:cNvGrpSpPr/>
                  <p:nvPr/>
                </p:nvGrpSpPr>
                <p:grpSpPr>
                  <a:xfrm>
                    <a:off x="1193500" y="1491637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4" name="ïṥľíḓé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15" name="îṩḻiḍ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 dirty="0">
                          <a:solidFill>
                            <a:schemeClr val="accent1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  <p:grpSp>
                <p:nvGrpSpPr>
                  <p:cNvPr id="11" name="íṧḻíḑè"/>
                  <p:cNvGrpSpPr/>
                  <p:nvPr/>
                </p:nvGrpSpPr>
                <p:grpSpPr>
                  <a:xfrm>
                    <a:off x="1193500" y="2815545"/>
                    <a:ext cx="3761195" cy="815608"/>
                    <a:chOff x="1317257" y="1824875"/>
                    <a:chExt cx="3761195" cy="815608"/>
                  </a:xfrm>
                </p:grpSpPr>
                <p:sp>
                  <p:nvSpPr>
                    <p:cNvPr id="12" name="iSḻidê"/>
                    <p:cNvSpPr txBox="1"/>
                    <p:nvPr/>
                  </p:nvSpPr>
                  <p:spPr>
                    <a:xfrm>
                      <a:off x="1317257" y="2132652"/>
                      <a:ext cx="3761195" cy="5078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>
                      <a:normAutofit/>
                    </a:bodyPr>
                    <a:lstStyle/>
                    <a:p>
                      <a:pPr>
                        <a:lnSpc>
                          <a:spcPct val="120000"/>
                        </a:lnSpc>
                      </a:pP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此部分内容作为文字排版占位显示</a:t>
                      </a:r>
                      <a:br>
                        <a:rPr lang="zh-CN" altLang="en-US" sz="1000" dirty="0">
                          <a:ea typeface="微软雅黑" panose="020B0503020204020204" pitchFamily="34" charset="-122"/>
                        </a:rPr>
                      </a:br>
                      <a:r>
                        <a:rPr lang="zh-CN" altLang="en-US" sz="1000" dirty="0">
                          <a:ea typeface="微软雅黑" panose="020B0503020204020204" pitchFamily="34" charset="-122"/>
                        </a:rPr>
                        <a:t>（建议使用主题字体）</a:t>
                      </a:r>
                    </a:p>
                  </p:txBody>
                </p:sp>
                <p:sp>
                  <p:nvSpPr>
                    <p:cNvPr id="13" name="îšḷíḑé"/>
                    <p:cNvSpPr/>
                    <p:nvPr/>
                  </p:nvSpPr>
                  <p:spPr>
                    <a:xfrm>
                      <a:off x="1317257" y="1824875"/>
                      <a:ext cx="3761195" cy="307777"/>
                    </a:xfrm>
                    <a:prstGeom prst="rect">
                      <a:avLst/>
                    </a:prstGeom>
                  </p:spPr>
                  <p:txBody>
                    <a:bodyPr wrap="none" lIns="0" tIns="0" rIns="0" bIns="0">
                      <a:normAutofit/>
                    </a:bodyPr>
                    <a:lstStyle/>
                    <a:p>
                      <a:r>
                        <a:rPr lang="zh-CN" altLang="en-US" sz="1600" b="1" dirty="0">
                          <a:solidFill>
                            <a:schemeClr val="accent2"/>
                          </a:solidFill>
                          <a:ea typeface="微软雅黑" panose="020B0503020204020204" pitchFamily="34" charset="-122"/>
                        </a:rPr>
                        <a:t>标题文本预设</a:t>
                      </a:r>
                    </a:p>
                  </p:txBody>
                </p:sp>
              </p:grpSp>
            </p:grpSp>
            <p:cxnSp>
              <p:nvCxnSpPr>
                <p:cNvPr id="9" name="Straight Connector 26"/>
                <p:cNvCxnSpPr/>
                <p:nvPr/>
              </p:nvCxnSpPr>
              <p:spPr>
                <a:xfrm>
                  <a:off x="1307468" y="2710116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35" name="矩形 34"/>
          <p:cNvSpPr/>
          <p:nvPr/>
        </p:nvSpPr>
        <p:spPr>
          <a:xfrm>
            <a:off x="895770" y="295021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45E52"/>
                </a:solidFill>
                <a:ea typeface="微软雅黑" panose="020B0503020204020204" pitchFamily="34" charset="-122"/>
              </a:rPr>
              <a:t>当前形式分析</a:t>
            </a:r>
          </a:p>
        </p:txBody>
      </p:sp>
    </p:spTree>
    <p:extLst>
      <p:ext uri="{BB962C8B-B14F-4D97-AF65-F5344CB8AC3E}">
        <p14:creationId xmlns:p14="http://schemas.microsoft.com/office/powerpoint/2010/main" val="3729488899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6e40fbb-83e4-46f0-9634-7e902a80220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11424" y="-26099"/>
            <a:ext cx="10369152" cy="6900869"/>
            <a:chOff x="911424" y="-26099"/>
            <a:chExt cx="10369152" cy="6900869"/>
          </a:xfrm>
        </p:grpSpPr>
        <p:sp>
          <p:nvSpPr>
            <p:cNvPr id="4" name="îş1iḍé"/>
            <p:cNvSpPr/>
            <p:nvPr/>
          </p:nvSpPr>
          <p:spPr>
            <a:xfrm>
              <a:off x="911424" y="4581133"/>
              <a:ext cx="1920213" cy="227687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5" name="i$ḻïḍé"/>
            <p:cNvSpPr/>
            <p:nvPr/>
          </p:nvSpPr>
          <p:spPr>
            <a:xfrm>
              <a:off x="3023659" y="4"/>
              <a:ext cx="1920213" cy="227687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6" name="iṧľíḍe"/>
            <p:cNvSpPr/>
            <p:nvPr/>
          </p:nvSpPr>
          <p:spPr>
            <a:xfrm>
              <a:off x="5135894" y="4597897"/>
              <a:ext cx="1920213" cy="227687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7" name="íṥlîḍè"/>
            <p:cNvSpPr/>
            <p:nvPr/>
          </p:nvSpPr>
          <p:spPr>
            <a:xfrm>
              <a:off x="7248128" y="-26099"/>
              <a:ext cx="1920213" cy="227687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8" name="iṩľïďe"/>
            <p:cNvSpPr/>
            <p:nvPr/>
          </p:nvSpPr>
          <p:spPr>
            <a:xfrm>
              <a:off x="9360363" y="4581133"/>
              <a:ext cx="1920213" cy="227687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rgbClr val="FFFFFF"/>
                  </a:solidFill>
                  <a:ea typeface="微软雅黑" panose="020B0503020204020204" pitchFamily="34" charset="-122"/>
                </a:rPr>
                <a:t>此部分内容作为文字排版占位显示（建议使用主题字体）</a:t>
              </a:r>
            </a:p>
          </p:txBody>
        </p:sp>
        <p:sp>
          <p:nvSpPr>
            <p:cNvPr id="9" name="ïṩḷïḋé"/>
            <p:cNvSpPr/>
            <p:nvPr/>
          </p:nvSpPr>
          <p:spPr>
            <a:xfrm>
              <a:off x="911424" y="4"/>
              <a:ext cx="1920213" cy="4257088"/>
            </a:xfrm>
            <a:prstGeom prst="rect">
              <a:avLst/>
            </a:prstGeom>
            <a:blipFill>
              <a:blip r:embed="rId4"/>
              <a:srcRect/>
              <a:stretch>
                <a:fillRect l="-117699" r="-11615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ŝ1îḑé"/>
            <p:cNvSpPr/>
            <p:nvPr/>
          </p:nvSpPr>
          <p:spPr>
            <a:xfrm>
              <a:off x="5135893" y="4"/>
              <a:ext cx="1920213" cy="4257088"/>
            </a:xfrm>
            <a:prstGeom prst="rect">
              <a:avLst/>
            </a:prstGeom>
            <a:blipFill>
              <a:blip r:embed="rId5"/>
              <a:srcRect/>
              <a:stretch>
                <a:fillRect l="-116326" r="-11479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ṥḷïďê"/>
            <p:cNvSpPr/>
            <p:nvPr/>
          </p:nvSpPr>
          <p:spPr>
            <a:xfrm>
              <a:off x="9360363" y="4"/>
              <a:ext cx="1920213" cy="4257088"/>
            </a:xfrm>
            <a:prstGeom prst="rect">
              <a:avLst/>
            </a:prstGeom>
            <a:blipFill>
              <a:blip r:embed="rId6"/>
              <a:srcRect/>
              <a:stretch>
                <a:fillRect l="-115168" r="-11365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ṥļíḋè"/>
            <p:cNvSpPr/>
            <p:nvPr/>
          </p:nvSpPr>
          <p:spPr>
            <a:xfrm>
              <a:off x="3023659" y="2600908"/>
              <a:ext cx="1920213" cy="4257087"/>
            </a:xfrm>
            <a:prstGeom prst="rect">
              <a:avLst/>
            </a:prstGeom>
            <a:blipFill>
              <a:blip r:embed="rId7"/>
              <a:srcRect/>
              <a:stretch>
                <a:fillRect l="-117699" r="-11615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šļîdê"/>
            <p:cNvSpPr/>
            <p:nvPr/>
          </p:nvSpPr>
          <p:spPr>
            <a:xfrm>
              <a:off x="7248128" y="2600908"/>
              <a:ext cx="1920213" cy="4257087"/>
            </a:xfrm>
            <a:prstGeom prst="rect">
              <a:avLst/>
            </a:prstGeom>
            <a:blipFill>
              <a:blip r:embed="rId8"/>
              <a:srcRect/>
              <a:stretch>
                <a:fillRect l="-117699" r="-116153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42698436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749868" y="609599"/>
            <a:ext cx="10692263" cy="3365457"/>
          </a:xfrm>
          <a:prstGeom prst="rect">
            <a:avLst/>
          </a:prstGeom>
          <a:blipFill dpi="0" rotWithShape="1">
            <a:blip r:embed="rId3"/>
            <a:srcRect/>
            <a:stretch>
              <a:fillRect l="-70" t="-32371" r="-70" b="-4633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3238500"/>
            <a:ext cx="11442131" cy="3124200"/>
          </a:xfrm>
          <a:prstGeom prst="rect">
            <a:avLst/>
          </a:prstGeom>
          <a:solidFill>
            <a:srgbClr val="245E52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半闭框 4"/>
          <p:cNvSpPr/>
          <p:nvPr/>
        </p:nvSpPr>
        <p:spPr>
          <a:xfrm rot="7981423">
            <a:off x="9102326" y="4576978"/>
            <a:ext cx="1260000" cy="1260000"/>
          </a:xfrm>
          <a:prstGeom prst="halfFrame">
            <a:avLst>
              <a:gd name="adj1" fmla="val 9896"/>
              <a:gd name="adj2" fmla="val 9966"/>
            </a:avLst>
          </a:prstGeom>
          <a:solidFill>
            <a:srgbClr val="9CA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9868" y="4507158"/>
            <a:ext cx="634019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000" b="1" dirty="0">
                <a:solidFill>
                  <a:schemeClr val="bg1"/>
                </a:solidFill>
                <a:ea typeface="微软雅黑" panose="020B0503020204020204" pitchFamily="34" charset="-122"/>
              </a:rPr>
              <a:t>主要做法经验</a:t>
            </a:r>
          </a:p>
        </p:txBody>
      </p:sp>
    </p:spTree>
    <p:extLst>
      <p:ext uri="{BB962C8B-B14F-4D97-AF65-F5344CB8AC3E}">
        <p14:creationId xmlns:p14="http://schemas.microsoft.com/office/powerpoint/2010/main" val="2284985142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85b14e6-b5a4-47a2-aac2-a9b4d1a5420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937510" y="1693243"/>
            <a:ext cx="8316979" cy="3398490"/>
            <a:chOff x="719666" y="1196752"/>
            <a:chExt cx="10749548" cy="4392488"/>
          </a:xfrm>
        </p:grpSpPr>
        <p:grpSp>
          <p:nvGrpSpPr>
            <p:cNvPr id="4" name="íSlîḑe"/>
            <p:cNvGrpSpPr/>
            <p:nvPr/>
          </p:nvGrpSpPr>
          <p:grpSpPr>
            <a:xfrm>
              <a:off x="4079776" y="1196752"/>
              <a:ext cx="4032448" cy="4392488"/>
              <a:chOff x="4079776" y="1196752"/>
              <a:chExt cx="4032448" cy="4392488"/>
            </a:xfrm>
          </p:grpSpPr>
          <p:grpSp>
            <p:nvGrpSpPr>
              <p:cNvPr id="29" name="íṣ1ïdê"/>
              <p:cNvGrpSpPr/>
              <p:nvPr/>
            </p:nvGrpSpPr>
            <p:grpSpPr>
              <a:xfrm>
                <a:off x="4079776" y="1196752"/>
                <a:ext cx="4032448" cy="4392488"/>
                <a:chOff x="4079776" y="1196752"/>
                <a:chExt cx="4032448" cy="4392488"/>
              </a:xfrm>
            </p:grpSpPr>
            <p:sp>
              <p:nvSpPr>
                <p:cNvPr id="33" name="islïďê"/>
                <p:cNvSpPr/>
                <p:nvPr/>
              </p:nvSpPr>
              <p:spPr>
                <a:xfrm>
                  <a:off x="4079776" y="1196752"/>
                  <a:ext cx="4032448" cy="4032448"/>
                </a:xfrm>
                <a:prstGeom prst="star5">
                  <a:avLst>
                    <a:gd name="adj" fmla="val 28142"/>
                    <a:gd name="hf" fmla="val 105146"/>
                    <a:gd name="vf" fmla="val 110557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îṩļïḍé"/>
                <p:cNvSpPr/>
                <p:nvPr/>
              </p:nvSpPr>
              <p:spPr>
                <a:xfrm>
                  <a:off x="4207242" y="1559390"/>
                  <a:ext cx="1837331" cy="1313465"/>
                </a:xfrm>
                <a:custGeom>
                  <a:avLst/>
                  <a:gdLst>
                    <a:gd name="connsiteX0" fmla="*/ 1837331 w 1837331"/>
                    <a:gd name="connsiteY0" fmla="*/ 0 h 1313465"/>
                    <a:gd name="connsiteX1" fmla="*/ 1207318 w 1837331"/>
                    <a:gd name="connsiteY1" fmla="*/ 1042399 h 1313465"/>
                    <a:gd name="connsiteX2" fmla="*/ 0 w 1837331"/>
                    <a:gd name="connsiteY2" fmla="*/ 1313465 h 1313465"/>
                    <a:gd name="connsiteX3" fmla="*/ 30980 w 1837331"/>
                    <a:gd name="connsiteY3" fmla="*/ 1228822 h 1313465"/>
                    <a:gd name="connsiteX4" fmla="*/ 1682612 w 1837331"/>
                    <a:gd name="connsiteY4" fmla="*/ 7813 h 1313465"/>
                    <a:gd name="connsiteX5" fmla="*/ 1837331 w 1837331"/>
                    <a:gd name="connsiteY5" fmla="*/ 0 h 13134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37331" h="1313465">
                      <a:moveTo>
                        <a:pt x="1837331" y="0"/>
                      </a:moveTo>
                      <a:lnTo>
                        <a:pt x="1207318" y="1042399"/>
                      </a:lnTo>
                      <a:lnTo>
                        <a:pt x="0" y="1313465"/>
                      </a:lnTo>
                      <a:lnTo>
                        <a:pt x="30980" y="1228822"/>
                      </a:lnTo>
                      <a:cubicBezTo>
                        <a:pt x="311553" y="565473"/>
                        <a:pt x="937037" y="83530"/>
                        <a:pt x="1682612" y="7813"/>
                      </a:cubicBezTo>
                      <a:lnTo>
                        <a:pt x="1837331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iš1îḓê"/>
                <p:cNvSpPr/>
                <p:nvPr/>
              </p:nvSpPr>
              <p:spPr>
                <a:xfrm>
                  <a:off x="6179214" y="1560995"/>
                  <a:ext cx="1802787" cy="1304321"/>
                </a:xfrm>
                <a:custGeom>
                  <a:avLst/>
                  <a:gdLst>
                    <a:gd name="connsiteX0" fmla="*/ 0 w 1802787"/>
                    <a:gd name="connsiteY0" fmla="*/ 0 h 1304321"/>
                    <a:gd name="connsiteX1" fmla="*/ 122934 w 1802787"/>
                    <a:gd name="connsiteY1" fmla="*/ 6208 h 1304321"/>
                    <a:gd name="connsiteX2" fmla="*/ 1774566 w 1802787"/>
                    <a:gd name="connsiteY2" fmla="*/ 1227217 h 1304321"/>
                    <a:gd name="connsiteX3" fmla="*/ 1802787 w 1802787"/>
                    <a:gd name="connsiteY3" fmla="*/ 1304321 h 1304321"/>
                    <a:gd name="connsiteX4" fmla="*/ 629042 w 1802787"/>
                    <a:gd name="connsiteY4" fmla="*/ 1040793 h 1304321"/>
                    <a:gd name="connsiteX5" fmla="*/ 0 w 1802787"/>
                    <a:gd name="connsiteY5" fmla="*/ 0 h 13043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02787" h="1304321">
                      <a:moveTo>
                        <a:pt x="0" y="0"/>
                      </a:moveTo>
                      <a:lnTo>
                        <a:pt x="122934" y="6208"/>
                      </a:lnTo>
                      <a:cubicBezTo>
                        <a:pt x="868510" y="81925"/>
                        <a:pt x="1493994" y="563868"/>
                        <a:pt x="1774566" y="1227217"/>
                      </a:cubicBezTo>
                      <a:lnTo>
                        <a:pt x="1802787" y="1304321"/>
                      </a:lnTo>
                      <a:lnTo>
                        <a:pt x="629042" y="104079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76200"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ísļîḋè"/>
                <p:cNvSpPr/>
                <p:nvPr/>
              </p:nvSpPr>
              <p:spPr>
                <a:xfrm>
                  <a:off x="7117100" y="2914129"/>
                  <a:ext cx="995124" cy="2321024"/>
                </a:xfrm>
                <a:custGeom>
                  <a:avLst/>
                  <a:gdLst>
                    <a:gd name="connsiteX0" fmla="*/ 882766 w 995124"/>
                    <a:gd name="connsiteY0" fmla="*/ 0 h 2321024"/>
                    <a:gd name="connsiteX1" fmla="*/ 904479 w 995124"/>
                    <a:gd name="connsiteY1" fmla="*/ 59324 h 2321024"/>
                    <a:gd name="connsiteX2" fmla="*/ 995124 w 995124"/>
                    <a:gd name="connsiteY2" fmla="*/ 658887 h 2321024"/>
                    <a:gd name="connsiteX3" fmla="*/ 261406 w 995124"/>
                    <a:gd name="connsiteY3" fmla="*/ 2214704 h 2321024"/>
                    <a:gd name="connsiteX4" fmla="*/ 119227 w 995124"/>
                    <a:gd name="connsiteY4" fmla="*/ 2321024 h 2321024"/>
                    <a:gd name="connsiteX5" fmla="*/ 0 w 995124"/>
                    <a:gd name="connsiteY5" fmla="*/ 978206 h 2321024"/>
                    <a:gd name="connsiteX6" fmla="*/ 882766 w 995124"/>
                    <a:gd name="connsiteY6" fmla="*/ 0 h 23210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95124" h="2321024">
                      <a:moveTo>
                        <a:pt x="882766" y="0"/>
                      </a:moveTo>
                      <a:lnTo>
                        <a:pt x="904479" y="59324"/>
                      </a:lnTo>
                      <a:cubicBezTo>
                        <a:pt x="963389" y="248726"/>
                        <a:pt x="995124" y="450100"/>
                        <a:pt x="995124" y="658887"/>
                      </a:cubicBezTo>
                      <a:cubicBezTo>
                        <a:pt x="995124" y="1285248"/>
                        <a:pt x="709506" y="1844899"/>
                        <a:pt x="261406" y="2214704"/>
                      </a:cubicBezTo>
                      <a:lnTo>
                        <a:pt x="119227" y="2321024"/>
                      </a:lnTo>
                      <a:lnTo>
                        <a:pt x="0" y="978206"/>
                      </a:lnTo>
                      <a:lnTo>
                        <a:pt x="88276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76200"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îṡlíďè"/>
                <p:cNvSpPr/>
                <p:nvPr/>
              </p:nvSpPr>
              <p:spPr>
                <a:xfrm>
                  <a:off x="4079776" y="2933626"/>
                  <a:ext cx="970394" cy="2284186"/>
                </a:xfrm>
                <a:custGeom>
                  <a:avLst/>
                  <a:gdLst>
                    <a:gd name="connsiteX0" fmla="*/ 105222 w 970394"/>
                    <a:gd name="connsiteY0" fmla="*/ 0 h 2284186"/>
                    <a:gd name="connsiteX1" fmla="*/ 970394 w 970394"/>
                    <a:gd name="connsiteY1" fmla="*/ 958709 h 2284186"/>
                    <a:gd name="connsiteX2" fmla="*/ 852708 w 970394"/>
                    <a:gd name="connsiteY2" fmla="*/ 2284186 h 2284186"/>
                    <a:gd name="connsiteX3" fmla="*/ 733718 w 970394"/>
                    <a:gd name="connsiteY3" fmla="*/ 2195207 h 2284186"/>
                    <a:gd name="connsiteX4" fmla="*/ 0 w 970394"/>
                    <a:gd name="connsiteY4" fmla="*/ 639390 h 2284186"/>
                    <a:gd name="connsiteX5" fmla="*/ 90645 w 970394"/>
                    <a:gd name="connsiteY5" fmla="*/ 39827 h 2284186"/>
                    <a:gd name="connsiteX6" fmla="*/ 105222 w 970394"/>
                    <a:gd name="connsiteY6" fmla="*/ 0 h 22841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70394" h="2284186">
                      <a:moveTo>
                        <a:pt x="105222" y="0"/>
                      </a:moveTo>
                      <a:lnTo>
                        <a:pt x="970394" y="958709"/>
                      </a:lnTo>
                      <a:lnTo>
                        <a:pt x="852708" y="2284186"/>
                      </a:lnTo>
                      <a:lnTo>
                        <a:pt x="733718" y="2195207"/>
                      </a:lnTo>
                      <a:cubicBezTo>
                        <a:pt x="285618" y="1825402"/>
                        <a:pt x="0" y="1265751"/>
                        <a:pt x="0" y="639390"/>
                      </a:cubicBezTo>
                      <a:cubicBezTo>
                        <a:pt x="0" y="430603"/>
                        <a:pt x="31735" y="229229"/>
                        <a:pt x="90645" y="39827"/>
                      </a:cubicBezTo>
                      <a:lnTo>
                        <a:pt x="105222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76200"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iśḷiḍè"/>
                <p:cNvSpPr/>
                <p:nvPr/>
              </p:nvSpPr>
              <p:spPr>
                <a:xfrm>
                  <a:off x="5011797" y="4581128"/>
                  <a:ext cx="2168409" cy="1008112"/>
                </a:xfrm>
                <a:custGeom>
                  <a:avLst/>
                  <a:gdLst>
                    <a:gd name="connsiteX0" fmla="*/ 1084204 w 2168409"/>
                    <a:gd name="connsiteY0" fmla="*/ 0 h 1008112"/>
                    <a:gd name="connsiteX1" fmla="*/ 2168409 w 2168409"/>
                    <a:gd name="connsiteY1" fmla="*/ 689948 h 1008112"/>
                    <a:gd name="connsiteX2" fmla="*/ 2045256 w 2168409"/>
                    <a:gd name="connsiteY2" fmla="*/ 764765 h 1008112"/>
                    <a:gd name="connsiteX3" fmla="*/ 1084204 w 2168409"/>
                    <a:gd name="connsiteY3" fmla="*/ 1008112 h 1008112"/>
                    <a:gd name="connsiteX4" fmla="*/ 123152 w 2168409"/>
                    <a:gd name="connsiteY4" fmla="*/ 764765 h 1008112"/>
                    <a:gd name="connsiteX5" fmla="*/ 0 w 2168409"/>
                    <a:gd name="connsiteY5" fmla="*/ 689948 h 1008112"/>
                    <a:gd name="connsiteX6" fmla="*/ 1084204 w 2168409"/>
                    <a:gd name="connsiteY6" fmla="*/ 0 h 1008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168409" h="1008112">
                      <a:moveTo>
                        <a:pt x="1084204" y="0"/>
                      </a:moveTo>
                      <a:lnTo>
                        <a:pt x="2168409" y="689948"/>
                      </a:lnTo>
                      <a:lnTo>
                        <a:pt x="2045256" y="764765"/>
                      </a:lnTo>
                      <a:cubicBezTo>
                        <a:pt x="1759571" y="919959"/>
                        <a:pt x="1432182" y="1008112"/>
                        <a:pt x="1084204" y="1008112"/>
                      </a:cubicBezTo>
                      <a:cubicBezTo>
                        <a:pt x="736226" y="1008112"/>
                        <a:pt x="408837" y="919959"/>
                        <a:pt x="123152" y="764765"/>
                      </a:cubicBezTo>
                      <a:lnTo>
                        <a:pt x="0" y="689948"/>
                      </a:lnTo>
                      <a:lnTo>
                        <a:pt x="1084204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76200">
                  <a:noFill/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grpSp>
              <p:nvGrpSpPr>
                <p:cNvPr id="39" name="í$ļíḍè"/>
                <p:cNvGrpSpPr/>
                <p:nvPr/>
              </p:nvGrpSpPr>
              <p:grpSpPr>
                <a:xfrm>
                  <a:off x="4079776" y="1556792"/>
                  <a:ext cx="4032448" cy="4032448"/>
                  <a:chOff x="4079776" y="1412776"/>
                  <a:chExt cx="4032448" cy="4032448"/>
                </a:xfrm>
              </p:grpSpPr>
              <p:sp>
                <p:nvSpPr>
                  <p:cNvPr id="40" name="ísļïdè"/>
                  <p:cNvSpPr/>
                  <p:nvPr/>
                </p:nvSpPr>
                <p:spPr>
                  <a:xfrm>
                    <a:off x="4079776" y="1412776"/>
                    <a:ext cx="4032448" cy="4032448"/>
                  </a:xfrm>
                  <a:prstGeom prst="ellipse">
                    <a:avLst/>
                  </a:prstGeom>
                  <a:noFill/>
                  <a:ln w="76200"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rgbClr r="0" g="0" b="0"/>
                  </a:lnRef>
                  <a:fill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1" name="íṧlïḍè"/>
                  <p:cNvSpPr/>
                  <p:nvPr/>
                </p:nvSpPr>
                <p:spPr>
                  <a:xfrm>
                    <a:off x="4079776" y="1412776"/>
                    <a:ext cx="4032448" cy="4032448"/>
                  </a:xfrm>
                  <a:prstGeom prst="donut">
                    <a:avLst>
                      <a:gd name="adj" fmla="val 3606"/>
                    </a:avLst>
                  </a:prstGeom>
                  <a:solidFill>
                    <a:schemeClr val="bg1"/>
                  </a:solidFill>
                  <a:ln w="76200">
                    <a:noFill/>
                  </a:ln>
                </p:spPr>
                <p:style>
                  <a:lnRef idx="2">
                    <a:scrgbClr r="0" g="0" b="0"/>
                  </a:lnRef>
                  <a:fillRef idx="1">
                    <a:schemeClr val="dk2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dk2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30" name="ïŝḷíḋe"/>
              <p:cNvGrpSpPr/>
              <p:nvPr/>
            </p:nvGrpSpPr>
            <p:grpSpPr>
              <a:xfrm>
                <a:off x="5735960" y="3068960"/>
                <a:ext cx="720080" cy="720080"/>
                <a:chOff x="5735960" y="3068960"/>
                <a:chExt cx="720080" cy="720080"/>
              </a:xfrm>
            </p:grpSpPr>
            <p:sp>
              <p:nvSpPr>
                <p:cNvPr id="31" name="íṡ1îḋê"/>
                <p:cNvSpPr>
                  <a:spLocks/>
                </p:cNvSpPr>
                <p:nvPr/>
              </p:nvSpPr>
              <p:spPr bwMode="auto">
                <a:xfrm>
                  <a:off x="5894854" y="3181367"/>
                  <a:ext cx="402292" cy="495266"/>
                </a:xfrm>
                <a:custGeom>
                  <a:avLst/>
                  <a:gdLst>
                    <a:gd name="T0" fmla="*/ 167 w 196"/>
                    <a:gd name="T1" fmla="*/ 157 h 241"/>
                    <a:gd name="T2" fmla="*/ 137 w 196"/>
                    <a:gd name="T3" fmla="*/ 149 h 241"/>
                    <a:gd name="T4" fmla="*/ 98 w 196"/>
                    <a:gd name="T5" fmla="*/ 195 h 241"/>
                    <a:gd name="T6" fmla="*/ 59 w 196"/>
                    <a:gd name="T7" fmla="*/ 150 h 241"/>
                    <a:gd name="T8" fmla="*/ 29 w 196"/>
                    <a:gd name="T9" fmla="*/ 157 h 241"/>
                    <a:gd name="T10" fmla="*/ 0 w 196"/>
                    <a:gd name="T11" fmla="*/ 188 h 241"/>
                    <a:gd name="T12" fmla="*/ 0 w 196"/>
                    <a:gd name="T13" fmla="*/ 231 h 241"/>
                    <a:gd name="T14" fmla="*/ 10 w 196"/>
                    <a:gd name="T15" fmla="*/ 241 h 241"/>
                    <a:gd name="T16" fmla="*/ 186 w 196"/>
                    <a:gd name="T17" fmla="*/ 241 h 241"/>
                    <a:gd name="T18" fmla="*/ 196 w 196"/>
                    <a:gd name="T19" fmla="*/ 231 h 241"/>
                    <a:gd name="T20" fmla="*/ 196 w 196"/>
                    <a:gd name="T21" fmla="*/ 212 h 241"/>
                    <a:gd name="T22" fmla="*/ 196 w 196"/>
                    <a:gd name="T23" fmla="*/ 188 h 241"/>
                    <a:gd name="T24" fmla="*/ 167 w 196"/>
                    <a:gd name="T25" fmla="*/ 157 h 241"/>
                    <a:gd name="T26" fmla="*/ 53 w 196"/>
                    <a:gd name="T27" fmla="*/ 94 h 241"/>
                    <a:gd name="T28" fmla="*/ 55 w 196"/>
                    <a:gd name="T29" fmla="*/ 94 h 241"/>
                    <a:gd name="T30" fmla="*/ 76 w 196"/>
                    <a:gd name="T31" fmla="*/ 127 h 241"/>
                    <a:gd name="T32" fmla="*/ 73 w 196"/>
                    <a:gd name="T33" fmla="*/ 144 h 241"/>
                    <a:gd name="T34" fmla="*/ 98 w 196"/>
                    <a:gd name="T35" fmla="*/ 174 h 241"/>
                    <a:gd name="T36" fmla="*/ 123 w 196"/>
                    <a:gd name="T37" fmla="*/ 144 h 241"/>
                    <a:gd name="T38" fmla="*/ 120 w 196"/>
                    <a:gd name="T39" fmla="*/ 126 h 241"/>
                    <a:gd name="T40" fmla="*/ 141 w 196"/>
                    <a:gd name="T41" fmla="*/ 94 h 241"/>
                    <a:gd name="T42" fmla="*/ 143 w 196"/>
                    <a:gd name="T43" fmla="*/ 94 h 241"/>
                    <a:gd name="T44" fmla="*/ 149 w 196"/>
                    <a:gd name="T45" fmla="*/ 89 h 241"/>
                    <a:gd name="T46" fmla="*/ 152 w 196"/>
                    <a:gd name="T47" fmla="*/ 71 h 241"/>
                    <a:gd name="T48" fmla="*/ 146 w 196"/>
                    <a:gd name="T49" fmla="*/ 66 h 241"/>
                    <a:gd name="T50" fmla="*/ 146 w 196"/>
                    <a:gd name="T51" fmla="*/ 64 h 241"/>
                    <a:gd name="T52" fmla="*/ 147 w 196"/>
                    <a:gd name="T53" fmla="*/ 52 h 241"/>
                    <a:gd name="T54" fmla="*/ 132 w 196"/>
                    <a:gd name="T55" fmla="*/ 18 h 241"/>
                    <a:gd name="T56" fmla="*/ 88 w 196"/>
                    <a:gd name="T57" fmla="*/ 11 h 241"/>
                    <a:gd name="T58" fmla="*/ 59 w 196"/>
                    <a:gd name="T59" fmla="*/ 23 h 241"/>
                    <a:gd name="T60" fmla="*/ 50 w 196"/>
                    <a:gd name="T61" fmla="*/ 39 h 241"/>
                    <a:gd name="T62" fmla="*/ 48 w 196"/>
                    <a:gd name="T63" fmla="*/ 52 h 241"/>
                    <a:gd name="T64" fmla="*/ 50 w 196"/>
                    <a:gd name="T65" fmla="*/ 66 h 241"/>
                    <a:gd name="T66" fmla="*/ 44 w 196"/>
                    <a:gd name="T67" fmla="*/ 71 h 241"/>
                    <a:gd name="T68" fmla="*/ 47 w 196"/>
                    <a:gd name="T69" fmla="*/ 89 h 241"/>
                    <a:gd name="T70" fmla="*/ 53 w 196"/>
                    <a:gd name="T71" fmla="*/ 94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6" h="241">
                      <a:moveTo>
                        <a:pt x="167" y="157"/>
                      </a:moveTo>
                      <a:cubicBezTo>
                        <a:pt x="137" y="149"/>
                        <a:pt x="137" y="149"/>
                        <a:pt x="137" y="149"/>
                      </a:cubicBezTo>
                      <a:cubicBezTo>
                        <a:pt x="98" y="195"/>
                        <a:pt x="98" y="195"/>
                        <a:pt x="98" y="195"/>
                      </a:cubicBezTo>
                      <a:cubicBezTo>
                        <a:pt x="59" y="150"/>
                        <a:pt x="59" y="150"/>
                        <a:pt x="59" y="150"/>
                      </a:cubicBezTo>
                      <a:cubicBezTo>
                        <a:pt x="29" y="157"/>
                        <a:pt x="29" y="157"/>
                        <a:pt x="29" y="157"/>
                      </a:cubicBezTo>
                      <a:cubicBezTo>
                        <a:pt x="13" y="161"/>
                        <a:pt x="0" y="175"/>
                        <a:pt x="0" y="188"/>
                      </a:cubicBezTo>
                      <a:cubicBezTo>
                        <a:pt x="0" y="231"/>
                        <a:pt x="0" y="231"/>
                        <a:pt x="0" y="231"/>
                      </a:cubicBezTo>
                      <a:cubicBezTo>
                        <a:pt x="0" y="237"/>
                        <a:pt x="4" y="241"/>
                        <a:pt x="10" y="241"/>
                      </a:cubicBezTo>
                      <a:cubicBezTo>
                        <a:pt x="186" y="241"/>
                        <a:pt x="186" y="241"/>
                        <a:pt x="186" y="241"/>
                      </a:cubicBezTo>
                      <a:cubicBezTo>
                        <a:pt x="192" y="241"/>
                        <a:pt x="196" y="237"/>
                        <a:pt x="196" y="231"/>
                      </a:cubicBezTo>
                      <a:cubicBezTo>
                        <a:pt x="196" y="212"/>
                        <a:pt x="196" y="212"/>
                        <a:pt x="196" y="212"/>
                      </a:cubicBezTo>
                      <a:cubicBezTo>
                        <a:pt x="196" y="188"/>
                        <a:pt x="196" y="188"/>
                        <a:pt x="196" y="188"/>
                      </a:cubicBezTo>
                      <a:cubicBezTo>
                        <a:pt x="196" y="175"/>
                        <a:pt x="183" y="161"/>
                        <a:pt x="167" y="157"/>
                      </a:cubicBezTo>
                      <a:moveTo>
                        <a:pt x="53" y="94"/>
                      </a:moveTo>
                      <a:cubicBezTo>
                        <a:pt x="55" y="94"/>
                        <a:pt x="55" y="94"/>
                        <a:pt x="55" y="94"/>
                      </a:cubicBezTo>
                      <a:cubicBezTo>
                        <a:pt x="58" y="108"/>
                        <a:pt x="67" y="120"/>
                        <a:pt x="76" y="127"/>
                      </a:cubicBezTo>
                      <a:cubicBezTo>
                        <a:pt x="73" y="144"/>
                        <a:pt x="73" y="144"/>
                        <a:pt x="73" y="144"/>
                      </a:cubicBezTo>
                      <a:cubicBezTo>
                        <a:pt x="98" y="174"/>
                        <a:pt x="98" y="174"/>
                        <a:pt x="98" y="174"/>
                      </a:cubicBezTo>
                      <a:cubicBezTo>
                        <a:pt x="123" y="144"/>
                        <a:pt x="123" y="144"/>
                        <a:pt x="123" y="144"/>
                      </a:cubicBezTo>
                      <a:cubicBezTo>
                        <a:pt x="120" y="126"/>
                        <a:pt x="120" y="126"/>
                        <a:pt x="120" y="126"/>
                      </a:cubicBezTo>
                      <a:cubicBezTo>
                        <a:pt x="130" y="119"/>
                        <a:pt x="140" y="107"/>
                        <a:pt x="141" y="94"/>
                      </a:cubicBezTo>
                      <a:cubicBezTo>
                        <a:pt x="143" y="94"/>
                        <a:pt x="143" y="94"/>
                        <a:pt x="143" y="94"/>
                      </a:cubicBezTo>
                      <a:cubicBezTo>
                        <a:pt x="146" y="94"/>
                        <a:pt x="148" y="91"/>
                        <a:pt x="149" y="89"/>
                      </a:cubicBezTo>
                      <a:cubicBezTo>
                        <a:pt x="152" y="71"/>
                        <a:pt x="152" y="71"/>
                        <a:pt x="152" y="71"/>
                      </a:cubicBezTo>
                      <a:cubicBezTo>
                        <a:pt x="152" y="68"/>
                        <a:pt x="149" y="66"/>
                        <a:pt x="146" y="66"/>
                      </a:cubicBezTo>
                      <a:cubicBezTo>
                        <a:pt x="146" y="65"/>
                        <a:pt x="146" y="65"/>
                        <a:pt x="146" y="64"/>
                      </a:cubicBezTo>
                      <a:cubicBezTo>
                        <a:pt x="147" y="60"/>
                        <a:pt x="147" y="56"/>
                        <a:pt x="147" y="52"/>
                      </a:cubicBezTo>
                      <a:cubicBezTo>
                        <a:pt x="148" y="41"/>
                        <a:pt x="143" y="28"/>
                        <a:pt x="132" y="18"/>
                      </a:cubicBezTo>
                      <a:cubicBezTo>
                        <a:pt x="118" y="5"/>
                        <a:pt x="102" y="0"/>
                        <a:pt x="88" y="11"/>
                      </a:cubicBezTo>
                      <a:cubicBezTo>
                        <a:pt x="78" y="9"/>
                        <a:pt x="67" y="13"/>
                        <a:pt x="59" y="23"/>
                      </a:cubicBezTo>
                      <a:cubicBezTo>
                        <a:pt x="54" y="28"/>
                        <a:pt x="51" y="34"/>
                        <a:pt x="50" y="39"/>
                      </a:cubicBezTo>
                      <a:cubicBezTo>
                        <a:pt x="49" y="43"/>
                        <a:pt x="49" y="47"/>
                        <a:pt x="48" y="52"/>
                      </a:cubicBezTo>
                      <a:cubicBezTo>
                        <a:pt x="48" y="57"/>
                        <a:pt x="49" y="62"/>
                        <a:pt x="50" y="66"/>
                      </a:cubicBezTo>
                      <a:cubicBezTo>
                        <a:pt x="47" y="66"/>
                        <a:pt x="44" y="68"/>
                        <a:pt x="44" y="71"/>
                      </a:cubicBezTo>
                      <a:cubicBezTo>
                        <a:pt x="47" y="89"/>
                        <a:pt x="47" y="89"/>
                        <a:pt x="47" y="89"/>
                      </a:cubicBezTo>
                      <a:cubicBezTo>
                        <a:pt x="47" y="91"/>
                        <a:pt x="50" y="94"/>
                        <a:pt x="53" y="94"/>
                      </a:cubicBezTo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íṥḻïḋè"/>
                <p:cNvSpPr/>
                <p:nvPr/>
              </p:nvSpPr>
              <p:spPr>
                <a:xfrm>
                  <a:off x="5735960" y="3068960"/>
                  <a:ext cx="720080" cy="720080"/>
                </a:xfrm>
                <a:prstGeom prst="ellipse">
                  <a:avLst/>
                </a:prstGeom>
                <a:noFill/>
                <a:ln w="28575">
                  <a:solidFill>
                    <a:schemeClr val="accent6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5" name="îśļiḓe"/>
            <p:cNvSpPr/>
            <p:nvPr/>
          </p:nvSpPr>
          <p:spPr>
            <a:xfrm>
              <a:off x="719666" y="2028942"/>
              <a:ext cx="480535" cy="480535"/>
            </a:xfrm>
            <a:prstGeom prst="star5">
              <a:avLst>
                <a:gd name="adj" fmla="val 28142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şľîḋé"/>
            <p:cNvSpPr/>
            <p:nvPr/>
          </p:nvSpPr>
          <p:spPr>
            <a:xfrm>
              <a:off x="719666" y="3244787"/>
              <a:ext cx="480535" cy="480535"/>
            </a:xfrm>
            <a:prstGeom prst="star5">
              <a:avLst>
                <a:gd name="adj" fmla="val 28142"/>
                <a:gd name="hf" fmla="val 105146"/>
                <a:gd name="vf" fmla="val 11055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ṥ1idè"/>
            <p:cNvSpPr/>
            <p:nvPr/>
          </p:nvSpPr>
          <p:spPr>
            <a:xfrm>
              <a:off x="719666" y="4460632"/>
              <a:ext cx="480535" cy="480535"/>
            </a:xfrm>
            <a:prstGeom prst="star5">
              <a:avLst>
                <a:gd name="adj" fmla="val 28142"/>
                <a:gd name="hf" fmla="val 105146"/>
                <a:gd name="vf" fmla="val 11055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ṧḻidé"/>
            <p:cNvSpPr/>
            <p:nvPr/>
          </p:nvSpPr>
          <p:spPr>
            <a:xfrm>
              <a:off x="10988679" y="2028942"/>
              <a:ext cx="480535" cy="480535"/>
            </a:xfrm>
            <a:prstGeom prst="star5">
              <a:avLst>
                <a:gd name="adj" fmla="val 28142"/>
                <a:gd name="hf" fmla="val 105146"/>
                <a:gd name="vf" fmla="val 11055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ṩ1ïḓê"/>
            <p:cNvSpPr/>
            <p:nvPr/>
          </p:nvSpPr>
          <p:spPr>
            <a:xfrm>
              <a:off x="10988679" y="3244787"/>
              <a:ext cx="480535" cy="480535"/>
            </a:xfrm>
            <a:prstGeom prst="star5">
              <a:avLst>
                <a:gd name="adj" fmla="val 28142"/>
                <a:gd name="hf" fmla="val 105146"/>
                <a:gd name="vf" fmla="val 11055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ṡḻiḍê"/>
            <p:cNvSpPr/>
            <p:nvPr/>
          </p:nvSpPr>
          <p:spPr>
            <a:xfrm>
              <a:off x="10988679" y="4460632"/>
              <a:ext cx="480535" cy="480535"/>
            </a:xfrm>
            <a:prstGeom prst="star5">
              <a:avLst>
                <a:gd name="adj" fmla="val 28142"/>
                <a:gd name="hf" fmla="val 105146"/>
                <a:gd name="vf" fmla="val 110557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dk2">
                <a:hueOff val="0"/>
                <a:satOff val="0"/>
                <a:lumOff val="0"/>
                <a:alphaOff val="0"/>
              </a:schemeClr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ïś1ïḓe"/>
            <p:cNvGrpSpPr/>
            <p:nvPr/>
          </p:nvGrpSpPr>
          <p:grpSpPr>
            <a:xfrm>
              <a:off x="1200201" y="1769317"/>
              <a:ext cx="2744934" cy="887687"/>
              <a:chOff x="719666" y="4993431"/>
              <a:chExt cx="2609793" cy="1029406"/>
            </a:xfrm>
          </p:grpSpPr>
          <p:sp>
            <p:nvSpPr>
              <p:cNvPr id="27" name="ïs1iḓé"/>
              <p:cNvSpPr txBox="1"/>
              <p:nvPr/>
            </p:nvSpPr>
            <p:spPr>
              <a:xfrm>
                <a:off x="719666" y="4993431"/>
                <a:ext cx="2609793" cy="307777"/>
              </a:xfrm>
              <a:prstGeom prst="rect">
                <a:avLst/>
              </a:prstGeom>
              <a:noFill/>
            </p:spPr>
            <p:txBody>
              <a:bodyPr wrap="none" lIns="144000" tIns="0" rIns="0" bIns="0" anchor="b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8" name="ïŝ1íḍé"/>
              <p:cNvSpPr txBox="1"/>
              <p:nvPr/>
            </p:nvSpPr>
            <p:spPr>
              <a:xfrm>
                <a:off x="719666" y="5301208"/>
                <a:ext cx="2609793" cy="721629"/>
              </a:xfrm>
              <a:prstGeom prst="rect">
                <a:avLst/>
              </a:prstGeom>
              <a:noFill/>
            </p:spPr>
            <p:txBody>
              <a:bodyPr wrap="square" lIns="144000" tIns="0" rIns="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（建议使用主题字体）。</a:t>
                </a:r>
              </a:p>
            </p:txBody>
          </p:sp>
        </p:grpSp>
        <p:grpSp>
          <p:nvGrpSpPr>
            <p:cNvPr id="12" name="is1îdé"/>
            <p:cNvGrpSpPr/>
            <p:nvPr/>
          </p:nvGrpSpPr>
          <p:grpSpPr>
            <a:xfrm>
              <a:off x="1200201" y="3041216"/>
              <a:ext cx="2744934" cy="887687"/>
              <a:chOff x="719666" y="4993431"/>
              <a:chExt cx="2609793" cy="1029406"/>
            </a:xfrm>
          </p:grpSpPr>
          <p:sp>
            <p:nvSpPr>
              <p:cNvPr id="25" name="ïṡľíďè"/>
              <p:cNvSpPr txBox="1"/>
              <p:nvPr/>
            </p:nvSpPr>
            <p:spPr>
              <a:xfrm>
                <a:off x="719666" y="4993431"/>
                <a:ext cx="2609793" cy="307777"/>
              </a:xfrm>
              <a:prstGeom prst="rect">
                <a:avLst/>
              </a:prstGeom>
              <a:noFill/>
            </p:spPr>
            <p:txBody>
              <a:bodyPr wrap="none" lIns="144000" tIns="0" rIns="0" bIns="0" anchor="b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6" name="îṥ1iďè"/>
              <p:cNvSpPr txBox="1"/>
              <p:nvPr/>
            </p:nvSpPr>
            <p:spPr>
              <a:xfrm>
                <a:off x="719666" y="5301208"/>
                <a:ext cx="2609793" cy="721629"/>
              </a:xfrm>
              <a:prstGeom prst="rect">
                <a:avLst/>
              </a:prstGeom>
              <a:noFill/>
            </p:spPr>
            <p:txBody>
              <a:bodyPr wrap="square" lIns="144000" tIns="0" rIns="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（建议使用主题字体）。</a:t>
                </a:r>
              </a:p>
            </p:txBody>
          </p:sp>
        </p:grpSp>
        <p:grpSp>
          <p:nvGrpSpPr>
            <p:cNvPr id="13" name="íSlïḍé"/>
            <p:cNvGrpSpPr/>
            <p:nvPr/>
          </p:nvGrpSpPr>
          <p:grpSpPr>
            <a:xfrm>
              <a:off x="1200201" y="4313115"/>
              <a:ext cx="2744934" cy="887687"/>
              <a:chOff x="719666" y="4993431"/>
              <a:chExt cx="2609793" cy="1029406"/>
            </a:xfrm>
          </p:grpSpPr>
          <p:sp>
            <p:nvSpPr>
              <p:cNvPr id="23" name="ïslîdê"/>
              <p:cNvSpPr txBox="1"/>
              <p:nvPr/>
            </p:nvSpPr>
            <p:spPr>
              <a:xfrm>
                <a:off x="719666" y="4993431"/>
                <a:ext cx="2609793" cy="307777"/>
              </a:xfrm>
              <a:prstGeom prst="rect">
                <a:avLst/>
              </a:prstGeom>
              <a:noFill/>
            </p:spPr>
            <p:txBody>
              <a:bodyPr wrap="none" lIns="144000" tIns="0" rIns="0" bIns="0" anchor="b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5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4" name="îs1ide"/>
              <p:cNvSpPr txBox="1"/>
              <p:nvPr/>
            </p:nvSpPr>
            <p:spPr>
              <a:xfrm>
                <a:off x="719666" y="5301208"/>
                <a:ext cx="2609793" cy="721629"/>
              </a:xfrm>
              <a:prstGeom prst="rect">
                <a:avLst/>
              </a:prstGeom>
              <a:noFill/>
            </p:spPr>
            <p:txBody>
              <a:bodyPr wrap="square" lIns="144000" tIns="0" rIns="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（建议使用主题字体）。</a:t>
                </a:r>
              </a:p>
            </p:txBody>
          </p:sp>
        </p:grpSp>
        <p:grpSp>
          <p:nvGrpSpPr>
            <p:cNvPr id="14" name="íṡ1ïḓé"/>
            <p:cNvGrpSpPr/>
            <p:nvPr/>
          </p:nvGrpSpPr>
          <p:grpSpPr>
            <a:xfrm>
              <a:off x="8243745" y="1769317"/>
              <a:ext cx="2744934" cy="887687"/>
              <a:chOff x="719666" y="4993431"/>
              <a:chExt cx="2609793" cy="1029406"/>
            </a:xfrm>
          </p:grpSpPr>
          <p:sp>
            <p:nvSpPr>
              <p:cNvPr id="21" name="íş1íḋè"/>
              <p:cNvSpPr txBox="1"/>
              <p:nvPr/>
            </p:nvSpPr>
            <p:spPr>
              <a:xfrm>
                <a:off x="719666" y="4993431"/>
                <a:ext cx="2609793" cy="307777"/>
              </a:xfrm>
              <a:prstGeom prst="rect">
                <a:avLst/>
              </a:prstGeom>
              <a:noFill/>
            </p:spPr>
            <p:txBody>
              <a:bodyPr wrap="none" lIns="0" tIns="0" rIns="144000" bIns="0" anchor="b">
                <a:normAutofit lnSpcReduction="10000"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2" name="íṧ1íďè"/>
              <p:cNvSpPr txBox="1"/>
              <p:nvPr/>
            </p:nvSpPr>
            <p:spPr>
              <a:xfrm>
                <a:off x="719666" y="5301208"/>
                <a:ext cx="2609793" cy="721629"/>
              </a:xfrm>
              <a:prstGeom prst="rect">
                <a:avLst/>
              </a:prstGeom>
              <a:noFill/>
            </p:spPr>
            <p:txBody>
              <a:bodyPr wrap="square" lIns="0" tIns="0" rIns="144000" bIns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（建议使用主题字体）。</a:t>
                </a:r>
              </a:p>
            </p:txBody>
          </p:sp>
        </p:grpSp>
        <p:grpSp>
          <p:nvGrpSpPr>
            <p:cNvPr id="15" name="î$ľïḑè"/>
            <p:cNvGrpSpPr/>
            <p:nvPr/>
          </p:nvGrpSpPr>
          <p:grpSpPr>
            <a:xfrm>
              <a:off x="8243745" y="3041216"/>
              <a:ext cx="2744934" cy="887687"/>
              <a:chOff x="719666" y="4993431"/>
              <a:chExt cx="2609793" cy="1029406"/>
            </a:xfrm>
          </p:grpSpPr>
          <p:sp>
            <p:nvSpPr>
              <p:cNvPr id="19" name="ísľîḑê"/>
              <p:cNvSpPr txBox="1"/>
              <p:nvPr/>
            </p:nvSpPr>
            <p:spPr>
              <a:xfrm>
                <a:off x="719666" y="4993431"/>
                <a:ext cx="2609793" cy="307777"/>
              </a:xfrm>
              <a:prstGeom prst="rect">
                <a:avLst/>
              </a:prstGeom>
              <a:noFill/>
            </p:spPr>
            <p:txBody>
              <a:bodyPr wrap="none" lIns="0" tIns="0" rIns="144000" bIns="0" anchor="b">
                <a:normAutofit lnSpcReduction="10000"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0" name="ïš1îḋé"/>
              <p:cNvSpPr txBox="1"/>
              <p:nvPr/>
            </p:nvSpPr>
            <p:spPr>
              <a:xfrm>
                <a:off x="719666" y="5301208"/>
                <a:ext cx="2609793" cy="721629"/>
              </a:xfrm>
              <a:prstGeom prst="rect">
                <a:avLst/>
              </a:prstGeom>
              <a:noFill/>
            </p:spPr>
            <p:txBody>
              <a:bodyPr wrap="square" lIns="0" tIns="0" rIns="144000" bIns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（建议使用主题字体）。</a:t>
                </a:r>
              </a:p>
            </p:txBody>
          </p:sp>
        </p:grpSp>
        <p:grpSp>
          <p:nvGrpSpPr>
            <p:cNvPr id="16" name="iSḻiďè"/>
            <p:cNvGrpSpPr/>
            <p:nvPr/>
          </p:nvGrpSpPr>
          <p:grpSpPr>
            <a:xfrm>
              <a:off x="8243745" y="4313115"/>
              <a:ext cx="2744934" cy="887687"/>
              <a:chOff x="719666" y="4993431"/>
              <a:chExt cx="2609793" cy="1029406"/>
            </a:xfrm>
          </p:grpSpPr>
          <p:sp>
            <p:nvSpPr>
              <p:cNvPr id="17" name="í$ļiḓe"/>
              <p:cNvSpPr txBox="1"/>
              <p:nvPr/>
            </p:nvSpPr>
            <p:spPr>
              <a:xfrm>
                <a:off x="719666" y="4993431"/>
                <a:ext cx="2609793" cy="307777"/>
              </a:xfrm>
              <a:prstGeom prst="rect">
                <a:avLst/>
              </a:prstGeom>
              <a:noFill/>
            </p:spPr>
            <p:txBody>
              <a:bodyPr wrap="none" lIns="0" tIns="0" rIns="144000" bIns="0" anchor="b">
                <a:normAutofit lnSpcReduction="10000"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8" name="îŝlídê"/>
              <p:cNvSpPr txBox="1"/>
              <p:nvPr/>
            </p:nvSpPr>
            <p:spPr>
              <a:xfrm>
                <a:off x="719666" y="5301208"/>
                <a:ext cx="2609793" cy="721629"/>
              </a:xfrm>
              <a:prstGeom prst="rect">
                <a:avLst/>
              </a:prstGeom>
              <a:noFill/>
            </p:spPr>
            <p:txBody>
              <a:bodyPr wrap="square" lIns="0" tIns="0" rIns="144000" bIns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100" dirty="0">
                    <a:ea typeface="微软雅黑" panose="020B0503020204020204" pitchFamily="34" charset="-122"/>
                  </a:rPr>
                </a:br>
                <a:r>
                  <a:rPr lang="zh-CN" altLang="en-US" sz="1100" dirty="0">
                    <a:ea typeface="微软雅黑" panose="020B0503020204020204" pitchFamily="34" charset="-122"/>
                  </a:rPr>
                  <a:t>（建议使用主题字体）。</a:t>
                </a:r>
              </a:p>
            </p:txBody>
          </p:sp>
        </p:grpSp>
      </p:grpSp>
      <p:sp>
        <p:nvSpPr>
          <p:cNvPr id="42" name="矩形 41"/>
          <p:cNvSpPr/>
          <p:nvPr/>
        </p:nvSpPr>
        <p:spPr>
          <a:xfrm>
            <a:off x="895770" y="295021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45E52"/>
                </a:solidFill>
                <a:ea typeface="微软雅黑" panose="020B0503020204020204" pitchFamily="34" charset="-122"/>
              </a:rPr>
              <a:t>主要做法经验</a:t>
            </a:r>
          </a:p>
        </p:txBody>
      </p:sp>
    </p:spTree>
    <p:extLst>
      <p:ext uri="{BB962C8B-B14F-4D97-AF65-F5344CB8AC3E}">
        <p14:creationId xmlns:p14="http://schemas.microsoft.com/office/powerpoint/2010/main" val="707214119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89ca8fd-6a12-4b06-85f0-4679ce74669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5542" y="0"/>
            <a:ext cx="10844946" cy="6858000"/>
            <a:chOff x="675542" y="0"/>
            <a:chExt cx="10844946" cy="6858000"/>
          </a:xfrm>
        </p:grpSpPr>
        <p:sp>
          <p:nvSpPr>
            <p:cNvPr id="4" name="í$1iḑè"/>
            <p:cNvSpPr/>
            <p:nvPr/>
          </p:nvSpPr>
          <p:spPr>
            <a:xfrm>
              <a:off x="6384032" y="0"/>
              <a:ext cx="5136456" cy="6858000"/>
            </a:xfrm>
            <a:prstGeom prst="roundRect">
              <a:avLst>
                <a:gd name="adj" fmla="val 0"/>
              </a:avLst>
            </a:prstGeom>
            <a:blipFill>
              <a:blip r:embed="rId4"/>
              <a:srcRect/>
              <a:stretch>
                <a:fillRect l="-50655" r="-50405"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$1ïḑê"/>
            <p:cNvSpPr/>
            <p:nvPr/>
          </p:nvSpPr>
          <p:spPr>
            <a:xfrm>
              <a:off x="675542" y="3862781"/>
              <a:ext cx="10844946" cy="2273812"/>
            </a:xfrm>
            <a:prstGeom prst="roundRect">
              <a:avLst>
                <a:gd name="adj" fmla="val 0"/>
              </a:avLst>
            </a:prstGeom>
            <a:solidFill>
              <a:schemeClr val="tx1">
                <a:alpha val="8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1930951" y="4909744"/>
              <a:ext cx="970088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iṣľídé"/>
            <p:cNvGrpSpPr/>
            <p:nvPr/>
          </p:nvGrpSpPr>
          <p:grpSpPr>
            <a:xfrm>
              <a:off x="741707" y="1618735"/>
              <a:ext cx="3501296" cy="1806314"/>
              <a:chOff x="6624246" y="1623507"/>
              <a:chExt cx="3501296" cy="1806314"/>
            </a:xfrm>
          </p:grpSpPr>
          <p:sp>
            <p:nvSpPr>
              <p:cNvPr id="48" name="işlíḍê">
                <a:extLst/>
              </p:cNvPr>
              <p:cNvSpPr txBox="1"/>
              <p:nvPr/>
            </p:nvSpPr>
            <p:spPr>
              <a:xfrm>
                <a:off x="6624246" y="1791172"/>
                <a:ext cx="3501296" cy="73145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3600" b="1" dirty="0">
                    <a:ea typeface="微软雅黑" panose="020B0503020204020204" pitchFamily="34" charset="-122"/>
                  </a:rPr>
                  <a:t>主要做法经验</a:t>
                </a:r>
              </a:p>
            </p:txBody>
          </p:sp>
          <p:sp>
            <p:nvSpPr>
              <p:cNvPr id="49" name="íṡlîḑè">
                <a:extLst/>
              </p:cNvPr>
              <p:cNvSpPr txBox="1"/>
              <p:nvPr/>
            </p:nvSpPr>
            <p:spPr>
              <a:xfrm>
                <a:off x="6624246" y="1623507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100" dirty="0" smtClean="0">
                    <a:ea typeface="微软雅黑" panose="020B0503020204020204" pitchFamily="34" charset="-122"/>
                  </a:rPr>
                  <a:t>或许大小不同的文字错落的排版</a:t>
                </a:r>
                <a:endParaRPr lang="zh-CN" altLang="en-US" sz="11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íṣ1ide">
                <a:extLst/>
              </p:cNvPr>
              <p:cNvSpPr txBox="1"/>
              <p:nvPr/>
            </p:nvSpPr>
            <p:spPr>
              <a:xfrm>
                <a:off x="6624246" y="2598824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dirty="0" smtClean="0">
                    <a:ea typeface="微软雅黑" panose="020B0503020204020204" pitchFamily="34" charset="-122"/>
                  </a:rPr>
                  <a:t>主次分明的布局排版帮助</a:t>
                </a:r>
                <a:r>
                  <a:rPr lang="en-US" altLang="zh-CN" dirty="0" smtClean="0">
                    <a:ea typeface="微软雅黑" panose="020B0503020204020204" pitchFamily="34" charset="-122"/>
                  </a:rPr>
                  <a:t>PPT</a:t>
                </a:r>
                <a:r>
                  <a:rPr lang="zh-CN" altLang="en-US" dirty="0" smtClean="0">
                    <a:ea typeface="微软雅黑" panose="020B0503020204020204" pitchFamily="34" charset="-122"/>
                  </a:rPr>
                  <a:t>更好的传递和表达信息。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îṡ1îḓè"/>
            <p:cNvGrpSpPr/>
            <p:nvPr/>
          </p:nvGrpSpPr>
          <p:grpSpPr>
            <a:xfrm>
              <a:off x="741707" y="4169428"/>
              <a:ext cx="1514392" cy="1725808"/>
              <a:chOff x="741707" y="4095687"/>
              <a:chExt cx="1514392" cy="1725808"/>
            </a:xfrm>
          </p:grpSpPr>
          <p:sp>
            <p:nvSpPr>
              <p:cNvPr id="43" name="iṣľiḍe"/>
              <p:cNvSpPr txBox="1"/>
              <p:nvPr/>
            </p:nvSpPr>
            <p:spPr>
              <a:xfrm>
                <a:off x="832273" y="4095687"/>
                <a:ext cx="1333260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4" name="îṡ1iďè"/>
              <p:cNvGrpSpPr/>
              <p:nvPr/>
            </p:nvGrpSpPr>
            <p:grpSpPr>
              <a:xfrm>
                <a:off x="1066855" y="4403955"/>
                <a:ext cx="864096" cy="864096"/>
                <a:chOff x="983432" y="3861048"/>
                <a:chExt cx="864096" cy="864096"/>
              </a:xfrm>
            </p:grpSpPr>
            <p:sp>
              <p:nvSpPr>
                <p:cNvPr id="46" name="ïṩliḋe"/>
                <p:cNvSpPr/>
                <p:nvPr/>
              </p:nvSpPr>
              <p:spPr>
                <a:xfrm>
                  <a:off x="983432" y="3861048"/>
                  <a:ext cx="864096" cy="864096"/>
                </a:xfrm>
                <a:prstGeom prst="ellipse">
                  <a:avLst/>
                </a:prstGeom>
                <a:solidFill>
                  <a:schemeClr val="bg1">
                    <a:alpha val="10000"/>
                  </a:schemeClr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îṡḻîďê"/>
                <p:cNvSpPr>
                  <a:spLocks noChangeAspect="1"/>
                </p:cNvSpPr>
                <p:nvPr/>
              </p:nvSpPr>
              <p:spPr bwMode="auto">
                <a:xfrm>
                  <a:off x="1221548" y="4099284"/>
                  <a:ext cx="387864" cy="387624"/>
                </a:xfrm>
                <a:custGeom>
                  <a:avLst/>
                  <a:gdLst>
                    <a:gd name="connsiteX0" fmla="*/ 482620 w 607097"/>
                    <a:gd name="connsiteY0" fmla="*/ 381169 h 606722"/>
                    <a:gd name="connsiteX1" fmla="*/ 496768 w 607097"/>
                    <a:gd name="connsiteY1" fmla="*/ 381169 h 606722"/>
                    <a:gd name="connsiteX2" fmla="*/ 510916 w 607097"/>
                    <a:gd name="connsiteY2" fmla="*/ 395381 h 606722"/>
                    <a:gd name="connsiteX3" fmla="*/ 510916 w 607097"/>
                    <a:gd name="connsiteY3" fmla="*/ 409505 h 606722"/>
                    <a:gd name="connsiteX4" fmla="*/ 503887 w 607097"/>
                    <a:gd name="connsiteY4" fmla="*/ 412525 h 606722"/>
                    <a:gd name="connsiteX5" fmla="*/ 496768 w 607097"/>
                    <a:gd name="connsiteY5" fmla="*/ 409505 h 606722"/>
                    <a:gd name="connsiteX6" fmla="*/ 482620 w 607097"/>
                    <a:gd name="connsiteY6" fmla="*/ 395381 h 606722"/>
                    <a:gd name="connsiteX7" fmla="*/ 482620 w 607097"/>
                    <a:gd name="connsiteY7" fmla="*/ 381169 h 606722"/>
                    <a:gd name="connsiteX8" fmla="*/ 546398 w 607097"/>
                    <a:gd name="connsiteY8" fmla="*/ 242745 h 606722"/>
                    <a:gd name="connsiteX9" fmla="*/ 566606 w 607097"/>
                    <a:gd name="connsiteY9" fmla="*/ 242745 h 606722"/>
                    <a:gd name="connsiteX10" fmla="*/ 576754 w 607097"/>
                    <a:gd name="connsiteY10" fmla="*/ 252756 h 606722"/>
                    <a:gd name="connsiteX11" fmla="*/ 566606 w 607097"/>
                    <a:gd name="connsiteY11" fmla="*/ 262856 h 606722"/>
                    <a:gd name="connsiteX12" fmla="*/ 546398 w 607097"/>
                    <a:gd name="connsiteY12" fmla="*/ 262856 h 606722"/>
                    <a:gd name="connsiteX13" fmla="*/ 536249 w 607097"/>
                    <a:gd name="connsiteY13" fmla="*/ 252756 h 606722"/>
                    <a:gd name="connsiteX14" fmla="*/ 546398 w 607097"/>
                    <a:gd name="connsiteY14" fmla="*/ 242745 h 606722"/>
                    <a:gd name="connsiteX15" fmla="*/ 353968 w 607097"/>
                    <a:gd name="connsiteY15" fmla="*/ 101120 h 606722"/>
                    <a:gd name="connsiteX16" fmla="*/ 364118 w 607097"/>
                    <a:gd name="connsiteY16" fmla="*/ 111251 h 606722"/>
                    <a:gd name="connsiteX17" fmla="*/ 364118 w 607097"/>
                    <a:gd name="connsiteY17" fmla="*/ 242683 h 606722"/>
                    <a:gd name="connsiteX18" fmla="*/ 424838 w 607097"/>
                    <a:gd name="connsiteY18" fmla="*/ 242683 h 606722"/>
                    <a:gd name="connsiteX19" fmla="*/ 434988 w 607097"/>
                    <a:gd name="connsiteY19" fmla="*/ 252725 h 606722"/>
                    <a:gd name="connsiteX20" fmla="*/ 424838 w 607097"/>
                    <a:gd name="connsiteY20" fmla="*/ 262856 h 606722"/>
                    <a:gd name="connsiteX21" fmla="*/ 353968 w 607097"/>
                    <a:gd name="connsiteY21" fmla="*/ 262856 h 606722"/>
                    <a:gd name="connsiteX22" fmla="*/ 343818 w 607097"/>
                    <a:gd name="connsiteY22" fmla="*/ 252725 h 606722"/>
                    <a:gd name="connsiteX23" fmla="*/ 343818 w 607097"/>
                    <a:gd name="connsiteY23" fmla="*/ 111251 h 606722"/>
                    <a:gd name="connsiteX24" fmla="*/ 353968 w 607097"/>
                    <a:gd name="connsiteY24" fmla="*/ 101120 h 606722"/>
                    <a:gd name="connsiteX25" fmla="*/ 496768 w 607097"/>
                    <a:gd name="connsiteY25" fmla="*/ 96101 h 606722"/>
                    <a:gd name="connsiteX26" fmla="*/ 510916 w 607097"/>
                    <a:gd name="connsiteY26" fmla="*/ 96101 h 606722"/>
                    <a:gd name="connsiteX27" fmla="*/ 510916 w 607097"/>
                    <a:gd name="connsiteY27" fmla="*/ 110217 h 606722"/>
                    <a:gd name="connsiteX28" fmla="*/ 496768 w 607097"/>
                    <a:gd name="connsiteY28" fmla="*/ 124334 h 606722"/>
                    <a:gd name="connsiteX29" fmla="*/ 489650 w 607097"/>
                    <a:gd name="connsiteY29" fmla="*/ 127441 h 606722"/>
                    <a:gd name="connsiteX30" fmla="*/ 482620 w 607097"/>
                    <a:gd name="connsiteY30" fmla="*/ 124334 h 606722"/>
                    <a:gd name="connsiteX31" fmla="*/ 482620 w 607097"/>
                    <a:gd name="connsiteY31" fmla="*/ 110217 h 606722"/>
                    <a:gd name="connsiteX32" fmla="*/ 196955 w 607097"/>
                    <a:gd name="connsiteY32" fmla="*/ 96101 h 606722"/>
                    <a:gd name="connsiteX33" fmla="*/ 211110 w 607097"/>
                    <a:gd name="connsiteY33" fmla="*/ 96101 h 606722"/>
                    <a:gd name="connsiteX34" fmla="*/ 225355 w 607097"/>
                    <a:gd name="connsiteY34" fmla="*/ 110217 h 606722"/>
                    <a:gd name="connsiteX35" fmla="*/ 225355 w 607097"/>
                    <a:gd name="connsiteY35" fmla="*/ 124334 h 606722"/>
                    <a:gd name="connsiteX36" fmla="*/ 218233 w 607097"/>
                    <a:gd name="connsiteY36" fmla="*/ 127441 h 606722"/>
                    <a:gd name="connsiteX37" fmla="*/ 211110 w 607097"/>
                    <a:gd name="connsiteY37" fmla="*/ 124334 h 606722"/>
                    <a:gd name="connsiteX38" fmla="*/ 196955 w 607097"/>
                    <a:gd name="connsiteY38" fmla="*/ 110217 h 606722"/>
                    <a:gd name="connsiteX39" fmla="*/ 196955 w 607097"/>
                    <a:gd name="connsiteY39" fmla="*/ 96101 h 606722"/>
                    <a:gd name="connsiteX40" fmla="*/ 103963 w 607097"/>
                    <a:gd name="connsiteY40" fmla="*/ 81761 h 606722"/>
                    <a:gd name="connsiteX41" fmla="*/ 87598 w 607097"/>
                    <a:gd name="connsiteY41" fmla="*/ 90026 h 606722"/>
                    <a:gd name="connsiteX42" fmla="*/ 62322 w 607097"/>
                    <a:gd name="connsiteY42" fmla="*/ 115266 h 606722"/>
                    <a:gd name="connsiteX43" fmla="*/ 34998 w 607097"/>
                    <a:gd name="connsiteY43" fmla="*/ 265902 h 606722"/>
                    <a:gd name="connsiteX44" fmla="*/ 75494 w 607097"/>
                    <a:gd name="connsiteY44" fmla="*/ 322602 h 606722"/>
                    <a:gd name="connsiteX45" fmla="*/ 283044 w 607097"/>
                    <a:gd name="connsiteY45" fmla="*/ 530826 h 606722"/>
                    <a:gd name="connsiteX46" fmla="*/ 327634 w 607097"/>
                    <a:gd name="connsiteY46" fmla="*/ 565219 h 606722"/>
                    <a:gd name="connsiteX47" fmla="*/ 490684 w 607097"/>
                    <a:gd name="connsiteY47" fmla="*/ 545046 h 606722"/>
                    <a:gd name="connsiteX48" fmla="*/ 515960 w 607097"/>
                    <a:gd name="connsiteY48" fmla="*/ 519717 h 606722"/>
                    <a:gd name="connsiteX49" fmla="*/ 521033 w 607097"/>
                    <a:gd name="connsiteY49" fmla="*/ 485324 h 606722"/>
                    <a:gd name="connsiteX50" fmla="*/ 434969 w 607097"/>
                    <a:gd name="connsiteY50" fmla="*/ 411561 h 606722"/>
                    <a:gd name="connsiteX51" fmla="*/ 414321 w 607097"/>
                    <a:gd name="connsiteY51" fmla="*/ 406318 h 606722"/>
                    <a:gd name="connsiteX52" fmla="*/ 413698 w 607097"/>
                    <a:gd name="connsiteY52" fmla="*/ 406496 h 606722"/>
                    <a:gd name="connsiteX53" fmla="*/ 405599 w 607097"/>
                    <a:gd name="connsiteY53" fmla="*/ 413605 h 606722"/>
                    <a:gd name="connsiteX54" fmla="*/ 404620 w 607097"/>
                    <a:gd name="connsiteY54" fmla="*/ 414583 h 606722"/>
                    <a:gd name="connsiteX55" fmla="*/ 373202 w 607097"/>
                    <a:gd name="connsiteY55" fmla="*/ 447910 h 606722"/>
                    <a:gd name="connsiteX56" fmla="*/ 349528 w 607097"/>
                    <a:gd name="connsiteY56" fmla="*/ 459552 h 606722"/>
                    <a:gd name="connsiteX57" fmla="*/ 405599 w 607097"/>
                    <a:gd name="connsiteY57" fmla="*/ 475282 h 606722"/>
                    <a:gd name="connsiteX58" fmla="*/ 414677 w 607097"/>
                    <a:gd name="connsiteY58" fmla="*/ 486391 h 606722"/>
                    <a:gd name="connsiteX59" fmla="*/ 404620 w 607097"/>
                    <a:gd name="connsiteY59" fmla="*/ 495456 h 606722"/>
                    <a:gd name="connsiteX60" fmla="*/ 403552 w 607097"/>
                    <a:gd name="connsiteY60" fmla="*/ 495456 h 606722"/>
                    <a:gd name="connsiteX61" fmla="*/ 287138 w 607097"/>
                    <a:gd name="connsiteY61" fmla="*/ 441866 h 606722"/>
                    <a:gd name="connsiteX62" fmla="*/ 286426 w 607097"/>
                    <a:gd name="connsiteY62" fmla="*/ 441067 h 606722"/>
                    <a:gd name="connsiteX63" fmla="*/ 284112 w 607097"/>
                    <a:gd name="connsiteY63" fmla="*/ 438845 h 606722"/>
                    <a:gd name="connsiteX64" fmla="*/ 176777 w 607097"/>
                    <a:gd name="connsiteY64" fmla="*/ 331666 h 606722"/>
                    <a:gd name="connsiteX65" fmla="*/ 111895 w 607097"/>
                    <a:gd name="connsiteY65" fmla="*/ 213379 h 606722"/>
                    <a:gd name="connsiteX66" fmla="*/ 121062 w 607097"/>
                    <a:gd name="connsiteY66" fmla="*/ 202270 h 606722"/>
                    <a:gd name="connsiteX67" fmla="*/ 132188 w 607097"/>
                    <a:gd name="connsiteY67" fmla="*/ 211335 h 606722"/>
                    <a:gd name="connsiteX68" fmla="*/ 146428 w 607097"/>
                    <a:gd name="connsiteY68" fmla="*/ 259325 h 606722"/>
                    <a:gd name="connsiteX69" fmla="*/ 158532 w 607097"/>
                    <a:gd name="connsiteY69" fmla="*/ 233553 h 606722"/>
                    <a:gd name="connsiteX70" fmla="*/ 191907 w 607097"/>
                    <a:gd name="connsiteY70" fmla="*/ 202270 h 606722"/>
                    <a:gd name="connsiteX71" fmla="*/ 192975 w 607097"/>
                    <a:gd name="connsiteY71" fmla="*/ 201204 h 606722"/>
                    <a:gd name="connsiteX72" fmla="*/ 200006 w 607097"/>
                    <a:gd name="connsiteY72" fmla="*/ 193117 h 606722"/>
                    <a:gd name="connsiteX73" fmla="*/ 194933 w 607097"/>
                    <a:gd name="connsiteY73" fmla="*/ 170899 h 606722"/>
                    <a:gd name="connsiteX74" fmla="*/ 121062 w 607097"/>
                    <a:gd name="connsiteY74" fmla="*/ 84961 h 606722"/>
                    <a:gd name="connsiteX75" fmla="*/ 103963 w 607097"/>
                    <a:gd name="connsiteY75" fmla="*/ 81761 h 606722"/>
                    <a:gd name="connsiteX76" fmla="*/ 353980 w 607097"/>
                    <a:gd name="connsiteY76" fmla="*/ 30273 h 606722"/>
                    <a:gd name="connsiteX77" fmla="*/ 364141 w 607097"/>
                    <a:gd name="connsiteY77" fmla="*/ 40422 h 606722"/>
                    <a:gd name="connsiteX78" fmla="*/ 364141 w 607097"/>
                    <a:gd name="connsiteY78" fmla="*/ 60719 h 606722"/>
                    <a:gd name="connsiteX79" fmla="*/ 353980 w 607097"/>
                    <a:gd name="connsiteY79" fmla="*/ 70778 h 606722"/>
                    <a:gd name="connsiteX80" fmla="*/ 343818 w 607097"/>
                    <a:gd name="connsiteY80" fmla="*/ 60719 h 606722"/>
                    <a:gd name="connsiteX81" fmla="*/ 343818 w 607097"/>
                    <a:gd name="connsiteY81" fmla="*/ 40422 h 606722"/>
                    <a:gd name="connsiteX82" fmla="*/ 353980 w 607097"/>
                    <a:gd name="connsiteY82" fmla="*/ 30273 h 606722"/>
                    <a:gd name="connsiteX83" fmla="*/ 353978 w 607097"/>
                    <a:gd name="connsiteY83" fmla="*/ 20263 h 606722"/>
                    <a:gd name="connsiteX84" fmla="*/ 174819 w 607097"/>
                    <a:gd name="connsiteY84" fmla="*/ 104957 h 606722"/>
                    <a:gd name="connsiteX85" fmla="*/ 214246 w 607097"/>
                    <a:gd name="connsiteY85" fmla="*/ 160768 h 606722"/>
                    <a:gd name="connsiteX86" fmla="*/ 221278 w 607097"/>
                    <a:gd name="connsiteY86" fmla="*/ 198182 h 606722"/>
                    <a:gd name="connsiteX87" fmla="*/ 215938 w 607097"/>
                    <a:gd name="connsiteY87" fmla="*/ 209025 h 606722"/>
                    <a:gd name="connsiteX88" fmla="*/ 210152 w 607097"/>
                    <a:gd name="connsiteY88" fmla="*/ 215157 h 606722"/>
                    <a:gd name="connsiteX89" fmla="*/ 206147 w 607097"/>
                    <a:gd name="connsiteY89" fmla="*/ 218445 h 606722"/>
                    <a:gd name="connsiteX90" fmla="*/ 176777 w 607097"/>
                    <a:gd name="connsiteY90" fmla="*/ 244662 h 606722"/>
                    <a:gd name="connsiteX91" fmla="*/ 182829 w 607097"/>
                    <a:gd name="connsiteY91" fmla="*/ 308382 h 606722"/>
                    <a:gd name="connsiteX92" fmla="*/ 189504 w 607097"/>
                    <a:gd name="connsiteY92" fmla="*/ 315136 h 606722"/>
                    <a:gd name="connsiteX93" fmla="*/ 189949 w 607097"/>
                    <a:gd name="connsiteY93" fmla="*/ 315492 h 606722"/>
                    <a:gd name="connsiteX94" fmla="*/ 191640 w 607097"/>
                    <a:gd name="connsiteY94" fmla="*/ 317269 h 606722"/>
                    <a:gd name="connsiteX95" fmla="*/ 298263 w 607097"/>
                    <a:gd name="connsiteY95" fmla="*/ 424714 h 606722"/>
                    <a:gd name="connsiteX96" fmla="*/ 362077 w 607097"/>
                    <a:gd name="connsiteY96" fmla="*/ 430758 h 606722"/>
                    <a:gd name="connsiteX97" fmla="*/ 388422 w 607097"/>
                    <a:gd name="connsiteY97" fmla="*/ 401430 h 606722"/>
                    <a:gd name="connsiteX98" fmla="*/ 408625 w 607097"/>
                    <a:gd name="connsiteY98" fmla="*/ 386233 h 606722"/>
                    <a:gd name="connsiteX99" fmla="*/ 419661 w 607097"/>
                    <a:gd name="connsiteY99" fmla="*/ 384900 h 606722"/>
                    <a:gd name="connsiteX100" fmla="*/ 446094 w 607097"/>
                    <a:gd name="connsiteY100" fmla="*/ 392365 h 606722"/>
                    <a:gd name="connsiteX101" fmla="*/ 501987 w 607097"/>
                    <a:gd name="connsiteY101" fmla="*/ 431646 h 606722"/>
                    <a:gd name="connsiteX102" fmla="*/ 586894 w 607097"/>
                    <a:gd name="connsiteY102" fmla="*/ 252749 h 606722"/>
                    <a:gd name="connsiteX103" fmla="*/ 353978 w 607097"/>
                    <a:gd name="connsiteY103" fmla="*/ 20263 h 606722"/>
                    <a:gd name="connsiteX104" fmla="*/ 353978 w 607097"/>
                    <a:gd name="connsiteY104" fmla="*/ 0 h 606722"/>
                    <a:gd name="connsiteX105" fmla="*/ 607097 w 607097"/>
                    <a:gd name="connsiteY105" fmla="*/ 252749 h 606722"/>
                    <a:gd name="connsiteX106" fmla="*/ 517384 w 607097"/>
                    <a:gd name="connsiteY106" fmla="*/ 445421 h 606722"/>
                    <a:gd name="connsiteX107" fmla="*/ 540257 w 607097"/>
                    <a:gd name="connsiteY107" fmla="*/ 474215 h 606722"/>
                    <a:gd name="connsiteX108" fmla="*/ 531179 w 607097"/>
                    <a:gd name="connsiteY108" fmla="*/ 532870 h 606722"/>
                    <a:gd name="connsiteX109" fmla="*/ 505814 w 607097"/>
                    <a:gd name="connsiteY109" fmla="*/ 559176 h 606722"/>
                    <a:gd name="connsiteX110" fmla="*/ 401505 w 607097"/>
                    <a:gd name="connsiteY110" fmla="*/ 606722 h 606722"/>
                    <a:gd name="connsiteX111" fmla="*/ 318556 w 607097"/>
                    <a:gd name="connsiteY111" fmla="*/ 582460 h 606722"/>
                    <a:gd name="connsiteX112" fmla="*/ 268893 w 607097"/>
                    <a:gd name="connsiteY112" fmla="*/ 543979 h 606722"/>
                    <a:gd name="connsiteX113" fmla="*/ 61343 w 607097"/>
                    <a:gd name="connsiteY113" fmla="*/ 336732 h 606722"/>
                    <a:gd name="connsiteX114" fmla="*/ 16753 w 607097"/>
                    <a:gd name="connsiteY114" fmla="*/ 275056 h 606722"/>
                    <a:gd name="connsiteX115" fmla="*/ 48171 w 607097"/>
                    <a:gd name="connsiteY115" fmla="*/ 101135 h 606722"/>
                    <a:gd name="connsiteX116" fmla="*/ 73447 w 607097"/>
                    <a:gd name="connsiteY116" fmla="*/ 75807 h 606722"/>
                    <a:gd name="connsiteX117" fmla="*/ 132188 w 607097"/>
                    <a:gd name="connsiteY117" fmla="*/ 66742 h 606722"/>
                    <a:gd name="connsiteX118" fmla="*/ 160757 w 607097"/>
                    <a:gd name="connsiteY118" fmla="*/ 89315 h 606722"/>
                    <a:gd name="connsiteX119" fmla="*/ 353978 w 607097"/>
                    <a:gd name="connsiteY119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607097" h="606722">
                      <a:moveTo>
                        <a:pt x="482620" y="381169"/>
                      </a:moveTo>
                      <a:cubicBezTo>
                        <a:pt x="486624" y="377172"/>
                        <a:pt x="492675" y="377172"/>
                        <a:pt x="496768" y="381169"/>
                      </a:cubicBezTo>
                      <a:lnTo>
                        <a:pt x="510916" y="395381"/>
                      </a:lnTo>
                      <a:cubicBezTo>
                        <a:pt x="515009" y="399379"/>
                        <a:pt x="515009" y="405419"/>
                        <a:pt x="510916" y="409505"/>
                      </a:cubicBezTo>
                      <a:cubicBezTo>
                        <a:pt x="509937" y="412525"/>
                        <a:pt x="506912" y="412525"/>
                        <a:pt x="503887" y="412525"/>
                      </a:cubicBezTo>
                      <a:cubicBezTo>
                        <a:pt x="500861" y="412525"/>
                        <a:pt x="498815" y="411548"/>
                        <a:pt x="496768" y="409505"/>
                      </a:cubicBezTo>
                      <a:lnTo>
                        <a:pt x="482620" y="395381"/>
                      </a:lnTo>
                      <a:cubicBezTo>
                        <a:pt x="478527" y="391295"/>
                        <a:pt x="478527" y="385255"/>
                        <a:pt x="482620" y="381169"/>
                      </a:cubicBezTo>
                      <a:close/>
                      <a:moveTo>
                        <a:pt x="546398" y="242745"/>
                      </a:moveTo>
                      <a:lnTo>
                        <a:pt x="566606" y="242745"/>
                      </a:lnTo>
                      <a:cubicBezTo>
                        <a:pt x="572659" y="242745"/>
                        <a:pt x="576754" y="246732"/>
                        <a:pt x="576754" y="252756"/>
                      </a:cubicBezTo>
                      <a:cubicBezTo>
                        <a:pt x="576754" y="258869"/>
                        <a:pt x="572659" y="262856"/>
                        <a:pt x="566606" y="262856"/>
                      </a:cubicBezTo>
                      <a:lnTo>
                        <a:pt x="546398" y="262856"/>
                      </a:lnTo>
                      <a:cubicBezTo>
                        <a:pt x="540255" y="262856"/>
                        <a:pt x="536249" y="258869"/>
                        <a:pt x="536249" y="252756"/>
                      </a:cubicBezTo>
                      <a:cubicBezTo>
                        <a:pt x="536249" y="246732"/>
                        <a:pt x="540255" y="242745"/>
                        <a:pt x="546398" y="242745"/>
                      </a:cubicBezTo>
                      <a:close/>
                      <a:moveTo>
                        <a:pt x="353968" y="101120"/>
                      </a:moveTo>
                      <a:cubicBezTo>
                        <a:pt x="360022" y="101120"/>
                        <a:pt x="364118" y="105119"/>
                        <a:pt x="364118" y="111251"/>
                      </a:cubicBezTo>
                      <a:lnTo>
                        <a:pt x="364118" y="242683"/>
                      </a:lnTo>
                      <a:lnTo>
                        <a:pt x="424838" y="242683"/>
                      </a:lnTo>
                      <a:cubicBezTo>
                        <a:pt x="430893" y="242683"/>
                        <a:pt x="434988" y="246682"/>
                        <a:pt x="434988" y="252725"/>
                      </a:cubicBezTo>
                      <a:cubicBezTo>
                        <a:pt x="434988" y="258857"/>
                        <a:pt x="430893" y="262856"/>
                        <a:pt x="424838" y="262856"/>
                      </a:cubicBezTo>
                      <a:lnTo>
                        <a:pt x="353968" y="262856"/>
                      </a:lnTo>
                      <a:cubicBezTo>
                        <a:pt x="347825" y="262856"/>
                        <a:pt x="343818" y="258857"/>
                        <a:pt x="343818" y="252725"/>
                      </a:cubicBezTo>
                      <a:lnTo>
                        <a:pt x="343818" y="111251"/>
                      </a:lnTo>
                      <a:cubicBezTo>
                        <a:pt x="343818" y="105119"/>
                        <a:pt x="347825" y="101120"/>
                        <a:pt x="353968" y="101120"/>
                      </a:cubicBezTo>
                      <a:close/>
                      <a:moveTo>
                        <a:pt x="496768" y="96101"/>
                      </a:moveTo>
                      <a:cubicBezTo>
                        <a:pt x="500861" y="92017"/>
                        <a:pt x="506912" y="92017"/>
                        <a:pt x="510916" y="96101"/>
                      </a:cubicBezTo>
                      <a:cubicBezTo>
                        <a:pt x="515009" y="100096"/>
                        <a:pt x="515009" y="106222"/>
                        <a:pt x="510916" y="110217"/>
                      </a:cubicBezTo>
                      <a:lnTo>
                        <a:pt x="496768" y="124334"/>
                      </a:lnTo>
                      <a:cubicBezTo>
                        <a:pt x="494722" y="126376"/>
                        <a:pt x="492675" y="127441"/>
                        <a:pt x="489650" y="127441"/>
                      </a:cubicBezTo>
                      <a:cubicBezTo>
                        <a:pt x="486624" y="127441"/>
                        <a:pt x="484578" y="126376"/>
                        <a:pt x="482620" y="124334"/>
                      </a:cubicBezTo>
                      <a:cubicBezTo>
                        <a:pt x="478527" y="120338"/>
                        <a:pt x="478527" y="114301"/>
                        <a:pt x="482620" y="110217"/>
                      </a:cubicBezTo>
                      <a:close/>
                      <a:moveTo>
                        <a:pt x="196955" y="96101"/>
                      </a:moveTo>
                      <a:cubicBezTo>
                        <a:pt x="201050" y="92017"/>
                        <a:pt x="207104" y="92017"/>
                        <a:pt x="211110" y="96101"/>
                      </a:cubicBezTo>
                      <a:lnTo>
                        <a:pt x="225355" y="110217"/>
                      </a:lnTo>
                      <a:cubicBezTo>
                        <a:pt x="229361" y="114301"/>
                        <a:pt x="229361" y="120338"/>
                        <a:pt x="225355" y="124334"/>
                      </a:cubicBezTo>
                      <a:cubicBezTo>
                        <a:pt x="223307" y="126376"/>
                        <a:pt x="220280" y="127441"/>
                        <a:pt x="218233" y="127441"/>
                      </a:cubicBezTo>
                      <a:cubicBezTo>
                        <a:pt x="215206" y="127441"/>
                        <a:pt x="213158" y="126376"/>
                        <a:pt x="211110" y="124334"/>
                      </a:cubicBezTo>
                      <a:lnTo>
                        <a:pt x="196955" y="110217"/>
                      </a:lnTo>
                      <a:cubicBezTo>
                        <a:pt x="192949" y="106222"/>
                        <a:pt x="192949" y="100096"/>
                        <a:pt x="196955" y="96101"/>
                      </a:cubicBezTo>
                      <a:close/>
                      <a:moveTo>
                        <a:pt x="103963" y="81761"/>
                      </a:moveTo>
                      <a:cubicBezTo>
                        <a:pt x="98011" y="82650"/>
                        <a:pt x="92182" y="85449"/>
                        <a:pt x="87598" y="90026"/>
                      </a:cubicBezTo>
                      <a:lnTo>
                        <a:pt x="62322" y="115266"/>
                      </a:lnTo>
                      <a:cubicBezTo>
                        <a:pt x="17732" y="159790"/>
                        <a:pt x="8654" y="209291"/>
                        <a:pt x="34998" y="265902"/>
                      </a:cubicBezTo>
                      <a:cubicBezTo>
                        <a:pt x="44077" y="285187"/>
                        <a:pt x="57249" y="304383"/>
                        <a:pt x="75494" y="322602"/>
                      </a:cubicBezTo>
                      <a:lnTo>
                        <a:pt x="283044" y="530826"/>
                      </a:lnTo>
                      <a:cubicBezTo>
                        <a:pt x="297284" y="545046"/>
                        <a:pt x="312415" y="557132"/>
                        <a:pt x="327634" y="565219"/>
                      </a:cubicBezTo>
                      <a:cubicBezTo>
                        <a:pt x="389401" y="599612"/>
                        <a:pt x="443068" y="592503"/>
                        <a:pt x="490684" y="545046"/>
                      </a:cubicBezTo>
                      <a:lnTo>
                        <a:pt x="515960" y="519717"/>
                      </a:lnTo>
                      <a:cubicBezTo>
                        <a:pt x="525127" y="510653"/>
                        <a:pt x="527085" y="496433"/>
                        <a:pt x="521033" y="485324"/>
                      </a:cubicBezTo>
                      <a:cubicBezTo>
                        <a:pt x="503856" y="451998"/>
                        <a:pt x="434969" y="411561"/>
                        <a:pt x="434969" y="411561"/>
                      </a:cubicBezTo>
                      <a:cubicBezTo>
                        <a:pt x="427582" y="407829"/>
                        <a:pt x="420195" y="405874"/>
                        <a:pt x="414321" y="406318"/>
                      </a:cubicBezTo>
                      <a:cubicBezTo>
                        <a:pt x="414143" y="406318"/>
                        <a:pt x="413876" y="406407"/>
                        <a:pt x="413698" y="406496"/>
                      </a:cubicBezTo>
                      <a:cubicBezTo>
                        <a:pt x="409604" y="407473"/>
                        <a:pt x="407646" y="409517"/>
                        <a:pt x="405599" y="413605"/>
                      </a:cubicBezTo>
                      <a:lnTo>
                        <a:pt x="404620" y="414583"/>
                      </a:lnTo>
                      <a:cubicBezTo>
                        <a:pt x="397500" y="423648"/>
                        <a:pt x="380323" y="443910"/>
                        <a:pt x="373202" y="447910"/>
                      </a:cubicBezTo>
                      <a:cubicBezTo>
                        <a:pt x="365548" y="453242"/>
                        <a:pt x="357538" y="457152"/>
                        <a:pt x="349528" y="459552"/>
                      </a:cubicBezTo>
                      <a:cubicBezTo>
                        <a:pt x="365281" y="466839"/>
                        <a:pt x="384328" y="473149"/>
                        <a:pt x="405599" y="475282"/>
                      </a:cubicBezTo>
                      <a:cubicBezTo>
                        <a:pt x="410672" y="476259"/>
                        <a:pt x="414677" y="480259"/>
                        <a:pt x="414677" y="486391"/>
                      </a:cubicBezTo>
                      <a:cubicBezTo>
                        <a:pt x="413698" y="491456"/>
                        <a:pt x="409604" y="495456"/>
                        <a:pt x="404620" y="495456"/>
                      </a:cubicBezTo>
                      <a:lnTo>
                        <a:pt x="403552" y="495456"/>
                      </a:lnTo>
                      <a:cubicBezTo>
                        <a:pt x="333686" y="488346"/>
                        <a:pt x="288117" y="443910"/>
                        <a:pt x="287138" y="441866"/>
                      </a:cubicBezTo>
                      <a:cubicBezTo>
                        <a:pt x="286871" y="441600"/>
                        <a:pt x="286604" y="441333"/>
                        <a:pt x="286426" y="441067"/>
                      </a:cubicBezTo>
                      <a:cubicBezTo>
                        <a:pt x="285625" y="440356"/>
                        <a:pt x="284824" y="439645"/>
                        <a:pt x="284112" y="438845"/>
                      </a:cubicBezTo>
                      <a:lnTo>
                        <a:pt x="176777" y="331666"/>
                      </a:lnTo>
                      <a:cubicBezTo>
                        <a:pt x="174730" y="329622"/>
                        <a:pt x="119015" y="284120"/>
                        <a:pt x="111895" y="213379"/>
                      </a:cubicBezTo>
                      <a:cubicBezTo>
                        <a:pt x="110916" y="208314"/>
                        <a:pt x="115010" y="203248"/>
                        <a:pt x="121062" y="202270"/>
                      </a:cubicBezTo>
                      <a:cubicBezTo>
                        <a:pt x="127115" y="201204"/>
                        <a:pt x="131209" y="205292"/>
                        <a:pt x="132188" y="211335"/>
                      </a:cubicBezTo>
                      <a:cubicBezTo>
                        <a:pt x="133968" y="229109"/>
                        <a:pt x="139486" y="245284"/>
                        <a:pt x="146428" y="259325"/>
                      </a:cubicBezTo>
                      <a:cubicBezTo>
                        <a:pt x="148653" y="250794"/>
                        <a:pt x="152658" y="242262"/>
                        <a:pt x="158532" y="233553"/>
                      </a:cubicBezTo>
                      <a:cubicBezTo>
                        <a:pt x="162537" y="227510"/>
                        <a:pt x="183808" y="210358"/>
                        <a:pt x="191907" y="202270"/>
                      </a:cubicBezTo>
                      <a:lnTo>
                        <a:pt x="192975" y="201204"/>
                      </a:lnTo>
                      <a:cubicBezTo>
                        <a:pt x="196980" y="199160"/>
                        <a:pt x="199027" y="196138"/>
                        <a:pt x="200006" y="193117"/>
                      </a:cubicBezTo>
                      <a:cubicBezTo>
                        <a:pt x="202053" y="187073"/>
                        <a:pt x="200006" y="178986"/>
                        <a:pt x="194933" y="170899"/>
                      </a:cubicBezTo>
                      <a:cubicBezTo>
                        <a:pt x="194933" y="169832"/>
                        <a:pt x="154438" y="102113"/>
                        <a:pt x="121062" y="84961"/>
                      </a:cubicBezTo>
                      <a:cubicBezTo>
                        <a:pt x="115989" y="81895"/>
                        <a:pt x="109915" y="80873"/>
                        <a:pt x="103963" y="81761"/>
                      </a:cubicBezTo>
                      <a:close/>
                      <a:moveTo>
                        <a:pt x="353980" y="30273"/>
                      </a:moveTo>
                      <a:cubicBezTo>
                        <a:pt x="360041" y="30273"/>
                        <a:pt x="364141" y="34368"/>
                        <a:pt x="364141" y="40422"/>
                      </a:cubicBezTo>
                      <a:lnTo>
                        <a:pt x="364141" y="60719"/>
                      </a:lnTo>
                      <a:cubicBezTo>
                        <a:pt x="364141" y="66772"/>
                        <a:pt x="360041" y="70778"/>
                        <a:pt x="353980" y="70778"/>
                      </a:cubicBezTo>
                      <a:cubicBezTo>
                        <a:pt x="347829" y="70778"/>
                        <a:pt x="343818" y="66772"/>
                        <a:pt x="343818" y="60719"/>
                      </a:cubicBezTo>
                      <a:lnTo>
                        <a:pt x="343818" y="40422"/>
                      </a:lnTo>
                      <a:cubicBezTo>
                        <a:pt x="343818" y="34368"/>
                        <a:pt x="347829" y="30273"/>
                        <a:pt x="353980" y="30273"/>
                      </a:cubicBezTo>
                      <a:close/>
                      <a:moveTo>
                        <a:pt x="353978" y="20263"/>
                      </a:moveTo>
                      <a:cubicBezTo>
                        <a:pt x="284112" y="20263"/>
                        <a:pt x="219409" y="50479"/>
                        <a:pt x="174819" y="104957"/>
                      </a:cubicBezTo>
                      <a:cubicBezTo>
                        <a:pt x="196446" y="130818"/>
                        <a:pt x="212911" y="158901"/>
                        <a:pt x="214246" y="160768"/>
                      </a:cubicBezTo>
                      <a:cubicBezTo>
                        <a:pt x="221278" y="173920"/>
                        <a:pt x="224304" y="187073"/>
                        <a:pt x="221278" y="198182"/>
                      </a:cubicBezTo>
                      <a:cubicBezTo>
                        <a:pt x="220299" y="202093"/>
                        <a:pt x="218430" y="205736"/>
                        <a:pt x="215938" y="209025"/>
                      </a:cubicBezTo>
                      <a:cubicBezTo>
                        <a:pt x="214336" y="211335"/>
                        <a:pt x="212466" y="213379"/>
                        <a:pt x="210152" y="215157"/>
                      </a:cubicBezTo>
                      <a:cubicBezTo>
                        <a:pt x="208906" y="216312"/>
                        <a:pt x="207482" y="217378"/>
                        <a:pt x="206147" y="218445"/>
                      </a:cubicBezTo>
                      <a:cubicBezTo>
                        <a:pt x="193954" y="228487"/>
                        <a:pt x="179803" y="241640"/>
                        <a:pt x="176777" y="244662"/>
                      </a:cubicBezTo>
                      <a:cubicBezTo>
                        <a:pt x="160579" y="269012"/>
                        <a:pt x="162537" y="287142"/>
                        <a:pt x="182829" y="308382"/>
                      </a:cubicBezTo>
                      <a:lnTo>
                        <a:pt x="189504" y="315136"/>
                      </a:lnTo>
                      <a:cubicBezTo>
                        <a:pt x="189771" y="315403"/>
                        <a:pt x="189949" y="315492"/>
                        <a:pt x="189949" y="315492"/>
                      </a:cubicBezTo>
                      <a:cubicBezTo>
                        <a:pt x="190572" y="316025"/>
                        <a:pt x="191195" y="316647"/>
                        <a:pt x="191640" y="317269"/>
                      </a:cubicBezTo>
                      <a:lnTo>
                        <a:pt x="298263" y="424714"/>
                      </a:lnTo>
                      <a:cubicBezTo>
                        <a:pt x="318556" y="444888"/>
                        <a:pt x="337780" y="446932"/>
                        <a:pt x="362077" y="430758"/>
                      </a:cubicBezTo>
                      <a:cubicBezTo>
                        <a:pt x="365103" y="428713"/>
                        <a:pt x="378275" y="414583"/>
                        <a:pt x="388422" y="401430"/>
                      </a:cubicBezTo>
                      <a:cubicBezTo>
                        <a:pt x="393406" y="393343"/>
                        <a:pt x="400526" y="388277"/>
                        <a:pt x="408625" y="386233"/>
                      </a:cubicBezTo>
                      <a:cubicBezTo>
                        <a:pt x="412096" y="385344"/>
                        <a:pt x="415834" y="384900"/>
                        <a:pt x="419661" y="384900"/>
                      </a:cubicBezTo>
                      <a:cubicBezTo>
                        <a:pt x="428294" y="384989"/>
                        <a:pt x="437728" y="387477"/>
                        <a:pt x="446094" y="392365"/>
                      </a:cubicBezTo>
                      <a:cubicBezTo>
                        <a:pt x="447963" y="393609"/>
                        <a:pt x="476088" y="410051"/>
                        <a:pt x="501987" y="431646"/>
                      </a:cubicBezTo>
                      <a:cubicBezTo>
                        <a:pt x="556545" y="387122"/>
                        <a:pt x="586894" y="322513"/>
                        <a:pt x="586894" y="252749"/>
                      </a:cubicBezTo>
                      <a:cubicBezTo>
                        <a:pt x="586894" y="124330"/>
                        <a:pt x="482585" y="20263"/>
                        <a:pt x="353978" y="20263"/>
                      </a:cubicBezTo>
                      <a:close/>
                      <a:moveTo>
                        <a:pt x="353978" y="0"/>
                      </a:moveTo>
                      <a:cubicBezTo>
                        <a:pt x="493710" y="0"/>
                        <a:pt x="607097" y="113222"/>
                        <a:pt x="607097" y="252749"/>
                      </a:cubicBezTo>
                      <a:cubicBezTo>
                        <a:pt x="607097" y="327578"/>
                        <a:pt x="574345" y="397786"/>
                        <a:pt x="517384" y="445421"/>
                      </a:cubicBezTo>
                      <a:cubicBezTo>
                        <a:pt x="526907" y="454753"/>
                        <a:pt x="535184" y="464617"/>
                        <a:pt x="540257" y="474215"/>
                      </a:cubicBezTo>
                      <a:cubicBezTo>
                        <a:pt x="550403" y="493412"/>
                        <a:pt x="547377" y="517673"/>
                        <a:pt x="531179" y="532870"/>
                      </a:cubicBezTo>
                      <a:lnTo>
                        <a:pt x="505814" y="559176"/>
                      </a:lnTo>
                      <a:cubicBezTo>
                        <a:pt x="474486" y="590548"/>
                        <a:pt x="438974" y="606722"/>
                        <a:pt x="401505" y="606722"/>
                      </a:cubicBezTo>
                      <a:cubicBezTo>
                        <a:pt x="375249" y="606722"/>
                        <a:pt x="346858" y="598635"/>
                        <a:pt x="318556" y="582460"/>
                      </a:cubicBezTo>
                      <a:cubicBezTo>
                        <a:pt x="301289" y="573307"/>
                        <a:pt x="285091" y="560154"/>
                        <a:pt x="268893" y="543979"/>
                      </a:cubicBezTo>
                      <a:lnTo>
                        <a:pt x="61343" y="336732"/>
                      </a:lnTo>
                      <a:cubicBezTo>
                        <a:pt x="42030" y="317536"/>
                        <a:pt x="26899" y="296296"/>
                        <a:pt x="16753" y="275056"/>
                      </a:cubicBezTo>
                      <a:cubicBezTo>
                        <a:pt x="-13596" y="210358"/>
                        <a:pt x="-2471" y="151703"/>
                        <a:pt x="48171" y="101135"/>
                      </a:cubicBezTo>
                      <a:lnTo>
                        <a:pt x="73447" y="75807"/>
                      </a:lnTo>
                      <a:cubicBezTo>
                        <a:pt x="88666" y="60699"/>
                        <a:pt x="112963" y="56611"/>
                        <a:pt x="132188" y="66742"/>
                      </a:cubicBezTo>
                      <a:cubicBezTo>
                        <a:pt x="141711" y="71719"/>
                        <a:pt x="151412" y="79895"/>
                        <a:pt x="160757" y="89315"/>
                      </a:cubicBezTo>
                      <a:cubicBezTo>
                        <a:pt x="209173" y="32971"/>
                        <a:pt x="278772" y="0"/>
                        <a:pt x="35397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5" name="îşḷîḍè"/>
              <p:cNvSpPr txBox="1"/>
              <p:nvPr/>
            </p:nvSpPr>
            <p:spPr>
              <a:xfrm>
                <a:off x="741707" y="5274103"/>
                <a:ext cx="1514392" cy="547392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</a:t>
                </a:r>
                <a:b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排版占位显示</a:t>
                </a:r>
                <a:endPara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îṩ1îḍê"/>
            <p:cNvGrpSpPr/>
            <p:nvPr/>
          </p:nvGrpSpPr>
          <p:grpSpPr>
            <a:xfrm>
              <a:off x="2575891" y="4169428"/>
              <a:ext cx="1514392" cy="1725808"/>
              <a:chOff x="2632473" y="4095687"/>
              <a:chExt cx="1514392" cy="1725808"/>
            </a:xfrm>
          </p:grpSpPr>
          <p:grpSp>
            <p:nvGrpSpPr>
              <p:cNvPr id="38" name="ïś1íďê"/>
              <p:cNvGrpSpPr/>
              <p:nvPr/>
            </p:nvGrpSpPr>
            <p:grpSpPr>
              <a:xfrm>
                <a:off x="2957621" y="4403955"/>
                <a:ext cx="864096" cy="864096"/>
                <a:chOff x="2289286" y="3861048"/>
                <a:chExt cx="864096" cy="864096"/>
              </a:xfrm>
            </p:grpSpPr>
            <p:sp>
              <p:nvSpPr>
                <p:cNvPr id="41" name="iṧḷïḓê"/>
                <p:cNvSpPr/>
                <p:nvPr/>
              </p:nvSpPr>
              <p:spPr>
                <a:xfrm>
                  <a:off x="2289286" y="3861048"/>
                  <a:ext cx="864096" cy="864096"/>
                </a:xfrm>
                <a:prstGeom prst="ellipse">
                  <a:avLst/>
                </a:prstGeom>
                <a:solidFill>
                  <a:schemeClr val="bg1">
                    <a:alpha val="10000"/>
                  </a:schemeClr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i$liḓê"/>
                <p:cNvSpPr>
                  <a:spLocks noChangeAspect="1"/>
                </p:cNvSpPr>
                <p:nvPr/>
              </p:nvSpPr>
              <p:spPr bwMode="auto">
                <a:xfrm>
                  <a:off x="2527402" y="4099549"/>
                  <a:ext cx="387864" cy="387094"/>
                </a:xfrm>
                <a:custGeom>
                  <a:avLst/>
                  <a:gdLst>
                    <a:gd name="T0" fmla="*/ 2741 w 5482"/>
                    <a:gd name="T1" fmla="*/ 1568 h 5479"/>
                    <a:gd name="T2" fmla="*/ 267 w 5482"/>
                    <a:gd name="T3" fmla="*/ 1568 h 5479"/>
                    <a:gd name="T4" fmla="*/ 267 w 5482"/>
                    <a:gd name="T5" fmla="*/ 2087 h 5479"/>
                    <a:gd name="T6" fmla="*/ 133 w 5482"/>
                    <a:gd name="T7" fmla="*/ 2220 h 5479"/>
                    <a:gd name="T8" fmla="*/ 0 w 5482"/>
                    <a:gd name="T9" fmla="*/ 2087 h 5479"/>
                    <a:gd name="T10" fmla="*/ 0 w 5482"/>
                    <a:gd name="T11" fmla="*/ 1435 h 5479"/>
                    <a:gd name="T12" fmla="*/ 133 w 5482"/>
                    <a:gd name="T13" fmla="*/ 1302 h 5479"/>
                    <a:gd name="T14" fmla="*/ 2686 w 5482"/>
                    <a:gd name="T15" fmla="*/ 1302 h 5479"/>
                    <a:gd name="T16" fmla="*/ 3203 w 5482"/>
                    <a:gd name="T17" fmla="*/ 784 h 5479"/>
                    <a:gd name="T18" fmla="*/ 2741 w 5482"/>
                    <a:gd name="T19" fmla="*/ 322 h 5479"/>
                    <a:gd name="T20" fmla="*/ 2279 w 5482"/>
                    <a:gd name="T21" fmla="*/ 784 h 5479"/>
                    <a:gd name="T22" fmla="*/ 2309 w 5482"/>
                    <a:gd name="T23" fmla="*/ 814 h 5479"/>
                    <a:gd name="T24" fmla="*/ 2309 w 5482"/>
                    <a:gd name="T25" fmla="*/ 1003 h 5479"/>
                    <a:gd name="T26" fmla="*/ 2120 w 5482"/>
                    <a:gd name="T27" fmla="*/ 1003 h 5479"/>
                    <a:gd name="T28" fmla="*/ 1996 w 5482"/>
                    <a:gd name="T29" fmla="*/ 879 h 5479"/>
                    <a:gd name="T30" fmla="*/ 1996 w 5482"/>
                    <a:gd name="T31" fmla="*/ 690 h 5479"/>
                    <a:gd name="T32" fmla="*/ 2647 w 5482"/>
                    <a:gd name="T33" fmla="*/ 39 h 5479"/>
                    <a:gd name="T34" fmla="*/ 2741 w 5482"/>
                    <a:gd name="T35" fmla="*/ 0 h 5479"/>
                    <a:gd name="T36" fmla="*/ 2741 w 5482"/>
                    <a:gd name="T37" fmla="*/ 0 h 5479"/>
                    <a:gd name="T38" fmla="*/ 2835 w 5482"/>
                    <a:gd name="T39" fmla="*/ 39 h 5479"/>
                    <a:gd name="T40" fmla="*/ 3486 w 5482"/>
                    <a:gd name="T41" fmla="*/ 690 h 5479"/>
                    <a:gd name="T42" fmla="*/ 3486 w 5482"/>
                    <a:gd name="T43" fmla="*/ 879 h 5479"/>
                    <a:gd name="T44" fmla="*/ 2835 w 5482"/>
                    <a:gd name="T45" fmla="*/ 1529 h 5479"/>
                    <a:gd name="T46" fmla="*/ 2741 w 5482"/>
                    <a:gd name="T47" fmla="*/ 1568 h 5479"/>
                    <a:gd name="T48" fmla="*/ 5348 w 5482"/>
                    <a:gd name="T49" fmla="*/ 1302 h 5479"/>
                    <a:gd name="T50" fmla="*/ 3529 w 5482"/>
                    <a:gd name="T51" fmla="*/ 1302 h 5479"/>
                    <a:gd name="T52" fmla="*/ 3395 w 5482"/>
                    <a:gd name="T53" fmla="*/ 1435 h 5479"/>
                    <a:gd name="T54" fmla="*/ 3529 w 5482"/>
                    <a:gd name="T55" fmla="*/ 1568 h 5479"/>
                    <a:gd name="T56" fmla="*/ 5215 w 5482"/>
                    <a:gd name="T57" fmla="*/ 1568 h 5479"/>
                    <a:gd name="T58" fmla="*/ 5215 w 5482"/>
                    <a:gd name="T59" fmla="*/ 2087 h 5479"/>
                    <a:gd name="T60" fmla="*/ 5348 w 5482"/>
                    <a:gd name="T61" fmla="*/ 2220 h 5479"/>
                    <a:gd name="T62" fmla="*/ 5482 w 5482"/>
                    <a:gd name="T63" fmla="*/ 2087 h 5479"/>
                    <a:gd name="T64" fmla="*/ 5482 w 5482"/>
                    <a:gd name="T65" fmla="*/ 1435 h 5479"/>
                    <a:gd name="T66" fmla="*/ 5348 w 5482"/>
                    <a:gd name="T67" fmla="*/ 1302 h 5479"/>
                    <a:gd name="T68" fmla="*/ 3997 w 5482"/>
                    <a:gd name="T69" fmla="*/ 5213 h 5479"/>
                    <a:gd name="T70" fmla="*/ 3479 w 5482"/>
                    <a:gd name="T71" fmla="*/ 5213 h 5479"/>
                    <a:gd name="T72" fmla="*/ 3479 w 5482"/>
                    <a:gd name="T73" fmla="*/ 2097 h 5479"/>
                    <a:gd name="T74" fmla="*/ 3345 w 5482"/>
                    <a:gd name="T75" fmla="*/ 1963 h 5479"/>
                    <a:gd name="T76" fmla="*/ 3212 w 5482"/>
                    <a:gd name="T77" fmla="*/ 2097 h 5479"/>
                    <a:gd name="T78" fmla="*/ 3212 w 5482"/>
                    <a:gd name="T79" fmla="*/ 3909 h 5479"/>
                    <a:gd name="T80" fmla="*/ 2270 w 5482"/>
                    <a:gd name="T81" fmla="*/ 3909 h 5479"/>
                    <a:gd name="T82" fmla="*/ 2270 w 5482"/>
                    <a:gd name="T83" fmla="*/ 2097 h 5479"/>
                    <a:gd name="T84" fmla="*/ 2136 w 5482"/>
                    <a:gd name="T85" fmla="*/ 1963 h 5479"/>
                    <a:gd name="T86" fmla="*/ 2003 w 5482"/>
                    <a:gd name="T87" fmla="*/ 2097 h 5479"/>
                    <a:gd name="T88" fmla="*/ 2003 w 5482"/>
                    <a:gd name="T89" fmla="*/ 5213 h 5479"/>
                    <a:gd name="T90" fmla="*/ 1484 w 5482"/>
                    <a:gd name="T91" fmla="*/ 5213 h 5479"/>
                    <a:gd name="T92" fmla="*/ 1351 w 5482"/>
                    <a:gd name="T93" fmla="*/ 5346 h 5479"/>
                    <a:gd name="T94" fmla="*/ 1484 w 5482"/>
                    <a:gd name="T95" fmla="*/ 5479 h 5479"/>
                    <a:gd name="T96" fmla="*/ 2136 w 5482"/>
                    <a:gd name="T97" fmla="*/ 5479 h 5479"/>
                    <a:gd name="T98" fmla="*/ 2270 w 5482"/>
                    <a:gd name="T99" fmla="*/ 5346 h 5479"/>
                    <a:gd name="T100" fmla="*/ 2270 w 5482"/>
                    <a:gd name="T101" fmla="*/ 4176 h 5479"/>
                    <a:gd name="T102" fmla="*/ 3212 w 5482"/>
                    <a:gd name="T103" fmla="*/ 4176 h 5479"/>
                    <a:gd name="T104" fmla="*/ 3212 w 5482"/>
                    <a:gd name="T105" fmla="*/ 5346 h 5479"/>
                    <a:gd name="T106" fmla="*/ 3345 w 5482"/>
                    <a:gd name="T107" fmla="*/ 5479 h 5479"/>
                    <a:gd name="T108" fmla="*/ 3997 w 5482"/>
                    <a:gd name="T109" fmla="*/ 5479 h 5479"/>
                    <a:gd name="T110" fmla="*/ 4131 w 5482"/>
                    <a:gd name="T111" fmla="*/ 5346 h 5479"/>
                    <a:gd name="T112" fmla="*/ 3997 w 5482"/>
                    <a:gd name="T113" fmla="*/ 5213 h 54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5482" h="5479">
                      <a:moveTo>
                        <a:pt x="2741" y="1568"/>
                      </a:moveTo>
                      <a:lnTo>
                        <a:pt x="267" y="1568"/>
                      </a:lnTo>
                      <a:lnTo>
                        <a:pt x="267" y="2087"/>
                      </a:lnTo>
                      <a:cubicBezTo>
                        <a:pt x="267" y="2160"/>
                        <a:pt x="207" y="2220"/>
                        <a:pt x="133" y="2220"/>
                      </a:cubicBezTo>
                      <a:cubicBezTo>
                        <a:pt x="60" y="2220"/>
                        <a:pt x="0" y="2160"/>
                        <a:pt x="0" y="2087"/>
                      </a:cubicBezTo>
                      <a:lnTo>
                        <a:pt x="0" y="1435"/>
                      </a:lnTo>
                      <a:cubicBezTo>
                        <a:pt x="0" y="1361"/>
                        <a:pt x="60" y="1302"/>
                        <a:pt x="133" y="1302"/>
                      </a:cubicBezTo>
                      <a:lnTo>
                        <a:pt x="2686" y="1302"/>
                      </a:lnTo>
                      <a:lnTo>
                        <a:pt x="3203" y="784"/>
                      </a:lnTo>
                      <a:lnTo>
                        <a:pt x="2741" y="322"/>
                      </a:lnTo>
                      <a:lnTo>
                        <a:pt x="2279" y="784"/>
                      </a:lnTo>
                      <a:lnTo>
                        <a:pt x="2309" y="814"/>
                      </a:lnTo>
                      <a:cubicBezTo>
                        <a:pt x="2361" y="866"/>
                        <a:pt x="2361" y="951"/>
                        <a:pt x="2309" y="1003"/>
                      </a:cubicBezTo>
                      <a:cubicBezTo>
                        <a:pt x="2257" y="1055"/>
                        <a:pt x="2173" y="1055"/>
                        <a:pt x="2120" y="1003"/>
                      </a:cubicBezTo>
                      <a:lnTo>
                        <a:pt x="1996" y="879"/>
                      </a:lnTo>
                      <a:cubicBezTo>
                        <a:pt x="1944" y="826"/>
                        <a:pt x="1944" y="742"/>
                        <a:pt x="1996" y="690"/>
                      </a:cubicBezTo>
                      <a:lnTo>
                        <a:pt x="2647" y="39"/>
                      </a:lnTo>
                      <a:cubicBezTo>
                        <a:pt x="2672" y="14"/>
                        <a:pt x="2706" y="0"/>
                        <a:pt x="2741" y="0"/>
                      </a:cubicBezTo>
                      <a:lnTo>
                        <a:pt x="2741" y="0"/>
                      </a:lnTo>
                      <a:cubicBezTo>
                        <a:pt x="2776" y="0"/>
                        <a:pt x="2810" y="14"/>
                        <a:pt x="2835" y="39"/>
                      </a:cubicBezTo>
                      <a:lnTo>
                        <a:pt x="3486" y="690"/>
                      </a:lnTo>
                      <a:cubicBezTo>
                        <a:pt x="3538" y="742"/>
                        <a:pt x="3538" y="826"/>
                        <a:pt x="3486" y="879"/>
                      </a:cubicBezTo>
                      <a:lnTo>
                        <a:pt x="2835" y="1529"/>
                      </a:lnTo>
                      <a:cubicBezTo>
                        <a:pt x="2810" y="1554"/>
                        <a:pt x="2776" y="1568"/>
                        <a:pt x="2741" y="1568"/>
                      </a:cubicBezTo>
                      <a:close/>
                      <a:moveTo>
                        <a:pt x="5348" y="1302"/>
                      </a:moveTo>
                      <a:lnTo>
                        <a:pt x="3529" y="1302"/>
                      </a:lnTo>
                      <a:cubicBezTo>
                        <a:pt x="3455" y="1302"/>
                        <a:pt x="3395" y="1361"/>
                        <a:pt x="3395" y="1435"/>
                      </a:cubicBezTo>
                      <a:cubicBezTo>
                        <a:pt x="3395" y="1508"/>
                        <a:pt x="3455" y="1568"/>
                        <a:pt x="3529" y="1568"/>
                      </a:cubicBezTo>
                      <a:lnTo>
                        <a:pt x="5215" y="1568"/>
                      </a:lnTo>
                      <a:lnTo>
                        <a:pt x="5215" y="2087"/>
                      </a:lnTo>
                      <a:cubicBezTo>
                        <a:pt x="5215" y="2160"/>
                        <a:pt x="5275" y="2220"/>
                        <a:pt x="5348" y="2220"/>
                      </a:cubicBezTo>
                      <a:cubicBezTo>
                        <a:pt x="5422" y="2220"/>
                        <a:pt x="5482" y="2160"/>
                        <a:pt x="5482" y="2087"/>
                      </a:cubicBezTo>
                      <a:lnTo>
                        <a:pt x="5482" y="1435"/>
                      </a:lnTo>
                      <a:cubicBezTo>
                        <a:pt x="5482" y="1361"/>
                        <a:pt x="5422" y="1302"/>
                        <a:pt x="5348" y="1302"/>
                      </a:cubicBezTo>
                      <a:close/>
                      <a:moveTo>
                        <a:pt x="3997" y="5213"/>
                      </a:moveTo>
                      <a:lnTo>
                        <a:pt x="3479" y="5213"/>
                      </a:lnTo>
                      <a:lnTo>
                        <a:pt x="3479" y="2097"/>
                      </a:lnTo>
                      <a:cubicBezTo>
                        <a:pt x="3479" y="2023"/>
                        <a:pt x="3419" y="1963"/>
                        <a:pt x="3345" y="1963"/>
                      </a:cubicBezTo>
                      <a:cubicBezTo>
                        <a:pt x="3272" y="1963"/>
                        <a:pt x="3212" y="2023"/>
                        <a:pt x="3212" y="2097"/>
                      </a:cubicBezTo>
                      <a:lnTo>
                        <a:pt x="3212" y="3909"/>
                      </a:lnTo>
                      <a:lnTo>
                        <a:pt x="2270" y="3909"/>
                      </a:lnTo>
                      <a:lnTo>
                        <a:pt x="2270" y="2097"/>
                      </a:lnTo>
                      <a:cubicBezTo>
                        <a:pt x="2270" y="2023"/>
                        <a:pt x="2210" y="1963"/>
                        <a:pt x="2136" y="1963"/>
                      </a:cubicBezTo>
                      <a:cubicBezTo>
                        <a:pt x="2063" y="1963"/>
                        <a:pt x="2003" y="2023"/>
                        <a:pt x="2003" y="2097"/>
                      </a:cubicBezTo>
                      <a:lnTo>
                        <a:pt x="2003" y="5213"/>
                      </a:lnTo>
                      <a:lnTo>
                        <a:pt x="1484" y="5213"/>
                      </a:lnTo>
                      <a:cubicBezTo>
                        <a:pt x="1411" y="5213"/>
                        <a:pt x="1351" y="5273"/>
                        <a:pt x="1351" y="5346"/>
                      </a:cubicBezTo>
                      <a:cubicBezTo>
                        <a:pt x="1351" y="5420"/>
                        <a:pt x="1411" y="5479"/>
                        <a:pt x="1484" y="5479"/>
                      </a:cubicBezTo>
                      <a:lnTo>
                        <a:pt x="2136" y="5479"/>
                      </a:lnTo>
                      <a:cubicBezTo>
                        <a:pt x="2210" y="5479"/>
                        <a:pt x="2270" y="5420"/>
                        <a:pt x="2270" y="5346"/>
                      </a:cubicBezTo>
                      <a:lnTo>
                        <a:pt x="2270" y="4176"/>
                      </a:lnTo>
                      <a:lnTo>
                        <a:pt x="3212" y="4176"/>
                      </a:lnTo>
                      <a:lnTo>
                        <a:pt x="3212" y="5346"/>
                      </a:lnTo>
                      <a:cubicBezTo>
                        <a:pt x="3212" y="5420"/>
                        <a:pt x="3272" y="5479"/>
                        <a:pt x="3345" y="5479"/>
                      </a:cubicBezTo>
                      <a:lnTo>
                        <a:pt x="3997" y="5479"/>
                      </a:lnTo>
                      <a:cubicBezTo>
                        <a:pt x="4071" y="5479"/>
                        <a:pt x="4131" y="5420"/>
                        <a:pt x="4131" y="5346"/>
                      </a:cubicBezTo>
                      <a:cubicBezTo>
                        <a:pt x="4131" y="5273"/>
                        <a:pt x="4071" y="5213"/>
                        <a:pt x="3997" y="521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9" name="îşļïḍê"/>
              <p:cNvSpPr txBox="1"/>
              <p:nvPr/>
            </p:nvSpPr>
            <p:spPr>
              <a:xfrm>
                <a:off x="2723039" y="4095687"/>
                <a:ext cx="1333260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îś1iďe"/>
              <p:cNvSpPr txBox="1"/>
              <p:nvPr/>
            </p:nvSpPr>
            <p:spPr>
              <a:xfrm>
                <a:off x="2632473" y="5274103"/>
                <a:ext cx="1514392" cy="547392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</a:t>
                </a:r>
                <a:b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排版占位显示</a:t>
                </a:r>
                <a:endPara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ïṡľîḋé"/>
            <p:cNvGrpSpPr/>
            <p:nvPr/>
          </p:nvGrpSpPr>
          <p:grpSpPr>
            <a:xfrm>
              <a:off x="4410075" y="4169428"/>
              <a:ext cx="1514392" cy="1725808"/>
              <a:chOff x="4523239" y="4095687"/>
              <a:chExt cx="1514392" cy="1725808"/>
            </a:xfrm>
          </p:grpSpPr>
          <p:grpSp>
            <p:nvGrpSpPr>
              <p:cNvPr id="33" name="iṩlîḍe"/>
              <p:cNvGrpSpPr/>
              <p:nvPr/>
            </p:nvGrpSpPr>
            <p:grpSpPr>
              <a:xfrm>
                <a:off x="4848387" y="4403955"/>
                <a:ext cx="864096" cy="864096"/>
                <a:chOff x="3595140" y="3861048"/>
                <a:chExt cx="864096" cy="864096"/>
              </a:xfrm>
            </p:grpSpPr>
            <p:sp>
              <p:nvSpPr>
                <p:cNvPr id="36" name="íšḷiḍe"/>
                <p:cNvSpPr/>
                <p:nvPr/>
              </p:nvSpPr>
              <p:spPr>
                <a:xfrm>
                  <a:off x="3595140" y="3861048"/>
                  <a:ext cx="864096" cy="864096"/>
                </a:xfrm>
                <a:prstGeom prst="ellipse">
                  <a:avLst/>
                </a:prstGeom>
                <a:solidFill>
                  <a:schemeClr val="bg1">
                    <a:alpha val="10000"/>
                  </a:schemeClr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íṡliďé"/>
                <p:cNvSpPr>
                  <a:spLocks noChangeAspect="1"/>
                </p:cNvSpPr>
                <p:nvPr/>
              </p:nvSpPr>
              <p:spPr bwMode="auto">
                <a:xfrm>
                  <a:off x="3833256" y="4099461"/>
                  <a:ext cx="387864" cy="387269"/>
                </a:xfrm>
                <a:custGeom>
                  <a:avLst/>
                  <a:gdLst>
                    <a:gd name="connsiteX0" fmla="*/ 325000 h 606722"/>
                    <a:gd name="connsiteY0" fmla="*/ 325000 h 606722"/>
                    <a:gd name="connsiteX1" fmla="*/ 325000 h 606722"/>
                    <a:gd name="connsiteY1" fmla="*/ 325000 h 606722"/>
                    <a:gd name="connsiteX2" fmla="*/ 325000 h 606722"/>
                    <a:gd name="connsiteY2" fmla="*/ 325000 h 606722"/>
                    <a:gd name="connsiteX3" fmla="*/ 325000 h 606722"/>
                    <a:gd name="connsiteY3" fmla="*/ 325000 h 606722"/>
                    <a:gd name="connsiteX4" fmla="*/ 325000 h 606722"/>
                    <a:gd name="connsiteY4" fmla="*/ 325000 h 606722"/>
                    <a:gd name="connsiteX5" fmla="*/ 325000 h 606722"/>
                    <a:gd name="connsiteY5" fmla="*/ 325000 h 606722"/>
                    <a:gd name="connsiteX6" fmla="*/ 325000 h 606722"/>
                    <a:gd name="connsiteY6" fmla="*/ 325000 h 606722"/>
                    <a:gd name="connsiteX7" fmla="*/ 325000 h 606722"/>
                    <a:gd name="connsiteY7" fmla="*/ 325000 h 606722"/>
                    <a:gd name="connsiteX8" fmla="*/ 325000 h 606722"/>
                    <a:gd name="connsiteY8" fmla="*/ 325000 h 606722"/>
                    <a:gd name="connsiteX9" fmla="*/ 325000 h 606722"/>
                    <a:gd name="connsiteY9" fmla="*/ 325000 h 606722"/>
                    <a:gd name="connsiteX10" fmla="*/ 325000 h 606722"/>
                    <a:gd name="connsiteY10" fmla="*/ 325000 h 606722"/>
                    <a:gd name="connsiteX11" fmla="*/ 325000 h 606722"/>
                    <a:gd name="connsiteY11" fmla="*/ 325000 h 606722"/>
                    <a:gd name="connsiteX12" fmla="*/ 325000 h 606722"/>
                    <a:gd name="connsiteY12" fmla="*/ 325000 h 606722"/>
                    <a:gd name="connsiteX13" fmla="*/ 325000 h 606722"/>
                    <a:gd name="connsiteY13" fmla="*/ 325000 h 606722"/>
                    <a:gd name="connsiteX14" fmla="*/ 325000 h 606722"/>
                    <a:gd name="connsiteY14" fmla="*/ 325000 h 606722"/>
                    <a:gd name="connsiteX15" fmla="*/ 325000 h 606722"/>
                    <a:gd name="connsiteY15" fmla="*/ 325000 h 606722"/>
                    <a:gd name="connsiteX16" fmla="*/ 325000 h 606722"/>
                    <a:gd name="connsiteY16" fmla="*/ 325000 h 606722"/>
                    <a:gd name="connsiteX17" fmla="*/ 325000 h 606722"/>
                    <a:gd name="connsiteY17" fmla="*/ 325000 h 606722"/>
                    <a:gd name="connsiteX18" fmla="*/ 325000 h 606722"/>
                    <a:gd name="connsiteY18" fmla="*/ 325000 h 606722"/>
                    <a:gd name="connsiteX19" fmla="*/ 325000 h 606722"/>
                    <a:gd name="connsiteY19" fmla="*/ 325000 h 606722"/>
                    <a:gd name="connsiteX20" fmla="*/ 325000 h 606722"/>
                    <a:gd name="connsiteY20" fmla="*/ 325000 h 606722"/>
                    <a:gd name="connsiteX21" fmla="*/ 325000 h 606722"/>
                    <a:gd name="connsiteY21" fmla="*/ 325000 h 606722"/>
                    <a:gd name="connsiteX22" fmla="*/ 325000 h 606722"/>
                    <a:gd name="connsiteY22" fmla="*/ 325000 h 606722"/>
                    <a:gd name="connsiteX23" fmla="*/ 325000 h 606722"/>
                    <a:gd name="connsiteY23" fmla="*/ 325000 h 606722"/>
                    <a:gd name="connsiteX24" fmla="*/ 325000 h 606722"/>
                    <a:gd name="connsiteY24" fmla="*/ 325000 h 606722"/>
                    <a:gd name="connsiteX25" fmla="*/ 325000 h 606722"/>
                    <a:gd name="connsiteY25" fmla="*/ 325000 h 606722"/>
                    <a:gd name="connsiteX26" fmla="*/ 325000 h 606722"/>
                    <a:gd name="connsiteY26" fmla="*/ 325000 h 606722"/>
                    <a:gd name="connsiteX27" fmla="*/ 325000 h 606722"/>
                    <a:gd name="connsiteY27" fmla="*/ 325000 h 606722"/>
                    <a:gd name="connsiteX28" fmla="*/ 325000 h 606722"/>
                    <a:gd name="connsiteY28" fmla="*/ 325000 h 606722"/>
                    <a:gd name="connsiteX29" fmla="*/ 325000 h 606722"/>
                    <a:gd name="connsiteY29" fmla="*/ 325000 h 606722"/>
                    <a:gd name="connsiteX30" fmla="*/ 325000 h 606722"/>
                    <a:gd name="connsiteY30" fmla="*/ 325000 h 606722"/>
                    <a:gd name="connsiteX31" fmla="*/ 325000 h 606722"/>
                    <a:gd name="connsiteY31" fmla="*/ 325000 h 606722"/>
                    <a:gd name="connsiteX32" fmla="*/ 325000 h 606722"/>
                    <a:gd name="connsiteY32" fmla="*/ 325000 h 606722"/>
                    <a:gd name="connsiteX33" fmla="*/ 325000 h 606722"/>
                    <a:gd name="connsiteY33" fmla="*/ 325000 h 606722"/>
                    <a:gd name="connsiteX34" fmla="*/ 325000 h 606722"/>
                    <a:gd name="connsiteY34" fmla="*/ 325000 h 606722"/>
                    <a:gd name="connsiteX35" fmla="*/ 325000 h 606722"/>
                    <a:gd name="connsiteY35" fmla="*/ 325000 h 606722"/>
                    <a:gd name="connsiteX36" fmla="*/ 325000 h 606722"/>
                    <a:gd name="connsiteY36" fmla="*/ 325000 h 606722"/>
                    <a:gd name="connsiteX37" fmla="*/ 325000 h 606722"/>
                    <a:gd name="connsiteY37" fmla="*/ 325000 h 606722"/>
                    <a:gd name="connsiteX38" fmla="*/ 325000 h 606722"/>
                    <a:gd name="connsiteY38" fmla="*/ 325000 h 606722"/>
                    <a:gd name="connsiteX39" fmla="*/ 325000 h 606722"/>
                    <a:gd name="connsiteY39" fmla="*/ 325000 h 606722"/>
                    <a:gd name="connsiteX40" fmla="*/ 325000 h 606722"/>
                    <a:gd name="connsiteY40" fmla="*/ 325000 h 606722"/>
                    <a:gd name="connsiteX41" fmla="*/ 325000 h 606722"/>
                    <a:gd name="connsiteY41" fmla="*/ 325000 h 606722"/>
                    <a:gd name="connsiteX42" fmla="*/ 325000 h 606722"/>
                    <a:gd name="connsiteY42" fmla="*/ 325000 h 606722"/>
                    <a:gd name="connsiteX43" fmla="*/ 325000 h 606722"/>
                    <a:gd name="connsiteY43" fmla="*/ 325000 h 606722"/>
                    <a:gd name="connsiteX44" fmla="*/ 325000 h 606722"/>
                    <a:gd name="connsiteY44" fmla="*/ 325000 h 606722"/>
                    <a:gd name="connsiteX45" fmla="*/ 325000 h 606722"/>
                    <a:gd name="connsiteY45" fmla="*/ 325000 h 606722"/>
                    <a:gd name="connsiteX46" fmla="*/ 325000 h 606722"/>
                    <a:gd name="connsiteY46" fmla="*/ 325000 h 606722"/>
                    <a:gd name="connsiteX47" fmla="*/ 325000 h 606722"/>
                    <a:gd name="connsiteY47" fmla="*/ 325000 h 606722"/>
                    <a:gd name="connsiteX48" fmla="*/ 325000 h 606722"/>
                    <a:gd name="connsiteY48" fmla="*/ 325000 h 606722"/>
                    <a:gd name="connsiteX49" fmla="*/ 325000 h 606722"/>
                    <a:gd name="connsiteY49" fmla="*/ 325000 h 606722"/>
                    <a:gd name="connsiteX50" fmla="*/ 325000 h 606722"/>
                    <a:gd name="connsiteY50" fmla="*/ 325000 h 606722"/>
                    <a:gd name="connsiteX51" fmla="*/ 325000 h 606722"/>
                    <a:gd name="connsiteY51" fmla="*/ 325000 h 606722"/>
                    <a:gd name="connsiteX52" fmla="*/ 325000 h 606722"/>
                    <a:gd name="connsiteY52" fmla="*/ 325000 h 606722"/>
                    <a:gd name="connsiteX53" fmla="*/ 325000 h 606722"/>
                    <a:gd name="connsiteY53" fmla="*/ 325000 h 606722"/>
                    <a:gd name="connsiteX54" fmla="*/ 325000 h 606722"/>
                    <a:gd name="connsiteY54" fmla="*/ 325000 h 606722"/>
                    <a:gd name="connsiteX55" fmla="*/ 325000 h 606722"/>
                    <a:gd name="connsiteY55" fmla="*/ 325000 h 606722"/>
                    <a:gd name="connsiteX56" fmla="*/ 325000 h 606722"/>
                    <a:gd name="connsiteY56" fmla="*/ 325000 h 606722"/>
                    <a:gd name="connsiteX57" fmla="*/ 325000 h 606722"/>
                    <a:gd name="connsiteY57" fmla="*/ 325000 h 606722"/>
                    <a:gd name="connsiteX58" fmla="*/ 325000 h 606722"/>
                    <a:gd name="connsiteY58" fmla="*/ 325000 h 606722"/>
                    <a:gd name="connsiteX59" fmla="*/ 325000 h 606722"/>
                    <a:gd name="connsiteY59" fmla="*/ 325000 h 606722"/>
                    <a:gd name="connsiteX60" fmla="*/ 325000 h 606722"/>
                    <a:gd name="connsiteY60" fmla="*/ 325000 h 606722"/>
                    <a:gd name="connsiteX61" fmla="*/ 325000 h 606722"/>
                    <a:gd name="connsiteY61" fmla="*/ 325000 h 606722"/>
                    <a:gd name="connsiteX62" fmla="*/ 325000 h 606722"/>
                    <a:gd name="connsiteY62" fmla="*/ 325000 h 606722"/>
                    <a:gd name="connsiteX63" fmla="*/ 325000 h 606722"/>
                    <a:gd name="connsiteY63" fmla="*/ 325000 h 606722"/>
                    <a:gd name="connsiteX64" fmla="*/ 325000 h 606722"/>
                    <a:gd name="connsiteY64" fmla="*/ 325000 h 606722"/>
                    <a:gd name="connsiteX65" fmla="*/ 325000 h 606722"/>
                    <a:gd name="connsiteY65" fmla="*/ 325000 h 606722"/>
                    <a:gd name="connsiteX66" fmla="*/ 325000 h 606722"/>
                    <a:gd name="connsiteY66" fmla="*/ 325000 h 606722"/>
                    <a:gd name="connsiteX67" fmla="*/ 325000 h 606722"/>
                    <a:gd name="connsiteY67" fmla="*/ 32500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607535" h="606604">
                      <a:moveTo>
                        <a:pt x="394900" y="353768"/>
                      </a:moveTo>
                      <a:cubicBezTo>
                        <a:pt x="400507" y="353768"/>
                        <a:pt x="405045" y="358301"/>
                        <a:pt x="405045" y="363900"/>
                      </a:cubicBezTo>
                      <a:lnTo>
                        <a:pt x="405045" y="515616"/>
                      </a:lnTo>
                      <a:cubicBezTo>
                        <a:pt x="405045" y="543435"/>
                        <a:pt x="382353" y="566099"/>
                        <a:pt x="354410" y="566099"/>
                      </a:cubicBezTo>
                      <a:lnTo>
                        <a:pt x="212649" y="566099"/>
                      </a:lnTo>
                      <a:cubicBezTo>
                        <a:pt x="207131" y="566099"/>
                        <a:pt x="202593" y="561566"/>
                        <a:pt x="202593" y="556056"/>
                      </a:cubicBezTo>
                      <a:cubicBezTo>
                        <a:pt x="202593" y="550457"/>
                        <a:pt x="207131" y="545924"/>
                        <a:pt x="212649" y="545924"/>
                      </a:cubicBezTo>
                      <a:lnTo>
                        <a:pt x="354410" y="545924"/>
                      </a:lnTo>
                      <a:cubicBezTo>
                        <a:pt x="371140" y="545924"/>
                        <a:pt x="384845" y="532325"/>
                        <a:pt x="384845" y="515616"/>
                      </a:cubicBezTo>
                      <a:lnTo>
                        <a:pt x="384845" y="363900"/>
                      </a:lnTo>
                      <a:cubicBezTo>
                        <a:pt x="384845" y="358301"/>
                        <a:pt x="389294" y="353768"/>
                        <a:pt x="394900" y="353768"/>
                      </a:cubicBezTo>
                      <a:close/>
                      <a:moveTo>
                        <a:pt x="131640" y="262739"/>
                      </a:moveTo>
                      <a:cubicBezTo>
                        <a:pt x="137236" y="262739"/>
                        <a:pt x="141766" y="267271"/>
                        <a:pt x="141766" y="272870"/>
                      </a:cubicBezTo>
                      <a:lnTo>
                        <a:pt x="141766" y="333565"/>
                      </a:lnTo>
                      <a:cubicBezTo>
                        <a:pt x="141766" y="339075"/>
                        <a:pt x="137236" y="343607"/>
                        <a:pt x="131640" y="343607"/>
                      </a:cubicBezTo>
                      <a:cubicBezTo>
                        <a:pt x="126044" y="343607"/>
                        <a:pt x="121514" y="339075"/>
                        <a:pt x="121514" y="333565"/>
                      </a:cubicBezTo>
                      <a:lnTo>
                        <a:pt x="121514" y="272870"/>
                      </a:lnTo>
                      <a:cubicBezTo>
                        <a:pt x="121514" y="267271"/>
                        <a:pt x="126044" y="262739"/>
                        <a:pt x="131640" y="262739"/>
                      </a:cubicBezTo>
                      <a:close/>
                      <a:moveTo>
                        <a:pt x="489057" y="194973"/>
                      </a:moveTo>
                      <a:cubicBezTo>
                        <a:pt x="492973" y="190974"/>
                        <a:pt x="499381" y="190974"/>
                        <a:pt x="503386" y="194973"/>
                      </a:cubicBezTo>
                      <a:lnTo>
                        <a:pt x="604576" y="296095"/>
                      </a:lnTo>
                      <a:cubicBezTo>
                        <a:pt x="605555" y="296983"/>
                        <a:pt x="606267" y="298138"/>
                        <a:pt x="606801" y="299383"/>
                      </a:cubicBezTo>
                      <a:cubicBezTo>
                        <a:pt x="607780" y="301871"/>
                        <a:pt x="607780" y="304625"/>
                        <a:pt x="606801" y="307113"/>
                      </a:cubicBezTo>
                      <a:cubicBezTo>
                        <a:pt x="606267" y="308357"/>
                        <a:pt x="605555" y="309424"/>
                        <a:pt x="604576" y="310401"/>
                      </a:cubicBezTo>
                      <a:lnTo>
                        <a:pt x="503386" y="411434"/>
                      </a:lnTo>
                      <a:cubicBezTo>
                        <a:pt x="501339" y="413478"/>
                        <a:pt x="498758" y="414455"/>
                        <a:pt x="496177" y="414455"/>
                      </a:cubicBezTo>
                      <a:cubicBezTo>
                        <a:pt x="493596" y="414455"/>
                        <a:pt x="491015" y="413478"/>
                        <a:pt x="489057" y="411434"/>
                      </a:cubicBezTo>
                      <a:cubicBezTo>
                        <a:pt x="485052" y="407524"/>
                        <a:pt x="485052" y="401126"/>
                        <a:pt x="489057" y="397217"/>
                      </a:cubicBezTo>
                      <a:lnTo>
                        <a:pt x="572982" y="313333"/>
                      </a:lnTo>
                      <a:lnTo>
                        <a:pt x="232921" y="313333"/>
                      </a:lnTo>
                      <a:cubicBezTo>
                        <a:pt x="227314" y="313333"/>
                        <a:pt x="222775" y="308802"/>
                        <a:pt x="222775" y="303203"/>
                      </a:cubicBezTo>
                      <a:cubicBezTo>
                        <a:pt x="222775" y="297605"/>
                        <a:pt x="227314" y="293074"/>
                        <a:pt x="232921" y="293074"/>
                      </a:cubicBezTo>
                      <a:lnTo>
                        <a:pt x="572982" y="293074"/>
                      </a:lnTo>
                      <a:lnTo>
                        <a:pt x="489057" y="209279"/>
                      </a:lnTo>
                      <a:cubicBezTo>
                        <a:pt x="485052" y="205281"/>
                        <a:pt x="485052" y="198883"/>
                        <a:pt x="489057" y="194973"/>
                      </a:cubicBezTo>
                      <a:close/>
                      <a:moveTo>
                        <a:pt x="211398" y="40317"/>
                      </a:moveTo>
                      <a:lnTo>
                        <a:pt x="354409" y="40317"/>
                      </a:lnTo>
                      <a:cubicBezTo>
                        <a:pt x="382353" y="40317"/>
                        <a:pt x="405046" y="62981"/>
                        <a:pt x="405046" y="90889"/>
                      </a:cubicBezTo>
                      <a:lnTo>
                        <a:pt x="405046" y="242605"/>
                      </a:lnTo>
                      <a:cubicBezTo>
                        <a:pt x="405046" y="248115"/>
                        <a:pt x="400508" y="252648"/>
                        <a:pt x="394901" y="252648"/>
                      </a:cubicBezTo>
                      <a:cubicBezTo>
                        <a:pt x="389295" y="252648"/>
                        <a:pt x="384845" y="248115"/>
                        <a:pt x="384845" y="242605"/>
                      </a:cubicBezTo>
                      <a:lnTo>
                        <a:pt x="384845" y="90889"/>
                      </a:lnTo>
                      <a:cubicBezTo>
                        <a:pt x="384845" y="74180"/>
                        <a:pt x="371140" y="60581"/>
                        <a:pt x="354409" y="60581"/>
                      </a:cubicBezTo>
                      <a:lnTo>
                        <a:pt x="211398" y="60581"/>
                      </a:lnTo>
                      <a:cubicBezTo>
                        <a:pt x="205791" y="60581"/>
                        <a:pt x="201253" y="56048"/>
                        <a:pt x="201253" y="50449"/>
                      </a:cubicBezTo>
                      <a:cubicBezTo>
                        <a:pt x="201253" y="44850"/>
                        <a:pt x="205791" y="40317"/>
                        <a:pt x="211398" y="40317"/>
                      </a:cubicBezTo>
                      <a:close/>
                      <a:moveTo>
                        <a:pt x="147115" y="20146"/>
                      </a:moveTo>
                      <a:cubicBezTo>
                        <a:pt x="144890" y="20146"/>
                        <a:pt x="142576" y="20590"/>
                        <a:pt x="140084" y="21568"/>
                      </a:cubicBezTo>
                      <a:lnTo>
                        <a:pt x="44232" y="59782"/>
                      </a:lnTo>
                      <a:cubicBezTo>
                        <a:pt x="24919" y="66981"/>
                        <a:pt x="20292" y="73024"/>
                        <a:pt x="20292" y="90887"/>
                      </a:cubicBezTo>
                      <a:lnTo>
                        <a:pt x="20292" y="515689"/>
                      </a:lnTo>
                      <a:cubicBezTo>
                        <a:pt x="20292" y="533464"/>
                        <a:pt x="24919" y="539596"/>
                        <a:pt x="44054" y="546616"/>
                      </a:cubicBezTo>
                      <a:lnTo>
                        <a:pt x="140262" y="585098"/>
                      </a:lnTo>
                      <a:cubicBezTo>
                        <a:pt x="142576" y="585897"/>
                        <a:pt x="144890" y="586431"/>
                        <a:pt x="147115" y="586431"/>
                      </a:cubicBezTo>
                      <a:cubicBezTo>
                        <a:pt x="156015" y="586431"/>
                        <a:pt x="161978" y="578254"/>
                        <a:pt x="161978" y="566257"/>
                      </a:cubicBezTo>
                      <a:lnTo>
                        <a:pt x="161978" y="40319"/>
                      </a:lnTo>
                      <a:cubicBezTo>
                        <a:pt x="161978" y="28233"/>
                        <a:pt x="156015" y="20146"/>
                        <a:pt x="147115" y="20146"/>
                      </a:cubicBezTo>
                      <a:close/>
                      <a:moveTo>
                        <a:pt x="151669" y="315"/>
                      </a:moveTo>
                      <a:cubicBezTo>
                        <a:pt x="169354" y="2727"/>
                        <a:pt x="182270" y="18724"/>
                        <a:pt x="182270" y="40319"/>
                      </a:cubicBezTo>
                      <a:lnTo>
                        <a:pt x="182270" y="566257"/>
                      </a:lnTo>
                      <a:cubicBezTo>
                        <a:pt x="182270" y="589630"/>
                        <a:pt x="167496" y="606604"/>
                        <a:pt x="147115" y="606604"/>
                      </a:cubicBezTo>
                      <a:cubicBezTo>
                        <a:pt x="142487" y="606604"/>
                        <a:pt x="137681" y="605716"/>
                        <a:pt x="132964" y="603938"/>
                      </a:cubicBezTo>
                      <a:lnTo>
                        <a:pt x="36756" y="565457"/>
                      </a:lnTo>
                      <a:cubicBezTo>
                        <a:pt x="10057" y="555592"/>
                        <a:pt x="0" y="542084"/>
                        <a:pt x="0" y="515689"/>
                      </a:cubicBezTo>
                      <a:lnTo>
                        <a:pt x="0" y="90887"/>
                      </a:lnTo>
                      <a:cubicBezTo>
                        <a:pt x="0" y="64492"/>
                        <a:pt x="10057" y="50895"/>
                        <a:pt x="37023" y="40942"/>
                      </a:cubicBezTo>
                      <a:lnTo>
                        <a:pt x="132697" y="2727"/>
                      </a:lnTo>
                      <a:cubicBezTo>
                        <a:pt x="139350" y="217"/>
                        <a:pt x="145774" y="-489"/>
                        <a:pt x="151669" y="31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4" name="ísḷíďe"/>
              <p:cNvSpPr txBox="1"/>
              <p:nvPr/>
            </p:nvSpPr>
            <p:spPr>
              <a:xfrm>
                <a:off x="4613805" y="4095687"/>
                <a:ext cx="1333260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ïṥļidê"/>
              <p:cNvSpPr txBox="1"/>
              <p:nvPr/>
            </p:nvSpPr>
            <p:spPr>
              <a:xfrm>
                <a:off x="4523239" y="5274103"/>
                <a:ext cx="1514392" cy="547392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</a:t>
                </a:r>
                <a:b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排版占位显示</a:t>
                </a:r>
                <a:endPara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îSľîďé"/>
            <p:cNvGrpSpPr/>
            <p:nvPr/>
          </p:nvGrpSpPr>
          <p:grpSpPr>
            <a:xfrm>
              <a:off x="6244259" y="4169428"/>
              <a:ext cx="1514392" cy="1725808"/>
              <a:chOff x="6414005" y="4095687"/>
              <a:chExt cx="1514392" cy="1725808"/>
            </a:xfrm>
          </p:grpSpPr>
          <p:grpSp>
            <p:nvGrpSpPr>
              <p:cNvPr id="28" name="iṧľîḋê"/>
              <p:cNvGrpSpPr/>
              <p:nvPr/>
            </p:nvGrpSpPr>
            <p:grpSpPr>
              <a:xfrm>
                <a:off x="6739153" y="4403955"/>
                <a:ext cx="864096" cy="864096"/>
                <a:chOff x="4900994" y="3861048"/>
                <a:chExt cx="864096" cy="864096"/>
              </a:xfrm>
            </p:grpSpPr>
            <p:sp>
              <p:nvSpPr>
                <p:cNvPr id="31" name="íṣľîďe"/>
                <p:cNvSpPr/>
                <p:nvPr/>
              </p:nvSpPr>
              <p:spPr>
                <a:xfrm>
                  <a:off x="4900994" y="3861048"/>
                  <a:ext cx="864096" cy="864096"/>
                </a:xfrm>
                <a:prstGeom prst="ellipse">
                  <a:avLst/>
                </a:prstGeom>
                <a:solidFill>
                  <a:schemeClr val="bg1">
                    <a:alpha val="10000"/>
                  </a:schemeClr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isḻîḑê"/>
                <p:cNvSpPr>
                  <a:spLocks noChangeAspect="1"/>
                </p:cNvSpPr>
                <p:nvPr/>
              </p:nvSpPr>
              <p:spPr bwMode="auto">
                <a:xfrm>
                  <a:off x="5139110" y="4099455"/>
                  <a:ext cx="387864" cy="387281"/>
                </a:xfrm>
                <a:custGeom>
                  <a:avLst/>
                  <a:gdLst>
                    <a:gd name="T0" fmla="*/ 6794 w 6860"/>
                    <a:gd name="T1" fmla="*/ 3307 h 6860"/>
                    <a:gd name="T2" fmla="*/ 5828 w 6860"/>
                    <a:gd name="T3" fmla="*/ 2341 h 6860"/>
                    <a:gd name="T4" fmla="*/ 5586 w 6860"/>
                    <a:gd name="T5" fmla="*/ 2341 h 6860"/>
                    <a:gd name="T6" fmla="*/ 5586 w 6860"/>
                    <a:gd name="T7" fmla="*/ 2582 h 6860"/>
                    <a:gd name="T8" fmla="*/ 6261 w 6860"/>
                    <a:gd name="T9" fmla="*/ 3257 h 6860"/>
                    <a:gd name="T10" fmla="*/ 3601 w 6860"/>
                    <a:gd name="T11" fmla="*/ 3257 h 6860"/>
                    <a:gd name="T12" fmla="*/ 3601 w 6860"/>
                    <a:gd name="T13" fmla="*/ 600 h 6860"/>
                    <a:gd name="T14" fmla="*/ 4276 w 6860"/>
                    <a:gd name="T15" fmla="*/ 1275 h 6860"/>
                    <a:gd name="T16" fmla="*/ 4517 w 6860"/>
                    <a:gd name="T17" fmla="*/ 1275 h 6860"/>
                    <a:gd name="T18" fmla="*/ 4517 w 6860"/>
                    <a:gd name="T19" fmla="*/ 1033 h 6860"/>
                    <a:gd name="T20" fmla="*/ 3551 w 6860"/>
                    <a:gd name="T21" fmla="*/ 67 h 6860"/>
                    <a:gd name="T22" fmla="*/ 3310 w 6860"/>
                    <a:gd name="T23" fmla="*/ 67 h 6860"/>
                    <a:gd name="T24" fmla="*/ 2343 w 6860"/>
                    <a:gd name="T25" fmla="*/ 1033 h 6860"/>
                    <a:gd name="T26" fmla="*/ 2343 w 6860"/>
                    <a:gd name="T27" fmla="*/ 1275 h 6860"/>
                    <a:gd name="T28" fmla="*/ 2585 w 6860"/>
                    <a:gd name="T29" fmla="*/ 1275 h 6860"/>
                    <a:gd name="T30" fmla="*/ 3260 w 6860"/>
                    <a:gd name="T31" fmla="*/ 600 h 6860"/>
                    <a:gd name="T32" fmla="*/ 3260 w 6860"/>
                    <a:gd name="T33" fmla="*/ 3257 h 6860"/>
                    <a:gd name="T34" fmla="*/ 600 w 6860"/>
                    <a:gd name="T35" fmla="*/ 3257 h 6860"/>
                    <a:gd name="T36" fmla="*/ 1275 w 6860"/>
                    <a:gd name="T37" fmla="*/ 2583 h 6860"/>
                    <a:gd name="T38" fmla="*/ 1275 w 6860"/>
                    <a:gd name="T39" fmla="*/ 2341 h 6860"/>
                    <a:gd name="T40" fmla="*/ 1033 w 6860"/>
                    <a:gd name="T41" fmla="*/ 2341 h 6860"/>
                    <a:gd name="T42" fmla="*/ 67 w 6860"/>
                    <a:gd name="T43" fmla="*/ 3307 h 6860"/>
                    <a:gd name="T44" fmla="*/ 67 w 6860"/>
                    <a:gd name="T45" fmla="*/ 3549 h 6860"/>
                    <a:gd name="T46" fmla="*/ 1033 w 6860"/>
                    <a:gd name="T47" fmla="*/ 4515 h 6860"/>
                    <a:gd name="T48" fmla="*/ 1275 w 6860"/>
                    <a:gd name="T49" fmla="*/ 4515 h 6860"/>
                    <a:gd name="T50" fmla="*/ 1275 w 6860"/>
                    <a:gd name="T51" fmla="*/ 4273 h 6860"/>
                    <a:gd name="T52" fmla="*/ 600 w 6860"/>
                    <a:gd name="T53" fmla="*/ 3599 h 6860"/>
                    <a:gd name="T54" fmla="*/ 3260 w 6860"/>
                    <a:gd name="T55" fmla="*/ 3599 h 6860"/>
                    <a:gd name="T56" fmla="*/ 3260 w 6860"/>
                    <a:gd name="T57" fmla="*/ 6261 h 6860"/>
                    <a:gd name="T58" fmla="*/ 2585 w 6860"/>
                    <a:gd name="T59" fmla="*/ 5586 h 6860"/>
                    <a:gd name="T60" fmla="*/ 2344 w 6860"/>
                    <a:gd name="T61" fmla="*/ 5586 h 6860"/>
                    <a:gd name="T62" fmla="*/ 2344 w 6860"/>
                    <a:gd name="T63" fmla="*/ 5827 h 6860"/>
                    <a:gd name="T64" fmla="*/ 3310 w 6860"/>
                    <a:gd name="T65" fmla="*/ 6794 h 6860"/>
                    <a:gd name="T66" fmla="*/ 3551 w 6860"/>
                    <a:gd name="T67" fmla="*/ 6794 h 6860"/>
                    <a:gd name="T68" fmla="*/ 4517 w 6860"/>
                    <a:gd name="T69" fmla="*/ 5828 h 6860"/>
                    <a:gd name="T70" fmla="*/ 4517 w 6860"/>
                    <a:gd name="T71" fmla="*/ 5586 h 6860"/>
                    <a:gd name="T72" fmla="*/ 4276 w 6860"/>
                    <a:gd name="T73" fmla="*/ 5586 h 6860"/>
                    <a:gd name="T74" fmla="*/ 3601 w 6860"/>
                    <a:gd name="T75" fmla="*/ 6261 h 6860"/>
                    <a:gd name="T76" fmla="*/ 3601 w 6860"/>
                    <a:gd name="T77" fmla="*/ 3599 h 6860"/>
                    <a:gd name="T78" fmla="*/ 6261 w 6860"/>
                    <a:gd name="T79" fmla="*/ 3599 h 6860"/>
                    <a:gd name="T80" fmla="*/ 5586 w 6860"/>
                    <a:gd name="T81" fmla="*/ 4273 h 6860"/>
                    <a:gd name="T82" fmla="*/ 5586 w 6860"/>
                    <a:gd name="T83" fmla="*/ 4515 h 6860"/>
                    <a:gd name="T84" fmla="*/ 5828 w 6860"/>
                    <a:gd name="T85" fmla="*/ 4515 h 6860"/>
                    <a:gd name="T86" fmla="*/ 6794 w 6860"/>
                    <a:gd name="T87" fmla="*/ 3549 h 6860"/>
                    <a:gd name="T88" fmla="*/ 6794 w 6860"/>
                    <a:gd name="T89" fmla="*/ 3307 h 68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860" h="6860">
                      <a:moveTo>
                        <a:pt x="6794" y="3307"/>
                      </a:moveTo>
                      <a:lnTo>
                        <a:pt x="5828" y="2341"/>
                      </a:lnTo>
                      <a:cubicBezTo>
                        <a:pt x="5761" y="2274"/>
                        <a:pt x="5653" y="2274"/>
                        <a:pt x="5586" y="2341"/>
                      </a:cubicBezTo>
                      <a:cubicBezTo>
                        <a:pt x="5519" y="2408"/>
                        <a:pt x="5519" y="2516"/>
                        <a:pt x="5586" y="2582"/>
                      </a:cubicBezTo>
                      <a:lnTo>
                        <a:pt x="6261" y="3257"/>
                      </a:lnTo>
                      <a:lnTo>
                        <a:pt x="3601" y="3257"/>
                      </a:lnTo>
                      <a:lnTo>
                        <a:pt x="3601" y="600"/>
                      </a:lnTo>
                      <a:lnTo>
                        <a:pt x="4276" y="1275"/>
                      </a:lnTo>
                      <a:cubicBezTo>
                        <a:pt x="4343" y="1342"/>
                        <a:pt x="4450" y="1342"/>
                        <a:pt x="4517" y="1275"/>
                      </a:cubicBezTo>
                      <a:cubicBezTo>
                        <a:pt x="4584" y="1208"/>
                        <a:pt x="4584" y="1100"/>
                        <a:pt x="4517" y="1033"/>
                      </a:cubicBezTo>
                      <a:lnTo>
                        <a:pt x="3551" y="67"/>
                      </a:lnTo>
                      <a:cubicBezTo>
                        <a:pt x="3484" y="0"/>
                        <a:pt x="3376" y="0"/>
                        <a:pt x="3310" y="67"/>
                      </a:cubicBezTo>
                      <a:lnTo>
                        <a:pt x="2343" y="1033"/>
                      </a:lnTo>
                      <a:cubicBezTo>
                        <a:pt x="2277" y="1100"/>
                        <a:pt x="2277" y="1208"/>
                        <a:pt x="2343" y="1275"/>
                      </a:cubicBezTo>
                      <a:cubicBezTo>
                        <a:pt x="2410" y="1342"/>
                        <a:pt x="2518" y="1342"/>
                        <a:pt x="2585" y="1275"/>
                      </a:cubicBezTo>
                      <a:lnTo>
                        <a:pt x="3260" y="600"/>
                      </a:lnTo>
                      <a:lnTo>
                        <a:pt x="3260" y="3257"/>
                      </a:lnTo>
                      <a:lnTo>
                        <a:pt x="600" y="3257"/>
                      </a:lnTo>
                      <a:lnTo>
                        <a:pt x="1275" y="2583"/>
                      </a:lnTo>
                      <a:cubicBezTo>
                        <a:pt x="1342" y="2516"/>
                        <a:pt x="1342" y="2408"/>
                        <a:pt x="1275" y="2341"/>
                      </a:cubicBezTo>
                      <a:cubicBezTo>
                        <a:pt x="1208" y="2274"/>
                        <a:pt x="1100" y="2274"/>
                        <a:pt x="1033" y="2341"/>
                      </a:cubicBezTo>
                      <a:lnTo>
                        <a:pt x="67" y="3307"/>
                      </a:lnTo>
                      <a:cubicBezTo>
                        <a:pt x="0" y="3374"/>
                        <a:pt x="0" y="3482"/>
                        <a:pt x="67" y="3549"/>
                      </a:cubicBezTo>
                      <a:lnTo>
                        <a:pt x="1033" y="4515"/>
                      </a:lnTo>
                      <a:cubicBezTo>
                        <a:pt x="1100" y="4582"/>
                        <a:pt x="1208" y="4582"/>
                        <a:pt x="1275" y="4515"/>
                      </a:cubicBezTo>
                      <a:cubicBezTo>
                        <a:pt x="1342" y="4448"/>
                        <a:pt x="1342" y="4340"/>
                        <a:pt x="1275" y="4273"/>
                      </a:cubicBezTo>
                      <a:lnTo>
                        <a:pt x="600" y="3599"/>
                      </a:lnTo>
                      <a:lnTo>
                        <a:pt x="3260" y="3599"/>
                      </a:lnTo>
                      <a:lnTo>
                        <a:pt x="3260" y="6261"/>
                      </a:lnTo>
                      <a:lnTo>
                        <a:pt x="2585" y="5586"/>
                      </a:lnTo>
                      <a:cubicBezTo>
                        <a:pt x="2518" y="5519"/>
                        <a:pt x="2410" y="5519"/>
                        <a:pt x="2344" y="5586"/>
                      </a:cubicBezTo>
                      <a:cubicBezTo>
                        <a:pt x="2277" y="5653"/>
                        <a:pt x="2277" y="5761"/>
                        <a:pt x="2344" y="5827"/>
                      </a:cubicBezTo>
                      <a:lnTo>
                        <a:pt x="3310" y="6794"/>
                      </a:lnTo>
                      <a:cubicBezTo>
                        <a:pt x="3376" y="6860"/>
                        <a:pt x="3484" y="6860"/>
                        <a:pt x="3551" y="6794"/>
                      </a:cubicBezTo>
                      <a:lnTo>
                        <a:pt x="4517" y="5828"/>
                      </a:lnTo>
                      <a:cubicBezTo>
                        <a:pt x="4584" y="5761"/>
                        <a:pt x="4584" y="5653"/>
                        <a:pt x="4517" y="5586"/>
                      </a:cubicBezTo>
                      <a:cubicBezTo>
                        <a:pt x="4451" y="5519"/>
                        <a:pt x="4343" y="5519"/>
                        <a:pt x="4276" y="5586"/>
                      </a:cubicBezTo>
                      <a:lnTo>
                        <a:pt x="3601" y="6261"/>
                      </a:lnTo>
                      <a:lnTo>
                        <a:pt x="3601" y="3599"/>
                      </a:lnTo>
                      <a:lnTo>
                        <a:pt x="6261" y="3599"/>
                      </a:lnTo>
                      <a:lnTo>
                        <a:pt x="5586" y="4273"/>
                      </a:lnTo>
                      <a:cubicBezTo>
                        <a:pt x="5519" y="4340"/>
                        <a:pt x="5519" y="4448"/>
                        <a:pt x="5586" y="4515"/>
                      </a:cubicBezTo>
                      <a:cubicBezTo>
                        <a:pt x="5653" y="4582"/>
                        <a:pt x="5761" y="4582"/>
                        <a:pt x="5828" y="4515"/>
                      </a:cubicBezTo>
                      <a:lnTo>
                        <a:pt x="6794" y="3549"/>
                      </a:lnTo>
                      <a:cubicBezTo>
                        <a:pt x="6860" y="3482"/>
                        <a:pt x="6860" y="3374"/>
                        <a:pt x="6794" y="330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9" name="işḷiḓè"/>
              <p:cNvSpPr txBox="1"/>
              <p:nvPr/>
            </p:nvSpPr>
            <p:spPr>
              <a:xfrm>
                <a:off x="6504571" y="4095687"/>
                <a:ext cx="1333260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îṡ1ïḑè"/>
              <p:cNvSpPr txBox="1"/>
              <p:nvPr/>
            </p:nvSpPr>
            <p:spPr>
              <a:xfrm>
                <a:off x="6414005" y="5274103"/>
                <a:ext cx="1514392" cy="547392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</a:t>
                </a:r>
                <a:b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排版占位显示</a:t>
                </a:r>
                <a:endPara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iś1îḑê"/>
            <p:cNvGrpSpPr/>
            <p:nvPr/>
          </p:nvGrpSpPr>
          <p:grpSpPr>
            <a:xfrm>
              <a:off x="8078443" y="4169428"/>
              <a:ext cx="1514392" cy="1725808"/>
              <a:chOff x="8304771" y="4095687"/>
              <a:chExt cx="1514392" cy="1725808"/>
            </a:xfrm>
          </p:grpSpPr>
          <p:grpSp>
            <p:nvGrpSpPr>
              <p:cNvPr id="23" name="î$ľíḓè"/>
              <p:cNvGrpSpPr/>
              <p:nvPr/>
            </p:nvGrpSpPr>
            <p:grpSpPr>
              <a:xfrm>
                <a:off x="8629920" y="4403955"/>
                <a:ext cx="864096" cy="864096"/>
                <a:chOff x="6499292" y="3861048"/>
                <a:chExt cx="864096" cy="864096"/>
              </a:xfrm>
            </p:grpSpPr>
            <p:sp>
              <p:nvSpPr>
                <p:cNvPr id="26" name="iśľidè"/>
                <p:cNvSpPr/>
                <p:nvPr/>
              </p:nvSpPr>
              <p:spPr>
                <a:xfrm>
                  <a:off x="6499292" y="3861048"/>
                  <a:ext cx="864096" cy="864096"/>
                </a:xfrm>
                <a:prstGeom prst="ellipse">
                  <a:avLst/>
                </a:prstGeom>
                <a:solidFill>
                  <a:schemeClr val="bg1">
                    <a:alpha val="10000"/>
                  </a:schemeClr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îśḷïďê"/>
                <p:cNvSpPr>
                  <a:spLocks noChangeAspect="1"/>
                </p:cNvSpPr>
                <p:nvPr/>
              </p:nvSpPr>
              <p:spPr bwMode="auto">
                <a:xfrm>
                  <a:off x="6737408" y="4150294"/>
                  <a:ext cx="387864" cy="285604"/>
                </a:xfrm>
                <a:custGeom>
                  <a:avLst/>
                  <a:gdLst>
                    <a:gd name="T0" fmla="*/ 3344 w 5590"/>
                    <a:gd name="T1" fmla="*/ 549 h 4122"/>
                    <a:gd name="T2" fmla="*/ 2246 w 5590"/>
                    <a:gd name="T3" fmla="*/ 549 h 4122"/>
                    <a:gd name="T4" fmla="*/ 2795 w 5590"/>
                    <a:gd name="T5" fmla="*/ 240 h 4122"/>
                    <a:gd name="T6" fmla="*/ 2795 w 5590"/>
                    <a:gd name="T7" fmla="*/ 859 h 4122"/>
                    <a:gd name="T8" fmla="*/ 2795 w 5590"/>
                    <a:gd name="T9" fmla="*/ 240 h 4122"/>
                    <a:gd name="T10" fmla="*/ 5470 w 5590"/>
                    <a:gd name="T11" fmla="*/ 4122 h 4122"/>
                    <a:gd name="T12" fmla="*/ 0 w 5590"/>
                    <a:gd name="T13" fmla="*/ 4002 h 4122"/>
                    <a:gd name="T14" fmla="*/ 5470 w 5590"/>
                    <a:gd name="T15" fmla="*/ 3882 h 4122"/>
                    <a:gd name="T16" fmla="*/ 917 w 5590"/>
                    <a:gd name="T17" fmla="*/ 1194 h 4122"/>
                    <a:gd name="T18" fmla="*/ 1144 w 5590"/>
                    <a:gd name="T19" fmla="*/ 1115 h 4122"/>
                    <a:gd name="T20" fmla="*/ 4344 w 5590"/>
                    <a:gd name="T21" fmla="*/ 1411 h 4122"/>
                    <a:gd name="T22" fmla="*/ 4599 w 5590"/>
                    <a:gd name="T23" fmla="*/ 1041 h 4122"/>
                    <a:gd name="T24" fmla="*/ 4544 w 5590"/>
                    <a:gd name="T25" fmla="*/ 1568 h 4122"/>
                    <a:gd name="T26" fmla="*/ 4487 w 5590"/>
                    <a:gd name="T27" fmla="*/ 1637 h 4122"/>
                    <a:gd name="T28" fmla="*/ 4429 w 5590"/>
                    <a:gd name="T29" fmla="*/ 1651 h 4122"/>
                    <a:gd name="T30" fmla="*/ 1165 w 5590"/>
                    <a:gd name="T31" fmla="*/ 1651 h 4122"/>
                    <a:gd name="T32" fmla="*/ 1106 w 5590"/>
                    <a:gd name="T33" fmla="*/ 1638 h 4122"/>
                    <a:gd name="T34" fmla="*/ 1054 w 5590"/>
                    <a:gd name="T35" fmla="*/ 1585 h 4122"/>
                    <a:gd name="T36" fmla="*/ 917 w 5590"/>
                    <a:gd name="T37" fmla="*/ 1194 h 4122"/>
                    <a:gd name="T38" fmla="*/ 1539 w 5590"/>
                    <a:gd name="T39" fmla="*/ 3355 h 4122"/>
                    <a:gd name="T40" fmla="*/ 2675 w 5590"/>
                    <a:gd name="T41" fmla="*/ 1947 h 4122"/>
                    <a:gd name="T42" fmla="*/ 2915 w 5590"/>
                    <a:gd name="T43" fmla="*/ 1947 h 4122"/>
                    <a:gd name="T44" fmla="*/ 4051 w 5590"/>
                    <a:gd name="T45" fmla="*/ 3355 h 4122"/>
                    <a:gd name="T46" fmla="*/ 3301 w 5590"/>
                    <a:gd name="T47" fmla="*/ 3198 h 4122"/>
                    <a:gd name="T48" fmla="*/ 3301 w 5590"/>
                    <a:gd name="T49" fmla="*/ 2958 h 4122"/>
                    <a:gd name="T50" fmla="*/ 4104 w 5590"/>
                    <a:gd name="T51" fmla="*/ 2960 h 4122"/>
                    <a:gd name="T52" fmla="*/ 4187 w 5590"/>
                    <a:gd name="T53" fmla="*/ 3019 h 4122"/>
                    <a:gd name="T54" fmla="*/ 4332 w 5590"/>
                    <a:gd name="T55" fmla="*/ 3433 h 4122"/>
                    <a:gd name="T56" fmla="*/ 4338 w 5590"/>
                    <a:gd name="T57" fmla="*/ 3497 h 4122"/>
                    <a:gd name="T58" fmla="*/ 4279 w 5590"/>
                    <a:gd name="T59" fmla="*/ 3580 h 4122"/>
                    <a:gd name="T60" fmla="*/ 4217 w 5590"/>
                    <a:gd name="T61" fmla="*/ 3595 h 4122"/>
                    <a:gd name="T62" fmla="*/ 2793 w 5590"/>
                    <a:gd name="T63" fmla="*/ 3595 h 4122"/>
                    <a:gd name="T64" fmla="*/ 1370 w 5590"/>
                    <a:gd name="T65" fmla="*/ 3595 h 4122"/>
                    <a:gd name="T66" fmla="*/ 1250 w 5590"/>
                    <a:gd name="T67" fmla="*/ 3475 h 4122"/>
                    <a:gd name="T68" fmla="*/ 1393 w 5590"/>
                    <a:gd name="T69" fmla="*/ 3041 h 4122"/>
                    <a:gd name="T70" fmla="*/ 1438 w 5590"/>
                    <a:gd name="T71" fmla="*/ 2980 h 4122"/>
                    <a:gd name="T72" fmla="*/ 1510 w 5590"/>
                    <a:gd name="T73" fmla="*/ 2958 h 4122"/>
                    <a:gd name="T74" fmla="*/ 2409 w 5590"/>
                    <a:gd name="T75" fmla="*/ 3078 h 4122"/>
                    <a:gd name="T76" fmla="*/ 1593 w 5590"/>
                    <a:gd name="T77" fmla="*/ 3198 h 4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590" h="4122">
                      <a:moveTo>
                        <a:pt x="2795" y="1099"/>
                      </a:moveTo>
                      <a:cubicBezTo>
                        <a:pt x="3098" y="1099"/>
                        <a:pt x="3344" y="852"/>
                        <a:pt x="3344" y="549"/>
                      </a:cubicBezTo>
                      <a:cubicBezTo>
                        <a:pt x="3344" y="246"/>
                        <a:pt x="3098" y="0"/>
                        <a:pt x="2795" y="0"/>
                      </a:cubicBezTo>
                      <a:cubicBezTo>
                        <a:pt x="2492" y="0"/>
                        <a:pt x="2246" y="246"/>
                        <a:pt x="2246" y="549"/>
                      </a:cubicBezTo>
                      <a:cubicBezTo>
                        <a:pt x="2246" y="852"/>
                        <a:pt x="2492" y="1099"/>
                        <a:pt x="2795" y="1099"/>
                      </a:cubicBezTo>
                      <a:close/>
                      <a:moveTo>
                        <a:pt x="2795" y="240"/>
                      </a:moveTo>
                      <a:cubicBezTo>
                        <a:pt x="2966" y="240"/>
                        <a:pt x="3104" y="379"/>
                        <a:pt x="3104" y="549"/>
                      </a:cubicBezTo>
                      <a:cubicBezTo>
                        <a:pt x="3104" y="720"/>
                        <a:pt x="2966" y="859"/>
                        <a:pt x="2795" y="859"/>
                      </a:cubicBezTo>
                      <a:cubicBezTo>
                        <a:pt x="2624" y="859"/>
                        <a:pt x="2486" y="720"/>
                        <a:pt x="2486" y="549"/>
                      </a:cubicBezTo>
                      <a:cubicBezTo>
                        <a:pt x="2486" y="379"/>
                        <a:pt x="2625" y="240"/>
                        <a:pt x="2795" y="240"/>
                      </a:cubicBezTo>
                      <a:close/>
                      <a:moveTo>
                        <a:pt x="5590" y="4002"/>
                      </a:moveTo>
                      <a:cubicBezTo>
                        <a:pt x="5590" y="4068"/>
                        <a:pt x="5536" y="4122"/>
                        <a:pt x="5470" y="4122"/>
                      </a:cubicBezTo>
                      <a:lnTo>
                        <a:pt x="120" y="4122"/>
                      </a:lnTo>
                      <a:cubicBezTo>
                        <a:pt x="54" y="4122"/>
                        <a:pt x="0" y="4068"/>
                        <a:pt x="0" y="4002"/>
                      </a:cubicBezTo>
                      <a:cubicBezTo>
                        <a:pt x="0" y="3936"/>
                        <a:pt x="54" y="3882"/>
                        <a:pt x="120" y="3882"/>
                      </a:cubicBezTo>
                      <a:lnTo>
                        <a:pt x="5470" y="3882"/>
                      </a:lnTo>
                      <a:cubicBezTo>
                        <a:pt x="5536" y="3882"/>
                        <a:pt x="5590" y="3936"/>
                        <a:pt x="5590" y="4002"/>
                      </a:cubicBezTo>
                      <a:close/>
                      <a:moveTo>
                        <a:pt x="917" y="1194"/>
                      </a:moveTo>
                      <a:cubicBezTo>
                        <a:pt x="896" y="1131"/>
                        <a:pt x="929" y="1063"/>
                        <a:pt x="992" y="1041"/>
                      </a:cubicBezTo>
                      <a:cubicBezTo>
                        <a:pt x="1054" y="1020"/>
                        <a:pt x="1123" y="1053"/>
                        <a:pt x="1144" y="1115"/>
                      </a:cubicBezTo>
                      <a:lnTo>
                        <a:pt x="1246" y="1411"/>
                      </a:lnTo>
                      <a:lnTo>
                        <a:pt x="4344" y="1411"/>
                      </a:lnTo>
                      <a:lnTo>
                        <a:pt x="4446" y="1115"/>
                      </a:lnTo>
                      <a:cubicBezTo>
                        <a:pt x="4468" y="1053"/>
                        <a:pt x="4536" y="1020"/>
                        <a:pt x="4599" y="1041"/>
                      </a:cubicBezTo>
                      <a:cubicBezTo>
                        <a:pt x="4661" y="1063"/>
                        <a:pt x="4694" y="1131"/>
                        <a:pt x="4673" y="1194"/>
                      </a:cubicBezTo>
                      <a:lnTo>
                        <a:pt x="4544" y="1568"/>
                      </a:lnTo>
                      <a:cubicBezTo>
                        <a:pt x="4542" y="1574"/>
                        <a:pt x="4539" y="1580"/>
                        <a:pt x="4536" y="1586"/>
                      </a:cubicBezTo>
                      <a:cubicBezTo>
                        <a:pt x="4525" y="1608"/>
                        <a:pt x="4508" y="1625"/>
                        <a:pt x="4487" y="1637"/>
                      </a:cubicBezTo>
                      <a:cubicBezTo>
                        <a:pt x="4480" y="1640"/>
                        <a:pt x="4473" y="1644"/>
                        <a:pt x="4465" y="1646"/>
                      </a:cubicBezTo>
                      <a:cubicBezTo>
                        <a:pt x="4454" y="1650"/>
                        <a:pt x="4442" y="1651"/>
                        <a:pt x="4429" y="1651"/>
                      </a:cubicBezTo>
                      <a:cubicBezTo>
                        <a:pt x="4428" y="1651"/>
                        <a:pt x="4427" y="1651"/>
                        <a:pt x="4426" y="1651"/>
                      </a:cubicBezTo>
                      <a:lnTo>
                        <a:pt x="1165" y="1651"/>
                      </a:lnTo>
                      <a:cubicBezTo>
                        <a:pt x="1150" y="1652"/>
                        <a:pt x="1136" y="1650"/>
                        <a:pt x="1123" y="1645"/>
                      </a:cubicBezTo>
                      <a:cubicBezTo>
                        <a:pt x="1117" y="1643"/>
                        <a:pt x="1112" y="1641"/>
                        <a:pt x="1106" y="1638"/>
                      </a:cubicBezTo>
                      <a:cubicBezTo>
                        <a:pt x="1106" y="1638"/>
                        <a:pt x="1106" y="1638"/>
                        <a:pt x="1106" y="1638"/>
                      </a:cubicBezTo>
                      <a:cubicBezTo>
                        <a:pt x="1084" y="1627"/>
                        <a:pt x="1065" y="1609"/>
                        <a:pt x="1054" y="1585"/>
                      </a:cubicBezTo>
                      <a:cubicBezTo>
                        <a:pt x="1051" y="1580"/>
                        <a:pt x="1048" y="1574"/>
                        <a:pt x="1047" y="1568"/>
                      </a:cubicBezTo>
                      <a:lnTo>
                        <a:pt x="917" y="1194"/>
                      </a:lnTo>
                      <a:close/>
                      <a:moveTo>
                        <a:pt x="1593" y="3198"/>
                      </a:moveTo>
                      <a:lnTo>
                        <a:pt x="1539" y="3355"/>
                      </a:lnTo>
                      <a:lnTo>
                        <a:pt x="2675" y="3355"/>
                      </a:lnTo>
                      <a:lnTo>
                        <a:pt x="2675" y="1947"/>
                      </a:lnTo>
                      <a:cubicBezTo>
                        <a:pt x="2675" y="1881"/>
                        <a:pt x="2729" y="1827"/>
                        <a:pt x="2795" y="1827"/>
                      </a:cubicBezTo>
                      <a:cubicBezTo>
                        <a:pt x="2861" y="1827"/>
                        <a:pt x="2915" y="1881"/>
                        <a:pt x="2915" y="1947"/>
                      </a:cubicBezTo>
                      <a:lnTo>
                        <a:pt x="2915" y="3355"/>
                      </a:lnTo>
                      <a:lnTo>
                        <a:pt x="4051" y="3355"/>
                      </a:lnTo>
                      <a:lnTo>
                        <a:pt x="3997" y="3198"/>
                      </a:lnTo>
                      <a:lnTo>
                        <a:pt x="3301" y="3198"/>
                      </a:lnTo>
                      <a:cubicBezTo>
                        <a:pt x="3235" y="3198"/>
                        <a:pt x="3181" y="3144"/>
                        <a:pt x="3181" y="3078"/>
                      </a:cubicBezTo>
                      <a:cubicBezTo>
                        <a:pt x="3181" y="3011"/>
                        <a:pt x="3235" y="2958"/>
                        <a:pt x="3301" y="2958"/>
                      </a:cubicBezTo>
                      <a:lnTo>
                        <a:pt x="4080" y="2958"/>
                      </a:lnTo>
                      <a:cubicBezTo>
                        <a:pt x="4088" y="2957"/>
                        <a:pt x="4096" y="2958"/>
                        <a:pt x="4104" y="2960"/>
                      </a:cubicBezTo>
                      <a:cubicBezTo>
                        <a:pt x="4122" y="2963"/>
                        <a:pt x="4138" y="2970"/>
                        <a:pt x="4151" y="2979"/>
                      </a:cubicBezTo>
                      <a:cubicBezTo>
                        <a:pt x="4166" y="2989"/>
                        <a:pt x="4178" y="3003"/>
                        <a:pt x="4187" y="3019"/>
                      </a:cubicBezTo>
                      <a:cubicBezTo>
                        <a:pt x="4191" y="3026"/>
                        <a:pt x="4194" y="3033"/>
                        <a:pt x="4197" y="3041"/>
                      </a:cubicBezTo>
                      <a:lnTo>
                        <a:pt x="4332" y="3433"/>
                      </a:lnTo>
                      <a:cubicBezTo>
                        <a:pt x="4335" y="3440"/>
                        <a:pt x="4337" y="3448"/>
                        <a:pt x="4338" y="3455"/>
                      </a:cubicBezTo>
                      <a:cubicBezTo>
                        <a:pt x="4340" y="3469"/>
                        <a:pt x="4340" y="3483"/>
                        <a:pt x="4338" y="3497"/>
                      </a:cubicBezTo>
                      <a:cubicBezTo>
                        <a:pt x="4335" y="3514"/>
                        <a:pt x="4327" y="3531"/>
                        <a:pt x="4317" y="3545"/>
                      </a:cubicBezTo>
                      <a:cubicBezTo>
                        <a:pt x="4307" y="3559"/>
                        <a:pt x="4294" y="3571"/>
                        <a:pt x="4279" y="3580"/>
                      </a:cubicBezTo>
                      <a:cubicBezTo>
                        <a:pt x="4267" y="3586"/>
                        <a:pt x="4253" y="3591"/>
                        <a:pt x="4239" y="3594"/>
                      </a:cubicBezTo>
                      <a:cubicBezTo>
                        <a:pt x="4232" y="3595"/>
                        <a:pt x="4224" y="3595"/>
                        <a:pt x="4217" y="3595"/>
                      </a:cubicBezTo>
                      <a:lnTo>
                        <a:pt x="2798" y="3595"/>
                      </a:lnTo>
                      <a:cubicBezTo>
                        <a:pt x="2796" y="3595"/>
                        <a:pt x="2794" y="3595"/>
                        <a:pt x="2793" y="3595"/>
                      </a:cubicBezTo>
                      <a:lnTo>
                        <a:pt x="1373" y="3595"/>
                      </a:lnTo>
                      <a:cubicBezTo>
                        <a:pt x="1372" y="3595"/>
                        <a:pt x="1371" y="3595"/>
                        <a:pt x="1370" y="3595"/>
                      </a:cubicBezTo>
                      <a:cubicBezTo>
                        <a:pt x="1365" y="3595"/>
                        <a:pt x="1359" y="3595"/>
                        <a:pt x="1354" y="3594"/>
                      </a:cubicBezTo>
                      <a:cubicBezTo>
                        <a:pt x="1295" y="3586"/>
                        <a:pt x="1250" y="3536"/>
                        <a:pt x="1250" y="3475"/>
                      </a:cubicBezTo>
                      <a:cubicBezTo>
                        <a:pt x="1250" y="3460"/>
                        <a:pt x="1253" y="3445"/>
                        <a:pt x="1258" y="3432"/>
                      </a:cubicBezTo>
                      <a:lnTo>
                        <a:pt x="1393" y="3041"/>
                      </a:lnTo>
                      <a:cubicBezTo>
                        <a:pt x="1396" y="3033"/>
                        <a:pt x="1399" y="3026"/>
                        <a:pt x="1403" y="3019"/>
                      </a:cubicBezTo>
                      <a:cubicBezTo>
                        <a:pt x="1412" y="3003"/>
                        <a:pt x="1424" y="2990"/>
                        <a:pt x="1438" y="2980"/>
                      </a:cubicBezTo>
                      <a:cubicBezTo>
                        <a:pt x="1452" y="2970"/>
                        <a:pt x="1468" y="2963"/>
                        <a:pt x="1486" y="2960"/>
                      </a:cubicBezTo>
                      <a:cubicBezTo>
                        <a:pt x="1494" y="2958"/>
                        <a:pt x="1502" y="2957"/>
                        <a:pt x="1510" y="2958"/>
                      </a:cubicBezTo>
                      <a:lnTo>
                        <a:pt x="2289" y="2958"/>
                      </a:lnTo>
                      <a:cubicBezTo>
                        <a:pt x="2355" y="2958"/>
                        <a:pt x="2409" y="3011"/>
                        <a:pt x="2409" y="3078"/>
                      </a:cubicBezTo>
                      <a:cubicBezTo>
                        <a:pt x="2409" y="3144"/>
                        <a:pt x="2355" y="3198"/>
                        <a:pt x="2289" y="3198"/>
                      </a:cubicBezTo>
                      <a:lnTo>
                        <a:pt x="1593" y="319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4" name="îṣľiďê"/>
              <p:cNvSpPr txBox="1"/>
              <p:nvPr/>
            </p:nvSpPr>
            <p:spPr>
              <a:xfrm>
                <a:off x="8395337" y="4095687"/>
                <a:ext cx="1333260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ïşļïḋê"/>
              <p:cNvSpPr txBox="1"/>
              <p:nvPr/>
            </p:nvSpPr>
            <p:spPr>
              <a:xfrm>
                <a:off x="8304771" y="5274103"/>
                <a:ext cx="1514392" cy="547392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</a:t>
                </a:r>
                <a:b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排版占位显示</a:t>
                </a:r>
                <a:endPara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3" name="ïSlíďé"/>
            <p:cNvGrpSpPr/>
            <p:nvPr/>
          </p:nvGrpSpPr>
          <p:grpSpPr>
            <a:xfrm>
              <a:off x="9912629" y="4169428"/>
              <a:ext cx="1514392" cy="1725808"/>
              <a:chOff x="8304771" y="4095687"/>
              <a:chExt cx="1514392" cy="1725808"/>
            </a:xfrm>
          </p:grpSpPr>
          <p:grpSp>
            <p:nvGrpSpPr>
              <p:cNvPr id="18" name="i$1ïḋè"/>
              <p:cNvGrpSpPr/>
              <p:nvPr/>
            </p:nvGrpSpPr>
            <p:grpSpPr>
              <a:xfrm>
                <a:off x="8629920" y="4403955"/>
                <a:ext cx="864096" cy="864096"/>
                <a:chOff x="6499292" y="3861048"/>
                <a:chExt cx="864096" cy="864096"/>
              </a:xfrm>
            </p:grpSpPr>
            <p:sp>
              <p:nvSpPr>
                <p:cNvPr id="21" name="íšḷiḋé"/>
                <p:cNvSpPr/>
                <p:nvPr/>
              </p:nvSpPr>
              <p:spPr>
                <a:xfrm>
                  <a:off x="6499292" y="3861048"/>
                  <a:ext cx="864096" cy="864096"/>
                </a:xfrm>
                <a:prstGeom prst="ellipse">
                  <a:avLst/>
                </a:prstGeom>
                <a:solidFill>
                  <a:schemeClr val="bg1">
                    <a:alpha val="10000"/>
                  </a:schemeClr>
                </a:solidFill>
                <a:ln w="31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hemeClr val="dk2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dk2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ïṩ1iḍé"/>
                <p:cNvSpPr>
                  <a:spLocks noChangeAspect="1"/>
                </p:cNvSpPr>
                <p:nvPr/>
              </p:nvSpPr>
              <p:spPr bwMode="auto">
                <a:xfrm>
                  <a:off x="6762900" y="4099164"/>
                  <a:ext cx="336880" cy="387864"/>
                </a:xfrm>
                <a:custGeom>
                  <a:avLst/>
                  <a:gdLst>
                    <a:gd name="T0" fmla="*/ 5699 w 5931"/>
                    <a:gd name="T1" fmla="*/ 3199 h 6838"/>
                    <a:gd name="T2" fmla="*/ 5298 w 5931"/>
                    <a:gd name="T3" fmla="*/ 3024 h 6838"/>
                    <a:gd name="T4" fmla="*/ 5130 w 5931"/>
                    <a:gd name="T5" fmla="*/ 2630 h 6838"/>
                    <a:gd name="T6" fmla="*/ 4787 w 5931"/>
                    <a:gd name="T7" fmla="*/ 2457 h 6838"/>
                    <a:gd name="T8" fmla="*/ 4727 w 5931"/>
                    <a:gd name="T9" fmla="*/ 2453 h 6838"/>
                    <a:gd name="T10" fmla="*/ 4726 w 5931"/>
                    <a:gd name="T11" fmla="*/ 2400 h 6838"/>
                    <a:gd name="T12" fmla="*/ 4561 w 5931"/>
                    <a:gd name="T13" fmla="*/ 2061 h 6838"/>
                    <a:gd name="T14" fmla="*/ 4311 w 5931"/>
                    <a:gd name="T15" fmla="*/ 1910 h 6838"/>
                    <a:gd name="T16" fmla="*/ 5358 w 5931"/>
                    <a:gd name="T17" fmla="*/ 866 h 6838"/>
                    <a:gd name="T18" fmla="*/ 5301 w 5931"/>
                    <a:gd name="T19" fmla="*/ 182 h 6838"/>
                    <a:gd name="T20" fmla="*/ 4960 w 5931"/>
                    <a:gd name="T21" fmla="*/ 14 h 6838"/>
                    <a:gd name="T22" fmla="*/ 4617 w 5931"/>
                    <a:gd name="T23" fmla="*/ 125 h 6838"/>
                    <a:gd name="T24" fmla="*/ 3098 w 5931"/>
                    <a:gd name="T25" fmla="*/ 1641 h 6838"/>
                    <a:gd name="T26" fmla="*/ 2601 w 5931"/>
                    <a:gd name="T27" fmla="*/ 1014 h 6838"/>
                    <a:gd name="T28" fmla="*/ 2518 w 5931"/>
                    <a:gd name="T29" fmla="*/ 956 h 6838"/>
                    <a:gd name="T30" fmla="*/ 835 w 5931"/>
                    <a:gd name="T31" fmla="*/ 2640 h 6838"/>
                    <a:gd name="T32" fmla="*/ 0 w 5931"/>
                    <a:gd name="T33" fmla="*/ 4786 h 6838"/>
                    <a:gd name="T34" fmla="*/ 2052 w 5931"/>
                    <a:gd name="T35" fmla="*/ 6838 h 6838"/>
                    <a:gd name="T36" fmla="*/ 3175 w 5931"/>
                    <a:gd name="T37" fmla="*/ 6463 h 6838"/>
                    <a:gd name="T38" fmla="*/ 5760 w 5931"/>
                    <a:gd name="T39" fmla="*/ 3878 h 6838"/>
                    <a:gd name="T40" fmla="*/ 5699 w 5931"/>
                    <a:gd name="T41" fmla="*/ 3199 h 6838"/>
                    <a:gd name="T42" fmla="*/ 5589 w 5931"/>
                    <a:gd name="T43" fmla="*/ 3707 h 6838"/>
                    <a:gd name="T44" fmla="*/ 3044 w 5931"/>
                    <a:gd name="T45" fmla="*/ 6252 h 6838"/>
                    <a:gd name="T46" fmla="*/ 2118 w 5931"/>
                    <a:gd name="T47" fmla="*/ 6561 h 6838"/>
                    <a:gd name="T48" fmla="*/ 283 w 5931"/>
                    <a:gd name="T49" fmla="*/ 4726 h 6838"/>
                    <a:gd name="T50" fmla="*/ 1042 w 5931"/>
                    <a:gd name="T51" fmla="*/ 2775 h 6838"/>
                    <a:gd name="T52" fmla="*/ 2543 w 5931"/>
                    <a:gd name="T53" fmla="*/ 1274 h 6838"/>
                    <a:gd name="T54" fmla="*/ 2869 w 5931"/>
                    <a:gd name="T55" fmla="*/ 1739 h 6838"/>
                    <a:gd name="T56" fmla="*/ 2788 w 5931"/>
                    <a:gd name="T57" fmla="*/ 1939 h 6838"/>
                    <a:gd name="T58" fmla="*/ 2110 w 5931"/>
                    <a:gd name="T59" fmla="*/ 2627 h 6838"/>
                    <a:gd name="T60" fmla="*/ 2281 w 5931"/>
                    <a:gd name="T61" fmla="*/ 2798 h 6838"/>
                    <a:gd name="T62" fmla="*/ 4789 w 5931"/>
                    <a:gd name="T63" fmla="*/ 297 h 6838"/>
                    <a:gd name="T64" fmla="*/ 4934 w 5931"/>
                    <a:gd name="T65" fmla="*/ 255 h 6838"/>
                    <a:gd name="T66" fmla="*/ 5130 w 5931"/>
                    <a:gd name="T67" fmla="*/ 354 h 6838"/>
                    <a:gd name="T68" fmla="*/ 5187 w 5931"/>
                    <a:gd name="T69" fmla="*/ 694 h 6838"/>
                    <a:gd name="T70" fmla="*/ 3477 w 5931"/>
                    <a:gd name="T71" fmla="*/ 2400 h 6838"/>
                    <a:gd name="T72" fmla="*/ 3648 w 5931"/>
                    <a:gd name="T73" fmla="*/ 2571 h 6838"/>
                    <a:gd name="T74" fmla="*/ 4049 w 5931"/>
                    <a:gd name="T75" fmla="*/ 2175 h 6838"/>
                    <a:gd name="T76" fmla="*/ 4194 w 5931"/>
                    <a:gd name="T77" fmla="*/ 2133 h 6838"/>
                    <a:gd name="T78" fmla="*/ 4390 w 5931"/>
                    <a:gd name="T79" fmla="*/ 2232 h 6838"/>
                    <a:gd name="T80" fmla="*/ 4484 w 5931"/>
                    <a:gd name="T81" fmla="*/ 2421 h 6838"/>
                    <a:gd name="T82" fmla="*/ 4439 w 5931"/>
                    <a:gd name="T83" fmla="*/ 2565 h 6838"/>
                    <a:gd name="T84" fmla="*/ 3983 w 5931"/>
                    <a:gd name="T85" fmla="*/ 3020 h 6838"/>
                    <a:gd name="T86" fmla="*/ 4155 w 5931"/>
                    <a:gd name="T87" fmla="*/ 3191 h 6838"/>
                    <a:gd name="T88" fmla="*/ 4610 w 5931"/>
                    <a:gd name="T89" fmla="*/ 2736 h 6838"/>
                    <a:gd name="T90" fmla="*/ 4757 w 5931"/>
                    <a:gd name="T91" fmla="*/ 2697 h 6838"/>
                    <a:gd name="T92" fmla="*/ 4959 w 5931"/>
                    <a:gd name="T93" fmla="*/ 2801 h 6838"/>
                    <a:gd name="T94" fmla="*/ 5008 w 5931"/>
                    <a:gd name="T95" fmla="*/ 3133 h 6838"/>
                    <a:gd name="T96" fmla="*/ 5008 w 5931"/>
                    <a:gd name="T97" fmla="*/ 3133 h 6838"/>
                    <a:gd name="T98" fmla="*/ 4552 w 5931"/>
                    <a:gd name="T99" fmla="*/ 3589 h 6838"/>
                    <a:gd name="T100" fmla="*/ 4724 w 5931"/>
                    <a:gd name="T101" fmla="*/ 3760 h 6838"/>
                    <a:gd name="T102" fmla="*/ 5179 w 5931"/>
                    <a:gd name="T103" fmla="*/ 3305 h 6838"/>
                    <a:gd name="T104" fmla="*/ 5528 w 5931"/>
                    <a:gd name="T105" fmla="*/ 3370 h 6838"/>
                    <a:gd name="T106" fmla="*/ 5589 w 5931"/>
                    <a:gd name="T107" fmla="*/ 3707 h 68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5931" h="6838">
                      <a:moveTo>
                        <a:pt x="5699" y="3199"/>
                      </a:moveTo>
                      <a:cubicBezTo>
                        <a:pt x="5585" y="3085"/>
                        <a:pt x="5436" y="3025"/>
                        <a:pt x="5298" y="3024"/>
                      </a:cubicBezTo>
                      <a:cubicBezTo>
                        <a:pt x="5301" y="2888"/>
                        <a:pt x="5245" y="2744"/>
                        <a:pt x="5130" y="2630"/>
                      </a:cubicBezTo>
                      <a:cubicBezTo>
                        <a:pt x="5035" y="2534"/>
                        <a:pt x="4913" y="2473"/>
                        <a:pt x="4787" y="2457"/>
                      </a:cubicBezTo>
                      <a:cubicBezTo>
                        <a:pt x="4767" y="2455"/>
                        <a:pt x="4747" y="2453"/>
                        <a:pt x="4727" y="2453"/>
                      </a:cubicBezTo>
                      <a:cubicBezTo>
                        <a:pt x="4728" y="2436"/>
                        <a:pt x="4727" y="2418"/>
                        <a:pt x="4726" y="2400"/>
                      </a:cubicBezTo>
                      <a:cubicBezTo>
                        <a:pt x="4715" y="2276"/>
                        <a:pt x="4656" y="2156"/>
                        <a:pt x="4561" y="2061"/>
                      </a:cubicBezTo>
                      <a:cubicBezTo>
                        <a:pt x="4489" y="1989"/>
                        <a:pt x="4403" y="1937"/>
                        <a:pt x="4311" y="1910"/>
                      </a:cubicBezTo>
                      <a:lnTo>
                        <a:pt x="5358" y="866"/>
                      </a:lnTo>
                      <a:cubicBezTo>
                        <a:pt x="5530" y="693"/>
                        <a:pt x="5505" y="386"/>
                        <a:pt x="5301" y="182"/>
                      </a:cubicBezTo>
                      <a:cubicBezTo>
                        <a:pt x="5206" y="87"/>
                        <a:pt x="5085" y="27"/>
                        <a:pt x="4960" y="14"/>
                      </a:cubicBezTo>
                      <a:cubicBezTo>
                        <a:pt x="4827" y="0"/>
                        <a:pt x="4703" y="40"/>
                        <a:pt x="4617" y="125"/>
                      </a:cubicBezTo>
                      <a:lnTo>
                        <a:pt x="3098" y="1641"/>
                      </a:lnTo>
                      <a:cubicBezTo>
                        <a:pt x="3019" y="1312"/>
                        <a:pt x="2647" y="1045"/>
                        <a:pt x="2601" y="1014"/>
                      </a:cubicBezTo>
                      <a:lnTo>
                        <a:pt x="2518" y="956"/>
                      </a:lnTo>
                      <a:lnTo>
                        <a:pt x="835" y="2640"/>
                      </a:lnTo>
                      <a:lnTo>
                        <a:pt x="0" y="4786"/>
                      </a:lnTo>
                      <a:lnTo>
                        <a:pt x="2052" y="6838"/>
                      </a:lnTo>
                      <a:lnTo>
                        <a:pt x="3175" y="6463"/>
                      </a:lnTo>
                      <a:lnTo>
                        <a:pt x="5760" y="3878"/>
                      </a:lnTo>
                      <a:cubicBezTo>
                        <a:pt x="5931" y="3708"/>
                        <a:pt x="5903" y="3403"/>
                        <a:pt x="5699" y="3199"/>
                      </a:cubicBezTo>
                      <a:close/>
                      <a:moveTo>
                        <a:pt x="5589" y="3707"/>
                      </a:moveTo>
                      <a:lnTo>
                        <a:pt x="3044" y="6252"/>
                      </a:lnTo>
                      <a:lnTo>
                        <a:pt x="2118" y="6561"/>
                      </a:lnTo>
                      <a:lnTo>
                        <a:pt x="283" y="4726"/>
                      </a:lnTo>
                      <a:lnTo>
                        <a:pt x="1042" y="2775"/>
                      </a:lnTo>
                      <a:lnTo>
                        <a:pt x="2543" y="1274"/>
                      </a:lnTo>
                      <a:cubicBezTo>
                        <a:pt x="2670" y="1380"/>
                        <a:pt x="2854" y="1568"/>
                        <a:pt x="2869" y="1739"/>
                      </a:cubicBezTo>
                      <a:cubicBezTo>
                        <a:pt x="2876" y="1813"/>
                        <a:pt x="2850" y="1876"/>
                        <a:pt x="2788" y="1939"/>
                      </a:cubicBezTo>
                      <a:lnTo>
                        <a:pt x="2110" y="2627"/>
                      </a:lnTo>
                      <a:lnTo>
                        <a:pt x="2281" y="2798"/>
                      </a:lnTo>
                      <a:lnTo>
                        <a:pt x="4789" y="297"/>
                      </a:lnTo>
                      <a:cubicBezTo>
                        <a:pt x="4822" y="263"/>
                        <a:pt x="4874" y="248"/>
                        <a:pt x="4934" y="255"/>
                      </a:cubicBezTo>
                      <a:cubicBezTo>
                        <a:pt x="5003" y="262"/>
                        <a:pt x="5074" y="298"/>
                        <a:pt x="5130" y="354"/>
                      </a:cubicBezTo>
                      <a:cubicBezTo>
                        <a:pt x="5236" y="459"/>
                        <a:pt x="5262" y="619"/>
                        <a:pt x="5187" y="694"/>
                      </a:cubicBezTo>
                      <a:lnTo>
                        <a:pt x="3477" y="2400"/>
                      </a:lnTo>
                      <a:lnTo>
                        <a:pt x="3648" y="2571"/>
                      </a:lnTo>
                      <a:lnTo>
                        <a:pt x="4049" y="2175"/>
                      </a:lnTo>
                      <a:cubicBezTo>
                        <a:pt x="4082" y="2141"/>
                        <a:pt x="4134" y="2126"/>
                        <a:pt x="4194" y="2133"/>
                      </a:cubicBezTo>
                      <a:cubicBezTo>
                        <a:pt x="4263" y="2140"/>
                        <a:pt x="4334" y="2176"/>
                        <a:pt x="4390" y="2232"/>
                      </a:cubicBezTo>
                      <a:cubicBezTo>
                        <a:pt x="4445" y="2287"/>
                        <a:pt x="4479" y="2354"/>
                        <a:pt x="4484" y="2421"/>
                      </a:cubicBezTo>
                      <a:cubicBezTo>
                        <a:pt x="4490" y="2479"/>
                        <a:pt x="4473" y="2530"/>
                        <a:pt x="4439" y="2565"/>
                      </a:cubicBezTo>
                      <a:lnTo>
                        <a:pt x="3983" y="3020"/>
                      </a:lnTo>
                      <a:lnTo>
                        <a:pt x="4155" y="3191"/>
                      </a:lnTo>
                      <a:lnTo>
                        <a:pt x="4610" y="2736"/>
                      </a:lnTo>
                      <a:cubicBezTo>
                        <a:pt x="4642" y="2704"/>
                        <a:pt x="4695" y="2690"/>
                        <a:pt x="4757" y="2697"/>
                      </a:cubicBezTo>
                      <a:cubicBezTo>
                        <a:pt x="4829" y="2707"/>
                        <a:pt x="4902" y="2744"/>
                        <a:pt x="4959" y="2801"/>
                      </a:cubicBezTo>
                      <a:cubicBezTo>
                        <a:pt x="5064" y="2906"/>
                        <a:pt x="5086" y="3055"/>
                        <a:pt x="5008" y="3133"/>
                      </a:cubicBezTo>
                      <a:lnTo>
                        <a:pt x="5008" y="3133"/>
                      </a:lnTo>
                      <a:lnTo>
                        <a:pt x="4552" y="3589"/>
                      </a:lnTo>
                      <a:lnTo>
                        <a:pt x="4724" y="3760"/>
                      </a:lnTo>
                      <a:lnTo>
                        <a:pt x="5179" y="3305"/>
                      </a:lnTo>
                      <a:cubicBezTo>
                        <a:pt x="5246" y="3238"/>
                        <a:pt x="5410" y="3252"/>
                        <a:pt x="5528" y="3370"/>
                      </a:cubicBezTo>
                      <a:cubicBezTo>
                        <a:pt x="5636" y="3478"/>
                        <a:pt x="5664" y="3632"/>
                        <a:pt x="5589" y="370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9" name="îsḻíďe"/>
              <p:cNvSpPr txBox="1"/>
              <p:nvPr/>
            </p:nvSpPr>
            <p:spPr>
              <a:xfrm>
                <a:off x="8395337" y="4095687"/>
                <a:ext cx="1333260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iṡ1ïḍe"/>
              <p:cNvSpPr txBox="1"/>
              <p:nvPr/>
            </p:nvSpPr>
            <p:spPr>
              <a:xfrm>
                <a:off x="8304771" y="5274103"/>
                <a:ext cx="1514392" cy="547392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</a:t>
                </a:r>
                <a:b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1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排版占位显示</a:t>
                </a:r>
                <a:endPara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4" name="直接连接符 13"/>
            <p:cNvCxnSpPr>
              <a:stCxn id="41" idx="6"/>
              <a:endCxn id="36" idx="2"/>
            </p:cNvCxnSpPr>
            <p:nvPr/>
          </p:nvCxnSpPr>
          <p:spPr>
            <a:xfrm>
              <a:off x="3765135" y="4909744"/>
              <a:ext cx="9700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36" idx="6"/>
              <a:endCxn id="31" idx="2"/>
            </p:cNvCxnSpPr>
            <p:nvPr/>
          </p:nvCxnSpPr>
          <p:spPr>
            <a:xfrm>
              <a:off x="5599319" y="4909744"/>
              <a:ext cx="9700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stCxn id="31" idx="6"/>
              <a:endCxn id="26" idx="2"/>
            </p:cNvCxnSpPr>
            <p:nvPr/>
          </p:nvCxnSpPr>
          <p:spPr>
            <a:xfrm>
              <a:off x="7433503" y="4909744"/>
              <a:ext cx="970089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stCxn id="26" idx="6"/>
            </p:cNvCxnSpPr>
            <p:nvPr/>
          </p:nvCxnSpPr>
          <p:spPr>
            <a:xfrm>
              <a:off x="9267688" y="4909744"/>
              <a:ext cx="97009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1858729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822afd3-613f-45cf-acde-a6953c49814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92336" y="1808133"/>
            <a:ext cx="9607328" cy="3168710"/>
            <a:chOff x="917038" y="1638387"/>
            <a:chExt cx="10357923" cy="3416273"/>
          </a:xfrm>
        </p:grpSpPr>
        <p:grpSp>
          <p:nvGrpSpPr>
            <p:cNvPr id="4" name="îSļïḑe"/>
            <p:cNvGrpSpPr/>
            <p:nvPr/>
          </p:nvGrpSpPr>
          <p:grpSpPr>
            <a:xfrm>
              <a:off x="984803" y="2780928"/>
              <a:ext cx="1991808" cy="2273732"/>
              <a:chOff x="984803" y="2511256"/>
              <a:chExt cx="1991808" cy="2273732"/>
            </a:xfrm>
          </p:grpSpPr>
          <p:sp>
            <p:nvSpPr>
              <p:cNvPr id="356" name="ïṣlídé"/>
              <p:cNvSpPr txBox="1"/>
              <p:nvPr/>
            </p:nvSpPr>
            <p:spPr>
              <a:xfrm>
                <a:off x="984803" y="2511256"/>
                <a:ext cx="1380004" cy="475770"/>
              </a:xfrm>
              <a:prstGeom prst="rect">
                <a:avLst/>
              </a:prstGeom>
              <a:noFill/>
              <a:effectLst/>
            </p:spPr>
            <p:txBody>
              <a:bodyPr wrap="none" lIns="0" tIns="0" rIns="0" bIns="0">
                <a:normAutofit lnSpcReduction="10000"/>
              </a:bodyPr>
              <a:lstStyle/>
              <a:p>
                <a:pPr lvl="0"/>
                <a:r>
                  <a:rPr lang="nb-NO" sz="3200">
                    <a:solidFill>
                      <a:schemeClr val="accent1"/>
                    </a:solidFill>
                    <a:latin typeface="Impact" panose="020B0806030902050204" pitchFamily="34" charset="0"/>
                  </a:rPr>
                  <a:t>78%</a:t>
                </a:r>
              </a:p>
            </p:txBody>
          </p:sp>
          <p:grpSp>
            <p:nvGrpSpPr>
              <p:cNvPr id="357" name="îṧľîḋe"/>
              <p:cNvGrpSpPr/>
              <p:nvPr/>
            </p:nvGrpSpPr>
            <p:grpSpPr>
              <a:xfrm>
                <a:off x="2014182" y="2588910"/>
                <a:ext cx="962423" cy="146881"/>
                <a:chOff x="5531718" y="1513378"/>
                <a:chExt cx="708331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463" name="íşļïḍé"/>
                <p:cNvSpPr>
                  <a:spLocks/>
                </p:cNvSpPr>
                <p:nvPr/>
              </p:nvSpPr>
              <p:spPr bwMode="auto">
                <a:xfrm>
                  <a:off x="5531718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4" name="iS1íḑè"/>
                <p:cNvSpPr>
                  <a:spLocks/>
                </p:cNvSpPr>
                <p:nvPr/>
              </p:nvSpPr>
              <p:spPr bwMode="auto">
                <a:xfrm>
                  <a:off x="5681813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5" name="iS1îdé"/>
                <p:cNvSpPr>
                  <a:spLocks/>
                </p:cNvSpPr>
                <p:nvPr/>
              </p:nvSpPr>
              <p:spPr bwMode="auto">
                <a:xfrm>
                  <a:off x="5831908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6" name="iṧ1ïḓè"/>
                <p:cNvSpPr>
                  <a:spLocks/>
                </p:cNvSpPr>
                <p:nvPr/>
              </p:nvSpPr>
              <p:spPr bwMode="auto">
                <a:xfrm>
                  <a:off x="5982003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7" name="ïṥ1íde"/>
                <p:cNvSpPr>
                  <a:spLocks/>
                </p:cNvSpPr>
                <p:nvPr/>
              </p:nvSpPr>
              <p:spPr bwMode="auto">
                <a:xfrm>
                  <a:off x="6132099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58" name="ïślîḓe"/>
              <p:cNvGrpSpPr/>
              <p:nvPr/>
            </p:nvGrpSpPr>
            <p:grpSpPr>
              <a:xfrm>
                <a:off x="2014182" y="2793830"/>
                <a:ext cx="962423" cy="146881"/>
                <a:chOff x="5531718" y="1664233"/>
                <a:chExt cx="708331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458" name="î$ļïḍe"/>
                <p:cNvSpPr>
                  <a:spLocks/>
                </p:cNvSpPr>
                <p:nvPr/>
              </p:nvSpPr>
              <p:spPr bwMode="auto">
                <a:xfrm>
                  <a:off x="5531718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9" name="íṩ1îďê"/>
                <p:cNvSpPr>
                  <a:spLocks/>
                </p:cNvSpPr>
                <p:nvPr/>
              </p:nvSpPr>
              <p:spPr bwMode="auto">
                <a:xfrm>
                  <a:off x="5681813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0" name="îṣľïḓe"/>
                <p:cNvSpPr>
                  <a:spLocks/>
                </p:cNvSpPr>
                <p:nvPr/>
              </p:nvSpPr>
              <p:spPr bwMode="auto">
                <a:xfrm>
                  <a:off x="5831908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1" name="ï$ļîḋe"/>
                <p:cNvSpPr>
                  <a:spLocks/>
                </p:cNvSpPr>
                <p:nvPr/>
              </p:nvSpPr>
              <p:spPr bwMode="auto">
                <a:xfrm>
                  <a:off x="5982003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2" name="íṥlidê"/>
                <p:cNvSpPr>
                  <a:spLocks/>
                </p:cNvSpPr>
                <p:nvPr/>
              </p:nvSpPr>
              <p:spPr bwMode="auto">
                <a:xfrm>
                  <a:off x="6132099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59" name="íslíďé"/>
              <p:cNvGrpSpPr/>
              <p:nvPr/>
            </p:nvGrpSpPr>
            <p:grpSpPr>
              <a:xfrm>
                <a:off x="994503" y="2998750"/>
                <a:ext cx="1982108" cy="146881"/>
                <a:chOff x="4781243" y="1815088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448" name="îŝḻïḓè"/>
                <p:cNvSpPr>
                  <a:spLocks/>
                </p:cNvSpPr>
                <p:nvPr/>
              </p:nvSpPr>
              <p:spPr bwMode="auto">
                <a:xfrm>
                  <a:off x="478124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9" name="ïśļiḋé"/>
                <p:cNvSpPr>
                  <a:spLocks/>
                </p:cNvSpPr>
                <p:nvPr/>
              </p:nvSpPr>
              <p:spPr bwMode="auto">
                <a:xfrm>
                  <a:off x="493133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0" name="íṩḻiḋe"/>
                <p:cNvSpPr>
                  <a:spLocks/>
                </p:cNvSpPr>
                <p:nvPr/>
              </p:nvSpPr>
              <p:spPr bwMode="auto">
                <a:xfrm>
                  <a:off x="508143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1" name="ïSḷïḑê"/>
                <p:cNvSpPr>
                  <a:spLocks/>
                </p:cNvSpPr>
                <p:nvPr/>
              </p:nvSpPr>
              <p:spPr bwMode="auto">
                <a:xfrm>
                  <a:off x="523152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2" name="îş1íḍê"/>
                <p:cNvSpPr>
                  <a:spLocks/>
                </p:cNvSpPr>
                <p:nvPr/>
              </p:nvSpPr>
              <p:spPr bwMode="auto">
                <a:xfrm>
                  <a:off x="538162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3" name="îsľíde"/>
                <p:cNvSpPr>
                  <a:spLocks/>
                </p:cNvSpPr>
                <p:nvPr/>
              </p:nvSpPr>
              <p:spPr bwMode="auto">
                <a:xfrm>
                  <a:off x="553171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4" name="iṧḻidé"/>
                <p:cNvSpPr>
                  <a:spLocks/>
                </p:cNvSpPr>
                <p:nvPr/>
              </p:nvSpPr>
              <p:spPr bwMode="auto">
                <a:xfrm>
                  <a:off x="568181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5" name="îŝḻïḋé"/>
                <p:cNvSpPr>
                  <a:spLocks/>
                </p:cNvSpPr>
                <p:nvPr/>
              </p:nvSpPr>
              <p:spPr bwMode="auto">
                <a:xfrm>
                  <a:off x="583190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6" name="íśliḍe"/>
                <p:cNvSpPr>
                  <a:spLocks/>
                </p:cNvSpPr>
                <p:nvPr/>
              </p:nvSpPr>
              <p:spPr bwMode="auto">
                <a:xfrm>
                  <a:off x="598200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7" name="iṣ1idê"/>
                <p:cNvSpPr>
                  <a:spLocks/>
                </p:cNvSpPr>
                <p:nvPr/>
              </p:nvSpPr>
              <p:spPr bwMode="auto">
                <a:xfrm>
                  <a:off x="6132099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0" name="iśľîḍé"/>
              <p:cNvGrpSpPr/>
              <p:nvPr/>
            </p:nvGrpSpPr>
            <p:grpSpPr>
              <a:xfrm>
                <a:off x="994503" y="3203670"/>
                <a:ext cx="1982108" cy="146881"/>
                <a:chOff x="4781243" y="1965943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438" name="íṩḷîḋe"/>
                <p:cNvSpPr>
                  <a:spLocks/>
                </p:cNvSpPr>
                <p:nvPr/>
              </p:nvSpPr>
              <p:spPr bwMode="auto">
                <a:xfrm>
                  <a:off x="4781243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9" name="i$ľîḋé"/>
                <p:cNvSpPr>
                  <a:spLocks/>
                </p:cNvSpPr>
                <p:nvPr/>
              </p:nvSpPr>
              <p:spPr bwMode="auto">
                <a:xfrm>
                  <a:off x="4931338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0" name="iŝḻiḍê"/>
                <p:cNvSpPr>
                  <a:spLocks/>
                </p:cNvSpPr>
                <p:nvPr/>
              </p:nvSpPr>
              <p:spPr bwMode="auto">
                <a:xfrm>
                  <a:off x="5081433" y="1965943"/>
                  <a:ext cx="107950" cy="108102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1" name="ïŝḷíďe"/>
                <p:cNvSpPr>
                  <a:spLocks/>
                </p:cNvSpPr>
                <p:nvPr/>
              </p:nvSpPr>
              <p:spPr bwMode="auto">
                <a:xfrm>
                  <a:off x="5231528" y="1965943"/>
                  <a:ext cx="107950" cy="108102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2" name="îṥḷídè"/>
                <p:cNvSpPr>
                  <a:spLocks/>
                </p:cNvSpPr>
                <p:nvPr/>
              </p:nvSpPr>
              <p:spPr bwMode="auto">
                <a:xfrm>
                  <a:off x="5381623" y="1965943"/>
                  <a:ext cx="107950" cy="108102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3" name="işļïďé"/>
                <p:cNvSpPr>
                  <a:spLocks/>
                </p:cNvSpPr>
                <p:nvPr/>
              </p:nvSpPr>
              <p:spPr bwMode="auto">
                <a:xfrm>
                  <a:off x="5531718" y="1965943"/>
                  <a:ext cx="107950" cy="108102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4" name="ïšľïḓê"/>
                <p:cNvSpPr>
                  <a:spLocks/>
                </p:cNvSpPr>
                <p:nvPr/>
              </p:nvSpPr>
              <p:spPr bwMode="auto">
                <a:xfrm>
                  <a:off x="5681813" y="1965943"/>
                  <a:ext cx="107950" cy="108102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5" name="íṧ1îďé"/>
                <p:cNvSpPr>
                  <a:spLocks/>
                </p:cNvSpPr>
                <p:nvPr/>
              </p:nvSpPr>
              <p:spPr bwMode="auto">
                <a:xfrm>
                  <a:off x="5831908" y="1965943"/>
                  <a:ext cx="107950" cy="108102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6" name="işlídè"/>
                <p:cNvSpPr>
                  <a:spLocks/>
                </p:cNvSpPr>
                <p:nvPr/>
              </p:nvSpPr>
              <p:spPr bwMode="auto">
                <a:xfrm>
                  <a:off x="5982003" y="1965943"/>
                  <a:ext cx="107950" cy="108102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7" name="işļîďê"/>
                <p:cNvSpPr>
                  <a:spLocks/>
                </p:cNvSpPr>
                <p:nvPr/>
              </p:nvSpPr>
              <p:spPr bwMode="auto">
                <a:xfrm>
                  <a:off x="6132099" y="1965943"/>
                  <a:ext cx="107950" cy="108102"/>
                </a:xfrm>
                <a:prstGeom prst="round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1" name="îṡlïḋé"/>
              <p:cNvGrpSpPr/>
              <p:nvPr/>
            </p:nvGrpSpPr>
            <p:grpSpPr>
              <a:xfrm>
                <a:off x="994503" y="3408590"/>
                <a:ext cx="1982108" cy="146881"/>
                <a:chOff x="4781243" y="2116798"/>
                <a:chExt cx="1458806" cy="108102"/>
              </a:xfrm>
              <a:solidFill>
                <a:schemeClr val="accent1"/>
              </a:solidFill>
              <a:effectLst/>
            </p:grpSpPr>
            <p:sp>
              <p:nvSpPr>
                <p:cNvPr id="428" name="íṧ1ïḑe"/>
                <p:cNvSpPr>
                  <a:spLocks/>
                </p:cNvSpPr>
                <p:nvPr/>
              </p:nvSpPr>
              <p:spPr bwMode="auto">
                <a:xfrm>
                  <a:off x="478124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9" name="ïśḷíḍé"/>
                <p:cNvSpPr>
                  <a:spLocks/>
                </p:cNvSpPr>
                <p:nvPr/>
              </p:nvSpPr>
              <p:spPr bwMode="auto">
                <a:xfrm>
                  <a:off x="493133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0" name="í$ḻïďe"/>
                <p:cNvSpPr>
                  <a:spLocks/>
                </p:cNvSpPr>
                <p:nvPr/>
              </p:nvSpPr>
              <p:spPr bwMode="auto">
                <a:xfrm>
                  <a:off x="508143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1" name="iSļiḍe"/>
                <p:cNvSpPr>
                  <a:spLocks/>
                </p:cNvSpPr>
                <p:nvPr/>
              </p:nvSpPr>
              <p:spPr bwMode="auto">
                <a:xfrm>
                  <a:off x="523152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2" name="iṧḻiďê"/>
                <p:cNvSpPr>
                  <a:spLocks/>
                </p:cNvSpPr>
                <p:nvPr/>
              </p:nvSpPr>
              <p:spPr bwMode="auto">
                <a:xfrm>
                  <a:off x="538162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3" name="ïśḻîḋe"/>
                <p:cNvSpPr>
                  <a:spLocks/>
                </p:cNvSpPr>
                <p:nvPr/>
              </p:nvSpPr>
              <p:spPr bwMode="auto">
                <a:xfrm>
                  <a:off x="553171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4" name="ïṥlïḓé"/>
                <p:cNvSpPr>
                  <a:spLocks/>
                </p:cNvSpPr>
                <p:nvPr/>
              </p:nvSpPr>
              <p:spPr bwMode="auto">
                <a:xfrm>
                  <a:off x="568181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5" name="ïŝļîďê"/>
                <p:cNvSpPr>
                  <a:spLocks/>
                </p:cNvSpPr>
                <p:nvPr/>
              </p:nvSpPr>
              <p:spPr bwMode="auto">
                <a:xfrm>
                  <a:off x="583190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6" name="îś1îḍê"/>
                <p:cNvSpPr>
                  <a:spLocks/>
                </p:cNvSpPr>
                <p:nvPr/>
              </p:nvSpPr>
              <p:spPr bwMode="auto">
                <a:xfrm>
                  <a:off x="598200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7" name="iṩľïḑé"/>
                <p:cNvSpPr>
                  <a:spLocks/>
                </p:cNvSpPr>
                <p:nvPr/>
              </p:nvSpPr>
              <p:spPr bwMode="auto">
                <a:xfrm>
                  <a:off x="6132099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2" name="iṡḻîdê"/>
              <p:cNvGrpSpPr/>
              <p:nvPr/>
            </p:nvGrpSpPr>
            <p:grpSpPr>
              <a:xfrm>
                <a:off x="994503" y="3613509"/>
                <a:ext cx="1982108" cy="146881"/>
                <a:chOff x="4781243" y="2267653"/>
                <a:chExt cx="1458806" cy="108102"/>
              </a:xfrm>
              <a:solidFill>
                <a:schemeClr val="accent1"/>
              </a:solidFill>
              <a:effectLst/>
            </p:grpSpPr>
            <p:sp>
              <p:nvSpPr>
                <p:cNvPr id="418" name="íŝľïḍe"/>
                <p:cNvSpPr>
                  <a:spLocks/>
                </p:cNvSpPr>
                <p:nvPr/>
              </p:nvSpPr>
              <p:spPr bwMode="auto">
                <a:xfrm>
                  <a:off x="478124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9" name="îṧḻïďè"/>
                <p:cNvSpPr>
                  <a:spLocks/>
                </p:cNvSpPr>
                <p:nvPr/>
              </p:nvSpPr>
              <p:spPr bwMode="auto">
                <a:xfrm>
                  <a:off x="493133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0" name="ïṡlïdé"/>
                <p:cNvSpPr>
                  <a:spLocks/>
                </p:cNvSpPr>
                <p:nvPr/>
              </p:nvSpPr>
              <p:spPr bwMode="auto">
                <a:xfrm>
                  <a:off x="508143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1" name="îṥḻiḑé"/>
                <p:cNvSpPr>
                  <a:spLocks/>
                </p:cNvSpPr>
                <p:nvPr/>
              </p:nvSpPr>
              <p:spPr bwMode="auto">
                <a:xfrm>
                  <a:off x="523152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2" name="ïṩḻïḑê"/>
                <p:cNvSpPr>
                  <a:spLocks/>
                </p:cNvSpPr>
                <p:nvPr/>
              </p:nvSpPr>
              <p:spPr bwMode="auto">
                <a:xfrm>
                  <a:off x="538162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3" name="îšḻîḑe"/>
                <p:cNvSpPr>
                  <a:spLocks/>
                </p:cNvSpPr>
                <p:nvPr/>
              </p:nvSpPr>
              <p:spPr bwMode="auto">
                <a:xfrm>
                  <a:off x="553171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4" name="iSľíde"/>
                <p:cNvSpPr>
                  <a:spLocks/>
                </p:cNvSpPr>
                <p:nvPr/>
              </p:nvSpPr>
              <p:spPr bwMode="auto">
                <a:xfrm>
                  <a:off x="568181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5" name="ïṧlîḓe"/>
                <p:cNvSpPr>
                  <a:spLocks/>
                </p:cNvSpPr>
                <p:nvPr/>
              </p:nvSpPr>
              <p:spPr bwMode="auto">
                <a:xfrm>
                  <a:off x="583190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6" name="î$lïḍe"/>
                <p:cNvSpPr>
                  <a:spLocks/>
                </p:cNvSpPr>
                <p:nvPr/>
              </p:nvSpPr>
              <p:spPr bwMode="auto">
                <a:xfrm>
                  <a:off x="598200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7" name="ïślïdê"/>
                <p:cNvSpPr>
                  <a:spLocks/>
                </p:cNvSpPr>
                <p:nvPr/>
              </p:nvSpPr>
              <p:spPr bwMode="auto">
                <a:xfrm>
                  <a:off x="6132099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3" name="ïṡļíḓê"/>
              <p:cNvGrpSpPr/>
              <p:nvPr/>
            </p:nvGrpSpPr>
            <p:grpSpPr>
              <a:xfrm>
                <a:off x="994503" y="3818429"/>
                <a:ext cx="1982108" cy="146881"/>
                <a:chOff x="4781243" y="2418508"/>
                <a:chExt cx="1458806" cy="108102"/>
              </a:xfrm>
              <a:solidFill>
                <a:schemeClr val="accent1"/>
              </a:solidFill>
              <a:effectLst/>
            </p:grpSpPr>
            <p:sp>
              <p:nvSpPr>
                <p:cNvPr id="408" name="iŝliḋe"/>
                <p:cNvSpPr>
                  <a:spLocks/>
                </p:cNvSpPr>
                <p:nvPr/>
              </p:nvSpPr>
              <p:spPr bwMode="auto">
                <a:xfrm>
                  <a:off x="478124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9" name="íśḷiḓe"/>
                <p:cNvSpPr>
                  <a:spLocks/>
                </p:cNvSpPr>
                <p:nvPr/>
              </p:nvSpPr>
              <p:spPr bwMode="auto">
                <a:xfrm>
                  <a:off x="493133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0" name="ísľïdê"/>
                <p:cNvSpPr>
                  <a:spLocks/>
                </p:cNvSpPr>
                <p:nvPr/>
              </p:nvSpPr>
              <p:spPr bwMode="auto">
                <a:xfrm>
                  <a:off x="508143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1" name="i$ḷïḋè"/>
                <p:cNvSpPr>
                  <a:spLocks/>
                </p:cNvSpPr>
                <p:nvPr/>
              </p:nvSpPr>
              <p:spPr bwMode="auto">
                <a:xfrm>
                  <a:off x="523152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2" name="îšļîḓè"/>
                <p:cNvSpPr>
                  <a:spLocks/>
                </p:cNvSpPr>
                <p:nvPr/>
              </p:nvSpPr>
              <p:spPr bwMode="auto">
                <a:xfrm>
                  <a:off x="538162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3" name="ïṡḻíḋè"/>
                <p:cNvSpPr>
                  <a:spLocks/>
                </p:cNvSpPr>
                <p:nvPr/>
              </p:nvSpPr>
              <p:spPr bwMode="auto">
                <a:xfrm>
                  <a:off x="553171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4" name="ïşļiḋè"/>
                <p:cNvSpPr>
                  <a:spLocks/>
                </p:cNvSpPr>
                <p:nvPr/>
              </p:nvSpPr>
              <p:spPr bwMode="auto">
                <a:xfrm>
                  <a:off x="568181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5" name="iṥľiḍe"/>
                <p:cNvSpPr>
                  <a:spLocks/>
                </p:cNvSpPr>
                <p:nvPr/>
              </p:nvSpPr>
              <p:spPr bwMode="auto">
                <a:xfrm>
                  <a:off x="583190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6" name="îşlíḑê"/>
                <p:cNvSpPr>
                  <a:spLocks/>
                </p:cNvSpPr>
                <p:nvPr/>
              </p:nvSpPr>
              <p:spPr bwMode="auto">
                <a:xfrm>
                  <a:off x="598200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7" name="íśľïḍè"/>
                <p:cNvSpPr>
                  <a:spLocks/>
                </p:cNvSpPr>
                <p:nvPr/>
              </p:nvSpPr>
              <p:spPr bwMode="auto">
                <a:xfrm>
                  <a:off x="6132099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4" name="îṧḷiḓe"/>
              <p:cNvGrpSpPr/>
              <p:nvPr/>
            </p:nvGrpSpPr>
            <p:grpSpPr>
              <a:xfrm>
                <a:off x="994503" y="4023348"/>
                <a:ext cx="1982108" cy="146881"/>
                <a:chOff x="4781243" y="2569363"/>
                <a:chExt cx="1458806" cy="108102"/>
              </a:xfrm>
              <a:solidFill>
                <a:schemeClr val="accent1"/>
              </a:solidFill>
              <a:effectLst/>
            </p:grpSpPr>
            <p:sp>
              <p:nvSpPr>
                <p:cNvPr id="398" name="îṧľîḋè"/>
                <p:cNvSpPr>
                  <a:spLocks/>
                </p:cNvSpPr>
                <p:nvPr/>
              </p:nvSpPr>
              <p:spPr bwMode="auto">
                <a:xfrm>
                  <a:off x="478124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9" name="išḻiďe"/>
                <p:cNvSpPr>
                  <a:spLocks/>
                </p:cNvSpPr>
                <p:nvPr/>
              </p:nvSpPr>
              <p:spPr bwMode="auto">
                <a:xfrm>
                  <a:off x="493133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0" name="iSḻiḓé"/>
                <p:cNvSpPr>
                  <a:spLocks/>
                </p:cNvSpPr>
                <p:nvPr/>
              </p:nvSpPr>
              <p:spPr bwMode="auto">
                <a:xfrm>
                  <a:off x="508143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1" name="ïṡľídê"/>
                <p:cNvSpPr>
                  <a:spLocks/>
                </p:cNvSpPr>
                <p:nvPr/>
              </p:nvSpPr>
              <p:spPr bwMode="auto">
                <a:xfrm>
                  <a:off x="523152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2" name="iṩḷidê"/>
                <p:cNvSpPr>
                  <a:spLocks/>
                </p:cNvSpPr>
                <p:nvPr/>
              </p:nvSpPr>
              <p:spPr bwMode="auto">
                <a:xfrm>
                  <a:off x="538162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3" name="ïşľiḓè"/>
                <p:cNvSpPr>
                  <a:spLocks/>
                </p:cNvSpPr>
                <p:nvPr/>
              </p:nvSpPr>
              <p:spPr bwMode="auto">
                <a:xfrm>
                  <a:off x="553171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4" name="ïŝlidé"/>
                <p:cNvSpPr>
                  <a:spLocks/>
                </p:cNvSpPr>
                <p:nvPr/>
              </p:nvSpPr>
              <p:spPr bwMode="auto">
                <a:xfrm>
                  <a:off x="568181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5" name="íṣ1iḋé"/>
                <p:cNvSpPr>
                  <a:spLocks/>
                </p:cNvSpPr>
                <p:nvPr/>
              </p:nvSpPr>
              <p:spPr bwMode="auto">
                <a:xfrm>
                  <a:off x="583190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6" name="ïSļîde"/>
                <p:cNvSpPr>
                  <a:spLocks/>
                </p:cNvSpPr>
                <p:nvPr/>
              </p:nvSpPr>
              <p:spPr bwMode="auto">
                <a:xfrm>
                  <a:off x="598200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7" name="i$ḷîḍê"/>
                <p:cNvSpPr>
                  <a:spLocks/>
                </p:cNvSpPr>
                <p:nvPr/>
              </p:nvSpPr>
              <p:spPr bwMode="auto">
                <a:xfrm>
                  <a:off x="6132099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5" name="ï$lïḓè"/>
              <p:cNvGrpSpPr/>
              <p:nvPr/>
            </p:nvGrpSpPr>
            <p:grpSpPr>
              <a:xfrm>
                <a:off x="994503" y="4228268"/>
                <a:ext cx="1982108" cy="146881"/>
                <a:chOff x="4781243" y="2720218"/>
                <a:chExt cx="1458806" cy="108102"/>
              </a:xfrm>
              <a:solidFill>
                <a:schemeClr val="accent1"/>
              </a:solidFill>
              <a:effectLst/>
            </p:grpSpPr>
            <p:sp>
              <p:nvSpPr>
                <p:cNvPr id="388" name="îSḷïdê"/>
                <p:cNvSpPr>
                  <a:spLocks/>
                </p:cNvSpPr>
                <p:nvPr/>
              </p:nvSpPr>
              <p:spPr bwMode="auto">
                <a:xfrm>
                  <a:off x="478124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9" name="îSlîḋê"/>
                <p:cNvSpPr>
                  <a:spLocks/>
                </p:cNvSpPr>
                <p:nvPr/>
              </p:nvSpPr>
              <p:spPr bwMode="auto">
                <a:xfrm>
                  <a:off x="493133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0" name="îṣľïďè"/>
                <p:cNvSpPr>
                  <a:spLocks/>
                </p:cNvSpPr>
                <p:nvPr/>
              </p:nvSpPr>
              <p:spPr bwMode="auto">
                <a:xfrm>
                  <a:off x="508143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1" name="ïSliḋe"/>
                <p:cNvSpPr>
                  <a:spLocks/>
                </p:cNvSpPr>
                <p:nvPr/>
              </p:nvSpPr>
              <p:spPr bwMode="auto">
                <a:xfrm>
                  <a:off x="523152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2" name="í$ḻíḋè"/>
                <p:cNvSpPr>
                  <a:spLocks/>
                </p:cNvSpPr>
                <p:nvPr/>
              </p:nvSpPr>
              <p:spPr bwMode="auto">
                <a:xfrm>
                  <a:off x="538162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3" name="îślíḑe"/>
                <p:cNvSpPr>
                  <a:spLocks/>
                </p:cNvSpPr>
                <p:nvPr/>
              </p:nvSpPr>
              <p:spPr bwMode="auto">
                <a:xfrm>
                  <a:off x="553171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4" name="ïṡļiḍe"/>
                <p:cNvSpPr>
                  <a:spLocks/>
                </p:cNvSpPr>
                <p:nvPr/>
              </p:nvSpPr>
              <p:spPr bwMode="auto">
                <a:xfrm>
                  <a:off x="568181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5" name="íṡḻîḋè"/>
                <p:cNvSpPr>
                  <a:spLocks/>
                </p:cNvSpPr>
                <p:nvPr/>
              </p:nvSpPr>
              <p:spPr bwMode="auto">
                <a:xfrm>
                  <a:off x="583190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6" name="î$líďè"/>
                <p:cNvSpPr>
                  <a:spLocks/>
                </p:cNvSpPr>
                <p:nvPr/>
              </p:nvSpPr>
              <p:spPr bwMode="auto">
                <a:xfrm>
                  <a:off x="598200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7" name="îṡḷîḓê"/>
                <p:cNvSpPr>
                  <a:spLocks/>
                </p:cNvSpPr>
                <p:nvPr/>
              </p:nvSpPr>
              <p:spPr bwMode="auto">
                <a:xfrm>
                  <a:off x="6132099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6" name="îSlïďê"/>
              <p:cNvGrpSpPr/>
              <p:nvPr/>
            </p:nvGrpSpPr>
            <p:grpSpPr>
              <a:xfrm>
                <a:off x="994503" y="4433187"/>
                <a:ext cx="1982108" cy="146881"/>
                <a:chOff x="4781243" y="2871070"/>
                <a:chExt cx="1458806" cy="108102"/>
              </a:xfrm>
              <a:solidFill>
                <a:schemeClr val="accent1"/>
              </a:solidFill>
              <a:effectLst/>
            </p:grpSpPr>
            <p:sp>
              <p:nvSpPr>
                <p:cNvPr id="378" name="iśḻïḓê"/>
                <p:cNvSpPr>
                  <a:spLocks/>
                </p:cNvSpPr>
                <p:nvPr/>
              </p:nvSpPr>
              <p:spPr bwMode="auto">
                <a:xfrm>
                  <a:off x="478124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9" name="î$ḻíďé"/>
                <p:cNvSpPr>
                  <a:spLocks/>
                </p:cNvSpPr>
                <p:nvPr/>
              </p:nvSpPr>
              <p:spPr bwMode="auto">
                <a:xfrm>
                  <a:off x="493133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0" name="ïṧļiďê"/>
                <p:cNvSpPr>
                  <a:spLocks/>
                </p:cNvSpPr>
                <p:nvPr/>
              </p:nvSpPr>
              <p:spPr bwMode="auto">
                <a:xfrm>
                  <a:off x="508143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1" name="iṣḻîḑê"/>
                <p:cNvSpPr>
                  <a:spLocks/>
                </p:cNvSpPr>
                <p:nvPr/>
              </p:nvSpPr>
              <p:spPr bwMode="auto">
                <a:xfrm>
                  <a:off x="523152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2" name="iṡľïḑè"/>
                <p:cNvSpPr>
                  <a:spLocks/>
                </p:cNvSpPr>
                <p:nvPr/>
              </p:nvSpPr>
              <p:spPr bwMode="auto">
                <a:xfrm>
                  <a:off x="538162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3" name="i$ḷîde"/>
                <p:cNvSpPr>
                  <a:spLocks/>
                </p:cNvSpPr>
                <p:nvPr/>
              </p:nvSpPr>
              <p:spPr bwMode="auto">
                <a:xfrm>
                  <a:off x="553171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4" name="íṩļïde"/>
                <p:cNvSpPr>
                  <a:spLocks/>
                </p:cNvSpPr>
                <p:nvPr/>
              </p:nvSpPr>
              <p:spPr bwMode="auto">
                <a:xfrm>
                  <a:off x="568181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5" name="íṡľîḑe"/>
                <p:cNvSpPr>
                  <a:spLocks/>
                </p:cNvSpPr>
                <p:nvPr/>
              </p:nvSpPr>
              <p:spPr bwMode="auto">
                <a:xfrm>
                  <a:off x="583190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6" name="ïṥľïḍe"/>
                <p:cNvSpPr>
                  <a:spLocks/>
                </p:cNvSpPr>
                <p:nvPr/>
              </p:nvSpPr>
              <p:spPr bwMode="auto">
                <a:xfrm>
                  <a:off x="598200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7" name="ïṩļïḑè"/>
                <p:cNvSpPr>
                  <a:spLocks/>
                </p:cNvSpPr>
                <p:nvPr/>
              </p:nvSpPr>
              <p:spPr bwMode="auto">
                <a:xfrm>
                  <a:off x="6132099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67" name="ïş1îḑè"/>
              <p:cNvGrpSpPr/>
              <p:nvPr/>
            </p:nvGrpSpPr>
            <p:grpSpPr>
              <a:xfrm>
                <a:off x="994503" y="4638107"/>
                <a:ext cx="1982108" cy="146881"/>
                <a:chOff x="4781243" y="2871070"/>
                <a:chExt cx="1458806" cy="108102"/>
              </a:xfrm>
              <a:solidFill>
                <a:schemeClr val="accent1"/>
              </a:solidFill>
              <a:effectLst/>
            </p:grpSpPr>
            <p:sp>
              <p:nvSpPr>
                <p:cNvPr id="368" name="îŝļîdé"/>
                <p:cNvSpPr>
                  <a:spLocks/>
                </p:cNvSpPr>
                <p:nvPr/>
              </p:nvSpPr>
              <p:spPr bwMode="auto">
                <a:xfrm>
                  <a:off x="478124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9" name="ï$ḷíḓè"/>
                <p:cNvSpPr>
                  <a:spLocks/>
                </p:cNvSpPr>
                <p:nvPr/>
              </p:nvSpPr>
              <p:spPr bwMode="auto">
                <a:xfrm>
                  <a:off x="493133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0" name="íśļïḋè"/>
                <p:cNvSpPr>
                  <a:spLocks/>
                </p:cNvSpPr>
                <p:nvPr/>
              </p:nvSpPr>
              <p:spPr bwMode="auto">
                <a:xfrm>
                  <a:off x="508143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1" name="îṥḷiḋe"/>
                <p:cNvSpPr>
                  <a:spLocks/>
                </p:cNvSpPr>
                <p:nvPr/>
              </p:nvSpPr>
              <p:spPr bwMode="auto">
                <a:xfrm>
                  <a:off x="523152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2" name="ïṡḷîḑé"/>
                <p:cNvSpPr>
                  <a:spLocks/>
                </p:cNvSpPr>
                <p:nvPr/>
              </p:nvSpPr>
              <p:spPr bwMode="auto">
                <a:xfrm>
                  <a:off x="538162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3" name="îṡḷiḍè"/>
                <p:cNvSpPr>
                  <a:spLocks/>
                </p:cNvSpPr>
                <p:nvPr/>
              </p:nvSpPr>
              <p:spPr bwMode="auto">
                <a:xfrm>
                  <a:off x="553171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4" name="íŝlîḓè"/>
                <p:cNvSpPr>
                  <a:spLocks/>
                </p:cNvSpPr>
                <p:nvPr/>
              </p:nvSpPr>
              <p:spPr bwMode="auto">
                <a:xfrm>
                  <a:off x="568181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5" name="íśḷiḑe"/>
                <p:cNvSpPr>
                  <a:spLocks/>
                </p:cNvSpPr>
                <p:nvPr/>
              </p:nvSpPr>
              <p:spPr bwMode="auto">
                <a:xfrm>
                  <a:off x="583190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6" name="íSlíḋe"/>
                <p:cNvSpPr>
                  <a:spLocks/>
                </p:cNvSpPr>
                <p:nvPr/>
              </p:nvSpPr>
              <p:spPr bwMode="auto">
                <a:xfrm>
                  <a:off x="598200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7" name="îśļíḓê"/>
                <p:cNvSpPr>
                  <a:spLocks/>
                </p:cNvSpPr>
                <p:nvPr/>
              </p:nvSpPr>
              <p:spPr bwMode="auto">
                <a:xfrm>
                  <a:off x="6132099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5" name="íŝ1íḑè"/>
            <p:cNvGrpSpPr/>
            <p:nvPr/>
          </p:nvGrpSpPr>
          <p:grpSpPr>
            <a:xfrm>
              <a:off x="3725092" y="2780928"/>
              <a:ext cx="1991808" cy="2273732"/>
              <a:chOff x="3725092" y="2780928"/>
              <a:chExt cx="1991808" cy="2273732"/>
            </a:xfrm>
          </p:grpSpPr>
          <p:sp>
            <p:nvSpPr>
              <p:cNvPr id="244" name="ïśļiďè"/>
              <p:cNvSpPr txBox="1"/>
              <p:nvPr/>
            </p:nvSpPr>
            <p:spPr>
              <a:xfrm>
                <a:off x="3725092" y="2780928"/>
                <a:ext cx="1380004" cy="475770"/>
              </a:xfrm>
              <a:prstGeom prst="rect">
                <a:avLst/>
              </a:prstGeom>
              <a:noFill/>
              <a:effectLst/>
            </p:spPr>
            <p:txBody>
              <a:bodyPr wrap="none" lIns="0" tIns="0" rIns="0" bIns="0">
                <a:normAutofit lnSpcReduction="10000"/>
              </a:bodyPr>
              <a:lstStyle/>
              <a:p>
                <a:pPr lvl="0"/>
                <a:r>
                  <a:rPr lang="nb-NO" sz="3200">
                    <a:solidFill>
                      <a:schemeClr val="accent2"/>
                    </a:solidFill>
                    <a:latin typeface="Impact" panose="020B0806030902050204" pitchFamily="34" charset="0"/>
                  </a:rPr>
                  <a:t>32%</a:t>
                </a:r>
              </a:p>
            </p:txBody>
          </p:sp>
          <p:grpSp>
            <p:nvGrpSpPr>
              <p:cNvPr id="245" name="ïşļîďé"/>
              <p:cNvGrpSpPr/>
              <p:nvPr/>
            </p:nvGrpSpPr>
            <p:grpSpPr>
              <a:xfrm>
                <a:off x="4754471" y="2858582"/>
                <a:ext cx="962423" cy="146881"/>
                <a:chOff x="5531718" y="1513378"/>
                <a:chExt cx="708331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351" name="î$ḷíḍè"/>
                <p:cNvSpPr>
                  <a:spLocks/>
                </p:cNvSpPr>
                <p:nvPr/>
              </p:nvSpPr>
              <p:spPr bwMode="auto">
                <a:xfrm>
                  <a:off x="5531718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2" name="ïşḷíḓê"/>
                <p:cNvSpPr>
                  <a:spLocks/>
                </p:cNvSpPr>
                <p:nvPr/>
              </p:nvSpPr>
              <p:spPr bwMode="auto">
                <a:xfrm>
                  <a:off x="5681813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3" name="íšḷîdé"/>
                <p:cNvSpPr>
                  <a:spLocks/>
                </p:cNvSpPr>
                <p:nvPr/>
              </p:nvSpPr>
              <p:spPr bwMode="auto">
                <a:xfrm>
                  <a:off x="5831908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4" name="í$1îḍe"/>
                <p:cNvSpPr>
                  <a:spLocks/>
                </p:cNvSpPr>
                <p:nvPr/>
              </p:nvSpPr>
              <p:spPr bwMode="auto">
                <a:xfrm>
                  <a:off x="5982003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5" name="ïSḻíḓè"/>
                <p:cNvSpPr>
                  <a:spLocks/>
                </p:cNvSpPr>
                <p:nvPr/>
              </p:nvSpPr>
              <p:spPr bwMode="auto">
                <a:xfrm>
                  <a:off x="6132099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6" name="îŝḷiďe"/>
              <p:cNvGrpSpPr/>
              <p:nvPr/>
            </p:nvGrpSpPr>
            <p:grpSpPr>
              <a:xfrm>
                <a:off x="4754471" y="3063502"/>
                <a:ext cx="962423" cy="146881"/>
                <a:chOff x="5531718" y="1664233"/>
                <a:chExt cx="708331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346" name="ïṡľiḍè"/>
                <p:cNvSpPr>
                  <a:spLocks/>
                </p:cNvSpPr>
                <p:nvPr/>
              </p:nvSpPr>
              <p:spPr bwMode="auto">
                <a:xfrm>
                  <a:off x="5531718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7" name="í$ļïḍè"/>
                <p:cNvSpPr>
                  <a:spLocks/>
                </p:cNvSpPr>
                <p:nvPr/>
              </p:nvSpPr>
              <p:spPr bwMode="auto">
                <a:xfrm>
                  <a:off x="5681813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8" name="í$ļîdê"/>
                <p:cNvSpPr>
                  <a:spLocks/>
                </p:cNvSpPr>
                <p:nvPr/>
              </p:nvSpPr>
              <p:spPr bwMode="auto">
                <a:xfrm>
                  <a:off x="5831908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9" name="ïśliḓé"/>
                <p:cNvSpPr>
                  <a:spLocks/>
                </p:cNvSpPr>
                <p:nvPr/>
              </p:nvSpPr>
              <p:spPr bwMode="auto">
                <a:xfrm>
                  <a:off x="5982003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0" name="íşḷîḍè"/>
                <p:cNvSpPr>
                  <a:spLocks/>
                </p:cNvSpPr>
                <p:nvPr/>
              </p:nvSpPr>
              <p:spPr bwMode="auto">
                <a:xfrm>
                  <a:off x="6132099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7" name="íSļîďe"/>
              <p:cNvGrpSpPr/>
              <p:nvPr/>
            </p:nvGrpSpPr>
            <p:grpSpPr>
              <a:xfrm>
                <a:off x="3734792" y="3268422"/>
                <a:ext cx="1982108" cy="146881"/>
                <a:chOff x="4781243" y="1815088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336" name="îṩlíḓè"/>
                <p:cNvSpPr>
                  <a:spLocks/>
                </p:cNvSpPr>
                <p:nvPr/>
              </p:nvSpPr>
              <p:spPr bwMode="auto">
                <a:xfrm>
                  <a:off x="478124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7" name="í$ļíḋê"/>
                <p:cNvSpPr>
                  <a:spLocks/>
                </p:cNvSpPr>
                <p:nvPr/>
              </p:nvSpPr>
              <p:spPr bwMode="auto">
                <a:xfrm>
                  <a:off x="493133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8" name="ïṥḷîḍe"/>
                <p:cNvSpPr>
                  <a:spLocks/>
                </p:cNvSpPr>
                <p:nvPr/>
              </p:nvSpPr>
              <p:spPr bwMode="auto">
                <a:xfrm>
                  <a:off x="508143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9" name="îs1ïḑè"/>
                <p:cNvSpPr>
                  <a:spLocks/>
                </p:cNvSpPr>
                <p:nvPr/>
              </p:nvSpPr>
              <p:spPr bwMode="auto">
                <a:xfrm>
                  <a:off x="523152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0" name="iṧļîḓè"/>
                <p:cNvSpPr>
                  <a:spLocks/>
                </p:cNvSpPr>
                <p:nvPr/>
              </p:nvSpPr>
              <p:spPr bwMode="auto">
                <a:xfrm>
                  <a:off x="538162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1" name="îŝḷiḋê"/>
                <p:cNvSpPr>
                  <a:spLocks/>
                </p:cNvSpPr>
                <p:nvPr/>
              </p:nvSpPr>
              <p:spPr bwMode="auto">
                <a:xfrm>
                  <a:off x="553171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2" name="išļiḋê"/>
                <p:cNvSpPr>
                  <a:spLocks/>
                </p:cNvSpPr>
                <p:nvPr/>
              </p:nvSpPr>
              <p:spPr bwMode="auto">
                <a:xfrm>
                  <a:off x="568181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3" name="íṩ1íde"/>
                <p:cNvSpPr>
                  <a:spLocks/>
                </p:cNvSpPr>
                <p:nvPr/>
              </p:nvSpPr>
              <p:spPr bwMode="auto">
                <a:xfrm>
                  <a:off x="583190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4" name="ïṧļîdè"/>
                <p:cNvSpPr>
                  <a:spLocks/>
                </p:cNvSpPr>
                <p:nvPr/>
              </p:nvSpPr>
              <p:spPr bwMode="auto">
                <a:xfrm>
                  <a:off x="598200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5" name="íṣḻîdê"/>
                <p:cNvSpPr>
                  <a:spLocks/>
                </p:cNvSpPr>
                <p:nvPr/>
              </p:nvSpPr>
              <p:spPr bwMode="auto">
                <a:xfrm>
                  <a:off x="6132099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8" name="îşľïḋé"/>
              <p:cNvGrpSpPr/>
              <p:nvPr/>
            </p:nvGrpSpPr>
            <p:grpSpPr>
              <a:xfrm>
                <a:off x="3734792" y="3473342"/>
                <a:ext cx="1982108" cy="146881"/>
                <a:chOff x="4781243" y="1965943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326" name="ïṧľiďé"/>
                <p:cNvSpPr>
                  <a:spLocks/>
                </p:cNvSpPr>
                <p:nvPr/>
              </p:nvSpPr>
              <p:spPr bwMode="auto">
                <a:xfrm>
                  <a:off x="4781243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7" name="iŝľïḍé"/>
                <p:cNvSpPr>
                  <a:spLocks/>
                </p:cNvSpPr>
                <p:nvPr/>
              </p:nvSpPr>
              <p:spPr bwMode="auto">
                <a:xfrm>
                  <a:off x="4931338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8" name="îṣḻiḍe"/>
                <p:cNvSpPr>
                  <a:spLocks/>
                </p:cNvSpPr>
                <p:nvPr/>
              </p:nvSpPr>
              <p:spPr bwMode="auto">
                <a:xfrm>
                  <a:off x="5081433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9" name="íşḷíḓê"/>
                <p:cNvSpPr>
                  <a:spLocks/>
                </p:cNvSpPr>
                <p:nvPr/>
              </p:nvSpPr>
              <p:spPr bwMode="auto">
                <a:xfrm>
                  <a:off x="5231528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0" name="ïSḷíďé"/>
                <p:cNvSpPr>
                  <a:spLocks/>
                </p:cNvSpPr>
                <p:nvPr/>
              </p:nvSpPr>
              <p:spPr bwMode="auto">
                <a:xfrm>
                  <a:off x="5381623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1" name="ïṩḷîḋè"/>
                <p:cNvSpPr>
                  <a:spLocks/>
                </p:cNvSpPr>
                <p:nvPr/>
              </p:nvSpPr>
              <p:spPr bwMode="auto">
                <a:xfrm>
                  <a:off x="5531718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2" name="íśļídè"/>
                <p:cNvSpPr>
                  <a:spLocks/>
                </p:cNvSpPr>
                <p:nvPr/>
              </p:nvSpPr>
              <p:spPr bwMode="auto">
                <a:xfrm>
                  <a:off x="5681813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3" name="ïSľïḓè"/>
                <p:cNvSpPr>
                  <a:spLocks/>
                </p:cNvSpPr>
                <p:nvPr/>
              </p:nvSpPr>
              <p:spPr bwMode="auto">
                <a:xfrm>
                  <a:off x="5831908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4" name="ís1ïḋe"/>
                <p:cNvSpPr>
                  <a:spLocks/>
                </p:cNvSpPr>
                <p:nvPr/>
              </p:nvSpPr>
              <p:spPr bwMode="auto">
                <a:xfrm>
                  <a:off x="5982003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5" name="iṩ1íḋê"/>
                <p:cNvSpPr>
                  <a:spLocks/>
                </p:cNvSpPr>
                <p:nvPr/>
              </p:nvSpPr>
              <p:spPr bwMode="auto">
                <a:xfrm>
                  <a:off x="6132099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9" name="ïs1íḓe"/>
              <p:cNvGrpSpPr/>
              <p:nvPr/>
            </p:nvGrpSpPr>
            <p:grpSpPr>
              <a:xfrm>
                <a:off x="3734792" y="3678262"/>
                <a:ext cx="1982108" cy="146881"/>
                <a:chOff x="4781243" y="2116798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316" name="ïšḷïďê"/>
                <p:cNvSpPr>
                  <a:spLocks/>
                </p:cNvSpPr>
                <p:nvPr/>
              </p:nvSpPr>
              <p:spPr bwMode="auto">
                <a:xfrm>
                  <a:off x="478124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7" name="ïsľîḓe"/>
                <p:cNvSpPr>
                  <a:spLocks/>
                </p:cNvSpPr>
                <p:nvPr/>
              </p:nvSpPr>
              <p:spPr bwMode="auto">
                <a:xfrm>
                  <a:off x="493133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8" name="îşḻíḑé"/>
                <p:cNvSpPr>
                  <a:spLocks/>
                </p:cNvSpPr>
                <p:nvPr/>
              </p:nvSpPr>
              <p:spPr bwMode="auto">
                <a:xfrm>
                  <a:off x="508143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9" name="îšlíďê"/>
                <p:cNvSpPr>
                  <a:spLocks/>
                </p:cNvSpPr>
                <p:nvPr/>
              </p:nvSpPr>
              <p:spPr bwMode="auto">
                <a:xfrm>
                  <a:off x="523152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0" name="íSlîḍé"/>
                <p:cNvSpPr>
                  <a:spLocks/>
                </p:cNvSpPr>
                <p:nvPr/>
              </p:nvSpPr>
              <p:spPr bwMode="auto">
                <a:xfrm>
                  <a:off x="538162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1" name="íS1îḑe"/>
                <p:cNvSpPr>
                  <a:spLocks/>
                </p:cNvSpPr>
                <p:nvPr/>
              </p:nvSpPr>
              <p:spPr bwMode="auto">
                <a:xfrm>
                  <a:off x="553171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2" name="îS1ídé"/>
                <p:cNvSpPr>
                  <a:spLocks/>
                </p:cNvSpPr>
                <p:nvPr/>
              </p:nvSpPr>
              <p:spPr bwMode="auto">
                <a:xfrm>
                  <a:off x="568181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3" name="iṧľïḋè"/>
                <p:cNvSpPr>
                  <a:spLocks/>
                </p:cNvSpPr>
                <p:nvPr/>
              </p:nvSpPr>
              <p:spPr bwMode="auto">
                <a:xfrm>
                  <a:off x="583190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4" name="íṧḻíḓè"/>
                <p:cNvSpPr>
                  <a:spLocks/>
                </p:cNvSpPr>
                <p:nvPr/>
              </p:nvSpPr>
              <p:spPr bwMode="auto">
                <a:xfrm>
                  <a:off x="598200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5" name="ïṥḻïḍê"/>
                <p:cNvSpPr>
                  <a:spLocks/>
                </p:cNvSpPr>
                <p:nvPr/>
              </p:nvSpPr>
              <p:spPr bwMode="auto">
                <a:xfrm>
                  <a:off x="6132099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50" name="iṣļîdê"/>
              <p:cNvGrpSpPr/>
              <p:nvPr/>
            </p:nvGrpSpPr>
            <p:grpSpPr>
              <a:xfrm>
                <a:off x="3734792" y="3883181"/>
                <a:ext cx="1982108" cy="146881"/>
                <a:chOff x="4781243" y="2267653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306" name="îṡḷîḋé"/>
                <p:cNvSpPr>
                  <a:spLocks/>
                </p:cNvSpPr>
                <p:nvPr/>
              </p:nvSpPr>
              <p:spPr bwMode="auto">
                <a:xfrm>
                  <a:off x="478124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7" name="işlîďé"/>
                <p:cNvSpPr>
                  <a:spLocks/>
                </p:cNvSpPr>
                <p:nvPr/>
              </p:nvSpPr>
              <p:spPr bwMode="auto">
                <a:xfrm>
                  <a:off x="493133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8" name="î$ḷíḋe"/>
                <p:cNvSpPr>
                  <a:spLocks/>
                </p:cNvSpPr>
                <p:nvPr/>
              </p:nvSpPr>
              <p:spPr bwMode="auto">
                <a:xfrm>
                  <a:off x="508143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9" name="íṩḷiḋé"/>
                <p:cNvSpPr>
                  <a:spLocks/>
                </p:cNvSpPr>
                <p:nvPr/>
              </p:nvSpPr>
              <p:spPr bwMode="auto">
                <a:xfrm>
                  <a:off x="523152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0" name="ïşlîḓe"/>
                <p:cNvSpPr>
                  <a:spLocks/>
                </p:cNvSpPr>
                <p:nvPr/>
              </p:nvSpPr>
              <p:spPr bwMode="auto">
                <a:xfrm>
                  <a:off x="538162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1" name="íṥḷiḓé"/>
                <p:cNvSpPr>
                  <a:spLocks/>
                </p:cNvSpPr>
                <p:nvPr/>
              </p:nvSpPr>
              <p:spPr bwMode="auto">
                <a:xfrm>
                  <a:off x="553171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2" name="ïśļîḓè"/>
                <p:cNvSpPr>
                  <a:spLocks/>
                </p:cNvSpPr>
                <p:nvPr/>
              </p:nvSpPr>
              <p:spPr bwMode="auto">
                <a:xfrm>
                  <a:off x="568181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3" name="ïṣḻíḓé"/>
                <p:cNvSpPr>
                  <a:spLocks/>
                </p:cNvSpPr>
                <p:nvPr/>
              </p:nvSpPr>
              <p:spPr bwMode="auto">
                <a:xfrm>
                  <a:off x="583190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4" name="îślîḍê"/>
                <p:cNvSpPr>
                  <a:spLocks/>
                </p:cNvSpPr>
                <p:nvPr/>
              </p:nvSpPr>
              <p:spPr bwMode="auto">
                <a:xfrm>
                  <a:off x="598200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5" name="iŝ1iḓè"/>
                <p:cNvSpPr>
                  <a:spLocks/>
                </p:cNvSpPr>
                <p:nvPr/>
              </p:nvSpPr>
              <p:spPr bwMode="auto">
                <a:xfrm>
                  <a:off x="6132099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51" name="îS1îdè"/>
              <p:cNvGrpSpPr/>
              <p:nvPr/>
            </p:nvGrpSpPr>
            <p:grpSpPr>
              <a:xfrm>
                <a:off x="3734792" y="4088101"/>
                <a:ext cx="1982108" cy="146881"/>
                <a:chOff x="4781243" y="2418508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296" name="íṥliḍè"/>
                <p:cNvSpPr>
                  <a:spLocks/>
                </p:cNvSpPr>
                <p:nvPr/>
              </p:nvSpPr>
              <p:spPr bwMode="auto">
                <a:xfrm>
                  <a:off x="478124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7" name="ïṡļiḑê"/>
                <p:cNvSpPr>
                  <a:spLocks/>
                </p:cNvSpPr>
                <p:nvPr/>
              </p:nvSpPr>
              <p:spPr bwMode="auto">
                <a:xfrm>
                  <a:off x="493133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8" name="îṧḷídé"/>
                <p:cNvSpPr>
                  <a:spLocks/>
                </p:cNvSpPr>
                <p:nvPr/>
              </p:nvSpPr>
              <p:spPr bwMode="auto">
                <a:xfrm>
                  <a:off x="508143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9" name="îṥ1îdé"/>
                <p:cNvSpPr>
                  <a:spLocks/>
                </p:cNvSpPr>
                <p:nvPr/>
              </p:nvSpPr>
              <p:spPr bwMode="auto">
                <a:xfrm>
                  <a:off x="523152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0" name="ïṣ1ïde"/>
                <p:cNvSpPr>
                  <a:spLocks/>
                </p:cNvSpPr>
                <p:nvPr/>
              </p:nvSpPr>
              <p:spPr bwMode="auto">
                <a:xfrm>
                  <a:off x="538162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1" name="îŝļiḋe"/>
                <p:cNvSpPr>
                  <a:spLocks/>
                </p:cNvSpPr>
                <p:nvPr/>
              </p:nvSpPr>
              <p:spPr bwMode="auto">
                <a:xfrm>
                  <a:off x="553171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2" name="iṧlîḍè"/>
                <p:cNvSpPr>
                  <a:spLocks/>
                </p:cNvSpPr>
                <p:nvPr/>
              </p:nvSpPr>
              <p:spPr bwMode="auto">
                <a:xfrm>
                  <a:off x="568181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3" name="iṩḷídé"/>
                <p:cNvSpPr>
                  <a:spLocks/>
                </p:cNvSpPr>
                <p:nvPr/>
              </p:nvSpPr>
              <p:spPr bwMode="auto">
                <a:xfrm>
                  <a:off x="583190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4" name="iŝļîḑe"/>
                <p:cNvSpPr>
                  <a:spLocks/>
                </p:cNvSpPr>
                <p:nvPr/>
              </p:nvSpPr>
              <p:spPr bwMode="auto">
                <a:xfrm>
                  <a:off x="598200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5" name="iṧļîḋé"/>
                <p:cNvSpPr>
                  <a:spLocks/>
                </p:cNvSpPr>
                <p:nvPr/>
              </p:nvSpPr>
              <p:spPr bwMode="auto">
                <a:xfrm>
                  <a:off x="6132099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52" name="išḻïdé"/>
              <p:cNvGrpSpPr/>
              <p:nvPr/>
            </p:nvGrpSpPr>
            <p:grpSpPr>
              <a:xfrm>
                <a:off x="3734792" y="4293020"/>
                <a:ext cx="1982108" cy="146881"/>
                <a:chOff x="4781243" y="2569363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286" name="íSľîḑê"/>
                <p:cNvSpPr>
                  <a:spLocks/>
                </p:cNvSpPr>
                <p:nvPr/>
              </p:nvSpPr>
              <p:spPr bwMode="auto">
                <a:xfrm>
                  <a:off x="478124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7" name="íṩļîḋè"/>
                <p:cNvSpPr>
                  <a:spLocks/>
                </p:cNvSpPr>
                <p:nvPr/>
              </p:nvSpPr>
              <p:spPr bwMode="auto">
                <a:xfrm>
                  <a:off x="493133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8" name="íS1ïḑé"/>
                <p:cNvSpPr>
                  <a:spLocks/>
                </p:cNvSpPr>
                <p:nvPr/>
              </p:nvSpPr>
              <p:spPr bwMode="auto">
                <a:xfrm>
                  <a:off x="508143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9" name="ïṣļíḑè"/>
                <p:cNvSpPr>
                  <a:spLocks/>
                </p:cNvSpPr>
                <p:nvPr/>
              </p:nvSpPr>
              <p:spPr bwMode="auto">
                <a:xfrm>
                  <a:off x="523152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0" name="íS1ídè"/>
                <p:cNvSpPr>
                  <a:spLocks/>
                </p:cNvSpPr>
                <p:nvPr/>
              </p:nvSpPr>
              <p:spPr bwMode="auto">
                <a:xfrm>
                  <a:off x="538162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1" name="îṩľîḋè"/>
                <p:cNvSpPr>
                  <a:spLocks/>
                </p:cNvSpPr>
                <p:nvPr/>
              </p:nvSpPr>
              <p:spPr bwMode="auto">
                <a:xfrm>
                  <a:off x="553171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2" name="ïṥḻïḓé"/>
                <p:cNvSpPr>
                  <a:spLocks/>
                </p:cNvSpPr>
                <p:nvPr/>
              </p:nvSpPr>
              <p:spPr bwMode="auto">
                <a:xfrm>
                  <a:off x="568181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3" name="iṣľíḋé"/>
                <p:cNvSpPr>
                  <a:spLocks/>
                </p:cNvSpPr>
                <p:nvPr/>
              </p:nvSpPr>
              <p:spPr bwMode="auto">
                <a:xfrm>
                  <a:off x="583190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4" name="iṡ1ïďé"/>
                <p:cNvSpPr>
                  <a:spLocks/>
                </p:cNvSpPr>
                <p:nvPr/>
              </p:nvSpPr>
              <p:spPr bwMode="auto">
                <a:xfrm>
                  <a:off x="5982003" y="2569363"/>
                  <a:ext cx="107950" cy="108102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5" name="išľidè"/>
                <p:cNvSpPr>
                  <a:spLocks/>
                </p:cNvSpPr>
                <p:nvPr/>
              </p:nvSpPr>
              <p:spPr bwMode="auto">
                <a:xfrm>
                  <a:off x="6132099" y="2569363"/>
                  <a:ext cx="107950" cy="108102"/>
                </a:xfrm>
                <a:prstGeom prst="round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53" name="ïŝḷiďé"/>
              <p:cNvGrpSpPr/>
              <p:nvPr/>
            </p:nvGrpSpPr>
            <p:grpSpPr>
              <a:xfrm>
                <a:off x="3734792" y="4497940"/>
                <a:ext cx="1982108" cy="146881"/>
                <a:chOff x="4781243" y="2720218"/>
                <a:chExt cx="1458806" cy="108102"/>
              </a:xfrm>
              <a:solidFill>
                <a:schemeClr val="accent2"/>
              </a:solidFill>
              <a:effectLst/>
            </p:grpSpPr>
            <p:sp>
              <p:nvSpPr>
                <p:cNvPr id="276" name="îsľiďê"/>
                <p:cNvSpPr>
                  <a:spLocks/>
                </p:cNvSpPr>
                <p:nvPr/>
              </p:nvSpPr>
              <p:spPr bwMode="auto">
                <a:xfrm>
                  <a:off x="478124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7" name="ïṧḷïḓe"/>
                <p:cNvSpPr>
                  <a:spLocks/>
                </p:cNvSpPr>
                <p:nvPr/>
              </p:nvSpPr>
              <p:spPr bwMode="auto">
                <a:xfrm>
                  <a:off x="493133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8" name="îšḷïḋe"/>
                <p:cNvSpPr>
                  <a:spLocks/>
                </p:cNvSpPr>
                <p:nvPr/>
              </p:nvSpPr>
              <p:spPr bwMode="auto">
                <a:xfrm>
                  <a:off x="508143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9" name="ïsḻîḋé"/>
                <p:cNvSpPr>
                  <a:spLocks/>
                </p:cNvSpPr>
                <p:nvPr/>
              </p:nvSpPr>
              <p:spPr bwMode="auto">
                <a:xfrm>
                  <a:off x="523152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0" name="iŝļïḍè"/>
                <p:cNvSpPr>
                  <a:spLocks/>
                </p:cNvSpPr>
                <p:nvPr/>
              </p:nvSpPr>
              <p:spPr bwMode="auto">
                <a:xfrm>
                  <a:off x="538162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1" name="ïšľíḋé"/>
                <p:cNvSpPr>
                  <a:spLocks/>
                </p:cNvSpPr>
                <p:nvPr/>
              </p:nvSpPr>
              <p:spPr bwMode="auto">
                <a:xfrm>
                  <a:off x="553171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2" name="išḷîḍè"/>
                <p:cNvSpPr>
                  <a:spLocks/>
                </p:cNvSpPr>
                <p:nvPr/>
              </p:nvSpPr>
              <p:spPr bwMode="auto">
                <a:xfrm>
                  <a:off x="568181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3" name="ïśļiḋe"/>
                <p:cNvSpPr>
                  <a:spLocks/>
                </p:cNvSpPr>
                <p:nvPr/>
              </p:nvSpPr>
              <p:spPr bwMode="auto">
                <a:xfrm>
                  <a:off x="583190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4" name="ïsļíḋê"/>
                <p:cNvSpPr>
                  <a:spLocks/>
                </p:cNvSpPr>
                <p:nvPr/>
              </p:nvSpPr>
              <p:spPr bwMode="auto">
                <a:xfrm>
                  <a:off x="598200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5" name="îsḻîďe"/>
                <p:cNvSpPr>
                  <a:spLocks/>
                </p:cNvSpPr>
                <p:nvPr/>
              </p:nvSpPr>
              <p:spPr bwMode="auto">
                <a:xfrm>
                  <a:off x="6132099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54" name="i$ļïḓê"/>
              <p:cNvGrpSpPr/>
              <p:nvPr/>
            </p:nvGrpSpPr>
            <p:grpSpPr>
              <a:xfrm>
                <a:off x="3734792" y="4702859"/>
                <a:ext cx="1982108" cy="146881"/>
                <a:chOff x="4781243" y="2871070"/>
                <a:chExt cx="1458806" cy="108102"/>
              </a:xfrm>
              <a:solidFill>
                <a:schemeClr val="accent2"/>
              </a:solidFill>
              <a:effectLst/>
            </p:grpSpPr>
            <p:sp>
              <p:nvSpPr>
                <p:cNvPr id="266" name="íşliďê"/>
                <p:cNvSpPr>
                  <a:spLocks/>
                </p:cNvSpPr>
                <p:nvPr/>
              </p:nvSpPr>
              <p:spPr bwMode="auto">
                <a:xfrm>
                  <a:off x="478124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7" name="î$ḷiḓè"/>
                <p:cNvSpPr>
                  <a:spLocks/>
                </p:cNvSpPr>
                <p:nvPr/>
              </p:nvSpPr>
              <p:spPr bwMode="auto">
                <a:xfrm>
                  <a:off x="493133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8" name="íśļíḓê"/>
                <p:cNvSpPr>
                  <a:spLocks/>
                </p:cNvSpPr>
                <p:nvPr/>
              </p:nvSpPr>
              <p:spPr bwMode="auto">
                <a:xfrm>
                  <a:off x="508143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9" name="isľíďè"/>
                <p:cNvSpPr>
                  <a:spLocks/>
                </p:cNvSpPr>
                <p:nvPr/>
              </p:nvSpPr>
              <p:spPr bwMode="auto">
                <a:xfrm>
                  <a:off x="523152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0" name="ïṩļíďe"/>
                <p:cNvSpPr>
                  <a:spLocks/>
                </p:cNvSpPr>
                <p:nvPr/>
              </p:nvSpPr>
              <p:spPr bwMode="auto">
                <a:xfrm>
                  <a:off x="538162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1" name="îṥḻîḋé"/>
                <p:cNvSpPr>
                  <a:spLocks/>
                </p:cNvSpPr>
                <p:nvPr/>
              </p:nvSpPr>
              <p:spPr bwMode="auto">
                <a:xfrm>
                  <a:off x="553171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2" name="iṣľîḍe"/>
                <p:cNvSpPr>
                  <a:spLocks/>
                </p:cNvSpPr>
                <p:nvPr/>
              </p:nvSpPr>
              <p:spPr bwMode="auto">
                <a:xfrm>
                  <a:off x="568181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3" name="íŝliḋe"/>
                <p:cNvSpPr>
                  <a:spLocks/>
                </p:cNvSpPr>
                <p:nvPr/>
              </p:nvSpPr>
              <p:spPr bwMode="auto">
                <a:xfrm>
                  <a:off x="583190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4" name="í$ľïḑê"/>
                <p:cNvSpPr>
                  <a:spLocks/>
                </p:cNvSpPr>
                <p:nvPr/>
              </p:nvSpPr>
              <p:spPr bwMode="auto">
                <a:xfrm>
                  <a:off x="598200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5" name="ïš1ïḋè"/>
                <p:cNvSpPr>
                  <a:spLocks/>
                </p:cNvSpPr>
                <p:nvPr/>
              </p:nvSpPr>
              <p:spPr bwMode="auto">
                <a:xfrm>
                  <a:off x="6132099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55" name="îṩḻîdè"/>
              <p:cNvGrpSpPr/>
              <p:nvPr/>
            </p:nvGrpSpPr>
            <p:grpSpPr>
              <a:xfrm>
                <a:off x="3734792" y="4907779"/>
                <a:ext cx="1982108" cy="146881"/>
                <a:chOff x="4781243" y="2871070"/>
                <a:chExt cx="1458806" cy="108102"/>
              </a:xfrm>
              <a:solidFill>
                <a:schemeClr val="accent2"/>
              </a:solidFill>
              <a:effectLst/>
            </p:grpSpPr>
            <p:sp>
              <p:nvSpPr>
                <p:cNvPr id="256" name="íslîḍè"/>
                <p:cNvSpPr>
                  <a:spLocks/>
                </p:cNvSpPr>
                <p:nvPr/>
              </p:nvSpPr>
              <p:spPr bwMode="auto">
                <a:xfrm>
                  <a:off x="478124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7" name="îŝ1iḋe"/>
                <p:cNvSpPr>
                  <a:spLocks/>
                </p:cNvSpPr>
                <p:nvPr/>
              </p:nvSpPr>
              <p:spPr bwMode="auto">
                <a:xfrm>
                  <a:off x="493133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8" name="îṥḷide"/>
                <p:cNvSpPr>
                  <a:spLocks/>
                </p:cNvSpPr>
                <p:nvPr/>
              </p:nvSpPr>
              <p:spPr bwMode="auto">
                <a:xfrm>
                  <a:off x="508143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9" name="išlídé"/>
                <p:cNvSpPr>
                  <a:spLocks/>
                </p:cNvSpPr>
                <p:nvPr/>
              </p:nvSpPr>
              <p:spPr bwMode="auto">
                <a:xfrm>
                  <a:off x="523152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0" name="îṧḻiḓè"/>
                <p:cNvSpPr>
                  <a:spLocks/>
                </p:cNvSpPr>
                <p:nvPr/>
              </p:nvSpPr>
              <p:spPr bwMode="auto">
                <a:xfrm>
                  <a:off x="538162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1" name="îslïḋè"/>
                <p:cNvSpPr>
                  <a:spLocks/>
                </p:cNvSpPr>
                <p:nvPr/>
              </p:nvSpPr>
              <p:spPr bwMode="auto">
                <a:xfrm>
                  <a:off x="553171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2" name="ïŝľiḍè"/>
                <p:cNvSpPr>
                  <a:spLocks/>
                </p:cNvSpPr>
                <p:nvPr/>
              </p:nvSpPr>
              <p:spPr bwMode="auto">
                <a:xfrm>
                  <a:off x="568181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3" name="iśḻíḋe"/>
                <p:cNvSpPr>
                  <a:spLocks/>
                </p:cNvSpPr>
                <p:nvPr/>
              </p:nvSpPr>
              <p:spPr bwMode="auto">
                <a:xfrm>
                  <a:off x="583190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4" name="iṥḷïďè"/>
                <p:cNvSpPr>
                  <a:spLocks/>
                </p:cNvSpPr>
                <p:nvPr/>
              </p:nvSpPr>
              <p:spPr bwMode="auto">
                <a:xfrm>
                  <a:off x="598200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5" name="işḻîďé"/>
                <p:cNvSpPr>
                  <a:spLocks/>
                </p:cNvSpPr>
                <p:nvPr/>
              </p:nvSpPr>
              <p:spPr bwMode="auto">
                <a:xfrm>
                  <a:off x="6132099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6" name="îŝ1ïďê"/>
            <p:cNvGrpSpPr/>
            <p:nvPr/>
          </p:nvGrpSpPr>
          <p:grpSpPr>
            <a:xfrm>
              <a:off x="6465380" y="2780928"/>
              <a:ext cx="1991808" cy="2273732"/>
              <a:chOff x="6465380" y="2780928"/>
              <a:chExt cx="1991808" cy="2273732"/>
            </a:xfrm>
          </p:grpSpPr>
          <p:sp>
            <p:nvSpPr>
              <p:cNvPr id="132" name="íṣḻîḑe"/>
              <p:cNvSpPr txBox="1"/>
              <p:nvPr/>
            </p:nvSpPr>
            <p:spPr>
              <a:xfrm>
                <a:off x="6465380" y="2780928"/>
                <a:ext cx="1380004" cy="475770"/>
              </a:xfrm>
              <a:prstGeom prst="rect">
                <a:avLst/>
              </a:prstGeom>
              <a:noFill/>
              <a:effectLst/>
            </p:spPr>
            <p:txBody>
              <a:bodyPr wrap="none" lIns="0" tIns="0" rIns="0" bIns="0">
                <a:normAutofit lnSpcReduction="10000"/>
              </a:bodyPr>
              <a:lstStyle/>
              <a:p>
                <a:pPr lvl="0"/>
                <a:r>
                  <a:rPr lang="nb-NO" sz="3200">
                    <a:solidFill>
                      <a:schemeClr val="accent3"/>
                    </a:solidFill>
                    <a:latin typeface="Impact" panose="020B0806030902050204" pitchFamily="34" charset="0"/>
                  </a:rPr>
                  <a:t>54%</a:t>
                </a:r>
              </a:p>
            </p:txBody>
          </p:sp>
          <p:grpSp>
            <p:nvGrpSpPr>
              <p:cNvPr id="133" name="ïšḻiḑè"/>
              <p:cNvGrpSpPr/>
              <p:nvPr/>
            </p:nvGrpSpPr>
            <p:grpSpPr>
              <a:xfrm>
                <a:off x="7494759" y="2858582"/>
                <a:ext cx="962423" cy="146881"/>
                <a:chOff x="5531718" y="1513378"/>
                <a:chExt cx="708331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239" name="ïŝlíḍè"/>
                <p:cNvSpPr>
                  <a:spLocks/>
                </p:cNvSpPr>
                <p:nvPr/>
              </p:nvSpPr>
              <p:spPr bwMode="auto">
                <a:xfrm>
                  <a:off x="5531718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0" name="ïşľïḍê"/>
                <p:cNvSpPr>
                  <a:spLocks/>
                </p:cNvSpPr>
                <p:nvPr/>
              </p:nvSpPr>
              <p:spPr bwMode="auto">
                <a:xfrm>
                  <a:off x="5681813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1" name="îṡľïďe"/>
                <p:cNvSpPr>
                  <a:spLocks/>
                </p:cNvSpPr>
                <p:nvPr/>
              </p:nvSpPr>
              <p:spPr bwMode="auto">
                <a:xfrm>
                  <a:off x="5831908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2" name="îŝ1ïḓe"/>
                <p:cNvSpPr>
                  <a:spLocks/>
                </p:cNvSpPr>
                <p:nvPr/>
              </p:nvSpPr>
              <p:spPr bwMode="auto">
                <a:xfrm>
                  <a:off x="5982003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3" name="ísḷïḓê"/>
                <p:cNvSpPr>
                  <a:spLocks/>
                </p:cNvSpPr>
                <p:nvPr/>
              </p:nvSpPr>
              <p:spPr bwMode="auto">
                <a:xfrm>
                  <a:off x="6132099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34" name="îšḻîḍe"/>
              <p:cNvGrpSpPr/>
              <p:nvPr/>
            </p:nvGrpSpPr>
            <p:grpSpPr>
              <a:xfrm>
                <a:off x="7494759" y="3063502"/>
                <a:ext cx="962423" cy="146881"/>
                <a:chOff x="5531718" y="1664233"/>
                <a:chExt cx="708331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234" name="îṡļîḍé"/>
                <p:cNvSpPr>
                  <a:spLocks/>
                </p:cNvSpPr>
                <p:nvPr/>
              </p:nvSpPr>
              <p:spPr bwMode="auto">
                <a:xfrm>
                  <a:off x="5531718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5" name="ïŝ1íďe"/>
                <p:cNvSpPr>
                  <a:spLocks/>
                </p:cNvSpPr>
                <p:nvPr/>
              </p:nvSpPr>
              <p:spPr bwMode="auto">
                <a:xfrm>
                  <a:off x="5681813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6" name="ïśļiďé"/>
                <p:cNvSpPr>
                  <a:spLocks/>
                </p:cNvSpPr>
                <p:nvPr/>
              </p:nvSpPr>
              <p:spPr bwMode="auto">
                <a:xfrm>
                  <a:off x="5831908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7" name="iṥḷïdê"/>
                <p:cNvSpPr>
                  <a:spLocks/>
                </p:cNvSpPr>
                <p:nvPr/>
              </p:nvSpPr>
              <p:spPr bwMode="auto">
                <a:xfrm>
                  <a:off x="5982003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8" name="iSḻidè"/>
                <p:cNvSpPr>
                  <a:spLocks/>
                </p:cNvSpPr>
                <p:nvPr/>
              </p:nvSpPr>
              <p:spPr bwMode="auto">
                <a:xfrm>
                  <a:off x="6132099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35" name="işḷïḓê"/>
              <p:cNvGrpSpPr/>
              <p:nvPr/>
            </p:nvGrpSpPr>
            <p:grpSpPr>
              <a:xfrm>
                <a:off x="6475080" y="3268422"/>
                <a:ext cx="1982108" cy="146881"/>
                <a:chOff x="4781243" y="1815088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224" name="îslîḋe"/>
                <p:cNvSpPr>
                  <a:spLocks/>
                </p:cNvSpPr>
                <p:nvPr/>
              </p:nvSpPr>
              <p:spPr bwMode="auto">
                <a:xfrm>
                  <a:off x="478124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5" name="iS1ïde"/>
                <p:cNvSpPr>
                  <a:spLocks/>
                </p:cNvSpPr>
                <p:nvPr/>
              </p:nvSpPr>
              <p:spPr bwMode="auto">
                <a:xfrm>
                  <a:off x="493133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6" name="i$ḻiḓè"/>
                <p:cNvSpPr>
                  <a:spLocks/>
                </p:cNvSpPr>
                <p:nvPr/>
              </p:nvSpPr>
              <p:spPr bwMode="auto">
                <a:xfrm>
                  <a:off x="508143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7" name="î$1íḑe"/>
                <p:cNvSpPr>
                  <a:spLocks/>
                </p:cNvSpPr>
                <p:nvPr/>
              </p:nvSpPr>
              <p:spPr bwMode="auto">
                <a:xfrm>
                  <a:off x="523152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8" name="iŝlïḓè"/>
                <p:cNvSpPr>
                  <a:spLocks/>
                </p:cNvSpPr>
                <p:nvPr/>
              </p:nvSpPr>
              <p:spPr bwMode="auto">
                <a:xfrm>
                  <a:off x="538162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9" name="îṣļïḓé"/>
                <p:cNvSpPr>
                  <a:spLocks/>
                </p:cNvSpPr>
                <p:nvPr/>
              </p:nvSpPr>
              <p:spPr bwMode="auto">
                <a:xfrm>
                  <a:off x="553171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0" name="ïśḻíďê"/>
                <p:cNvSpPr>
                  <a:spLocks/>
                </p:cNvSpPr>
                <p:nvPr/>
              </p:nvSpPr>
              <p:spPr bwMode="auto">
                <a:xfrm>
                  <a:off x="568181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1" name="î$ľîḓê"/>
                <p:cNvSpPr>
                  <a:spLocks/>
                </p:cNvSpPr>
                <p:nvPr/>
              </p:nvSpPr>
              <p:spPr bwMode="auto">
                <a:xfrm>
                  <a:off x="583190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2" name="ïšlîḍê"/>
                <p:cNvSpPr>
                  <a:spLocks/>
                </p:cNvSpPr>
                <p:nvPr/>
              </p:nvSpPr>
              <p:spPr bwMode="auto">
                <a:xfrm>
                  <a:off x="598200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33" name="iśľiḑé"/>
                <p:cNvSpPr>
                  <a:spLocks/>
                </p:cNvSpPr>
                <p:nvPr/>
              </p:nvSpPr>
              <p:spPr bwMode="auto">
                <a:xfrm>
                  <a:off x="6132099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36" name="iŝlidé"/>
              <p:cNvGrpSpPr/>
              <p:nvPr/>
            </p:nvGrpSpPr>
            <p:grpSpPr>
              <a:xfrm>
                <a:off x="6475080" y="3473342"/>
                <a:ext cx="1982108" cy="146881"/>
                <a:chOff x="4781243" y="1965943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214" name="ïṡľîḋè"/>
                <p:cNvSpPr>
                  <a:spLocks/>
                </p:cNvSpPr>
                <p:nvPr/>
              </p:nvSpPr>
              <p:spPr bwMode="auto">
                <a:xfrm>
                  <a:off x="4781243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5" name="î$ľiḋè"/>
                <p:cNvSpPr>
                  <a:spLocks/>
                </p:cNvSpPr>
                <p:nvPr/>
              </p:nvSpPr>
              <p:spPr bwMode="auto">
                <a:xfrm>
                  <a:off x="4931338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6" name="íśliḓè"/>
                <p:cNvSpPr>
                  <a:spLocks/>
                </p:cNvSpPr>
                <p:nvPr/>
              </p:nvSpPr>
              <p:spPr bwMode="auto">
                <a:xfrm>
                  <a:off x="5081433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7" name="îṥḻíďê"/>
                <p:cNvSpPr>
                  <a:spLocks/>
                </p:cNvSpPr>
                <p:nvPr/>
              </p:nvSpPr>
              <p:spPr bwMode="auto">
                <a:xfrm>
                  <a:off x="5231528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8" name="iSlïḑé"/>
                <p:cNvSpPr>
                  <a:spLocks/>
                </p:cNvSpPr>
                <p:nvPr/>
              </p:nvSpPr>
              <p:spPr bwMode="auto">
                <a:xfrm>
                  <a:off x="5381623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9" name="iŝḷíḑé"/>
                <p:cNvSpPr>
                  <a:spLocks/>
                </p:cNvSpPr>
                <p:nvPr/>
              </p:nvSpPr>
              <p:spPr bwMode="auto">
                <a:xfrm>
                  <a:off x="5531718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0" name="îšḻidé"/>
                <p:cNvSpPr>
                  <a:spLocks/>
                </p:cNvSpPr>
                <p:nvPr/>
              </p:nvSpPr>
              <p:spPr bwMode="auto">
                <a:xfrm>
                  <a:off x="5681813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1" name="îṧļïde"/>
                <p:cNvSpPr>
                  <a:spLocks/>
                </p:cNvSpPr>
                <p:nvPr/>
              </p:nvSpPr>
              <p:spPr bwMode="auto">
                <a:xfrm>
                  <a:off x="5831908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2" name="îşļiḋe"/>
                <p:cNvSpPr>
                  <a:spLocks/>
                </p:cNvSpPr>
                <p:nvPr/>
              </p:nvSpPr>
              <p:spPr bwMode="auto">
                <a:xfrm>
                  <a:off x="5982003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3" name="îṥļîḑe"/>
                <p:cNvSpPr>
                  <a:spLocks/>
                </p:cNvSpPr>
                <p:nvPr/>
              </p:nvSpPr>
              <p:spPr bwMode="auto">
                <a:xfrm>
                  <a:off x="6132099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37" name="íṥḻîḍè"/>
              <p:cNvGrpSpPr/>
              <p:nvPr/>
            </p:nvGrpSpPr>
            <p:grpSpPr>
              <a:xfrm>
                <a:off x="6475080" y="3678262"/>
                <a:ext cx="1982108" cy="146881"/>
                <a:chOff x="4781243" y="2116798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204" name="iṧļïďé"/>
                <p:cNvSpPr>
                  <a:spLocks/>
                </p:cNvSpPr>
                <p:nvPr/>
              </p:nvSpPr>
              <p:spPr bwMode="auto">
                <a:xfrm>
                  <a:off x="478124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5" name="ïSḷïḑê"/>
                <p:cNvSpPr>
                  <a:spLocks/>
                </p:cNvSpPr>
                <p:nvPr/>
              </p:nvSpPr>
              <p:spPr bwMode="auto">
                <a:xfrm>
                  <a:off x="493133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6" name="îŝľíḓe"/>
                <p:cNvSpPr>
                  <a:spLocks/>
                </p:cNvSpPr>
                <p:nvPr/>
              </p:nvSpPr>
              <p:spPr bwMode="auto">
                <a:xfrm>
                  <a:off x="508143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7" name="iśḻidé"/>
                <p:cNvSpPr>
                  <a:spLocks/>
                </p:cNvSpPr>
                <p:nvPr/>
              </p:nvSpPr>
              <p:spPr bwMode="auto">
                <a:xfrm>
                  <a:off x="523152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8" name="ï$ľîḓe"/>
                <p:cNvSpPr>
                  <a:spLocks/>
                </p:cNvSpPr>
                <p:nvPr/>
              </p:nvSpPr>
              <p:spPr bwMode="auto">
                <a:xfrm>
                  <a:off x="538162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9" name="ïşlîḓè"/>
                <p:cNvSpPr>
                  <a:spLocks/>
                </p:cNvSpPr>
                <p:nvPr/>
              </p:nvSpPr>
              <p:spPr bwMode="auto">
                <a:xfrm>
                  <a:off x="553171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0" name="ïŝḻiďe"/>
                <p:cNvSpPr>
                  <a:spLocks/>
                </p:cNvSpPr>
                <p:nvPr/>
              </p:nvSpPr>
              <p:spPr bwMode="auto">
                <a:xfrm>
                  <a:off x="568181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1" name="íṧlîḍé"/>
                <p:cNvSpPr>
                  <a:spLocks/>
                </p:cNvSpPr>
                <p:nvPr/>
              </p:nvSpPr>
              <p:spPr bwMode="auto">
                <a:xfrm>
                  <a:off x="583190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2" name="î$ḷîḍè"/>
                <p:cNvSpPr>
                  <a:spLocks/>
                </p:cNvSpPr>
                <p:nvPr/>
              </p:nvSpPr>
              <p:spPr bwMode="auto">
                <a:xfrm>
                  <a:off x="598200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3" name="i$ļïďê"/>
                <p:cNvSpPr>
                  <a:spLocks/>
                </p:cNvSpPr>
                <p:nvPr/>
              </p:nvSpPr>
              <p:spPr bwMode="auto">
                <a:xfrm>
                  <a:off x="6132099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38" name="îšḷïdê"/>
              <p:cNvGrpSpPr/>
              <p:nvPr/>
            </p:nvGrpSpPr>
            <p:grpSpPr>
              <a:xfrm>
                <a:off x="6475080" y="3883181"/>
                <a:ext cx="1982108" cy="146881"/>
                <a:chOff x="4781243" y="2267653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194" name="i$ľîďé"/>
                <p:cNvSpPr>
                  <a:spLocks/>
                </p:cNvSpPr>
                <p:nvPr/>
              </p:nvSpPr>
              <p:spPr bwMode="auto">
                <a:xfrm>
                  <a:off x="478124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5" name="îšḻiḍe"/>
                <p:cNvSpPr>
                  <a:spLocks/>
                </p:cNvSpPr>
                <p:nvPr/>
              </p:nvSpPr>
              <p:spPr bwMode="auto">
                <a:xfrm>
                  <a:off x="493133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6" name="i$ľïḑè"/>
                <p:cNvSpPr>
                  <a:spLocks/>
                </p:cNvSpPr>
                <p:nvPr/>
              </p:nvSpPr>
              <p:spPr bwMode="auto">
                <a:xfrm>
                  <a:off x="508143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7" name="í$ḷïďè"/>
                <p:cNvSpPr>
                  <a:spLocks/>
                </p:cNvSpPr>
                <p:nvPr/>
              </p:nvSpPr>
              <p:spPr bwMode="auto">
                <a:xfrm>
                  <a:off x="523152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8" name="íṡļïḍé"/>
                <p:cNvSpPr>
                  <a:spLocks/>
                </p:cNvSpPr>
                <p:nvPr/>
              </p:nvSpPr>
              <p:spPr bwMode="auto">
                <a:xfrm>
                  <a:off x="538162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9" name="îşḷiďê"/>
                <p:cNvSpPr>
                  <a:spLocks/>
                </p:cNvSpPr>
                <p:nvPr/>
              </p:nvSpPr>
              <p:spPr bwMode="auto">
                <a:xfrm>
                  <a:off x="553171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0" name="îŝḻîdé"/>
                <p:cNvSpPr>
                  <a:spLocks/>
                </p:cNvSpPr>
                <p:nvPr/>
              </p:nvSpPr>
              <p:spPr bwMode="auto">
                <a:xfrm>
                  <a:off x="5681813" y="2267653"/>
                  <a:ext cx="107950" cy="108102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1" name="îṩḷîḍe"/>
                <p:cNvSpPr>
                  <a:spLocks/>
                </p:cNvSpPr>
                <p:nvPr/>
              </p:nvSpPr>
              <p:spPr bwMode="auto">
                <a:xfrm>
                  <a:off x="5831908" y="2267653"/>
                  <a:ext cx="107950" cy="108102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2" name="ïśļiḑé"/>
                <p:cNvSpPr>
                  <a:spLocks/>
                </p:cNvSpPr>
                <p:nvPr/>
              </p:nvSpPr>
              <p:spPr bwMode="auto">
                <a:xfrm>
                  <a:off x="5982003" y="2267653"/>
                  <a:ext cx="107950" cy="108102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3" name="iślïḍè"/>
                <p:cNvSpPr>
                  <a:spLocks/>
                </p:cNvSpPr>
                <p:nvPr/>
              </p:nvSpPr>
              <p:spPr bwMode="auto">
                <a:xfrm>
                  <a:off x="6132099" y="2267653"/>
                  <a:ext cx="107950" cy="108102"/>
                </a:xfrm>
                <a:prstGeom prst="round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39" name="ïšļiḋê"/>
              <p:cNvGrpSpPr/>
              <p:nvPr/>
            </p:nvGrpSpPr>
            <p:grpSpPr>
              <a:xfrm>
                <a:off x="6475080" y="4088101"/>
                <a:ext cx="1982108" cy="146881"/>
                <a:chOff x="4781243" y="2418508"/>
                <a:chExt cx="1458806" cy="108102"/>
              </a:xfrm>
              <a:solidFill>
                <a:schemeClr val="accent3"/>
              </a:solidFill>
              <a:effectLst/>
            </p:grpSpPr>
            <p:sp>
              <p:nvSpPr>
                <p:cNvPr id="184" name="iŝļíḑé"/>
                <p:cNvSpPr>
                  <a:spLocks/>
                </p:cNvSpPr>
                <p:nvPr/>
              </p:nvSpPr>
              <p:spPr bwMode="auto">
                <a:xfrm>
                  <a:off x="478124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5" name="íSlîḋê"/>
                <p:cNvSpPr>
                  <a:spLocks/>
                </p:cNvSpPr>
                <p:nvPr/>
              </p:nvSpPr>
              <p:spPr bwMode="auto">
                <a:xfrm>
                  <a:off x="493133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6" name="íŝ1iḋé"/>
                <p:cNvSpPr>
                  <a:spLocks/>
                </p:cNvSpPr>
                <p:nvPr/>
              </p:nvSpPr>
              <p:spPr bwMode="auto">
                <a:xfrm>
                  <a:off x="508143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7" name="îṣ1íde"/>
                <p:cNvSpPr>
                  <a:spLocks/>
                </p:cNvSpPr>
                <p:nvPr/>
              </p:nvSpPr>
              <p:spPr bwMode="auto">
                <a:xfrm>
                  <a:off x="523152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8" name="ïṡľïdé"/>
                <p:cNvSpPr>
                  <a:spLocks/>
                </p:cNvSpPr>
                <p:nvPr/>
              </p:nvSpPr>
              <p:spPr bwMode="auto">
                <a:xfrm>
                  <a:off x="538162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9" name="îṧlîḑè"/>
                <p:cNvSpPr>
                  <a:spLocks/>
                </p:cNvSpPr>
                <p:nvPr/>
              </p:nvSpPr>
              <p:spPr bwMode="auto">
                <a:xfrm>
                  <a:off x="553171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0" name="iśḻíḋè"/>
                <p:cNvSpPr>
                  <a:spLocks/>
                </p:cNvSpPr>
                <p:nvPr/>
              </p:nvSpPr>
              <p:spPr bwMode="auto">
                <a:xfrm>
                  <a:off x="568181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1" name="ïṡḻîďê"/>
                <p:cNvSpPr>
                  <a:spLocks/>
                </p:cNvSpPr>
                <p:nvPr/>
              </p:nvSpPr>
              <p:spPr bwMode="auto">
                <a:xfrm>
                  <a:off x="583190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2" name="îš1îdê"/>
                <p:cNvSpPr>
                  <a:spLocks/>
                </p:cNvSpPr>
                <p:nvPr/>
              </p:nvSpPr>
              <p:spPr bwMode="auto">
                <a:xfrm>
                  <a:off x="598200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3" name="íŝļíḍe"/>
                <p:cNvSpPr>
                  <a:spLocks/>
                </p:cNvSpPr>
                <p:nvPr/>
              </p:nvSpPr>
              <p:spPr bwMode="auto">
                <a:xfrm>
                  <a:off x="6132099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40" name="ïSḻïḍe"/>
              <p:cNvGrpSpPr/>
              <p:nvPr/>
            </p:nvGrpSpPr>
            <p:grpSpPr>
              <a:xfrm>
                <a:off x="6475080" y="4293020"/>
                <a:ext cx="1982108" cy="146881"/>
                <a:chOff x="4781243" y="2569363"/>
                <a:chExt cx="1458806" cy="108102"/>
              </a:xfrm>
              <a:solidFill>
                <a:schemeClr val="accent3"/>
              </a:solidFill>
              <a:effectLst/>
            </p:grpSpPr>
            <p:sp>
              <p:nvSpPr>
                <p:cNvPr id="174" name="iṩḻïďé"/>
                <p:cNvSpPr>
                  <a:spLocks/>
                </p:cNvSpPr>
                <p:nvPr/>
              </p:nvSpPr>
              <p:spPr bwMode="auto">
                <a:xfrm>
                  <a:off x="478124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5" name="îš1ïdê"/>
                <p:cNvSpPr>
                  <a:spLocks/>
                </p:cNvSpPr>
                <p:nvPr/>
              </p:nvSpPr>
              <p:spPr bwMode="auto">
                <a:xfrm>
                  <a:off x="493133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6" name="îṩľîḍé"/>
                <p:cNvSpPr>
                  <a:spLocks/>
                </p:cNvSpPr>
                <p:nvPr/>
              </p:nvSpPr>
              <p:spPr bwMode="auto">
                <a:xfrm>
                  <a:off x="508143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7" name="i$ļíḍe"/>
                <p:cNvSpPr>
                  <a:spLocks/>
                </p:cNvSpPr>
                <p:nvPr/>
              </p:nvSpPr>
              <p:spPr bwMode="auto">
                <a:xfrm>
                  <a:off x="523152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8" name="íšḷîdê"/>
                <p:cNvSpPr>
                  <a:spLocks/>
                </p:cNvSpPr>
                <p:nvPr/>
              </p:nvSpPr>
              <p:spPr bwMode="auto">
                <a:xfrm>
                  <a:off x="538162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9" name="îŝḷîdê"/>
                <p:cNvSpPr>
                  <a:spLocks/>
                </p:cNvSpPr>
                <p:nvPr/>
              </p:nvSpPr>
              <p:spPr bwMode="auto">
                <a:xfrm>
                  <a:off x="553171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0" name="ísľídê"/>
                <p:cNvSpPr>
                  <a:spLocks/>
                </p:cNvSpPr>
                <p:nvPr/>
              </p:nvSpPr>
              <p:spPr bwMode="auto">
                <a:xfrm>
                  <a:off x="568181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1" name="ïṧḷidé"/>
                <p:cNvSpPr>
                  <a:spLocks/>
                </p:cNvSpPr>
                <p:nvPr/>
              </p:nvSpPr>
              <p:spPr bwMode="auto">
                <a:xfrm>
                  <a:off x="583190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2" name="íṧlïde"/>
                <p:cNvSpPr>
                  <a:spLocks/>
                </p:cNvSpPr>
                <p:nvPr/>
              </p:nvSpPr>
              <p:spPr bwMode="auto">
                <a:xfrm>
                  <a:off x="598200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3" name="îṣ1ïḋe"/>
                <p:cNvSpPr>
                  <a:spLocks/>
                </p:cNvSpPr>
                <p:nvPr/>
              </p:nvSpPr>
              <p:spPr bwMode="auto">
                <a:xfrm>
                  <a:off x="6132099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41" name="îṥḻíḓe"/>
              <p:cNvGrpSpPr/>
              <p:nvPr/>
            </p:nvGrpSpPr>
            <p:grpSpPr>
              <a:xfrm>
                <a:off x="6475080" y="4497940"/>
                <a:ext cx="1982108" cy="146881"/>
                <a:chOff x="4781243" y="2720218"/>
                <a:chExt cx="1458806" cy="108102"/>
              </a:xfrm>
              <a:solidFill>
                <a:schemeClr val="accent3"/>
              </a:solidFill>
              <a:effectLst/>
            </p:grpSpPr>
            <p:sp>
              <p:nvSpPr>
                <p:cNvPr id="164" name="ïSḷidè"/>
                <p:cNvSpPr>
                  <a:spLocks/>
                </p:cNvSpPr>
                <p:nvPr/>
              </p:nvSpPr>
              <p:spPr bwMode="auto">
                <a:xfrm>
                  <a:off x="478124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5" name="işľîḋè"/>
                <p:cNvSpPr>
                  <a:spLocks/>
                </p:cNvSpPr>
                <p:nvPr/>
              </p:nvSpPr>
              <p:spPr bwMode="auto">
                <a:xfrm>
                  <a:off x="493133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6" name="íṧ1îḓé"/>
                <p:cNvSpPr>
                  <a:spLocks/>
                </p:cNvSpPr>
                <p:nvPr/>
              </p:nvSpPr>
              <p:spPr bwMode="auto">
                <a:xfrm>
                  <a:off x="508143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7" name="íśḻidè"/>
                <p:cNvSpPr>
                  <a:spLocks/>
                </p:cNvSpPr>
                <p:nvPr/>
              </p:nvSpPr>
              <p:spPr bwMode="auto">
                <a:xfrm>
                  <a:off x="523152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8" name="îṧļîdè"/>
                <p:cNvSpPr>
                  <a:spLocks/>
                </p:cNvSpPr>
                <p:nvPr/>
              </p:nvSpPr>
              <p:spPr bwMode="auto">
                <a:xfrm>
                  <a:off x="538162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9" name="îṥḷíḑe"/>
                <p:cNvSpPr>
                  <a:spLocks/>
                </p:cNvSpPr>
                <p:nvPr/>
              </p:nvSpPr>
              <p:spPr bwMode="auto">
                <a:xfrm>
                  <a:off x="553171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0" name="iṣḷíde"/>
                <p:cNvSpPr>
                  <a:spLocks/>
                </p:cNvSpPr>
                <p:nvPr/>
              </p:nvSpPr>
              <p:spPr bwMode="auto">
                <a:xfrm>
                  <a:off x="568181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1" name="íŝľïḓè"/>
                <p:cNvSpPr>
                  <a:spLocks/>
                </p:cNvSpPr>
                <p:nvPr/>
              </p:nvSpPr>
              <p:spPr bwMode="auto">
                <a:xfrm>
                  <a:off x="583190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2" name="iSḻíḍe"/>
                <p:cNvSpPr>
                  <a:spLocks/>
                </p:cNvSpPr>
                <p:nvPr/>
              </p:nvSpPr>
              <p:spPr bwMode="auto">
                <a:xfrm>
                  <a:off x="598200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3" name="išḻíḍè"/>
                <p:cNvSpPr>
                  <a:spLocks/>
                </p:cNvSpPr>
                <p:nvPr/>
              </p:nvSpPr>
              <p:spPr bwMode="auto">
                <a:xfrm>
                  <a:off x="6132099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42" name="îṧḻiďe"/>
              <p:cNvGrpSpPr/>
              <p:nvPr/>
            </p:nvGrpSpPr>
            <p:grpSpPr>
              <a:xfrm>
                <a:off x="6475080" y="4702859"/>
                <a:ext cx="1982108" cy="146881"/>
                <a:chOff x="4781243" y="2871070"/>
                <a:chExt cx="1458806" cy="108102"/>
              </a:xfrm>
              <a:solidFill>
                <a:schemeClr val="accent3"/>
              </a:solidFill>
              <a:effectLst/>
            </p:grpSpPr>
            <p:sp>
              <p:nvSpPr>
                <p:cNvPr id="154" name="ïṥḷïďé"/>
                <p:cNvSpPr>
                  <a:spLocks/>
                </p:cNvSpPr>
                <p:nvPr/>
              </p:nvSpPr>
              <p:spPr bwMode="auto">
                <a:xfrm>
                  <a:off x="478124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5" name="íşlïḋe"/>
                <p:cNvSpPr>
                  <a:spLocks/>
                </p:cNvSpPr>
                <p:nvPr/>
              </p:nvSpPr>
              <p:spPr bwMode="auto">
                <a:xfrm>
                  <a:off x="493133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6" name="ïşlïḓè"/>
                <p:cNvSpPr>
                  <a:spLocks/>
                </p:cNvSpPr>
                <p:nvPr/>
              </p:nvSpPr>
              <p:spPr bwMode="auto">
                <a:xfrm>
                  <a:off x="508143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7" name="ïš1iḍe"/>
                <p:cNvSpPr>
                  <a:spLocks/>
                </p:cNvSpPr>
                <p:nvPr/>
              </p:nvSpPr>
              <p:spPr bwMode="auto">
                <a:xfrm>
                  <a:off x="523152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8" name="íś1ïdé"/>
                <p:cNvSpPr>
                  <a:spLocks/>
                </p:cNvSpPr>
                <p:nvPr/>
              </p:nvSpPr>
              <p:spPr bwMode="auto">
                <a:xfrm>
                  <a:off x="538162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9" name="iṧlíḍé"/>
                <p:cNvSpPr>
                  <a:spLocks/>
                </p:cNvSpPr>
                <p:nvPr/>
              </p:nvSpPr>
              <p:spPr bwMode="auto">
                <a:xfrm>
                  <a:off x="553171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0" name="iṡḷîḍê"/>
                <p:cNvSpPr>
                  <a:spLocks/>
                </p:cNvSpPr>
                <p:nvPr/>
              </p:nvSpPr>
              <p:spPr bwMode="auto">
                <a:xfrm>
                  <a:off x="568181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1" name="isḷïḑè"/>
                <p:cNvSpPr>
                  <a:spLocks/>
                </p:cNvSpPr>
                <p:nvPr/>
              </p:nvSpPr>
              <p:spPr bwMode="auto">
                <a:xfrm>
                  <a:off x="583190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2" name="ïṡ1íḑé"/>
                <p:cNvSpPr>
                  <a:spLocks/>
                </p:cNvSpPr>
                <p:nvPr/>
              </p:nvSpPr>
              <p:spPr bwMode="auto">
                <a:xfrm>
                  <a:off x="598200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3" name="iŝ1îḍé"/>
                <p:cNvSpPr>
                  <a:spLocks/>
                </p:cNvSpPr>
                <p:nvPr/>
              </p:nvSpPr>
              <p:spPr bwMode="auto">
                <a:xfrm>
                  <a:off x="6132099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143" name="îsľîďé"/>
              <p:cNvGrpSpPr/>
              <p:nvPr/>
            </p:nvGrpSpPr>
            <p:grpSpPr>
              <a:xfrm>
                <a:off x="6475080" y="4907779"/>
                <a:ext cx="1982108" cy="146881"/>
                <a:chOff x="4781243" y="2871070"/>
                <a:chExt cx="1458806" cy="108102"/>
              </a:xfrm>
              <a:solidFill>
                <a:schemeClr val="accent3"/>
              </a:solidFill>
              <a:effectLst/>
            </p:grpSpPr>
            <p:sp>
              <p:nvSpPr>
                <p:cNvPr id="144" name="îŝḷîḓé"/>
                <p:cNvSpPr>
                  <a:spLocks/>
                </p:cNvSpPr>
                <p:nvPr/>
              </p:nvSpPr>
              <p:spPr bwMode="auto">
                <a:xfrm>
                  <a:off x="478124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5" name="ïṡľîḑè"/>
                <p:cNvSpPr>
                  <a:spLocks/>
                </p:cNvSpPr>
                <p:nvPr/>
              </p:nvSpPr>
              <p:spPr bwMode="auto">
                <a:xfrm>
                  <a:off x="493133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6" name="îsľidè"/>
                <p:cNvSpPr>
                  <a:spLocks/>
                </p:cNvSpPr>
                <p:nvPr/>
              </p:nvSpPr>
              <p:spPr bwMode="auto">
                <a:xfrm>
                  <a:off x="508143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7" name="íṩḷîďê"/>
                <p:cNvSpPr>
                  <a:spLocks/>
                </p:cNvSpPr>
                <p:nvPr/>
              </p:nvSpPr>
              <p:spPr bwMode="auto">
                <a:xfrm>
                  <a:off x="523152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8" name="îŝlîḋé"/>
                <p:cNvSpPr>
                  <a:spLocks/>
                </p:cNvSpPr>
                <p:nvPr/>
              </p:nvSpPr>
              <p:spPr bwMode="auto">
                <a:xfrm>
                  <a:off x="538162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49" name="íṥḻidé"/>
                <p:cNvSpPr>
                  <a:spLocks/>
                </p:cNvSpPr>
                <p:nvPr/>
              </p:nvSpPr>
              <p:spPr bwMode="auto">
                <a:xfrm>
                  <a:off x="553171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0" name="ïṥliḋe"/>
                <p:cNvSpPr>
                  <a:spLocks/>
                </p:cNvSpPr>
                <p:nvPr/>
              </p:nvSpPr>
              <p:spPr bwMode="auto">
                <a:xfrm>
                  <a:off x="568181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1" name="isḷïḓé"/>
                <p:cNvSpPr>
                  <a:spLocks/>
                </p:cNvSpPr>
                <p:nvPr/>
              </p:nvSpPr>
              <p:spPr bwMode="auto">
                <a:xfrm>
                  <a:off x="583190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2" name="iSļîḋê"/>
                <p:cNvSpPr>
                  <a:spLocks/>
                </p:cNvSpPr>
                <p:nvPr/>
              </p:nvSpPr>
              <p:spPr bwMode="auto">
                <a:xfrm>
                  <a:off x="598200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53" name="ïSḷide"/>
                <p:cNvSpPr>
                  <a:spLocks/>
                </p:cNvSpPr>
                <p:nvPr/>
              </p:nvSpPr>
              <p:spPr bwMode="auto">
                <a:xfrm>
                  <a:off x="6132099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7" name="íśḻïḋê"/>
            <p:cNvGrpSpPr/>
            <p:nvPr/>
          </p:nvGrpSpPr>
          <p:grpSpPr>
            <a:xfrm>
              <a:off x="9205670" y="2780928"/>
              <a:ext cx="1991808" cy="2273732"/>
              <a:chOff x="9205670" y="2780928"/>
              <a:chExt cx="1991808" cy="2273732"/>
            </a:xfrm>
          </p:grpSpPr>
          <p:sp>
            <p:nvSpPr>
              <p:cNvPr id="20" name="íS1îḋe"/>
              <p:cNvSpPr txBox="1"/>
              <p:nvPr/>
            </p:nvSpPr>
            <p:spPr>
              <a:xfrm>
                <a:off x="9205670" y="2780928"/>
                <a:ext cx="1380004" cy="475770"/>
              </a:xfrm>
              <a:prstGeom prst="rect">
                <a:avLst/>
              </a:prstGeom>
              <a:noFill/>
              <a:effectLst/>
            </p:spPr>
            <p:txBody>
              <a:bodyPr wrap="none" lIns="0" tIns="0" rIns="0" bIns="0">
                <a:normAutofit lnSpcReduction="10000"/>
              </a:bodyPr>
              <a:lstStyle/>
              <a:p>
                <a:pPr lvl="0"/>
                <a:r>
                  <a:rPr lang="nb-NO" sz="3200">
                    <a:solidFill>
                      <a:schemeClr val="accent5"/>
                    </a:solidFill>
                    <a:latin typeface="Impact" panose="020B0806030902050204" pitchFamily="34" charset="0"/>
                  </a:rPr>
                  <a:t>78%</a:t>
                </a:r>
              </a:p>
            </p:txBody>
          </p:sp>
          <p:grpSp>
            <p:nvGrpSpPr>
              <p:cNvPr id="21" name="išļíḍê"/>
              <p:cNvGrpSpPr/>
              <p:nvPr/>
            </p:nvGrpSpPr>
            <p:grpSpPr>
              <a:xfrm>
                <a:off x="10235049" y="2858582"/>
                <a:ext cx="962423" cy="146881"/>
                <a:chOff x="5531718" y="1513378"/>
                <a:chExt cx="708331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127" name="íṥḻïḋé"/>
                <p:cNvSpPr>
                  <a:spLocks/>
                </p:cNvSpPr>
                <p:nvPr/>
              </p:nvSpPr>
              <p:spPr bwMode="auto">
                <a:xfrm>
                  <a:off x="5531718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8" name="iślíḑê"/>
                <p:cNvSpPr>
                  <a:spLocks/>
                </p:cNvSpPr>
                <p:nvPr/>
              </p:nvSpPr>
              <p:spPr bwMode="auto">
                <a:xfrm>
                  <a:off x="5681813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9" name="iṣḻîḑe"/>
                <p:cNvSpPr>
                  <a:spLocks/>
                </p:cNvSpPr>
                <p:nvPr/>
              </p:nvSpPr>
              <p:spPr bwMode="auto">
                <a:xfrm>
                  <a:off x="5831908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0" name="iṧliḋe"/>
                <p:cNvSpPr>
                  <a:spLocks/>
                </p:cNvSpPr>
                <p:nvPr/>
              </p:nvSpPr>
              <p:spPr bwMode="auto">
                <a:xfrm>
                  <a:off x="5982003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31" name="ïşľiḓe"/>
                <p:cNvSpPr>
                  <a:spLocks/>
                </p:cNvSpPr>
                <p:nvPr/>
              </p:nvSpPr>
              <p:spPr bwMode="auto">
                <a:xfrm>
                  <a:off x="6132099" y="151337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2" name="ïś1ïďê"/>
              <p:cNvGrpSpPr/>
              <p:nvPr/>
            </p:nvGrpSpPr>
            <p:grpSpPr>
              <a:xfrm>
                <a:off x="10235049" y="3063502"/>
                <a:ext cx="962423" cy="146881"/>
                <a:chOff x="5531718" y="1664233"/>
                <a:chExt cx="708331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122" name="iśḻîḑe"/>
                <p:cNvSpPr>
                  <a:spLocks/>
                </p:cNvSpPr>
                <p:nvPr/>
              </p:nvSpPr>
              <p:spPr bwMode="auto">
                <a:xfrm>
                  <a:off x="5531718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3" name="îśḷiḑe"/>
                <p:cNvSpPr>
                  <a:spLocks/>
                </p:cNvSpPr>
                <p:nvPr/>
              </p:nvSpPr>
              <p:spPr bwMode="auto">
                <a:xfrm>
                  <a:off x="5681813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4" name="îṡľïďè"/>
                <p:cNvSpPr>
                  <a:spLocks/>
                </p:cNvSpPr>
                <p:nvPr/>
              </p:nvSpPr>
              <p:spPr bwMode="auto">
                <a:xfrm>
                  <a:off x="5831908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5" name="iŝľïḑè"/>
                <p:cNvSpPr>
                  <a:spLocks/>
                </p:cNvSpPr>
                <p:nvPr/>
              </p:nvSpPr>
              <p:spPr bwMode="auto">
                <a:xfrm>
                  <a:off x="5982003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6" name="ïślïḓè"/>
                <p:cNvSpPr>
                  <a:spLocks/>
                </p:cNvSpPr>
                <p:nvPr/>
              </p:nvSpPr>
              <p:spPr bwMode="auto">
                <a:xfrm>
                  <a:off x="6132099" y="166423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3" name="íś1îḋè"/>
              <p:cNvGrpSpPr/>
              <p:nvPr/>
            </p:nvGrpSpPr>
            <p:grpSpPr>
              <a:xfrm>
                <a:off x="9215370" y="3268422"/>
                <a:ext cx="1982108" cy="146881"/>
                <a:chOff x="4781243" y="1815088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112" name="išľiḍè"/>
                <p:cNvSpPr>
                  <a:spLocks/>
                </p:cNvSpPr>
                <p:nvPr/>
              </p:nvSpPr>
              <p:spPr bwMode="auto">
                <a:xfrm>
                  <a:off x="478124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3" name="ïṡ1ïdè"/>
                <p:cNvSpPr>
                  <a:spLocks/>
                </p:cNvSpPr>
                <p:nvPr/>
              </p:nvSpPr>
              <p:spPr bwMode="auto">
                <a:xfrm>
                  <a:off x="493133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4" name="íS1iḋê"/>
                <p:cNvSpPr>
                  <a:spLocks/>
                </p:cNvSpPr>
                <p:nvPr/>
              </p:nvSpPr>
              <p:spPr bwMode="auto">
                <a:xfrm>
                  <a:off x="508143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5" name="îSḻide"/>
                <p:cNvSpPr>
                  <a:spLocks/>
                </p:cNvSpPr>
                <p:nvPr/>
              </p:nvSpPr>
              <p:spPr bwMode="auto">
                <a:xfrm>
                  <a:off x="523152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6" name="î$ļíḓè"/>
                <p:cNvSpPr>
                  <a:spLocks/>
                </p:cNvSpPr>
                <p:nvPr/>
              </p:nvSpPr>
              <p:spPr bwMode="auto">
                <a:xfrm>
                  <a:off x="538162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7" name="iṣľîďê"/>
                <p:cNvSpPr>
                  <a:spLocks/>
                </p:cNvSpPr>
                <p:nvPr/>
              </p:nvSpPr>
              <p:spPr bwMode="auto">
                <a:xfrm>
                  <a:off x="553171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8" name="îṣḻiďé"/>
                <p:cNvSpPr>
                  <a:spLocks/>
                </p:cNvSpPr>
                <p:nvPr/>
              </p:nvSpPr>
              <p:spPr bwMode="auto">
                <a:xfrm>
                  <a:off x="568181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9" name="íṡļiḍé"/>
                <p:cNvSpPr>
                  <a:spLocks/>
                </p:cNvSpPr>
                <p:nvPr/>
              </p:nvSpPr>
              <p:spPr bwMode="auto">
                <a:xfrm>
                  <a:off x="5831908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0" name="íṣ1íḋê"/>
                <p:cNvSpPr>
                  <a:spLocks/>
                </p:cNvSpPr>
                <p:nvPr/>
              </p:nvSpPr>
              <p:spPr bwMode="auto">
                <a:xfrm>
                  <a:off x="5982003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21" name="íşḷíḍe"/>
                <p:cNvSpPr>
                  <a:spLocks/>
                </p:cNvSpPr>
                <p:nvPr/>
              </p:nvSpPr>
              <p:spPr bwMode="auto">
                <a:xfrm>
                  <a:off x="6132099" y="181508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4" name="iṣḻîḓe"/>
              <p:cNvGrpSpPr/>
              <p:nvPr/>
            </p:nvGrpSpPr>
            <p:grpSpPr>
              <a:xfrm>
                <a:off x="9215370" y="3473342"/>
                <a:ext cx="1982108" cy="146881"/>
                <a:chOff x="4781243" y="1965943"/>
                <a:chExt cx="1458806" cy="108102"/>
              </a:xfrm>
              <a:solidFill>
                <a:schemeClr val="tx2">
                  <a:alpha val="20000"/>
                </a:schemeClr>
              </a:solidFill>
              <a:effectLst/>
            </p:grpSpPr>
            <p:sp>
              <p:nvSpPr>
                <p:cNvPr id="102" name="îṩļîḓé"/>
                <p:cNvSpPr>
                  <a:spLocks/>
                </p:cNvSpPr>
                <p:nvPr/>
              </p:nvSpPr>
              <p:spPr bwMode="auto">
                <a:xfrm>
                  <a:off x="4781243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3" name="ïš1íḓé"/>
                <p:cNvSpPr>
                  <a:spLocks/>
                </p:cNvSpPr>
                <p:nvPr/>
              </p:nvSpPr>
              <p:spPr bwMode="auto">
                <a:xfrm>
                  <a:off x="4931338" y="196594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4" name="ïṩ1íḓé"/>
                <p:cNvSpPr>
                  <a:spLocks/>
                </p:cNvSpPr>
                <p:nvPr/>
              </p:nvSpPr>
              <p:spPr bwMode="auto">
                <a:xfrm>
                  <a:off x="5081433" y="1965943"/>
                  <a:ext cx="107950" cy="108102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5" name="îṥḷiḋe"/>
                <p:cNvSpPr>
                  <a:spLocks/>
                </p:cNvSpPr>
                <p:nvPr/>
              </p:nvSpPr>
              <p:spPr bwMode="auto">
                <a:xfrm>
                  <a:off x="5231528" y="1965943"/>
                  <a:ext cx="107950" cy="108102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6" name="íŝlîḋe"/>
                <p:cNvSpPr>
                  <a:spLocks/>
                </p:cNvSpPr>
                <p:nvPr/>
              </p:nvSpPr>
              <p:spPr bwMode="auto">
                <a:xfrm>
                  <a:off x="5381623" y="1965943"/>
                  <a:ext cx="107950" cy="108102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7" name="is1ïḍé"/>
                <p:cNvSpPr>
                  <a:spLocks/>
                </p:cNvSpPr>
                <p:nvPr/>
              </p:nvSpPr>
              <p:spPr bwMode="auto">
                <a:xfrm>
                  <a:off x="5531718" y="1965943"/>
                  <a:ext cx="107950" cy="108102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8" name="ïṣļïḍé"/>
                <p:cNvSpPr>
                  <a:spLocks/>
                </p:cNvSpPr>
                <p:nvPr/>
              </p:nvSpPr>
              <p:spPr bwMode="auto">
                <a:xfrm>
                  <a:off x="5681813" y="1965943"/>
                  <a:ext cx="107950" cy="108102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9" name="îSḻíḍê"/>
                <p:cNvSpPr>
                  <a:spLocks/>
                </p:cNvSpPr>
                <p:nvPr/>
              </p:nvSpPr>
              <p:spPr bwMode="auto">
                <a:xfrm>
                  <a:off x="5831908" y="1965943"/>
                  <a:ext cx="107950" cy="108102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0" name="ïšliďê"/>
                <p:cNvSpPr>
                  <a:spLocks/>
                </p:cNvSpPr>
                <p:nvPr/>
              </p:nvSpPr>
              <p:spPr bwMode="auto">
                <a:xfrm>
                  <a:off x="5982003" y="1965943"/>
                  <a:ext cx="107950" cy="108102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11" name="îṣlíḍe"/>
                <p:cNvSpPr>
                  <a:spLocks/>
                </p:cNvSpPr>
                <p:nvPr/>
              </p:nvSpPr>
              <p:spPr bwMode="auto">
                <a:xfrm>
                  <a:off x="6132099" y="1965943"/>
                  <a:ext cx="107950" cy="108102"/>
                </a:xfrm>
                <a:prstGeom prst="round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5" name="íṡ1íḑe"/>
              <p:cNvGrpSpPr/>
              <p:nvPr/>
            </p:nvGrpSpPr>
            <p:grpSpPr>
              <a:xfrm>
                <a:off x="9215370" y="3678262"/>
                <a:ext cx="1982108" cy="146881"/>
                <a:chOff x="4781243" y="2116798"/>
                <a:chExt cx="1458806" cy="108102"/>
              </a:xfrm>
              <a:solidFill>
                <a:schemeClr val="accent5"/>
              </a:solidFill>
              <a:effectLst/>
            </p:grpSpPr>
            <p:sp>
              <p:nvSpPr>
                <p:cNvPr id="92" name="ísḷiḋé"/>
                <p:cNvSpPr>
                  <a:spLocks/>
                </p:cNvSpPr>
                <p:nvPr/>
              </p:nvSpPr>
              <p:spPr bwMode="auto">
                <a:xfrm>
                  <a:off x="478124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3" name="îsḻíḍe"/>
                <p:cNvSpPr>
                  <a:spLocks/>
                </p:cNvSpPr>
                <p:nvPr/>
              </p:nvSpPr>
              <p:spPr bwMode="auto">
                <a:xfrm>
                  <a:off x="493133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4" name="iṥliḍe"/>
                <p:cNvSpPr>
                  <a:spLocks/>
                </p:cNvSpPr>
                <p:nvPr/>
              </p:nvSpPr>
              <p:spPr bwMode="auto">
                <a:xfrm>
                  <a:off x="508143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5" name="işlíďè"/>
                <p:cNvSpPr>
                  <a:spLocks/>
                </p:cNvSpPr>
                <p:nvPr/>
              </p:nvSpPr>
              <p:spPr bwMode="auto">
                <a:xfrm>
                  <a:off x="523152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ïşlíḋê"/>
                <p:cNvSpPr>
                  <a:spLocks/>
                </p:cNvSpPr>
                <p:nvPr/>
              </p:nvSpPr>
              <p:spPr bwMode="auto">
                <a:xfrm>
                  <a:off x="538162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7" name="íṩ1îḓe"/>
                <p:cNvSpPr>
                  <a:spLocks/>
                </p:cNvSpPr>
                <p:nvPr/>
              </p:nvSpPr>
              <p:spPr bwMode="auto">
                <a:xfrm>
                  <a:off x="553171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8" name="ïṥḷíḓè"/>
                <p:cNvSpPr>
                  <a:spLocks/>
                </p:cNvSpPr>
                <p:nvPr/>
              </p:nvSpPr>
              <p:spPr bwMode="auto">
                <a:xfrm>
                  <a:off x="568181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9" name="ïśľidè"/>
                <p:cNvSpPr>
                  <a:spLocks/>
                </p:cNvSpPr>
                <p:nvPr/>
              </p:nvSpPr>
              <p:spPr bwMode="auto">
                <a:xfrm>
                  <a:off x="5831908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0" name="îṩliḋè"/>
                <p:cNvSpPr>
                  <a:spLocks/>
                </p:cNvSpPr>
                <p:nvPr/>
              </p:nvSpPr>
              <p:spPr bwMode="auto">
                <a:xfrm>
                  <a:off x="5982003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1" name="ïşlíḋè"/>
                <p:cNvSpPr>
                  <a:spLocks/>
                </p:cNvSpPr>
                <p:nvPr/>
              </p:nvSpPr>
              <p:spPr bwMode="auto">
                <a:xfrm>
                  <a:off x="6132099" y="211679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6" name="iṧľidê"/>
              <p:cNvGrpSpPr/>
              <p:nvPr/>
            </p:nvGrpSpPr>
            <p:grpSpPr>
              <a:xfrm>
                <a:off x="9215370" y="3883181"/>
                <a:ext cx="1982108" cy="146881"/>
                <a:chOff x="4781243" y="2267653"/>
                <a:chExt cx="1458806" cy="108102"/>
              </a:xfrm>
              <a:solidFill>
                <a:schemeClr val="accent5"/>
              </a:solidFill>
              <a:effectLst/>
            </p:grpSpPr>
            <p:sp>
              <p:nvSpPr>
                <p:cNvPr id="82" name="iśḻiḋê"/>
                <p:cNvSpPr>
                  <a:spLocks/>
                </p:cNvSpPr>
                <p:nvPr/>
              </p:nvSpPr>
              <p:spPr bwMode="auto">
                <a:xfrm>
                  <a:off x="478124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3" name="ïṩḻïdê"/>
                <p:cNvSpPr>
                  <a:spLocks/>
                </p:cNvSpPr>
                <p:nvPr/>
              </p:nvSpPr>
              <p:spPr bwMode="auto">
                <a:xfrm>
                  <a:off x="493133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4" name="íŝliḍé"/>
                <p:cNvSpPr>
                  <a:spLocks/>
                </p:cNvSpPr>
                <p:nvPr/>
              </p:nvSpPr>
              <p:spPr bwMode="auto">
                <a:xfrm>
                  <a:off x="508143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5" name="ïṣḻiḑê"/>
                <p:cNvSpPr>
                  <a:spLocks/>
                </p:cNvSpPr>
                <p:nvPr/>
              </p:nvSpPr>
              <p:spPr bwMode="auto">
                <a:xfrm>
                  <a:off x="523152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6" name="î$lîḓê"/>
                <p:cNvSpPr>
                  <a:spLocks/>
                </p:cNvSpPr>
                <p:nvPr/>
              </p:nvSpPr>
              <p:spPr bwMode="auto">
                <a:xfrm>
                  <a:off x="538162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7" name="iṣlîḋé"/>
                <p:cNvSpPr>
                  <a:spLocks/>
                </p:cNvSpPr>
                <p:nvPr/>
              </p:nvSpPr>
              <p:spPr bwMode="auto">
                <a:xfrm>
                  <a:off x="553171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8" name="íŝ1îḋé"/>
                <p:cNvSpPr>
                  <a:spLocks/>
                </p:cNvSpPr>
                <p:nvPr/>
              </p:nvSpPr>
              <p:spPr bwMode="auto">
                <a:xfrm>
                  <a:off x="568181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9" name="íŝliḑé"/>
                <p:cNvSpPr>
                  <a:spLocks/>
                </p:cNvSpPr>
                <p:nvPr/>
              </p:nvSpPr>
              <p:spPr bwMode="auto">
                <a:xfrm>
                  <a:off x="5831908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0" name="íṧľîḍé"/>
                <p:cNvSpPr>
                  <a:spLocks/>
                </p:cNvSpPr>
                <p:nvPr/>
              </p:nvSpPr>
              <p:spPr bwMode="auto">
                <a:xfrm>
                  <a:off x="5982003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1" name="ísḷiḑê"/>
                <p:cNvSpPr>
                  <a:spLocks/>
                </p:cNvSpPr>
                <p:nvPr/>
              </p:nvSpPr>
              <p:spPr bwMode="auto">
                <a:xfrm>
                  <a:off x="6132099" y="226765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7" name="îśľïḍé"/>
              <p:cNvGrpSpPr/>
              <p:nvPr/>
            </p:nvGrpSpPr>
            <p:grpSpPr>
              <a:xfrm>
                <a:off x="9215370" y="4088101"/>
                <a:ext cx="1982108" cy="146881"/>
                <a:chOff x="4781243" y="2418508"/>
                <a:chExt cx="1458806" cy="108102"/>
              </a:xfrm>
              <a:solidFill>
                <a:schemeClr val="accent5"/>
              </a:solidFill>
              <a:effectLst/>
            </p:grpSpPr>
            <p:sp>
              <p:nvSpPr>
                <p:cNvPr id="72" name="îśḷiďé"/>
                <p:cNvSpPr>
                  <a:spLocks/>
                </p:cNvSpPr>
                <p:nvPr/>
              </p:nvSpPr>
              <p:spPr bwMode="auto">
                <a:xfrm>
                  <a:off x="478124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îšľîḓê"/>
                <p:cNvSpPr>
                  <a:spLocks/>
                </p:cNvSpPr>
                <p:nvPr/>
              </p:nvSpPr>
              <p:spPr bwMode="auto">
                <a:xfrm>
                  <a:off x="493133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îśľíḓê"/>
                <p:cNvSpPr>
                  <a:spLocks/>
                </p:cNvSpPr>
                <p:nvPr/>
              </p:nvSpPr>
              <p:spPr bwMode="auto">
                <a:xfrm>
                  <a:off x="508143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5" name="íṩļîḍe"/>
                <p:cNvSpPr>
                  <a:spLocks/>
                </p:cNvSpPr>
                <p:nvPr/>
              </p:nvSpPr>
              <p:spPr bwMode="auto">
                <a:xfrm>
                  <a:off x="523152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íṩ1îḋe"/>
                <p:cNvSpPr>
                  <a:spLocks/>
                </p:cNvSpPr>
                <p:nvPr/>
              </p:nvSpPr>
              <p:spPr bwMode="auto">
                <a:xfrm>
                  <a:off x="538162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ï$liďê"/>
                <p:cNvSpPr>
                  <a:spLocks/>
                </p:cNvSpPr>
                <p:nvPr/>
              </p:nvSpPr>
              <p:spPr bwMode="auto">
                <a:xfrm>
                  <a:off x="553171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8" name="ï$ḷïḍé"/>
                <p:cNvSpPr>
                  <a:spLocks/>
                </p:cNvSpPr>
                <p:nvPr/>
              </p:nvSpPr>
              <p:spPr bwMode="auto">
                <a:xfrm>
                  <a:off x="568181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iṣ1îďe"/>
                <p:cNvSpPr>
                  <a:spLocks/>
                </p:cNvSpPr>
                <p:nvPr/>
              </p:nvSpPr>
              <p:spPr bwMode="auto">
                <a:xfrm>
                  <a:off x="5831908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0" name="išľïḓe"/>
                <p:cNvSpPr>
                  <a:spLocks/>
                </p:cNvSpPr>
                <p:nvPr/>
              </p:nvSpPr>
              <p:spPr bwMode="auto">
                <a:xfrm>
                  <a:off x="5982003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1" name="í$ḻîḓé"/>
                <p:cNvSpPr>
                  <a:spLocks/>
                </p:cNvSpPr>
                <p:nvPr/>
              </p:nvSpPr>
              <p:spPr bwMode="auto">
                <a:xfrm>
                  <a:off x="6132099" y="241850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8" name="iṧ1îdé"/>
              <p:cNvGrpSpPr/>
              <p:nvPr/>
            </p:nvGrpSpPr>
            <p:grpSpPr>
              <a:xfrm>
                <a:off x="9215370" y="4293020"/>
                <a:ext cx="1982108" cy="146881"/>
                <a:chOff x="4781243" y="2569363"/>
                <a:chExt cx="1458806" cy="108102"/>
              </a:xfrm>
              <a:solidFill>
                <a:schemeClr val="accent5"/>
              </a:solidFill>
              <a:effectLst/>
            </p:grpSpPr>
            <p:sp>
              <p:nvSpPr>
                <p:cNvPr id="62" name="ísḷíďè"/>
                <p:cNvSpPr>
                  <a:spLocks/>
                </p:cNvSpPr>
                <p:nvPr/>
              </p:nvSpPr>
              <p:spPr bwMode="auto">
                <a:xfrm>
                  <a:off x="478124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îṩľîḑè"/>
                <p:cNvSpPr>
                  <a:spLocks/>
                </p:cNvSpPr>
                <p:nvPr/>
              </p:nvSpPr>
              <p:spPr bwMode="auto">
                <a:xfrm>
                  <a:off x="493133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iŝḻïḍé"/>
                <p:cNvSpPr>
                  <a:spLocks/>
                </p:cNvSpPr>
                <p:nvPr/>
              </p:nvSpPr>
              <p:spPr bwMode="auto">
                <a:xfrm>
                  <a:off x="508143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ïŝļïḍè"/>
                <p:cNvSpPr>
                  <a:spLocks/>
                </p:cNvSpPr>
                <p:nvPr/>
              </p:nvSpPr>
              <p:spPr bwMode="auto">
                <a:xfrm>
                  <a:off x="523152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îšľiḓé"/>
                <p:cNvSpPr>
                  <a:spLocks/>
                </p:cNvSpPr>
                <p:nvPr/>
              </p:nvSpPr>
              <p:spPr bwMode="auto">
                <a:xfrm>
                  <a:off x="538162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i$ľiḍè"/>
                <p:cNvSpPr>
                  <a:spLocks/>
                </p:cNvSpPr>
                <p:nvPr/>
              </p:nvSpPr>
              <p:spPr bwMode="auto">
                <a:xfrm>
                  <a:off x="553171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išḷîdé"/>
                <p:cNvSpPr>
                  <a:spLocks/>
                </p:cNvSpPr>
                <p:nvPr/>
              </p:nvSpPr>
              <p:spPr bwMode="auto">
                <a:xfrm>
                  <a:off x="568181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9" name="îŝliďe"/>
                <p:cNvSpPr>
                  <a:spLocks/>
                </p:cNvSpPr>
                <p:nvPr/>
              </p:nvSpPr>
              <p:spPr bwMode="auto">
                <a:xfrm>
                  <a:off x="5831908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iṥḷiḓe"/>
                <p:cNvSpPr>
                  <a:spLocks/>
                </p:cNvSpPr>
                <p:nvPr/>
              </p:nvSpPr>
              <p:spPr bwMode="auto">
                <a:xfrm>
                  <a:off x="5982003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iṩḷíḓê"/>
                <p:cNvSpPr>
                  <a:spLocks/>
                </p:cNvSpPr>
                <p:nvPr/>
              </p:nvSpPr>
              <p:spPr bwMode="auto">
                <a:xfrm>
                  <a:off x="6132099" y="2569363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9" name="îṧḻîḓé"/>
              <p:cNvGrpSpPr/>
              <p:nvPr/>
            </p:nvGrpSpPr>
            <p:grpSpPr>
              <a:xfrm>
                <a:off x="9215370" y="4497940"/>
                <a:ext cx="1982108" cy="146881"/>
                <a:chOff x="4781243" y="2720218"/>
                <a:chExt cx="1458806" cy="108102"/>
              </a:xfrm>
              <a:solidFill>
                <a:schemeClr val="accent5"/>
              </a:solidFill>
              <a:effectLst/>
            </p:grpSpPr>
            <p:sp>
              <p:nvSpPr>
                <p:cNvPr id="52" name="iṥļïḑè"/>
                <p:cNvSpPr>
                  <a:spLocks/>
                </p:cNvSpPr>
                <p:nvPr/>
              </p:nvSpPr>
              <p:spPr bwMode="auto">
                <a:xfrm>
                  <a:off x="478124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iṧľîḓé"/>
                <p:cNvSpPr>
                  <a:spLocks/>
                </p:cNvSpPr>
                <p:nvPr/>
              </p:nvSpPr>
              <p:spPr bwMode="auto">
                <a:xfrm>
                  <a:off x="493133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ïṡļïḋé"/>
                <p:cNvSpPr>
                  <a:spLocks/>
                </p:cNvSpPr>
                <p:nvPr/>
              </p:nvSpPr>
              <p:spPr bwMode="auto">
                <a:xfrm>
                  <a:off x="508143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ïṣḻíďè"/>
                <p:cNvSpPr>
                  <a:spLocks/>
                </p:cNvSpPr>
                <p:nvPr/>
              </p:nvSpPr>
              <p:spPr bwMode="auto">
                <a:xfrm>
                  <a:off x="523152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ïšľíḋê"/>
                <p:cNvSpPr>
                  <a:spLocks/>
                </p:cNvSpPr>
                <p:nvPr/>
              </p:nvSpPr>
              <p:spPr bwMode="auto">
                <a:xfrm>
                  <a:off x="538162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îṣlïḑè"/>
                <p:cNvSpPr>
                  <a:spLocks/>
                </p:cNvSpPr>
                <p:nvPr/>
              </p:nvSpPr>
              <p:spPr bwMode="auto">
                <a:xfrm>
                  <a:off x="553171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ïş1ïde"/>
                <p:cNvSpPr>
                  <a:spLocks/>
                </p:cNvSpPr>
                <p:nvPr/>
              </p:nvSpPr>
              <p:spPr bwMode="auto">
                <a:xfrm>
                  <a:off x="568181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îṣḷíḋè"/>
                <p:cNvSpPr>
                  <a:spLocks/>
                </p:cNvSpPr>
                <p:nvPr/>
              </p:nvSpPr>
              <p:spPr bwMode="auto">
                <a:xfrm>
                  <a:off x="5831908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íSliḍe"/>
                <p:cNvSpPr>
                  <a:spLocks/>
                </p:cNvSpPr>
                <p:nvPr/>
              </p:nvSpPr>
              <p:spPr bwMode="auto">
                <a:xfrm>
                  <a:off x="5982003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ïṣḷíďé"/>
                <p:cNvSpPr>
                  <a:spLocks/>
                </p:cNvSpPr>
                <p:nvPr/>
              </p:nvSpPr>
              <p:spPr bwMode="auto">
                <a:xfrm>
                  <a:off x="6132099" y="2720218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0" name="ïṣlíďê"/>
              <p:cNvGrpSpPr/>
              <p:nvPr/>
            </p:nvGrpSpPr>
            <p:grpSpPr>
              <a:xfrm>
                <a:off x="9215370" y="4702859"/>
                <a:ext cx="1982108" cy="146881"/>
                <a:chOff x="4781243" y="2871070"/>
                <a:chExt cx="1458806" cy="108102"/>
              </a:xfrm>
              <a:solidFill>
                <a:schemeClr val="accent5"/>
              </a:solidFill>
              <a:effectLst/>
            </p:grpSpPr>
            <p:sp>
              <p:nvSpPr>
                <p:cNvPr id="42" name="ïṣļíde"/>
                <p:cNvSpPr>
                  <a:spLocks/>
                </p:cNvSpPr>
                <p:nvPr/>
              </p:nvSpPr>
              <p:spPr bwMode="auto">
                <a:xfrm>
                  <a:off x="478124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íSḷidè"/>
                <p:cNvSpPr>
                  <a:spLocks/>
                </p:cNvSpPr>
                <p:nvPr/>
              </p:nvSpPr>
              <p:spPr bwMode="auto">
                <a:xfrm>
                  <a:off x="493133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íSļïḓe"/>
                <p:cNvSpPr>
                  <a:spLocks/>
                </p:cNvSpPr>
                <p:nvPr/>
              </p:nvSpPr>
              <p:spPr bwMode="auto">
                <a:xfrm>
                  <a:off x="508143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îṣļiďe"/>
                <p:cNvSpPr>
                  <a:spLocks/>
                </p:cNvSpPr>
                <p:nvPr/>
              </p:nvSpPr>
              <p:spPr bwMode="auto">
                <a:xfrm>
                  <a:off x="523152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îṡliďê"/>
                <p:cNvSpPr>
                  <a:spLocks/>
                </p:cNvSpPr>
                <p:nvPr/>
              </p:nvSpPr>
              <p:spPr bwMode="auto">
                <a:xfrm>
                  <a:off x="538162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ïṥ1ídè"/>
                <p:cNvSpPr>
                  <a:spLocks/>
                </p:cNvSpPr>
                <p:nvPr/>
              </p:nvSpPr>
              <p:spPr bwMode="auto">
                <a:xfrm>
                  <a:off x="553171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î$ļîďe"/>
                <p:cNvSpPr>
                  <a:spLocks/>
                </p:cNvSpPr>
                <p:nvPr/>
              </p:nvSpPr>
              <p:spPr bwMode="auto">
                <a:xfrm>
                  <a:off x="568181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îśḻiḓè"/>
                <p:cNvSpPr>
                  <a:spLocks/>
                </p:cNvSpPr>
                <p:nvPr/>
              </p:nvSpPr>
              <p:spPr bwMode="auto">
                <a:xfrm>
                  <a:off x="583190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ísḻíḓè"/>
                <p:cNvSpPr>
                  <a:spLocks/>
                </p:cNvSpPr>
                <p:nvPr/>
              </p:nvSpPr>
              <p:spPr bwMode="auto">
                <a:xfrm>
                  <a:off x="598200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iŝḷíďé"/>
                <p:cNvSpPr>
                  <a:spLocks/>
                </p:cNvSpPr>
                <p:nvPr/>
              </p:nvSpPr>
              <p:spPr bwMode="auto">
                <a:xfrm>
                  <a:off x="6132099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1" name="ïṩḷïḑe"/>
              <p:cNvGrpSpPr/>
              <p:nvPr/>
            </p:nvGrpSpPr>
            <p:grpSpPr>
              <a:xfrm>
                <a:off x="9215370" y="4907779"/>
                <a:ext cx="1982108" cy="146881"/>
                <a:chOff x="4781243" y="2871070"/>
                <a:chExt cx="1458806" cy="108102"/>
              </a:xfrm>
              <a:solidFill>
                <a:schemeClr val="accent5"/>
              </a:solidFill>
              <a:effectLst/>
            </p:grpSpPr>
            <p:sp>
              <p:nvSpPr>
                <p:cNvPr id="32" name="ï$lïḍé"/>
                <p:cNvSpPr>
                  <a:spLocks/>
                </p:cNvSpPr>
                <p:nvPr/>
              </p:nvSpPr>
              <p:spPr bwMode="auto">
                <a:xfrm>
                  <a:off x="478124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işḻíḍé"/>
                <p:cNvSpPr>
                  <a:spLocks/>
                </p:cNvSpPr>
                <p:nvPr/>
              </p:nvSpPr>
              <p:spPr bwMode="auto">
                <a:xfrm>
                  <a:off x="493133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îşḷíḓé"/>
                <p:cNvSpPr>
                  <a:spLocks/>
                </p:cNvSpPr>
                <p:nvPr/>
              </p:nvSpPr>
              <p:spPr bwMode="auto">
                <a:xfrm>
                  <a:off x="508143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íṥḷïḓé"/>
                <p:cNvSpPr>
                  <a:spLocks/>
                </p:cNvSpPr>
                <p:nvPr/>
              </p:nvSpPr>
              <p:spPr bwMode="auto">
                <a:xfrm>
                  <a:off x="523152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iśḷîḍè"/>
                <p:cNvSpPr>
                  <a:spLocks/>
                </p:cNvSpPr>
                <p:nvPr/>
              </p:nvSpPr>
              <p:spPr bwMode="auto">
                <a:xfrm>
                  <a:off x="538162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î$lïḑé"/>
                <p:cNvSpPr>
                  <a:spLocks/>
                </p:cNvSpPr>
                <p:nvPr/>
              </p:nvSpPr>
              <p:spPr bwMode="auto">
                <a:xfrm>
                  <a:off x="553171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ïṣḷíḓé"/>
                <p:cNvSpPr>
                  <a:spLocks/>
                </p:cNvSpPr>
                <p:nvPr/>
              </p:nvSpPr>
              <p:spPr bwMode="auto">
                <a:xfrm>
                  <a:off x="568181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ísḷíḓê"/>
                <p:cNvSpPr>
                  <a:spLocks/>
                </p:cNvSpPr>
                <p:nvPr/>
              </p:nvSpPr>
              <p:spPr bwMode="auto">
                <a:xfrm>
                  <a:off x="5831908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îṣ1idè"/>
                <p:cNvSpPr>
                  <a:spLocks/>
                </p:cNvSpPr>
                <p:nvPr/>
              </p:nvSpPr>
              <p:spPr bwMode="auto">
                <a:xfrm>
                  <a:off x="5982003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iSľîďe"/>
                <p:cNvSpPr>
                  <a:spLocks/>
                </p:cNvSpPr>
                <p:nvPr/>
              </p:nvSpPr>
              <p:spPr bwMode="auto">
                <a:xfrm>
                  <a:off x="6132099" y="2871070"/>
                  <a:ext cx="107950" cy="108102"/>
                </a:xfrm>
                <a:prstGeom prst="round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8" name="îśliďe"/>
            <p:cNvGrpSpPr/>
            <p:nvPr/>
          </p:nvGrpSpPr>
          <p:grpSpPr>
            <a:xfrm>
              <a:off x="917038" y="1638387"/>
              <a:ext cx="2137058" cy="700192"/>
              <a:chOff x="1491260" y="4372391"/>
              <a:chExt cx="2137058" cy="700192"/>
            </a:xfrm>
          </p:grpSpPr>
          <p:sp>
            <p:nvSpPr>
              <p:cNvPr id="18" name="ïṥļîḓe"/>
              <p:cNvSpPr txBox="1">
                <a:spLocks/>
              </p:cNvSpPr>
              <p:nvPr/>
            </p:nvSpPr>
            <p:spPr>
              <a:xfrm>
                <a:off x="1491261" y="4372391"/>
                <a:ext cx="1077218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9" name="išliḑe"/>
              <p:cNvSpPr txBox="1">
                <a:spLocks/>
              </p:cNvSpPr>
              <p:nvPr/>
            </p:nvSpPr>
            <p:spPr>
              <a:xfrm>
                <a:off x="1491260" y="4587835"/>
                <a:ext cx="2137058" cy="48474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  <a:buClr>
                    <a:schemeClr val="bg2"/>
                  </a:buClr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9" name="ïslíḑê"/>
            <p:cNvGrpSpPr/>
            <p:nvPr/>
          </p:nvGrpSpPr>
          <p:grpSpPr>
            <a:xfrm>
              <a:off x="3657327" y="1638387"/>
              <a:ext cx="2137058" cy="700192"/>
              <a:chOff x="1491260" y="4372391"/>
              <a:chExt cx="2137058" cy="700192"/>
            </a:xfrm>
          </p:grpSpPr>
          <p:sp>
            <p:nvSpPr>
              <p:cNvPr id="16" name="ïšḷïḍé"/>
              <p:cNvSpPr txBox="1">
                <a:spLocks/>
              </p:cNvSpPr>
              <p:nvPr/>
            </p:nvSpPr>
            <p:spPr>
              <a:xfrm>
                <a:off x="1491261" y="4372391"/>
                <a:ext cx="1077218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7" name="ïṣļïdê"/>
              <p:cNvSpPr txBox="1">
                <a:spLocks/>
              </p:cNvSpPr>
              <p:nvPr/>
            </p:nvSpPr>
            <p:spPr>
              <a:xfrm>
                <a:off x="1491260" y="4587835"/>
                <a:ext cx="2137058" cy="48474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  <a:buClr>
                    <a:schemeClr val="bg2"/>
                  </a:buClr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0" name="ïṧľíḓê"/>
            <p:cNvGrpSpPr/>
            <p:nvPr/>
          </p:nvGrpSpPr>
          <p:grpSpPr>
            <a:xfrm>
              <a:off x="6397615" y="1638387"/>
              <a:ext cx="2137058" cy="700192"/>
              <a:chOff x="1491260" y="4372391"/>
              <a:chExt cx="2137058" cy="700192"/>
            </a:xfrm>
          </p:grpSpPr>
          <p:sp>
            <p:nvSpPr>
              <p:cNvPr id="14" name="íṩlïḓé"/>
              <p:cNvSpPr txBox="1">
                <a:spLocks/>
              </p:cNvSpPr>
              <p:nvPr/>
            </p:nvSpPr>
            <p:spPr>
              <a:xfrm>
                <a:off x="1491261" y="4372391"/>
                <a:ext cx="1077218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5" name="iṡḷîḑè"/>
              <p:cNvSpPr txBox="1">
                <a:spLocks/>
              </p:cNvSpPr>
              <p:nvPr/>
            </p:nvSpPr>
            <p:spPr>
              <a:xfrm>
                <a:off x="1491260" y="4587835"/>
                <a:ext cx="2137058" cy="48474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  <a:buClr>
                    <a:schemeClr val="bg2"/>
                  </a:buClr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  <p:grpSp>
          <p:nvGrpSpPr>
            <p:cNvPr id="11" name="iṥ1ïḍè"/>
            <p:cNvGrpSpPr/>
            <p:nvPr/>
          </p:nvGrpSpPr>
          <p:grpSpPr>
            <a:xfrm>
              <a:off x="9137903" y="1638387"/>
              <a:ext cx="2137058" cy="700192"/>
              <a:chOff x="1491260" y="4372391"/>
              <a:chExt cx="2137058" cy="700192"/>
            </a:xfrm>
          </p:grpSpPr>
          <p:sp>
            <p:nvSpPr>
              <p:cNvPr id="12" name="išľîdê"/>
              <p:cNvSpPr txBox="1">
                <a:spLocks/>
              </p:cNvSpPr>
              <p:nvPr/>
            </p:nvSpPr>
            <p:spPr>
              <a:xfrm>
                <a:off x="1491261" y="4372391"/>
                <a:ext cx="1077218" cy="2154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5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13" name="íṣ1ïḋe"/>
              <p:cNvSpPr txBox="1">
                <a:spLocks/>
              </p:cNvSpPr>
              <p:nvPr/>
            </p:nvSpPr>
            <p:spPr>
              <a:xfrm>
                <a:off x="1491260" y="4587835"/>
                <a:ext cx="2137058" cy="48474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  <a:buClr>
                    <a:schemeClr val="bg2"/>
                  </a:buClr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</p:grpSp>
      </p:grpSp>
      <p:sp>
        <p:nvSpPr>
          <p:cNvPr id="468" name="矩形 467"/>
          <p:cNvSpPr/>
          <p:nvPr/>
        </p:nvSpPr>
        <p:spPr>
          <a:xfrm>
            <a:off x="895770" y="295021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45E52"/>
                </a:solidFill>
                <a:ea typeface="微软雅黑" panose="020B0503020204020204" pitchFamily="34" charset="-122"/>
              </a:rPr>
              <a:t>主要做法经验</a:t>
            </a:r>
          </a:p>
        </p:txBody>
      </p:sp>
    </p:spTree>
    <p:extLst>
      <p:ext uri="{BB962C8B-B14F-4D97-AF65-F5344CB8AC3E}">
        <p14:creationId xmlns:p14="http://schemas.microsoft.com/office/powerpoint/2010/main" val="2560633998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4593af3-5ae8-4929-96a0-d21a3475327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-38928" y="973178"/>
            <a:ext cx="12230928" cy="5884822"/>
            <a:chOff x="-19464" y="973178"/>
            <a:chExt cx="12230928" cy="5884822"/>
          </a:xfrm>
        </p:grpSpPr>
        <p:grpSp>
          <p:nvGrpSpPr>
            <p:cNvPr id="4" name="îṡḻîḍ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43458ABA-5613-4F4B-9957-93F2B0330100}"/>
                </a:ext>
              </a:extLst>
            </p:cNvPr>
            <p:cNvGrpSpPr/>
            <p:nvPr/>
          </p:nvGrpSpPr>
          <p:grpSpPr>
            <a:xfrm>
              <a:off x="6681000" y="1186741"/>
              <a:ext cx="5213361" cy="5211118"/>
              <a:chOff x="3486142" y="768375"/>
              <a:chExt cx="5213361" cy="5211118"/>
            </a:xfrm>
          </p:grpSpPr>
          <p:grpSp>
            <p:nvGrpSpPr>
              <p:cNvPr id="20" name="íš1id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id="{2D2F9E8C-943C-40C5-91C3-34E97DAF65AA}"/>
                  </a:ext>
                </a:extLst>
              </p:cNvPr>
              <p:cNvGrpSpPr/>
              <p:nvPr/>
            </p:nvGrpSpPr>
            <p:grpSpPr>
              <a:xfrm rot="10800000" flipH="1">
                <a:off x="7829550" y="2345419"/>
                <a:ext cx="869838" cy="772432"/>
                <a:chOff x="0" y="0"/>
                <a:chExt cx="1739674" cy="1544861"/>
              </a:xfrm>
            </p:grpSpPr>
            <p:sp>
              <p:nvSpPr>
                <p:cNvPr id="68" name="íSľîḋ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B0E03EB5-2D0E-4C72-8797-EB91E7BB4BC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39674" cy="154486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847"/>
                      </a:moveTo>
                      <a:lnTo>
                        <a:pt x="1796" y="20374"/>
                      </a:lnTo>
                      <a:cubicBezTo>
                        <a:pt x="1796" y="20374"/>
                        <a:pt x="3515" y="20662"/>
                        <a:pt x="3610" y="20764"/>
                      </a:cubicBezTo>
                      <a:cubicBezTo>
                        <a:pt x="3704" y="20865"/>
                        <a:pt x="5402" y="20971"/>
                        <a:pt x="5402" y="20971"/>
                      </a:cubicBezTo>
                      <a:cubicBezTo>
                        <a:pt x="5402" y="20971"/>
                        <a:pt x="6612" y="21078"/>
                        <a:pt x="6708" y="21078"/>
                      </a:cubicBezTo>
                      <a:cubicBezTo>
                        <a:pt x="6804" y="21078"/>
                        <a:pt x="8782" y="21219"/>
                        <a:pt x="8782" y="21219"/>
                      </a:cubicBezTo>
                      <a:lnTo>
                        <a:pt x="9857" y="21529"/>
                      </a:lnTo>
                      <a:lnTo>
                        <a:pt x="10574" y="21600"/>
                      </a:lnTo>
                      <a:lnTo>
                        <a:pt x="14169" y="21356"/>
                      </a:lnTo>
                      <a:lnTo>
                        <a:pt x="15332" y="21144"/>
                      </a:lnTo>
                      <a:cubicBezTo>
                        <a:pt x="15332" y="21144"/>
                        <a:pt x="16084" y="20932"/>
                        <a:pt x="16213" y="20932"/>
                      </a:cubicBezTo>
                      <a:cubicBezTo>
                        <a:pt x="16342" y="20932"/>
                        <a:pt x="17466" y="20932"/>
                        <a:pt x="17466" y="20932"/>
                      </a:cubicBezTo>
                      <a:cubicBezTo>
                        <a:pt x="17466" y="20932"/>
                        <a:pt x="18449" y="21034"/>
                        <a:pt x="18578" y="20932"/>
                      </a:cubicBezTo>
                      <a:cubicBezTo>
                        <a:pt x="18707" y="20830"/>
                        <a:pt x="19606" y="20826"/>
                        <a:pt x="19688" y="20724"/>
                      </a:cubicBezTo>
                      <a:cubicBezTo>
                        <a:pt x="19769" y="20622"/>
                        <a:pt x="20916" y="20551"/>
                        <a:pt x="20916" y="20551"/>
                      </a:cubicBezTo>
                      <a:lnTo>
                        <a:pt x="21600" y="20232"/>
                      </a:lnTo>
                      <a:lnTo>
                        <a:pt x="21354" y="18157"/>
                      </a:lnTo>
                      <a:cubicBezTo>
                        <a:pt x="21354" y="18157"/>
                        <a:pt x="21094" y="16985"/>
                        <a:pt x="21000" y="16299"/>
                      </a:cubicBezTo>
                      <a:cubicBezTo>
                        <a:pt x="20906" y="15612"/>
                        <a:pt x="20418" y="14559"/>
                        <a:pt x="20418" y="14559"/>
                      </a:cubicBezTo>
                      <a:lnTo>
                        <a:pt x="19800" y="14134"/>
                      </a:lnTo>
                      <a:lnTo>
                        <a:pt x="19543" y="14343"/>
                      </a:lnTo>
                      <a:lnTo>
                        <a:pt x="19072" y="13930"/>
                      </a:lnTo>
                      <a:lnTo>
                        <a:pt x="18290" y="13718"/>
                      </a:lnTo>
                      <a:lnTo>
                        <a:pt x="17870" y="12700"/>
                      </a:lnTo>
                      <a:lnTo>
                        <a:pt x="17151" y="12382"/>
                      </a:lnTo>
                      <a:lnTo>
                        <a:pt x="16637" y="11408"/>
                      </a:lnTo>
                      <a:lnTo>
                        <a:pt x="15904" y="11514"/>
                      </a:lnTo>
                      <a:lnTo>
                        <a:pt x="15562" y="10328"/>
                      </a:lnTo>
                      <a:lnTo>
                        <a:pt x="15243" y="9841"/>
                      </a:lnTo>
                      <a:lnTo>
                        <a:pt x="14491" y="6253"/>
                      </a:lnTo>
                      <a:lnTo>
                        <a:pt x="14002" y="6358"/>
                      </a:lnTo>
                      <a:lnTo>
                        <a:pt x="13662" y="4823"/>
                      </a:lnTo>
                      <a:lnTo>
                        <a:pt x="12858" y="3840"/>
                      </a:lnTo>
                      <a:lnTo>
                        <a:pt x="12275" y="4752"/>
                      </a:lnTo>
                      <a:lnTo>
                        <a:pt x="11967" y="4858"/>
                      </a:lnTo>
                      <a:lnTo>
                        <a:pt x="11740" y="2385"/>
                      </a:lnTo>
                      <a:lnTo>
                        <a:pt x="10943" y="1960"/>
                      </a:lnTo>
                      <a:lnTo>
                        <a:pt x="10315" y="739"/>
                      </a:lnTo>
                      <a:lnTo>
                        <a:pt x="9612" y="0"/>
                      </a:lnTo>
                      <a:cubicBezTo>
                        <a:pt x="9612" y="0"/>
                        <a:pt x="9090" y="106"/>
                        <a:pt x="9008" y="212"/>
                      </a:cubicBezTo>
                      <a:cubicBezTo>
                        <a:pt x="8926" y="319"/>
                        <a:pt x="8603" y="810"/>
                        <a:pt x="8603" y="810"/>
                      </a:cubicBezTo>
                      <a:lnTo>
                        <a:pt x="7955" y="1124"/>
                      </a:lnTo>
                      <a:lnTo>
                        <a:pt x="6981" y="2362"/>
                      </a:lnTo>
                      <a:lnTo>
                        <a:pt x="6493" y="3876"/>
                      </a:lnTo>
                      <a:lnTo>
                        <a:pt x="5877" y="4398"/>
                      </a:lnTo>
                      <a:lnTo>
                        <a:pt x="5571" y="4154"/>
                      </a:lnTo>
                      <a:lnTo>
                        <a:pt x="5168" y="4469"/>
                      </a:lnTo>
                      <a:lnTo>
                        <a:pt x="4513" y="8919"/>
                      </a:lnTo>
                      <a:lnTo>
                        <a:pt x="4275" y="10220"/>
                      </a:lnTo>
                      <a:lnTo>
                        <a:pt x="3835" y="10605"/>
                      </a:lnTo>
                      <a:lnTo>
                        <a:pt x="3362" y="10181"/>
                      </a:lnTo>
                      <a:lnTo>
                        <a:pt x="3022" y="10181"/>
                      </a:lnTo>
                      <a:lnTo>
                        <a:pt x="2454" y="10464"/>
                      </a:lnTo>
                      <a:lnTo>
                        <a:pt x="2227" y="10955"/>
                      </a:lnTo>
                      <a:lnTo>
                        <a:pt x="1932" y="11729"/>
                      </a:lnTo>
                      <a:lnTo>
                        <a:pt x="1592" y="12637"/>
                      </a:lnTo>
                      <a:lnTo>
                        <a:pt x="73" y="18463"/>
                      </a:lnTo>
                      <a:lnTo>
                        <a:pt x="0" y="19847"/>
                      </a:lnTo>
                      <a:close/>
                    </a:path>
                  </a:pathLst>
                </a:custGeom>
                <a:solidFill>
                  <a:srgbClr val="9AB1CA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9" name="í$líḑ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2BFFEF70-8293-4C8E-8E16-84C438444DD1}"/>
                    </a:ext>
                  </a:extLst>
                </p:cNvPr>
                <p:cNvSpPr/>
                <p:nvPr/>
              </p:nvSpPr>
              <p:spPr>
                <a:xfrm>
                  <a:off x="1217" y="350977"/>
                  <a:ext cx="803717" cy="11502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277" y="21600"/>
                      </a:moveTo>
                      <a:cubicBezTo>
                        <a:pt x="21277" y="21600"/>
                        <a:pt x="5549" y="20459"/>
                        <a:pt x="3142" y="19936"/>
                      </a:cubicBezTo>
                      <a:cubicBezTo>
                        <a:pt x="736" y="19414"/>
                        <a:pt x="0" y="19271"/>
                        <a:pt x="0" y="19271"/>
                      </a:cubicBezTo>
                      <a:cubicBezTo>
                        <a:pt x="0" y="19271"/>
                        <a:pt x="1364" y="18113"/>
                        <a:pt x="1875" y="17839"/>
                      </a:cubicBezTo>
                      <a:cubicBezTo>
                        <a:pt x="2385" y="17566"/>
                        <a:pt x="3763" y="15813"/>
                        <a:pt x="3763" y="15813"/>
                      </a:cubicBezTo>
                      <a:lnTo>
                        <a:pt x="4606" y="13727"/>
                      </a:lnTo>
                      <a:lnTo>
                        <a:pt x="3941" y="13067"/>
                      </a:lnTo>
                      <a:cubicBezTo>
                        <a:pt x="3941" y="13067"/>
                        <a:pt x="2385" y="15349"/>
                        <a:pt x="2177" y="15628"/>
                      </a:cubicBezTo>
                      <a:cubicBezTo>
                        <a:pt x="1968" y="15907"/>
                        <a:pt x="763" y="17185"/>
                        <a:pt x="763" y="17185"/>
                      </a:cubicBezTo>
                      <a:lnTo>
                        <a:pt x="3099" y="12729"/>
                      </a:lnTo>
                      <a:cubicBezTo>
                        <a:pt x="3099" y="12729"/>
                        <a:pt x="3692" y="11345"/>
                        <a:pt x="3799" y="11065"/>
                      </a:cubicBezTo>
                      <a:cubicBezTo>
                        <a:pt x="3905" y="10786"/>
                        <a:pt x="4535" y="9598"/>
                        <a:pt x="4535" y="9598"/>
                      </a:cubicBezTo>
                      <a:lnTo>
                        <a:pt x="5019" y="10014"/>
                      </a:lnTo>
                      <a:lnTo>
                        <a:pt x="5444" y="8927"/>
                      </a:lnTo>
                      <a:lnTo>
                        <a:pt x="6073" y="9444"/>
                      </a:lnTo>
                      <a:lnTo>
                        <a:pt x="6486" y="8641"/>
                      </a:lnTo>
                      <a:lnTo>
                        <a:pt x="6805" y="9866"/>
                      </a:lnTo>
                      <a:cubicBezTo>
                        <a:pt x="6805" y="9866"/>
                        <a:pt x="5710" y="11559"/>
                        <a:pt x="5604" y="11934"/>
                      </a:cubicBezTo>
                      <a:cubicBezTo>
                        <a:pt x="5498" y="12309"/>
                        <a:pt x="5710" y="13575"/>
                        <a:pt x="5710" y="13575"/>
                      </a:cubicBezTo>
                      <a:lnTo>
                        <a:pt x="6588" y="13480"/>
                      </a:lnTo>
                      <a:lnTo>
                        <a:pt x="6783" y="11310"/>
                      </a:lnTo>
                      <a:lnTo>
                        <a:pt x="7762" y="11168"/>
                      </a:lnTo>
                      <a:lnTo>
                        <a:pt x="8676" y="11917"/>
                      </a:lnTo>
                      <a:lnTo>
                        <a:pt x="9101" y="10556"/>
                      </a:lnTo>
                      <a:lnTo>
                        <a:pt x="9341" y="9449"/>
                      </a:lnTo>
                      <a:cubicBezTo>
                        <a:pt x="9341" y="9449"/>
                        <a:pt x="10502" y="9883"/>
                        <a:pt x="10502" y="10156"/>
                      </a:cubicBezTo>
                      <a:cubicBezTo>
                        <a:pt x="10502" y="10430"/>
                        <a:pt x="9119" y="12290"/>
                        <a:pt x="8942" y="12664"/>
                      </a:cubicBezTo>
                      <a:cubicBezTo>
                        <a:pt x="8765" y="13039"/>
                        <a:pt x="8340" y="13752"/>
                        <a:pt x="8340" y="14311"/>
                      </a:cubicBezTo>
                      <a:cubicBezTo>
                        <a:pt x="8340" y="14869"/>
                        <a:pt x="8690" y="15154"/>
                        <a:pt x="8690" y="15154"/>
                      </a:cubicBezTo>
                      <a:lnTo>
                        <a:pt x="9962" y="12706"/>
                      </a:lnTo>
                      <a:lnTo>
                        <a:pt x="10871" y="11951"/>
                      </a:lnTo>
                      <a:cubicBezTo>
                        <a:pt x="10871" y="11951"/>
                        <a:pt x="11261" y="11655"/>
                        <a:pt x="11363" y="11381"/>
                      </a:cubicBezTo>
                      <a:cubicBezTo>
                        <a:pt x="11465" y="11107"/>
                        <a:pt x="12383" y="10067"/>
                        <a:pt x="12383" y="10067"/>
                      </a:cubicBezTo>
                      <a:lnTo>
                        <a:pt x="13513" y="7951"/>
                      </a:lnTo>
                      <a:cubicBezTo>
                        <a:pt x="13513" y="7951"/>
                        <a:pt x="13895" y="7143"/>
                        <a:pt x="13615" y="7143"/>
                      </a:cubicBezTo>
                      <a:cubicBezTo>
                        <a:pt x="13335" y="7143"/>
                        <a:pt x="11780" y="7001"/>
                        <a:pt x="11780" y="7001"/>
                      </a:cubicBezTo>
                      <a:lnTo>
                        <a:pt x="9905" y="6858"/>
                      </a:lnTo>
                      <a:cubicBezTo>
                        <a:pt x="9905" y="6858"/>
                        <a:pt x="10579" y="1214"/>
                        <a:pt x="11177" y="607"/>
                      </a:cubicBezTo>
                      <a:cubicBezTo>
                        <a:pt x="11776" y="0"/>
                        <a:pt x="12051" y="0"/>
                        <a:pt x="12051" y="0"/>
                      </a:cubicBezTo>
                      <a:lnTo>
                        <a:pt x="11838" y="1213"/>
                      </a:lnTo>
                      <a:lnTo>
                        <a:pt x="12259" y="1629"/>
                      </a:lnTo>
                      <a:lnTo>
                        <a:pt x="12751" y="1107"/>
                      </a:lnTo>
                      <a:lnTo>
                        <a:pt x="13177" y="114"/>
                      </a:lnTo>
                      <a:lnTo>
                        <a:pt x="13696" y="399"/>
                      </a:lnTo>
                      <a:lnTo>
                        <a:pt x="14507" y="263"/>
                      </a:lnTo>
                      <a:lnTo>
                        <a:pt x="13881" y="1565"/>
                      </a:lnTo>
                      <a:lnTo>
                        <a:pt x="14369" y="1939"/>
                      </a:lnTo>
                      <a:lnTo>
                        <a:pt x="14157" y="3027"/>
                      </a:lnTo>
                      <a:lnTo>
                        <a:pt x="13452" y="3918"/>
                      </a:lnTo>
                      <a:lnTo>
                        <a:pt x="13554" y="5054"/>
                      </a:lnTo>
                      <a:lnTo>
                        <a:pt x="14073" y="4769"/>
                      </a:lnTo>
                      <a:lnTo>
                        <a:pt x="14774" y="3206"/>
                      </a:lnTo>
                      <a:lnTo>
                        <a:pt x="15053" y="4383"/>
                      </a:lnTo>
                      <a:lnTo>
                        <a:pt x="14521" y="6510"/>
                      </a:lnTo>
                      <a:lnTo>
                        <a:pt x="13435" y="9482"/>
                      </a:lnTo>
                      <a:lnTo>
                        <a:pt x="13151" y="11122"/>
                      </a:lnTo>
                      <a:lnTo>
                        <a:pt x="13045" y="12875"/>
                      </a:lnTo>
                      <a:lnTo>
                        <a:pt x="14774" y="11788"/>
                      </a:lnTo>
                      <a:lnTo>
                        <a:pt x="14774" y="10659"/>
                      </a:lnTo>
                      <a:lnTo>
                        <a:pt x="15341" y="8995"/>
                      </a:lnTo>
                      <a:lnTo>
                        <a:pt x="16041" y="8097"/>
                      </a:lnTo>
                      <a:lnTo>
                        <a:pt x="16321" y="7105"/>
                      </a:lnTo>
                      <a:lnTo>
                        <a:pt x="17451" y="5839"/>
                      </a:lnTo>
                      <a:lnTo>
                        <a:pt x="18404" y="6831"/>
                      </a:lnTo>
                      <a:cubicBezTo>
                        <a:pt x="18404" y="6831"/>
                        <a:pt x="18931" y="8447"/>
                        <a:pt x="18829" y="8864"/>
                      </a:cubicBezTo>
                      <a:cubicBezTo>
                        <a:pt x="18727" y="9280"/>
                        <a:pt x="18231" y="10314"/>
                        <a:pt x="18231" y="10314"/>
                      </a:cubicBezTo>
                      <a:cubicBezTo>
                        <a:pt x="18231" y="10314"/>
                        <a:pt x="18443" y="11544"/>
                        <a:pt x="18443" y="11824"/>
                      </a:cubicBezTo>
                      <a:cubicBezTo>
                        <a:pt x="18443" y="12103"/>
                        <a:pt x="18337" y="13417"/>
                        <a:pt x="18337" y="13417"/>
                      </a:cubicBezTo>
                      <a:lnTo>
                        <a:pt x="18762" y="14451"/>
                      </a:lnTo>
                      <a:lnTo>
                        <a:pt x="19081" y="15824"/>
                      </a:lnTo>
                      <a:lnTo>
                        <a:pt x="19959" y="15729"/>
                      </a:lnTo>
                      <a:lnTo>
                        <a:pt x="19959" y="14505"/>
                      </a:lnTo>
                      <a:cubicBezTo>
                        <a:pt x="19959" y="14505"/>
                        <a:pt x="19006" y="13216"/>
                        <a:pt x="19006" y="12942"/>
                      </a:cubicBezTo>
                      <a:cubicBezTo>
                        <a:pt x="19006" y="12668"/>
                        <a:pt x="19499" y="12383"/>
                        <a:pt x="19499" y="12383"/>
                      </a:cubicBezTo>
                      <a:cubicBezTo>
                        <a:pt x="19499" y="12383"/>
                        <a:pt x="20261" y="11592"/>
                        <a:pt x="19880" y="11497"/>
                      </a:cubicBezTo>
                      <a:cubicBezTo>
                        <a:pt x="19499" y="11402"/>
                        <a:pt x="18789" y="10868"/>
                        <a:pt x="18789" y="10594"/>
                      </a:cubicBezTo>
                      <a:cubicBezTo>
                        <a:pt x="18789" y="10320"/>
                        <a:pt x="19742" y="9755"/>
                        <a:pt x="19742" y="9755"/>
                      </a:cubicBezTo>
                      <a:lnTo>
                        <a:pt x="20682" y="10320"/>
                      </a:lnTo>
                      <a:lnTo>
                        <a:pt x="21139" y="9666"/>
                      </a:lnTo>
                      <a:lnTo>
                        <a:pt x="21210" y="13558"/>
                      </a:lnTo>
                      <a:cubicBezTo>
                        <a:pt x="21210" y="13558"/>
                        <a:pt x="21600" y="16219"/>
                        <a:pt x="21600" y="16499"/>
                      </a:cubicBezTo>
                      <a:cubicBezTo>
                        <a:pt x="21600" y="16778"/>
                        <a:pt x="21600" y="20385"/>
                        <a:pt x="21600" y="20385"/>
                      </a:cubicBezTo>
                      <a:lnTo>
                        <a:pt x="21277" y="21600"/>
                      </a:lnTo>
                      <a:close/>
                    </a:path>
                  </a:pathLst>
                </a:custGeom>
                <a:solidFill>
                  <a:srgbClr val="9CB2CB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îṥḻíd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81BB3421-8F72-4E53-A0F5-F694473C1C47}"/>
                    </a:ext>
                  </a:extLst>
                </p:cNvPr>
                <p:cNvSpPr/>
                <p:nvPr/>
              </p:nvSpPr>
              <p:spPr>
                <a:xfrm>
                  <a:off x="781456" y="140692"/>
                  <a:ext cx="96982" cy="54338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314" y="0"/>
                      </a:moveTo>
                      <a:lnTo>
                        <a:pt x="12196" y="5397"/>
                      </a:lnTo>
                      <a:lnTo>
                        <a:pt x="16312" y="8504"/>
                      </a:lnTo>
                      <a:lnTo>
                        <a:pt x="21600" y="12014"/>
                      </a:lnTo>
                      <a:lnTo>
                        <a:pt x="21600" y="16014"/>
                      </a:lnTo>
                      <a:lnTo>
                        <a:pt x="16312" y="19523"/>
                      </a:lnTo>
                      <a:lnTo>
                        <a:pt x="11645" y="21600"/>
                      </a:lnTo>
                      <a:lnTo>
                        <a:pt x="9037" y="19813"/>
                      </a:lnTo>
                      <a:lnTo>
                        <a:pt x="14289" y="16002"/>
                      </a:lnTo>
                      <a:cubicBezTo>
                        <a:pt x="14289" y="16002"/>
                        <a:pt x="15171" y="13977"/>
                        <a:pt x="15171" y="13386"/>
                      </a:cubicBezTo>
                      <a:cubicBezTo>
                        <a:pt x="15171" y="12795"/>
                        <a:pt x="12563" y="11586"/>
                        <a:pt x="12563" y="10995"/>
                      </a:cubicBezTo>
                      <a:cubicBezTo>
                        <a:pt x="12563" y="10404"/>
                        <a:pt x="4958" y="10493"/>
                        <a:pt x="4958" y="8291"/>
                      </a:cubicBezTo>
                      <a:cubicBezTo>
                        <a:pt x="4958" y="6090"/>
                        <a:pt x="4079" y="4693"/>
                        <a:pt x="4079" y="4693"/>
                      </a:cubicBezTo>
                      <a:lnTo>
                        <a:pt x="0" y="1611"/>
                      </a:lnTo>
                      <a:lnTo>
                        <a:pt x="2314" y="0"/>
                      </a:lnTo>
                      <a:close/>
                    </a:path>
                  </a:pathLst>
                </a:custGeom>
                <a:solidFill>
                  <a:srgbClr val="9CB2CB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î$liḓ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B56C286B-6E0E-46A6-B2A4-38516591237E}"/>
                    </a:ext>
                  </a:extLst>
                </p:cNvPr>
                <p:cNvSpPr/>
                <p:nvPr/>
              </p:nvSpPr>
              <p:spPr>
                <a:xfrm>
                  <a:off x="765309" y="441612"/>
                  <a:ext cx="52447" cy="2496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928" y="655"/>
                      </a:moveTo>
                      <a:lnTo>
                        <a:pt x="21600" y="0"/>
                      </a:lnTo>
                      <a:lnTo>
                        <a:pt x="21600" y="6954"/>
                      </a:lnTo>
                      <a:lnTo>
                        <a:pt x="13997" y="21600"/>
                      </a:lnTo>
                      <a:lnTo>
                        <a:pt x="0" y="17851"/>
                      </a:lnTo>
                      <a:lnTo>
                        <a:pt x="1626" y="2821"/>
                      </a:lnTo>
                      <a:lnTo>
                        <a:pt x="5366" y="13251"/>
                      </a:lnTo>
                      <a:lnTo>
                        <a:pt x="11210" y="7225"/>
                      </a:lnTo>
                      <a:lnTo>
                        <a:pt x="10928" y="655"/>
                      </a:lnTo>
                      <a:close/>
                    </a:path>
                  </a:pathLst>
                </a:custGeom>
                <a:solidFill>
                  <a:srgbClr val="9CB2CB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íšḷïḍ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2FF9A914-1568-447A-BD16-8F1730983026}"/>
                    </a:ext>
                  </a:extLst>
                </p:cNvPr>
                <p:cNvSpPr/>
                <p:nvPr/>
              </p:nvSpPr>
              <p:spPr>
                <a:xfrm>
                  <a:off x="660523" y="79871"/>
                  <a:ext cx="61513" cy="3490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278" y="0"/>
                      </a:moveTo>
                      <a:lnTo>
                        <a:pt x="13893" y="7460"/>
                      </a:lnTo>
                      <a:lnTo>
                        <a:pt x="12501" y="12279"/>
                      </a:lnTo>
                      <a:lnTo>
                        <a:pt x="20266" y="14434"/>
                      </a:lnTo>
                      <a:lnTo>
                        <a:pt x="21600" y="21600"/>
                      </a:lnTo>
                      <a:lnTo>
                        <a:pt x="11412" y="17565"/>
                      </a:lnTo>
                      <a:lnTo>
                        <a:pt x="3075" y="12260"/>
                      </a:lnTo>
                      <a:lnTo>
                        <a:pt x="7243" y="7737"/>
                      </a:lnTo>
                      <a:lnTo>
                        <a:pt x="0" y="4974"/>
                      </a:lnTo>
                      <a:lnTo>
                        <a:pt x="4278" y="0"/>
                      </a:lnTo>
                      <a:close/>
                    </a:path>
                  </a:pathLst>
                </a:custGeom>
                <a:solidFill>
                  <a:srgbClr val="9CB2CB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ïS1îḋ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79A0B4E5-6C4B-4A41-AD58-E24A31F23578}"/>
                    </a:ext>
                  </a:extLst>
                </p:cNvPr>
                <p:cNvSpPr/>
                <p:nvPr/>
              </p:nvSpPr>
              <p:spPr>
                <a:xfrm>
                  <a:off x="546906" y="157920"/>
                  <a:ext cx="186260" cy="4924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86" y="4859"/>
                      </a:moveTo>
                      <a:lnTo>
                        <a:pt x="6884" y="0"/>
                      </a:lnTo>
                      <a:lnTo>
                        <a:pt x="9754" y="5387"/>
                      </a:lnTo>
                      <a:lnTo>
                        <a:pt x="9295" y="10037"/>
                      </a:lnTo>
                      <a:lnTo>
                        <a:pt x="11895" y="12022"/>
                      </a:lnTo>
                      <a:lnTo>
                        <a:pt x="14136" y="8150"/>
                      </a:lnTo>
                      <a:lnTo>
                        <a:pt x="16394" y="11217"/>
                      </a:lnTo>
                      <a:lnTo>
                        <a:pt x="16394" y="14522"/>
                      </a:lnTo>
                      <a:lnTo>
                        <a:pt x="19361" y="14842"/>
                      </a:lnTo>
                      <a:lnTo>
                        <a:pt x="21600" y="14189"/>
                      </a:lnTo>
                      <a:lnTo>
                        <a:pt x="21600" y="18922"/>
                      </a:lnTo>
                      <a:lnTo>
                        <a:pt x="20666" y="21600"/>
                      </a:lnTo>
                      <a:lnTo>
                        <a:pt x="16571" y="19713"/>
                      </a:lnTo>
                      <a:lnTo>
                        <a:pt x="12764" y="15104"/>
                      </a:lnTo>
                      <a:lnTo>
                        <a:pt x="9032" y="12590"/>
                      </a:lnTo>
                      <a:lnTo>
                        <a:pt x="5856" y="8659"/>
                      </a:lnTo>
                      <a:lnTo>
                        <a:pt x="900" y="7451"/>
                      </a:lnTo>
                      <a:lnTo>
                        <a:pt x="0" y="3691"/>
                      </a:lnTo>
                      <a:lnTo>
                        <a:pt x="2564" y="1065"/>
                      </a:lnTo>
                      <a:lnTo>
                        <a:pt x="5986" y="4859"/>
                      </a:lnTo>
                      <a:close/>
                    </a:path>
                  </a:pathLst>
                </a:custGeom>
                <a:solidFill>
                  <a:srgbClr val="9CB2CB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íşḻíďé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20AA32E2-CAA0-48FA-8E19-9FFA999E691D}"/>
                    </a:ext>
                  </a:extLst>
                </p:cNvPr>
                <p:cNvSpPr/>
                <p:nvPr/>
              </p:nvSpPr>
              <p:spPr>
                <a:xfrm>
                  <a:off x="559787" y="402117"/>
                  <a:ext cx="86119" cy="30889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11211" y="2479"/>
                      </a:lnTo>
                      <a:lnTo>
                        <a:pt x="17707" y="8610"/>
                      </a:lnTo>
                      <a:lnTo>
                        <a:pt x="21600" y="13835"/>
                      </a:lnTo>
                      <a:lnTo>
                        <a:pt x="15023" y="16821"/>
                      </a:lnTo>
                      <a:lnTo>
                        <a:pt x="7452" y="21600"/>
                      </a:lnTo>
                      <a:lnTo>
                        <a:pt x="7452" y="15979"/>
                      </a:lnTo>
                      <a:lnTo>
                        <a:pt x="11673" y="13231"/>
                      </a:lnTo>
                      <a:lnTo>
                        <a:pt x="10020" y="6302"/>
                      </a:lnTo>
                      <a:lnTo>
                        <a:pt x="2278" y="386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CB2CB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5" name="iṥļíḓ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0D403B05-026E-40A8-BB49-B5BC7A3B83B4}"/>
                    </a:ext>
                  </a:extLst>
                </p:cNvPr>
                <p:cNvSpPr/>
                <p:nvPr/>
              </p:nvSpPr>
              <p:spPr>
                <a:xfrm>
                  <a:off x="988981" y="300064"/>
                  <a:ext cx="64155" cy="27244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24" y="0"/>
                      </a:moveTo>
                      <a:lnTo>
                        <a:pt x="21600" y="9985"/>
                      </a:lnTo>
                      <a:lnTo>
                        <a:pt x="17603" y="21600"/>
                      </a:lnTo>
                      <a:lnTo>
                        <a:pt x="12277" y="12121"/>
                      </a:lnTo>
                      <a:lnTo>
                        <a:pt x="6056" y="20124"/>
                      </a:lnTo>
                      <a:lnTo>
                        <a:pt x="2168" y="16986"/>
                      </a:lnTo>
                      <a:lnTo>
                        <a:pt x="0" y="5371"/>
                      </a:lnTo>
                      <a:lnTo>
                        <a:pt x="7780" y="7554"/>
                      </a:lnTo>
                      <a:lnTo>
                        <a:pt x="16324" y="0"/>
                      </a:lnTo>
                      <a:close/>
                    </a:path>
                  </a:pathLst>
                </a:custGeom>
                <a:solidFill>
                  <a:srgbClr val="FFFFFF">
                    <a:lumMod val="95000"/>
                    <a:alpha val="6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îṧlïḋ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8E7B7DDE-7A42-4537-BEC9-1D8186099EC6}"/>
                    </a:ext>
                  </a:extLst>
                </p:cNvPr>
                <p:cNvSpPr/>
                <p:nvPr/>
              </p:nvSpPr>
              <p:spPr>
                <a:xfrm>
                  <a:off x="990391" y="684501"/>
                  <a:ext cx="34949" cy="10122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7589" h="21600" extrusionOk="0">
                      <a:moveTo>
                        <a:pt x="5796" y="0"/>
                      </a:moveTo>
                      <a:cubicBezTo>
                        <a:pt x="5796" y="0"/>
                        <a:pt x="-4011" y="16745"/>
                        <a:pt x="1889" y="18362"/>
                      </a:cubicBezTo>
                      <a:cubicBezTo>
                        <a:pt x="7790" y="19978"/>
                        <a:pt x="13683" y="21600"/>
                        <a:pt x="13683" y="21600"/>
                      </a:cubicBezTo>
                      <a:lnTo>
                        <a:pt x="17589" y="10931"/>
                      </a:lnTo>
                      <a:lnTo>
                        <a:pt x="5796" y="0"/>
                      </a:lnTo>
                      <a:close/>
                    </a:path>
                  </a:pathLst>
                </a:custGeom>
                <a:solidFill>
                  <a:srgbClr val="FFFFFF">
                    <a:lumMod val="95000"/>
                    <a:alpha val="6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iṡlîḋ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5F928381-435B-46D7-8D6F-B2E3112D0E9C}"/>
                    </a:ext>
                  </a:extLst>
                </p:cNvPr>
                <p:cNvSpPr/>
                <p:nvPr/>
              </p:nvSpPr>
              <p:spPr>
                <a:xfrm>
                  <a:off x="1131550" y="472080"/>
                  <a:ext cx="75241" cy="22122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829"/>
                      </a:moveTo>
                      <a:lnTo>
                        <a:pt x="21600" y="21600"/>
                      </a:lnTo>
                      <a:lnTo>
                        <a:pt x="8346" y="0"/>
                      </a:lnTo>
                      <a:lnTo>
                        <a:pt x="0" y="1829"/>
                      </a:lnTo>
                      <a:close/>
                    </a:path>
                  </a:pathLst>
                </a:custGeom>
                <a:solidFill>
                  <a:srgbClr val="FFFFFF">
                    <a:lumMod val="95000"/>
                    <a:alpha val="6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8" name="iṣḷiḍ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FAFBD97C-8D26-4D93-9F65-B5F1ECD5569F}"/>
                    </a:ext>
                  </a:extLst>
                </p:cNvPr>
                <p:cNvSpPr/>
                <p:nvPr/>
              </p:nvSpPr>
              <p:spPr>
                <a:xfrm>
                  <a:off x="1448507" y="1057375"/>
                  <a:ext cx="146326" cy="3623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6013" y="3264"/>
                      </a:moveTo>
                      <a:lnTo>
                        <a:pt x="6013" y="0"/>
                      </a:lnTo>
                      <a:lnTo>
                        <a:pt x="0" y="0"/>
                      </a:lnTo>
                      <a:lnTo>
                        <a:pt x="0" y="7810"/>
                      </a:lnTo>
                      <a:lnTo>
                        <a:pt x="1168" y="13809"/>
                      </a:lnTo>
                      <a:lnTo>
                        <a:pt x="7525" y="18636"/>
                      </a:lnTo>
                      <a:lnTo>
                        <a:pt x="11302" y="21600"/>
                      </a:lnTo>
                      <a:lnTo>
                        <a:pt x="18336" y="20561"/>
                      </a:lnTo>
                      <a:lnTo>
                        <a:pt x="21015" y="18034"/>
                      </a:lnTo>
                      <a:lnTo>
                        <a:pt x="21600" y="12789"/>
                      </a:lnTo>
                      <a:lnTo>
                        <a:pt x="20042" y="7525"/>
                      </a:lnTo>
                      <a:lnTo>
                        <a:pt x="18312" y="14961"/>
                      </a:lnTo>
                      <a:lnTo>
                        <a:pt x="16754" y="17604"/>
                      </a:lnTo>
                      <a:lnTo>
                        <a:pt x="15587" y="10531"/>
                      </a:lnTo>
                      <a:lnTo>
                        <a:pt x="12734" y="7550"/>
                      </a:lnTo>
                      <a:lnTo>
                        <a:pt x="8086" y="11605"/>
                      </a:lnTo>
                      <a:lnTo>
                        <a:pt x="5967" y="9983"/>
                      </a:lnTo>
                      <a:lnTo>
                        <a:pt x="11543" y="3868"/>
                      </a:lnTo>
                      <a:lnTo>
                        <a:pt x="8498" y="1944"/>
                      </a:lnTo>
                      <a:lnTo>
                        <a:pt x="6013" y="3264"/>
                      </a:lnTo>
                      <a:close/>
                    </a:path>
                  </a:pathLst>
                </a:custGeom>
                <a:solidFill>
                  <a:srgbClr val="FFFFFF">
                    <a:lumMod val="95000"/>
                    <a:alpha val="6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ïṧľíd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0610A1E5-F949-46EC-88A1-BB93F069F891}"/>
                    </a:ext>
                  </a:extLst>
                </p:cNvPr>
                <p:cNvSpPr/>
                <p:nvPr/>
              </p:nvSpPr>
              <p:spPr>
                <a:xfrm>
                  <a:off x="1571934" y="1064864"/>
                  <a:ext cx="79514" cy="3288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11780" y="7588"/>
                      </a:lnTo>
                      <a:lnTo>
                        <a:pt x="12856" y="15861"/>
                      </a:lnTo>
                      <a:lnTo>
                        <a:pt x="13888" y="21102"/>
                      </a:lnTo>
                      <a:lnTo>
                        <a:pt x="20524" y="21600"/>
                      </a:lnTo>
                      <a:cubicBezTo>
                        <a:pt x="20524" y="21600"/>
                        <a:pt x="21600" y="15450"/>
                        <a:pt x="21600" y="13993"/>
                      </a:cubicBezTo>
                      <a:cubicBezTo>
                        <a:pt x="21600" y="12536"/>
                        <a:pt x="21600" y="6404"/>
                        <a:pt x="21600" y="6404"/>
                      </a:cubicBezTo>
                      <a:lnTo>
                        <a:pt x="15150" y="3432"/>
                      </a:lnTo>
                      <a:lnTo>
                        <a:pt x="8829" y="24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lumMod val="95000"/>
                    <a:alpha val="6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0" name="iśľîď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7E481DBA-6486-44D2-8B0D-99EEE87B0FDD}"/>
                    </a:ext>
                  </a:extLst>
                </p:cNvPr>
                <p:cNvSpPr/>
                <p:nvPr/>
              </p:nvSpPr>
              <p:spPr>
                <a:xfrm>
                  <a:off x="1070024" y="353939"/>
                  <a:ext cx="51348" cy="30442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994" y="0"/>
                      </a:moveTo>
                      <a:lnTo>
                        <a:pt x="0" y="15424"/>
                      </a:lnTo>
                      <a:lnTo>
                        <a:pt x="10769" y="16501"/>
                      </a:lnTo>
                      <a:lnTo>
                        <a:pt x="10144" y="21600"/>
                      </a:lnTo>
                      <a:lnTo>
                        <a:pt x="21600" y="20523"/>
                      </a:lnTo>
                      <a:lnTo>
                        <a:pt x="10925" y="9411"/>
                      </a:lnTo>
                      <a:lnTo>
                        <a:pt x="4994" y="0"/>
                      </a:lnTo>
                      <a:close/>
                    </a:path>
                  </a:pathLst>
                </a:custGeom>
                <a:solidFill>
                  <a:srgbClr val="FFFFFF">
                    <a:lumMod val="95000"/>
                    <a:alpha val="6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1" name="ïṡḷîď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id="{9DE6458B-CD2E-476B-BB04-2684CF35B385}"/>
                  </a:ext>
                </a:extLst>
              </p:cNvPr>
              <p:cNvGrpSpPr/>
              <p:nvPr/>
            </p:nvGrpSpPr>
            <p:grpSpPr>
              <a:xfrm>
                <a:off x="4107518" y="1896440"/>
                <a:ext cx="3556001" cy="4083053"/>
                <a:chOff x="0" y="-1"/>
                <a:chExt cx="7112000" cy="8166105"/>
              </a:xfrm>
            </p:grpSpPr>
            <p:sp>
              <p:nvSpPr>
                <p:cNvPr id="55" name="íş1íḋé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1CE2E448-8685-45EC-9C2A-0912AD3772E5}"/>
                    </a:ext>
                  </a:extLst>
                </p:cNvPr>
                <p:cNvSpPr/>
                <p:nvPr/>
              </p:nvSpPr>
              <p:spPr>
                <a:xfrm rot="10800000" flipH="1">
                  <a:off x="0" y="-1"/>
                  <a:ext cx="7112000" cy="81661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05" extrusionOk="0">
                      <a:moveTo>
                        <a:pt x="0" y="19744"/>
                      </a:moveTo>
                      <a:lnTo>
                        <a:pt x="1796" y="20273"/>
                      </a:lnTo>
                      <a:cubicBezTo>
                        <a:pt x="1796" y="20273"/>
                        <a:pt x="3515" y="20562"/>
                        <a:pt x="3610" y="20664"/>
                      </a:cubicBezTo>
                      <a:cubicBezTo>
                        <a:pt x="3704" y="20767"/>
                        <a:pt x="5402" y="20873"/>
                        <a:pt x="5402" y="20873"/>
                      </a:cubicBezTo>
                      <a:cubicBezTo>
                        <a:pt x="5402" y="20873"/>
                        <a:pt x="6612" y="20980"/>
                        <a:pt x="6708" y="20980"/>
                      </a:cubicBezTo>
                      <a:cubicBezTo>
                        <a:pt x="6804" y="20980"/>
                        <a:pt x="8782" y="21122"/>
                        <a:pt x="8782" y="21122"/>
                      </a:cubicBezTo>
                      <a:lnTo>
                        <a:pt x="9857" y="21434"/>
                      </a:lnTo>
                      <a:lnTo>
                        <a:pt x="10574" y="21505"/>
                      </a:lnTo>
                      <a:lnTo>
                        <a:pt x="14169" y="21260"/>
                      </a:lnTo>
                      <a:lnTo>
                        <a:pt x="15332" y="21047"/>
                      </a:lnTo>
                      <a:cubicBezTo>
                        <a:pt x="15332" y="21047"/>
                        <a:pt x="16084" y="20834"/>
                        <a:pt x="16213" y="20834"/>
                      </a:cubicBezTo>
                      <a:cubicBezTo>
                        <a:pt x="16342" y="20834"/>
                        <a:pt x="17466" y="20834"/>
                        <a:pt x="17466" y="20834"/>
                      </a:cubicBezTo>
                      <a:cubicBezTo>
                        <a:pt x="17466" y="20834"/>
                        <a:pt x="18449" y="20936"/>
                        <a:pt x="18578" y="20834"/>
                      </a:cubicBezTo>
                      <a:cubicBezTo>
                        <a:pt x="18707" y="20731"/>
                        <a:pt x="19606" y="20727"/>
                        <a:pt x="19688" y="20624"/>
                      </a:cubicBezTo>
                      <a:cubicBezTo>
                        <a:pt x="19769" y="20522"/>
                        <a:pt x="20916" y="20451"/>
                        <a:pt x="20916" y="20451"/>
                      </a:cubicBezTo>
                      <a:lnTo>
                        <a:pt x="21600" y="20131"/>
                      </a:lnTo>
                      <a:lnTo>
                        <a:pt x="21354" y="18045"/>
                      </a:lnTo>
                      <a:cubicBezTo>
                        <a:pt x="21354" y="18045"/>
                        <a:pt x="21434" y="16726"/>
                        <a:pt x="21340" y="16036"/>
                      </a:cubicBezTo>
                      <a:cubicBezTo>
                        <a:pt x="21246" y="15347"/>
                        <a:pt x="21340" y="14858"/>
                        <a:pt x="21340" y="14858"/>
                      </a:cubicBezTo>
                      <a:lnTo>
                        <a:pt x="20909" y="13807"/>
                      </a:lnTo>
                      <a:lnTo>
                        <a:pt x="20392" y="13470"/>
                      </a:lnTo>
                      <a:lnTo>
                        <a:pt x="19789" y="12545"/>
                      </a:lnTo>
                      <a:lnTo>
                        <a:pt x="19301" y="12515"/>
                      </a:lnTo>
                      <a:lnTo>
                        <a:pt x="18812" y="11157"/>
                      </a:lnTo>
                      <a:lnTo>
                        <a:pt x="18554" y="10063"/>
                      </a:lnTo>
                      <a:lnTo>
                        <a:pt x="17865" y="8927"/>
                      </a:lnTo>
                      <a:lnTo>
                        <a:pt x="17146" y="8464"/>
                      </a:lnTo>
                      <a:lnTo>
                        <a:pt x="16629" y="7160"/>
                      </a:lnTo>
                      <a:lnTo>
                        <a:pt x="15883" y="6193"/>
                      </a:lnTo>
                      <a:lnTo>
                        <a:pt x="15538" y="4931"/>
                      </a:lnTo>
                      <a:lnTo>
                        <a:pt x="14002" y="6188"/>
                      </a:lnTo>
                      <a:lnTo>
                        <a:pt x="13662" y="4645"/>
                      </a:lnTo>
                      <a:lnTo>
                        <a:pt x="12858" y="3658"/>
                      </a:lnTo>
                      <a:lnTo>
                        <a:pt x="12275" y="4574"/>
                      </a:lnTo>
                      <a:lnTo>
                        <a:pt x="12235" y="2925"/>
                      </a:lnTo>
                      <a:lnTo>
                        <a:pt x="11740" y="2196"/>
                      </a:lnTo>
                      <a:lnTo>
                        <a:pt x="11151" y="934"/>
                      </a:lnTo>
                      <a:lnTo>
                        <a:pt x="10315" y="541"/>
                      </a:lnTo>
                      <a:lnTo>
                        <a:pt x="9851" y="556"/>
                      </a:lnTo>
                      <a:cubicBezTo>
                        <a:pt x="9851" y="556"/>
                        <a:pt x="9090" y="-95"/>
                        <a:pt x="9008" y="12"/>
                      </a:cubicBezTo>
                      <a:cubicBezTo>
                        <a:pt x="8926" y="119"/>
                        <a:pt x="8603" y="612"/>
                        <a:pt x="8603" y="612"/>
                      </a:cubicBezTo>
                      <a:lnTo>
                        <a:pt x="7955" y="51"/>
                      </a:lnTo>
                      <a:lnTo>
                        <a:pt x="6921" y="934"/>
                      </a:lnTo>
                      <a:lnTo>
                        <a:pt x="6394" y="1650"/>
                      </a:lnTo>
                      <a:lnTo>
                        <a:pt x="6187" y="2196"/>
                      </a:lnTo>
                      <a:lnTo>
                        <a:pt x="5399" y="2491"/>
                      </a:lnTo>
                      <a:lnTo>
                        <a:pt x="5168" y="4290"/>
                      </a:lnTo>
                      <a:lnTo>
                        <a:pt x="4129" y="6361"/>
                      </a:lnTo>
                      <a:lnTo>
                        <a:pt x="3589" y="7960"/>
                      </a:lnTo>
                      <a:lnTo>
                        <a:pt x="3589" y="9095"/>
                      </a:lnTo>
                      <a:lnTo>
                        <a:pt x="3362" y="10029"/>
                      </a:lnTo>
                      <a:lnTo>
                        <a:pt x="3022" y="10029"/>
                      </a:lnTo>
                      <a:lnTo>
                        <a:pt x="2454" y="10314"/>
                      </a:lnTo>
                      <a:lnTo>
                        <a:pt x="1779" y="10904"/>
                      </a:lnTo>
                      <a:lnTo>
                        <a:pt x="1111" y="11703"/>
                      </a:lnTo>
                      <a:lnTo>
                        <a:pt x="386" y="13807"/>
                      </a:lnTo>
                      <a:lnTo>
                        <a:pt x="73" y="18353"/>
                      </a:lnTo>
                      <a:lnTo>
                        <a:pt x="0" y="19744"/>
                      </a:lnTo>
                      <a:close/>
                    </a:path>
                  </a:pathLst>
                </a:custGeom>
                <a:solidFill>
                  <a:srgbClr val="9AB1CA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>
                  <a:outerShdw blurRad="1270000" dir="2700000" rotWithShape="0">
                    <a:srgbClr val="EEF3F4"/>
                  </a:outerShdw>
                </a:effec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ï$ḷiḑ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E7C02181-2084-424C-BC5A-0F31DD96EFDC}"/>
                    </a:ext>
                  </a:extLst>
                </p:cNvPr>
                <p:cNvSpPr/>
                <p:nvPr/>
              </p:nvSpPr>
              <p:spPr>
                <a:xfrm rot="10800000" flipH="1">
                  <a:off x="4975" y="232898"/>
                  <a:ext cx="3285692" cy="613704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277" y="21600"/>
                      </a:moveTo>
                      <a:cubicBezTo>
                        <a:pt x="21277" y="21600"/>
                        <a:pt x="5549" y="20459"/>
                        <a:pt x="3142" y="19936"/>
                      </a:cubicBezTo>
                      <a:cubicBezTo>
                        <a:pt x="736" y="19414"/>
                        <a:pt x="0" y="19271"/>
                        <a:pt x="0" y="19271"/>
                      </a:cubicBezTo>
                      <a:cubicBezTo>
                        <a:pt x="0" y="19271"/>
                        <a:pt x="1364" y="18113"/>
                        <a:pt x="1875" y="17839"/>
                      </a:cubicBezTo>
                      <a:cubicBezTo>
                        <a:pt x="2385" y="17566"/>
                        <a:pt x="3763" y="15813"/>
                        <a:pt x="3763" y="15813"/>
                      </a:cubicBezTo>
                      <a:lnTo>
                        <a:pt x="4606" y="13727"/>
                      </a:lnTo>
                      <a:lnTo>
                        <a:pt x="3941" y="13067"/>
                      </a:lnTo>
                      <a:cubicBezTo>
                        <a:pt x="3941" y="13067"/>
                        <a:pt x="2385" y="15349"/>
                        <a:pt x="2177" y="15628"/>
                      </a:cubicBezTo>
                      <a:cubicBezTo>
                        <a:pt x="1968" y="15907"/>
                        <a:pt x="763" y="17185"/>
                        <a:pt x="763" y="17185"/>
                      </a:cubicBezTo>
                      <a:lnTo>
                        <a:pt x="3099" y="12729"/>
                      </a:lnTo>
                      <a:cubicBezTo>
                        <a:pt x="3099" y="12729"/>
                        <a:pt x="3692" y="11345"/>
                        <a:pt x="3799" y="11066"/>
                      </a:cubicBezTo>
                      <a:cubicBezTo>
                        <a:pt x="3905" y="10786"/>
                        <a:pt x="4535" y="9598"/>
                        <a:pt x="4535" y="9598"/>
                      </a:cubicBezTo>
                      <a:lnTo>
                        <a:pt x="5019" y="10014"/>
                      </a:lnTo>
                      <a:lnTo>
                        <a:pt x="5444" y="8927"/>
                      </a:lnTo>
                      <a:lnTo>
                        <a:pt x="6073" y="9444"/>
                      </a:lnTo>
                      <a:lnTo>
                        <a:pt x="6486" y="8641"/>
                      </a:lnTo>
                      <a:lnTo>
                        <a:pt x="6805" y="9866"/>
                      </a:lnTo>
                      <a:cubicBezTo>
                        <a:pt x="6805" y="9866"/>
                        <a:pt x="5710" y="11559"/>
                        <a:pt x="5604" y="11934"/>
                      </a:cubicBezTo>
                      <a:cubicBezTo>
                        <a:pt x="5498" y="12309"/>
                        <a:pt x="5710" y="13575"/>
                        <a:pt x="5710" y="13575"/>
                      </a:cubicBezTo>
                      <a:lnTo>
                        <a:pt x="6588" y="13480"/>
                      </a:lnTo>
                      <a:lnTo>
                        <a:pt x="6783" y="11310"/>
                      </a:lnTo>
                      <a:lnTo>
                        <a:pt x="7762" y="11168"/>
                      </a:lnTo>
                      <a:lnTo>
                        <a:pt x="8676" y="11917"/>
                      </a:lnTo>
                      <a:lnTo>
                        <a:pt x="9101" y="10556"/>
                      </a:lnTo>
                      <a:lnTo>
                        <a:pt x="9341" y="9449"/>
                      </a:lnTo>
                      <a:cubicBezTo>
                        <a:pt x="9341" y="9449"/>
                        <a:pt x="10502" y="9883"/>
                        <a:pt x="10502" y="10156"/>
                      </a:cubicBezTo>
                      <a:cubicBezTo>
                        <a:pt x="10502" y="10430"/>
                        <a:pt x="9119" y="12290"/>
                        <a:pt x="8942" y="12664"/>
                      </a:cubicBezTo>
                      <a:cubicBezTo>
                        <a:pt x="8765" y="13039"/>
                        <a:pt x="8340" y="13752"/>
                        <a:pt x="8340" y="14311"/>
                      </a:cubicBezTo>
                      <a:cubicBezTo>
                        <a:pt x="8340" y="14869"/>
                        <a:pt x="8690" y="15154"/>
                        <a:pt x="8690" y="15154"/>
                      </a:cubicBezTo>
                      <a:lnTo>
                        <a:pt x="9962" y="12706"/>
                      </a:lnTo>
                      <a:lnTo>
                        <a:pt x="10871" y="11951"/>
                      </a:lnTo>
                      <a:cubicBezTo>
                        <a:pt x="10871" y="11951"/>
                        <a:pt x="11261" y="11655"/>
                        <a:pt x="11363" y="11381"/>
                      </a:cubicBezTo>
                      <a:cubicBezTo>
                        <a:pt x="11465" y="11107"/>
                        <a:pt x="12383" y="10067"/>
                        <a:pt x="12383" y="10067"/>
                      </a:cubicBezTo>
                      <a:lnTo>
                        <a:pt x="13513" y="7951"/>
                      </a:lnTo>
                      <a:cubicBezTo>
                        <a:pt x="13513" y="7951"/>
                        <a:pt x="13895" y="7143"/>
                        <a:pt x="13615" y="7143"/>
                      </a:cubicBezTo>
                      <a:cubicBezTo>
                        <a:pt x="13335" y="7143"/>
                        <a:pt x="11780" y="7001"/>
                        <a:pt x="11780" y="7001"/>
                      </a:cubicBezTo>
                      <a:lnTo>
                        <a:pt x="9905" y="6858"/>
                      </a:lnTo>
                      <a:cubicBezTo>
                        <a:pt x="9905" y="6858"/>
                        <a:pt x="10579" y="1214"/>
                        <a:pt x="11177" y="607"/>
                      </a:cubicBezTo>
                      <a:cubicBezTo>
                        <a:pt x="11776" y="0"/>
                        <a:pt x="12051" y="0"/>
                        <a:pt x="12051" y="0"/>
                      </a:cubicBezTo>
                      <a:lnTo>
                        <a:pt x="11838" y="1213"/>
                      </a:lnTo>
                      <a:lnTo>
                        <a:pt x="12259" y="1629"/>
                      </a:lnTo>
                      <a:lnTo>
                        <a:pt x="12751" y="1107"/>
                      </a:lnTo>
                      <a:lnTo>
                        <a:pt x="13177" y="114"/>
                      </a:lnTo>
                      <a:lnTo>
                        <a:pt x="13696" y="399"/>
                      </a:lnTo>
                      <a:lnTo>
                        <a:pt x="14507" y="263"/>
                      </a:lnTo>
                      <a:lnTo>
                        <a:pt x="13881" y="1565"/>
                      </a:lnTo>
                      <a:lnTo>
                        <a:pt x="14369" y="1939"/>
                      </a:lnTo>
                      <a:lnTo>
                        <a:pt x="14157" y="3027"/>
                      </a:lnTo>
                      <a:lnTo>
                        <a:pt x="13452" y="3918"/>
                      </a:lnTo>
                      <a:lnTo>
                        <a:pt x="13554" y="5054"/>
                      </a:lnTo>
                      <a:lnTo>
                        <a:pt x="14073" y="4769"/>
                      </a:lnTo>
                      <a:lnTo>
                        <a:pt x="14774" y="3206"/>
                      </a:lnTo>
                      <a:lnTo>
                        <a:pt x="15053" y="4383"/>
                      </a:lnTo>
                      <a:lnTo>
                        <a:pt x="14521" y="6510"/>
                      </a:lnTo>
                      <a:lnTo>
                        <a:pt x="13435" y="9482"/>
                      </a:lnTo>
                      <a:lnTo>
                        <a:pt x="13151" y="11122"/>
                      </a:lnTo>
                      <a:lnTo>
                        <a:pt x="13045" y="12875"/>
                      </a:lnTo>
                      <a:lnTo>
                        <a:pt x="14774" y="11788"/>
                      </a:lnTo>
                      <a:lnTo>
                        <a:pt x="14774" y="10659"/>
                      </a:lnTo>
                      <a:lnTo>
                        <a:pt x="15341" y="8995"/>
                      </a:lnTo>
                      <a:lnTo>
                        <a:pt x="16041" y="8097"/>
                      </a:lnTo>
                      <a:lnTo>
                        <a:pt x="16321" y="7105"/>
                      </a:lnTo>
                      <a:lnTo>
                        <a:pt x="17451" y="5839"/>
                      </a:lnTo>
                      <a:lnTo>
                        <a:pt x="18404" y="6831"/>
                      </a:lnTo>
                      <a:cubicBezTo>
                        <a:pt x="18404" y="6831"/>
                        <a:pt x="18931" y="8447"/>
                        <a:pt x="18829" y="8864"/>
                      </a:cubicBezTo>
                      <a:cubicBezTo>
                        <a:pt x="18727" y="9280"/>
                        <a:pt x="18231" y="10314"/>
                        <a:pt x="18231" y="10314"/>
                      </a:cubicBezTo>
                      <a:cubicBezTo>
                        <a:pt x="18231" y="10314"/>
                        <a:pt x="18443" y="11544"/>
                        <a:pt x="18443" y="11824"/>
                      </a:cubicBezTo>
                      <a:cubicBezTo>
                        <a:pt x="18443" y="12103"/>
                        <a:pt x="18337" y="13417"/>
                        <a:pt x="18337" y="13417"/>
                      </a:cubicBezTo>
                      <a:lnTo>
                        <a:pt x="18762" y="14451"/>
                      </a:lnTo>
                      <a:lnTo>
                        <a:pt x="19081" y="15824"/>
                      </a:lnTo>
                      <a:lnTo>
                        <a:pt x="19959" y="15729"/>
                      </a:lnTo>
                      <a:lnTo>
                        <a:pt x="19959" y="14505"/>
                      </a:lnTo>
                      <a:cubicBezTo>
                        <a:pt x="19959" y="14505"/>
                        <a:pt x="19006" y="13216"/>
                        <a:pt x="19006" y="12942"/>
                      </a:cubicBezTo>
                      <a:cubicBezTo>
                        <a:pt x="19006" y="12668"/>
                        <a:pt x="19499" y="12383"/>
                        <a:pt x="19499" y="12383"/>
                      </a:cubicBezTo>
                      <a:cubicBezTo>
                        <a:pt x="19499" y="12383"/>
                        <a:pt x="20261" y="11592"/>
                        <a:pt x="19880" y="11497"/>
                      </a:cubicBezTo>
                      <a:cubicBezTo>
                        <a:pt x="19499" y="11402"/>
                        <a:pt x="18789" y="10868"/>
                        <a:pt x="18789" y="10594"/>
                      </a:cubicBezTo>
                      <a:cubicBezTo>
                        <a:pt x="18789" y="10320"/>
                        <a:pt x="19742" y="9755"/>
                        <a:pt x="19742" y="9755"/>
                      </a:cubicBezTo>
                      <a:lnTo>
                        <a:pt x="20682" y="10320"/>
                      </a:lnTo>
                      <a:lnTo>
                        <a:pt x="21139" y="9666"/>
                      </a:lnTo>
                      <a:lnTo>
                        <a:pt x="21210" y="13558"/>
                      </a:lnTo>
                      <a:cubicBezTo>
                        <a:pt x="21210" y="13558"/>
                        <a:pt x="21600" y="16219"/>
                        <a:pt x="21600" y="16499"/>
                      </a:cubicBezTo>
                      <a:cubicBezTo>
                        <a:pt x="21600" y="16778"/>
                        <a:pt x="21600" y="20385"/>
                        <a:pt x="21600" y="20385"/>
                      </a:cubicBezTo>
                      <a:lnTo>
                        <a:pt x="21277" y="21600"/>
                      </a:lnTo>
                      <a:close/>
                    </a:path>
                  </a:pathLst>
                </a:custGeom>
                <a:solidFill>
                  <a:srgbClr val="ADC6E2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iŝḷîd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C3BA7984-8D03-4664-B306-FE3075B09EDD}"/>
                    </a:ext>
                  </a:extLst>
                </p:cNvPr>
                <p:cNvSpPr/>
                <p:nvPr/>
              </p:nvSpPr>
              <p:spPr>
                <a:xfrm rot="10800000" flipH="1">
                  <a:off x="3194687" y="4592711"/>
                  <a:ext cx="396470" cy="289920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314" y="0"/>
                      </a:moveTo>
                      <a:lnTo>
                        <a:pt x="12196" y="5397"/>
                      </a:lnTo>
                      <a:lnTo>
                        <a:pt x="16312" y="8504"/>
                      </a:lnTo>
                      <a:lnTo>
                        <a:pt x="21600" y="12014"/>
                      </a:lnTo>
                      <a:lnTo>
                        <a:pt x="21600" y="16014"/>
                      </a:lnTo>
                      <a:lnTo>
                        <a:pt x="16312" y="19523"/>
                      </a:lnTo>
                      <a:lnTo>
                        <a:pt x="11644" y="21600"/>
                      </a:lnTo>
                      <a:lnTo>
                        <a:pt x="9037" y="19813"/>
                      </a:lnTo>
                      <a:lnTo>
                        <a:pt x="14289" y="16002"/>
                      </a:lnTo>
                      <a:cubicBezTo>
                        <a:pt x="14289" y="16002"/>
                        <a:pt x="15171" y="13977"/>
                        <a:pt x="15171" y="13386"/>
                      </a:cubicBezTo>
                      <a:cubicBezTo>
                        <a:pt x="15171" y="12795"/>
                        <a:pt x="12563" y="11586"/>
                        <a:pt x="12563" y="10995"/>
                      </a:cubicBezTo>
                      <a:cubicBezTo>
                        <a:pt x="12563" y="10404"/>
                        <a:pt x="4958" y="10493"/>
                        <a:pt x="4958" y="8291"/>
                      </a:cubicBezTo>
                      <a:cubicBezTo>
                        <a:pt x="4958" y="6090"/>
                        <a:pt x="4079" y="4693"/>
                        <a:pt x="4079" y="4693"/>
                      </a:cubicBezTo>
                      <a:lnTo>
                        <a:pt x="0" y="1611"/>
                      </a:lnTo>
                      <a:lnTo>
                        <a:pt x="2314" y="0"/>
                      </a:lnTo>
                      <a:close/>
                    </a:path>
                  </a:pathLst>
                </a:custGeom>
                <a:solidFill>
                  <a:srgbClr val="9AB1CA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ïş1iḍ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DBE99A76-0B88-468E-979C-6D60AA859E2D}"/>
                    </a:ext>
                  </a:extLst>
                </p:cNvPr>
                <p:cNvSpPr/>
                <p:nvPr/>
              </p:nvSpPr>
              <p:spPr>
                <a:xfrm rot="10800000" flipH="1">
                  <a:off x="3128678" y="4554276"/>
                  <a:ext cx="214404" cy="13320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928" y="655"/>
                      </a:moveTo>
                      <a:lnTo>
                        <a:pt x="21600" y="0"/>
                      </a:lnTo>
                      <a:lnTo>
                        <a:pt x="21600" y="6954"/>
                      </a:lnTo>
                      <a:lnTo>
                        <a:pt x="13997" y="21600"/>
                      </a:lnTo>
                      <a:lnTo>
                        <a:pt x="0" y="17851"/>
                      </a:lnTo>
                      <a:lnTo>
                        <a:pt x="1626" y="2821"/>
                      </a:lnTo>
                      <a:lnTo>
                        <a:pt x="5366" y="13251"/>
                      </a:lnTo>
                      <a:lnTo>
                        <a:pt x="11210" y="7225"/>
                      </a:lnTo>
                      <a:lnTo>
                        <a:pt x="10928" y="655"/>
                      </a:lnTo>
                      <a:close/>
                    </a:path>
                  </a:pathLst>
                </a:custGeom>
                <a:solidFill>
                  <a:srgbClr val="9CB2CB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i$ḷiḑ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EC43F516-1B34-44B7-9A6C-C2F6B2640623}"/>
                    </a:ext>
                  </a:extLst>
                </p:cNvPr>
                <p:cNvSpPr/>
                <p:nvPr/>
              </p:nvSpPr>
              <p:spPr>
                <a:xfrm rot="10800000" flipH="1">
                  <a:off x="2700300" y="5953964"/>
                  <a:ext cx="251473" cy="186245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278" y="0"/>
                      </a:moveTo>
                      <a:lnTo>
                        <a:pt x="13893" y="7460"/>
                      </a:lnTo>
                      <a:lnTo>
                        <a:pt x="12501" y="12279"/>
                      </a:lnTo>
                      <a:lnTo>
                        <a:pt x="20266" y="14434"/>
                      </a:lnTo>
                      <a:lnTo>
                        <a:pt x="21600" y="21600"/>
                      </a:lnTo>
                      <a:lnTo>
                        <a:pt x="11412" y="17565"/>
                      </a:lnTo>
                      <a:lnTo>
                        <a:pt x="3075" y="12260"/>
                      </a:lnTo>
                      <a:lnTo>
                        <a:pt x="7243" y="7737"/>
                      </a:lnTo>
                      <a:lnTo>
                        <a:pt x="0" y="4974"/>
                      </a:lnTo>
                      <a:lnTo>
                        <a:pt x="4278" y="0"/>
                      </a:lnTo>
                      <a:close/>
                    </a:path>
                  </a:pathLst>
                </a:custGeom>
                <a:solidFill>
                  <a:srgbClr val="ADC6E2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îṥľiḍ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CC556236-D658-47E2-B39D-81238A1AA373}"/>
                    </a:ext>
                  </a:extLst>
                </p:cNvPr>
                <p:cNvSpPr/>
                <p:nvPr/>
              </p:nvSpPr>
              <p:spPr>
                <a:xfrm rot="10800000" flipH="1">
                  <a:off x="2235821" y="4772592"/>
                  <a:ext cx="761452" cy="262740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86" y="4859"/>
                      </a:moveTo>
                      <a:lnTo>
                        <a:pt x="6884" y="0"/>
                      </a:lnTo>
                      <a:lnTo>
                        <a:pt x="9754" y="5387"/>
                      </a:lnTo>
                      <a:lnTo>
                        <a:pt x="9295" y="10037"/>
                      </a:lnTo>
                      <a:lnTo>
                        <a:pt x="11895" y="12022"/>
                      </a:lnTo>
                      <a:lnTo>
                        <a:pt x="14136" y="8150"/>
                      </a:lnTo>
                      <a:lnTo>
                        <a:pt x="16394" y="11217"/>
                      </a:lnTo>
                      <a:lnTo>
                        <a:pt x="16394" y="14522"/>
                      </a:lnTo>
                      <a:lnTo>
                        <a:pt x="19361" y="14842"/>
                      </a:lnTo>
                      <a:lnTo>
                        <a:pt x="21600" y="14189"/>
                      </a:lnTo>
                      <a:lnTo>
                        <a:pt x="21600" y="18922"/>
                      </a:lnTo>
                      <a:lnTo>
                        <a:pt x="20665" y="21600"/>
                      </a:lnTo>
                      <a:lnTo>
                        <a:pt x="16571" y="19713"/>
                      </a:lnTo>
                      <a:lnTo>
                        <a:pt x="12764" y="15104"/>
                      </a:lnTo>
                      <a:lnTo>
                        <a:pt x="9032" y="12590"/>
                      </a:lnTo>
                      <a:lnTo>
                        <a:pt x="5856" y="8659"/>
                      </a:lnTo>
                      <a:lnTo>
                        <a:pt x="900" y="7451"/>
                      </a:lnTo>
                      <a:lnTo>
                        <a:pt x="0" y="3691"/>
                      </a:lnTo>
                      <a:lnTo>
                        <a:pt x="2564" y="1065"/>
                      </a:lnTo>
                      <a:lnTo>
                        <a:pt x="5986" y="4859"/>
                      </a:lnTo>
                      <a:close/>
                    </a:path>
                  </a:pathLst>
                </a:custGeom>
                <a:solidFill>
                  <a:srgbClr val="ADC6E2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íšľiḍ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FF965E39-0A06-496F-A4B7-D8A83EE0E977}"/>
                    </a:ext>
                  </a:extLst>
                </p:cNvPr>
                <p:cNvSpPr/>
                <p:nvPr/>
              </p:nvSpPr>
              <p:spPr>
                <a:xfrm rot="10800000" flipH="1">
                  <a:off x="2288481" y="4448990"/>
                  <a:ext cx="352062" cy="16480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11211" y="2479"/>
                      </a:lnTo>
                      <a:lnTo>
                        <a:pt x="17707" y="8610"/>
                      </a:lnTo>
                      <a:lnTo>
                        <a:pt x="21600" y="13834"/>
                      </a:lnTo>
                      <a:lnTo>
                        <a:pt x="15023" y="16821"/>
                      </a:lnTo>
                      <a:lnTo>
                        <a:pt x="7452" y="21600"/>
                      </a:lnTo>
                      <a:lnTo>
                        <a:pt x="7452" y="15979"/>
                      </a:lnTo>
                      <a:lnTo>
                        <a:pt x="11673" y="13231"/>
                      </a:lnTo>
                      <a:lnTo>
                        <a:pt x="10020" y="6302"/>
                      </a:lnTo>
                      <a:lnTo>
                        <a:pt x="2278" y="386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ADC6E2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2" name="îṧlîḋ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7C98C513-EF85-4CF8-994E-DE995C40FC11}"/>
                    </a:ext>
                  </a:extLst>
                </p:cNvPr>
                <p:cNvSpPr/>
                <p:nvPr/>
              </p:nvSpPr>
              <p:spPr>
                <a:xfrm rot="10800000" flipH="1">
                  <a:off x="4043077" y="5187959"/>
                  <a:ext cx="262270" cy="145362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24" y="0"/>
                      </a:moveTo>
                      <a:lnTo>
                        <a:pt x="21600" y="9985"/>
                      </a:lnTo>
                      <a:lnTo>
                        <a:pt x="17603" y="21600"/>
                      </a:lnTo>
                      <a:lnTo>
                        <a:pt x="12276" y="12121"/>
                      </a:lnTo>
                      <a:lnTo>
                        <a:pt x="6056" y="20124"/>
                      </a:lnTo>
                      <a:lnTo>
                        <a:pt x="2168" y="16986"/>
                      </a:lnTo>
                      <a:lnTo>
                        <a:pt x="0" y="5371"/>
                      </a:lnTo>
                      <a:lnTo>
                        <a:pt x="7780" y="7554"/>
                      </a:lnTo>
                      <a:lnTo>
                        <a:pt x="16324" y="0"/>
                      </a:lnTo>
                      <a:close/>
                    </a:path>
                  </a:pathLst>
                </a:custGeom>
                <a:solidFill>
                  <a:srgbClr val="C6D9EC">
                    <a:lumMod val="25000"/>
                    <a:alpha val="2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íṣ1iḓ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30100442-5AB2-408D-8B3C-650FBDFCC10C}"/>
                    </a:ext>
                  </a:extLst>
                </p:cNvPr>
                <p:cNvSpPr/>
                <p:nvPr/>
              </p:nvSpPr>
              <p:spPr>
                <a:xfrm rot="10800000" flipH="1">
                  <a:off x="4048845" y="4050341"/>
                  <a:ext cx="142872" cy="5400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7589" h="21600" extrusionOk="0">
                      <a:moveTo>
                        <a:pt x="5796" y="0"/>
                      </a:moveTo>
                      <a:cubicBezTo>
                        <a:pt x="5796" y="0"/>
                        <a:pt x="-4011" y="16745"/>
                        <a:pt x="1889" y="18362"/>
                      </a:cubicBezTo>
                      <a:cubicBezTo>
                        <a:pt x="7790" y="19978"/>
                        <a:pt x="13683" y="21600"/>
                        <a:pt x="13683" y="21600"/>
                      </a:cubicBezTo>
                      <a:lnTo>
                        <a:pt x="17589" y="10931"/>
                      </a:lnTo>
                      <a:lnTo>
                        <a:pt x="5796" y="0"/>
                      </a:lnTo>
                      <a:close/>
                    </a:path>
                  </a:pathLst>
                </a:custGeom>
                <a:solidFill>
                  <a:srgbClr val="C6D9EC">
                    <a:lumMod val="25000"/>
                    <a:alpha val="2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i$ļiḋ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54505819-9423-43A9-981D-13CA2E87FA85}"/>
                    </a:ext>
                  </a:extLst>
                </p:cNvPr>
                <p:cNvSpPr/>
                <p:nvPr/>
              </p:nvSpPr>
              <p:spPr>
                <a:xfrm rot="10800000" flipH="1">
                  <a:off x="4625921" y="4543488"/>
                  <a:ext cx="307591" cy="118031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829"/>
                      </a:moveTo>
                      <a:lnTo>
                        <a:pt x="21600" y="21600"/>
                      </a:lnTo>
                      <a:lnTo>
                        <a:pt x="8346" y="0"/>
                      </a:lnTo>
                      <a:lnTo>
                        <a:pt x="0" y="1829"/>
                      </a:lnTo>
                      <a:close/>
                    </a:path>
                  </a:pathLst>
                </a:custGeom>
                <a:solidFill>
                  <a:srgbClr val="C6D9EC">
                    <a:lumMod val="25000"/>
                    <a:alpha val="2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ïŝļïḍ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44B3404A-EDC9-4724-AB04-E553CE9676E2}"/>
                    </a:ext>
                  </a:extLst>
                </p:cNvPr>
                <p:cNvSpPr/>
                <p:nvPr/>
              </p:nvSpPr>
              <p:spPr>
                <a:xfrm rot="10800000" flipH="1">
                  <a:off x="5921678" y="667711"/>
                  <a:ext cx="598193" cy="19332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6013" y="3264"/>
                      </a:moveTo>
                      <a:lnTo>
                        <a:pt x="6013" y="0"/>
                      </a:lnTo>
                      <a:lnTo>
                        <a:pt x="0" y="0"/>
                      </a:lnTo>
                      <a:lnTo>
                        <a:pt x="0" y="7810"/>
                      </a:lnTo>
                      <a:lnTo>
                        <a:pt x="1168" y="13809"/>
                      </a:lnTo>
                      <a:lnTo>
                        <a:pt x="7525" y="18636"/>
                      </a:lnTo>
                      <a:lnTo>
                        <a:pt x="11302" y="21600"/>
                      </a:lnTo>
                      <a:lnTo>
                        <a:pt x="18336" y="20561"/>
                      </a:lnTo>
                      <a:lnTo>
                        <a:pt x="21015" y="18034"/>
                      </a:lnTo>
                      <a:lnTo>
                        <a:pt x="21600" y="12789"/>
                      </a:lnTo>
                      <a:lnTo>
                        <a:pt x="20042" y="7525"/>
                      </a:lnTo>
                      <a:lnTo>
                        <a:pt x="18312" y="14961"/>
                      </a:lnTo>
                      <a:lnTo>
                        <a:pt x="16754" y="17604"/>
                      </a:lnTo>
                      <a:lnTo>
                        <a:pt x="15587" y="10531"/>
                      </a:lnTo>
                      <a:lnTo>
                        <a:pt x="12734" y="7550"/>
                      </a:lnTo>
                      <a:lnTo>
                        <a:pt x="8086" y="11605"/>
                      </a:lnTo>
                      <a:lnTo>
                        <a:pt x="5967" y="9983"/>
                      </a:lnTo>
                      <a:lnTo>
                        <a:pt x="11543" y="3868"/>
                      </a:lnTo>
                      <a:lnTo>
                        <a:pt x="8498" y="1944"/>
                      </a:lnTo>
                      <a:lnTo>
                        <a:pt x="6013" y="3264"/>
                      </a:lnTo>
                      <a:close/>
                    </a:path>
                  </a:pathLst>
                </a:custGeom>
                <a:solidFill>
                  <a:srgbClr val="C6D9EC">
                    <a:lumMod val="25000"/>
                    <a:alpha val="2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ísľíḋ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3C1607E4-13BF-4874-A8AD-7FEEF048FD43}"/>
                    </a:ext>
                  </a:extLst>
                </p:cNvPr>
                <p:cNvSpPr/>
                <p:nvPr/>
              </p:nvSpPr>
              <p:spPr>
                <a:xfrm rot="10800000" flipH="1">
                  <a:off x="6426263" y="806576"/>
                  <a:ext cx="325062" cy="175443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11780" y="7588"/>
                      </a:lnTo>
                      <a:lnTo>
                        <a:pt x="12856" y="15861"/>
                      </a:lnTo>
                      <a:lnTo>
                        <a:pt x="13888" y="21102"/>
                      </a:lnTo>
                      <a:lnTo>
                        <a:pt x="20524" y="21600"/>
                      </a:lnTo>
                      <a:cubicBezTo>
                        <a:pt x="20524" y="21600"/>
                        <a:pt x="21600" y="15450"/>
                        <a:pt x="21600" y="13993"/>
                      </a:cubicBezTo>
                      <a:cubicBezTo>
                        <a:pt x="21600" y="12536"/>
                        <a:pt x="21600" y="6404"/>
                        <a:pt x="21600" y="6404"/>
                      </a:cubicBezTo>
                      <a:lnTo>
                        <a:pt x="15150" y="3432"/>
                      </a:lnTo>
                      <a:lnTo>
                        <a:pt x="8829" y="24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6D9EC">
                    <a:lumMod val="25000"/>
                    <a:alpha val="2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ïŝļïḍé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698027EC-C3E8-4F74-83E0-A18000C4DB20}"/>
                    </a:ext>
                  </a:extLst>
                </p:cNvPr>
                <p:cNvSpPr/>
                <p:nvPr/>
              </p:nvSpPr>
              <p:spPr>
                <a:xfrm rot="10800000" flipH="1">
                  <a:off x="4374389" y="4729903"/>
                  <a:ext cx="209914" cy="162424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994" y="0"/>
                      </a:moveTo>
                      <a:lnTo>
                        <a:pt x="0" y="15424"/>
                      </a:lnTo>
                      <a:lnTo>
                        <a:pt x="10769" y="16501"/>
                      </a:lnTo>
                      <a:lnTo>
                        <a:pt x="10144" y="21600"/>
                      </a:lnTo>
                      <a:lnTo>
                        <a:pt x="21600" y="20523"/>
                      </a:lnTo>
                      <a:lnTo>
                        <a:pt x="10925" y="9411"/>
                      </a:lnTo>
                      <a:lnTo>
                        <a:pt x="4994" y="0"/>
                      </a:lnTo>
                      <a:close/>
                    </a:path>
                  </a:pathLst>
                </a:custGeom>
                <a:solidFill>
                  <a:srgbClr val="C6D9EC">
                    <a:lumMod val="25000"/>
                    <a:alpha val="2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22" name="iṩḷí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id="{2B582A81-302E-4F83-AC60-F7352A603815}"/>
                  </a:ext>
                </a:extLst>
              </p:cNvPr>
              <p:cNvGrpSpPr/>
              <p:nvPr/>
            </p:nvGrpSpPr>
            <p:grpSpPr>
              <a:xfrm>
                <a:off x="4105097" y="768375"/>
                <a:ext cx="3558952" cy="1648836"/>
                <a:chOff x="0" y="0"/>
                <a:chExt cx="7117900" cy="3297667"/>
              </a:xfrm>
            </p:grpSpPr>
            <p:grpSp>
              <p:nvGrpSpPr>
                <p:cNvPr id="40" name="íṥľïḍ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67D227B6-04B6-4620-B4DD-EE4957FF91B3}"/>
                    </a:ext>
                  </a:extLst>
                </p:cNvPr>
                <p:cNvGrpSpPr/>
                <p:nvPr/>
              </p:nvGrpSpPr>
              <p:grpSpPr>
                <a:xfrm>
                  <a:off x="0" y="0"/>
                  <a:ext cx="7117900" cy="3297667"/>
                  <a:chOff x="0" y="0"/>
                  <a:chExt cx="7117899" cy="3297666"/>
                </a:xfrm>
              </p:grpSpPr>
              <p:sp>
                <p:nvSpPr>
                  <p:cNvPr id="42" name="îṥ1íḓê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id="{F3FF9F2F-3EC2-4FC7-9BDD-D7CF46F9B02B}"/>
                      </a:ext>
                    </a:extLst>
                  </p:cNvPr>
                  <p:cNvSpPr/>
                  <p:nvPr/>
                </p:nvSpPr>
                <p:spPr>
                  <a:xfrm>
                    <a:off x="0" y="0"/>
                    <a:ext cx="7117899" cy="329766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9847"/>
                        </a:moveTo>
                        <a:lnTo>
                          <a:pt x="1796" y="20374"/>
                        </a:lnTo>
                        <a:cubicBezTo>
                          <a:pt x="1796" y="20374"/>
                          <a:pt x="3515" y="20662"/>
                          <a:pt x="3610" y="20764"/>
                        </a:cubicBezTo>
                        <a:cubicBezTo>
                          <a:pt x="3704" y="20865"/>
                          <a:pt x="5402" y="20971"/>
                          <a:pt x="5402" y="20971"/>
                        </a:cubicBezTo>
                        <a:cubicBezTo>
                          <a:pt x="5402" y="20971"/>
                          <a:pt x="6612" y="21078"/>
                          <a:pt x="6708" y="21078"/>
                        </a:cubicBezTo>
                        <a:cubicBezTo>
                          <a:pt x="6804" y="21078"/>
                          <a:pt x="8782" y="21219"/>
                          <a:pt x="8782" y="21219"/>
                        </a:cubicBezTo>
                        <a:lnTo>
                          <a:pt x="9857" y="21529"/>
                        </a:lnTo>
                        <a:lnTo>
                          <a:pt x="10574" y="21600"/>
                        </a:lnTo>
                        <a:lnTo>
                          <a:pt x="14169" y="21356"/>
                        </a:lnTo>
                        <a:lnTo>
                          <a:pt x="15332" y="21144"/>
                        </a:lnTo>
                        <a:cubicBezTo>
                          <a:pt x="15332" y="21144"/>
                          <a:pt x="16084" y="20932"/>
                          <a:pt x="16213" y="20932"/>
                        </a:cubicBezTo>
                        <a:cubicBezTo>
                          <a:pt x="16342" y="20932"/>
                          <a:pt x="17466" y="20932"/>
                          <a:pt x="17466" y="20932"/>
                        </a:cubicBezTo>
                        <a:cubicBezTo>
                          <a:pt x="17466" y="20932"/>
                          <a:pt x="18449" y="21034"/>
                          <a:pt x="18578" y="20932"/>
                        </a:cubicBezTo>
                        <a:cubicBezTo>
                          <a:pt x="18707" y="20830"/>
                          <a:pt x="19606" y="20826"/>
                          <a:pt x="19688" y="20724"/>
                        </a:cubicBezTo>
                        <a:cubicBezTo>
                          <a:pt x="19769" y="20622"/>
                          <a:pt x="20916" y="20551"/>
                          <a:pt x="20916" y="20551"/>
                        </a:cubicBezTo>
                        <a:lnTo>
                          <a:pt x="21600" y="20232"/>
                        </a:lnTo>
                        <a:lnTo>
                          <a:pt x="21354" y="18157"/>
                        </a:lnTo>
                        <a:cubicBezTo>
                          <a:pt x="21354" y="18157"/>
                          <a:pt x="21094" y="16985"/>
                          <a:pt x="21000" y="16299"/>
                        </a:cubicBezTo>
                        <a:cubicBezTo>
                          <a:pt x="20906" y="15612"/>
                          <a:pt x="20418" y="14559"/>
                          <a:pt x="20418" y="14559"/>
                        </a:cubicBezTo>
                        <a:lnTo>
                          <a:pt x="19800" y="14134"/>
                        </a:lnTo>
                        <a:lnTo>
                          <a:pt x="19544" y="14343"/>
                        </a:lnTo>
                        <a:lnTo>
                          <a:pt x="19072" y="13930"/>
                        </a:lnTo>
                        <a:lnTo>
                          <a:pt x="18290" y="13718"/>
                        </a:lnTo>
                        <a:lnTo>
                          <a:pt x="17870" y="12700"/>
                        </a:lnTo>
                        <a:lnTo>
                          <a:pt x="17151" y="12382"/>
                        </a:lnTo>
                        <a:lnTo>
                          <a:pt x="16637" y="11408"/>
                        </a:lnTo>
                        <a:lnTo>
                          <a:pt x="15904" y="11514"/>
                        </a:lnTo>
                        <a:lnTo>
                          <a:pt x="15562" y="10328"/>
                        </a:lnTo>
                        <a:lnTo>
                          <a:pt x="15243" y="9841"/>
                        </a:lnTo>
                        <a:lnTo>
                          <a:pt x="14491" y="6253"/>
                        </a:lnTo>
                        <a:lnTo>
                          <a:pt x="14002" y="6358"/>
                        </a:lnTo>
                        <a:lnTo>
                          <a:pt x="13662" y="4823"/>
                        </a:lnTo>
                        <a:lnTo>
                          <a:pt x="12858" y="3840"/>
                        </a:lnTo>
                        <a:lnTo>
                          <a:pt x="12275" y="4752"/>
                        </a:lnTo>
                        <a:lnTo>
                          <a:pt x="11967" y="4858"/>
                        </a:lnTo>
                        <a:lnTo>
                          <a:pt x="11740" y="2385"/>
                        </a:lnTo>
                        <a:lnTo>
                          <a:pt x="10943" y="1960"/>
                        </a:lnTo>
                        <a:lnTo>
                          <a:pt x="10315" y="739"/>
                        </a:lnTo>
                        <a:lnTo>
                          <a:pt x="9612" y="0"/>
                        </a:lnTo>
                        <a:cubicBezTo>
                          <a:pt x="9612" y="0"/>
                          <a:pt x="9090" y="106"/>
                          <a:pt x="9008" y="212"/>
                        </a:cubicBezTo>
                        <a:cubicBezTo>
                          <a:pt x="8926" y="319"/>
                          <a:pt x="8603" y="810"/>
                          <a:pt x="8603" y="810"/>
                        </a:cubicBezTo>
                        <a:lnTo>
                          <a:pt x="7955" y="1124"/>
                        </a:lnTo>
                        <a:lnTo>
                          <a:pt x="6981" y="2362"/>
                        </a:lnTo>
                        <a:lnTo>
                          <a:pt x="6493" y="3876"/>
                        </a:lnTo>
                        <a:lnTo>
                          <a:pt x="5877" y="4398"/>
                        </a:lnTo>
                        <a:lnTo>
                          <a:pt x="5571" y="4154"/>
                        </a:lnTo>
                        <a:lnTo>
                          <a:pt x="5168" y="4469"/>
                        </a:lnTo>
                        <a:lnTo>
                          <a:pt x="4513" y="8919"/>
                        </a:lnTo>
                        <a:lnTo>
                          <a:pt x="4275" y="10220"/>
                        </a:lnTo>
                        <a:lnTo>
                          <a:pt x="3835" y="10605"/>
                        </a:lnTo>
                        <a:lnTo>
                          <a:pt x="3362" y="10181"/>
                        </a:lnTo>
                        <a:lnTo>
                          <a:pt x="3022" y="10181"/>
                        </a:lnTo>
                        <a:lnTo>
                          <a:pt x="2454" y="10464"/>
                        </a:lnTo>
                        <a:lnTo>
                          <a:pt x="2227" y="10955"/>
                        </a:lnTo>
                        <a:lnTo>
                          <a:pt x="1932" y="11729"/>
                        </a:lnTo>
                        <a:lnTo>
                          <a:pt x="1592" y="12637"/>
                        </a:lnTo>
                        <a:lnTo>
                          <a:pt x="73" y="18463"/>
                        </a:lnTo>
                        <a:lnTo>
                          <a:pt x="0" y="19847"/>
                        </a:lnTo>
                        <a:close/>
                      </a:path>
                    </a:pathLst>
                  </a:custGeom>
                  <a:solidFill>
                    <a:srgbClr val="C6D9EC"/>
                  </a:solidFill>
                  <a:ln w="25400" cap="flat">
                    <a:solidFill>
                      <a:srgbClr val="000000">
                        <a:alpha val="0"/>
                      </a:srgbClr>
                    </a:solidFill>
                    <a:prstDash val="solid"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3" name="ïṥḷíďe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id="{D63FE74A-416F-46CB-86B2-FD915A33D2AE}"/>
                      </a:ext>
                    </a:extLst>
                  </p:cNvPr>
                  <p:cNvSpPr/>
                  <p:nvPr/>
                </p:nvSpPr>
                <p:spPr>
                  <a:xfrm>
                    <a:off x="4979" y="749198"/>
                    <a:ext cx="3288416" cy="245529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1277" y="21600"/>
                        </a:moveTo>
                        <a:cubicBezTo>
                          <a:pt x="21277" y="21600"/>
                          <a:pt x="5549" y="20459"/>
                          <a:pt x="3142" y="19936"/>
                        </a:cubicBezTo>
                        <a:cubicBezTo>
                          <a:pt x="736" y="19414"/>
                          <a:pt x="0" y="19271"/>
                          <a:pt x="0" y="19271"/>
                        </a:cubicBezTo>
                        <a:cubicBezTo>
                          <a:pt x="0" y="19271"/>
                          <a:pt x="1364" y="18113"/>
                          <a:pt x="1875" y="17839"/>
                        </a:cubicBezTo>
                        <a:cubicBezTo>
                          <a:pt x="2385" y="17566"/>
                          <a:pt x="3763" y="15813"/>
                          <a:pt x="3763" y="15813"/>
                        </a:cubicBezTo>
                        <a:lnTo>
                          <a:pt x="4606" y="13727"/>
                        </a:lnTo>
                        <a:lnTo>
                          <a:pt x="3941" y="13067"/>
                        </a:lnTo>
                        <a:cubicBezTo>
                          <a:pt x="3941" y="13067"/>
                          <a:pt x="2385" y="15349"/>
                          <a:pt x="2177" y="15628"/>
                        </a:cubicBezTo>
                        <a:cubicBezTo>
                          <a:pt x="1968" y="15907"/>
                          <a:pt x="763" y="17185"/>
                          <a:pt x="763" y="17185"/>
                        </a:cubicBezTo>
                        <a:lnTo>
                          <a:pt x="3099" y="12729"/>
                        </a:lnTo>
                        <a:cubicBezTo>
                          <a:pt x="3099" y="12729"/>
                          <a:pt x="3692" y="11345"/>
                          <a:pt x="3799" y="11065"/>
                        </a:cubicBezTo>
                        <a:cubicBezTo>
                          <a:pt x="3905" y="10786"/>
                          <a:pt x="4535" y="9598"/>
                          <a:pt x="4535" y="9598"/>
                        </a:cubicBezTo>
                        <a:lnTo>
                          <a:pt x="5019" y="10014"/>
                        </a:lnTo>
                        <a:lnTo>
                          <a:pt x="5444" y="8927"/>
                        </a:lnTo>
                        <a:lnTo>
                          <a:pt x="6073" y="9444"/>
                        </a:lnTo>
                        <a:lnTo>
                          <a:pt x="6486" y="8641"/>
                        </a:lnTo>
                        <a:lnTo>
                          <a:pt x="6805" y="9866"/>
                        </a:lnTo>
                        <a:cubicBezTo>
                          <a:pt x="6805" y="9866"/>
                          <a:pt x="5710" y="11559"/>
                          <a:pt x="5604" y="11934"/>
                        </a:cubicBezTo>
                        <a:cubicBezTo>
                          <a:pt x="5498" y="12309"/>
                          <a:pt x="5710" y="13575"/>
                          <a:pt x="5710" y="13575"/>
                        </a:cubicBezTo>
                        <a:lnTo>
                          <a:pt x="6588" y="13480"/>
                        </a:lnTo>
                        <a:lnTo>
                          <a:pt x="6783" y="11310"/>
                        </a:lnTo>
                        <a:lnTo>
                          <a:pt x="7762" y="11168"/>
                        </a:lnTo>
                        <a:lnTo>
                          <a:pt x="8676" y="11917"/>
                        </a:lnTo>
                        <a:lnTo>
                          <a:pt x="9101" y="10556"/>
                        </a:lnTo>
                        <a:lnTo>
                          <a:pt x="9341" y="9449"/>
                        </a:lnTo>
                        <a:cubicBezTo>
                          <a:pt x="9341" y="9449"/>
                          <a:pt x="10502" y="9883"/>
                          <a:pt x="10502" y="10156"/>
                        </a:cubicBezTo>
                        <a:cubicBezTo>
                          <a:pt x="10502" y="10430"/>
                          <a:pt x="9119" y="12290"/>
                          <a:pt x="8942" y="12664"/>
                        </a:cubicBezTo>
                        <a:cubicBezTo>
                          <a:pt x="8765" y="13039"/>
                          <a:pt x="8340" y="13752"/>
                          <a:pt x="8340" y="14311"/>
                        </a:cubicBezTo>
                        <a:cubicBezTo>
                          <a:pt x="8340" y="14869"/>
                          <a:pt x="8690" y="15154"/>
                          <a:pt x="8690" y="15154"/>
                        </a:cubicBezTo>
                        <a:lnTo>
                          <a:pt x="9962" y="12706"/>
                        </a:lnTo>
                        <a:lnTo>
                          <a:pt x="10871" y="11951"/>
                        </a:lnTo>
                        <a:cubicBezTo>
                          <a:pt x="10871" y="11951"/>
                          <a:pt x="11261" y="11655"/>
                          <a:pt x="11363" y="11381"/>
                        </a:cubicBezTo>
                        <a:cubicBezTo>
                          <a:pt x="11465" y="11107"/>
                          <a:pt x="12383" y="10067"/>
                          <a:pt x="12383" y="10067"/>
                        </a:cubicBezTo>
                        <a:lnTo>
                          <a:pt x="13513" y="7951"/>
                        </a:lnTo>
                        <a:cubicBezTo>
                          <a:pt x="13513" y="7951"/>
                          <a:pt x="13895" y="7143"/>
                          <a:pt x="13615" y="7143"/>
                        </a:cubicBezTo>
                        <a:cubicBezTo>
                          <a:pt x="13335" y="7143"/>
                          <a:pt x="11780" y="7001"/>
                          <a:pt x="11780" y="7001"/>
                        </a:cubicBezTo>
                        <a:lnTo>
                          <a:pt x="9905" y="6858"/>
                        </a:lnTo>
                        <a:cubicBezTo>
                          <a:pt x="9905" y="6858"/>
                          <a:pt x="10579" y="1214"/>
                          <a:pt x="11177" y="607"/>
                        </a:cubicBezTo>
                        <a:cubicBezTo>
                          <a:pt x="11776" y="0"/>
                          <a:pt x="12051" y="0"/>
                          <a:pt x="12051" y="0"/>
                        </a:cubicBezTo>
                        <a:lnTo>
                          <a:pt x="11838" y="1213"/>
                        </a:lnTo>
                        <a:lnTo>
                          <a:pt x="12259" y="1629"/>
                        </a:lnTo>
                        <a:lnTo>
                          <a:pt x="12751" y="1107"/>
                        </a:lnTo>
                        <a:lnTo>
                          <a:pt x="13177" y="114"/>
                        </a:lnTo>
                        <a:lnTo>
                          <a:pt x="13696" y="399"/>
                        </a:lnTo>
                        <a:lnTo>
                          <a:pt x="14507" y="263"/>
                        </a:lnTo>
                        <a:lnTo>
                          <a:pt x="13881" y="1565"/>
                        </a:lnTo>
                        <a:lnTo>
                          <a:pt x="14369" y="1939"/>
                        </a:lnTo>
                        <a:lnTo>
                          <a:pt x="14157" y="3027"/>
                        </a:lnTo>
                        <a:lnTo>
                          <a:pt x="13452" y="3918"/>
                        </a:lnTo>
                        <a:lnTo>
                          <a:pt x="13554" y="5054"/>
                        </a:lnTo>
                        <a:lnTo>
                          <a:pt x="14073" y="4769"/>
                        </a:lnTo>
                        <a:lnTo>
                          <a:pt x="14774" y="3206"/>
                        </a:lnTo>
                        <a:lnTo>
                          <a:pt x="15053" y="4383"/>
                        </a:lnTo>
                        <a:lnTo>
                          <a:pt x="14521" y="6510"/>
                        </a:lnTo>
                        <a:lnTo>
                          <a:pt x="13435" y="9482"/>
                        </a:lnTo>
                        <a:lnTo>
                          <a:pt x="13151" y="11122"/>
                        </a:lnTo>
                        <a:lnTo>
                          <a:pt x="13045" y="12875"/>
                        </a:lnTo>
                        <a:lnTo>
                          <a:pt x="14774" y="11788"/>
                        </a:lnTo>
                        <a:lnTo>
                          <a:pt x="14774" y="10659"/>
                        </a:lnTo>
                        <a:lnTo>
                          <a:pt x="15341" y="8995"/>
                        </a:lnTo>
                        <a:lnTo>
                          <a:pt x="16041" y="8097"/>
                        </a:lnTo>
                        <a:lnTo>
                          <a:pt x="16321" y="7105"/>
                        </a:lnTo>
                        <a:lnTo>
                          <a:pt x="17451" y="5839"/>
                        </a:lnTo>
                        <a:lnTo>
                          <a:pt x="18404" y="6831"/>
                        </a:lnTo>
                        <a:cubicBezTo>
                          <a:pt x="18404" y="6831"/>
                          <a:pt x="18931" y="8447"/>
                          <a:pt x="18829" y="8864"/>
                        </a:cubicBezTo>
                        <a:cubicBezTo>
                          <a:pt x="18727" y="9280"/>
                          <a:pt x="18231" y="10314"/>
                          <a:pt x="18231" y="10314"/>
                        </a:cubicBezTo>
                        <a:cubicBezTo>
                          <a:pt x="18231" y="10314"/>
                          <a:pt x="18443" y="11544"/>
                          <a:pt x="18443" y="11824"/>
                        </a:cubicBezTo>
                        <a:cubicBezTo>
                          <a:pt x="18443" y="12103"/>
                          <a:pt x="18337" y="13417"/>
                          <a:pt x="18337" y="13417"/>
                        </a:cubicBezTo>
                        <a:lnTo>
                          <a:pt x="18762" y="14451"/>
                        </a:lnTo>
                        <a:lnTo>
                          <a:pt x="19081" y="15824"/>
                        </a:lnTo>
                        <a:lnTo>
                          <a:pt x="19959" y="15729"/>
                        </a:lnTo>
                        <a:lnTo>
                          <a:pt x="19959" y="14505"/>
                        </a:lnTo>
                        <a:cubicBezTo>
                          <a:pt x="19959" y="14505"/>
                          <a:pt x="19006" y="13216"/>
                          <a:pt x="19006" y="12942"/>
                        </a:cubicBezTo>
                        <a:cubicBezTo>
                          <a:pt x="19006" y="12668"/>
                          <a:pt x="19499" y="12383"/>
                          <a:pt x="19499" y="12383"/>
                        </a:cubicBezTo>
                        <a:cubicBezTo>
                          <a:pt x="19499" y="12383"/>
                          <a:pt x="20261" y="11592"/>
                          <a:pt x="19880" y="11497"/>
                        </a:cubicBezTo>
                        <a:cubicBezTo>
                          <a:pt x="19499" y="11402"/>
                          <a:pt x="18789" y="10868"/>
                          <a:pt x="18789" y="10594"/>
                        </a:cubicBezTo>
                        <a:cubicBezTo>
                          <a:pt x="18789" y="10320"/>
                          <a:pt x="19742" y="9755"/>
                          <a:pt x="19742" y="9755"/>
                        </a:cubicBezTo>
                        <a:lnTo>
                          <a:pt x="20682" y="10320"/>
                        </a:lnTo>
                        <a:lnTo>
                          <a:pt x="21139" y="9666"/>
                        </a:lnTo>
                        <a:lnTo>
                          <a:pt x="21210" y="13558"/>
                        </a:lnTo>
                        <a:cubicBezTo>
                          <a:pt x="21210" y="13558"/>
                          <a:pt x="21600" y="16219"/>
                          <a:pt x="21600" y="16499"/>
                        </a:cubicBezTo>
                        <a:cubicBezTo>
                          <a:pt x="21600" y="16778"/>
                          <a:pt x="21600" y="20385"/>
                          <a:pt x="21600" y="20385"/>
                        </a:cubicBezTo>
                        <a:lnTo>
                          <a:pt x="21277" y="21600"/>
                        </a:lnTo>
                        <a:close/>
                      </a:path>
                    </a:pathLst>
                  </a:custGeom>
                  <a:solidFill>
                    <a:srgbClr val="9AB1CA"/>
                  </a:solidFill>
                  <a:ln w="25400" cap="flat">
                    <a:solidFill>
                      <a:srgbClr val="000000">
                        <a:alpha val="0"/>
                      </a:srgbClr>
                    </a:solidFill>
                    <a:prstDash val="solid"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4" name="îśļíḋé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id="{76FAF3F4-B992-4CA4-BE1C-9D83B2A01A9B}"/>
                      </a:ext>
                    </a:extLst>
                  </p:cNvPr>
                  <p:cNvSpPr/>
                  <p:nvPr/>
                </p:nvSpPr>
                <p:spPr>
                  <a:xfrm>
                    <a:off x="3197337" y="300323"/>
                    <a:ext cx="396800" cy="1159904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2314" y="0"/>
                        </a:moveTo>
                        <a:lnTo>
                          <a:pt x="12196" y="5397"/>
                        </a:lnTo>
                        <a:lnTo>
                          <a:pt x="16312" y="8504"/>
                        </a:lnTo>
                        <a:lnTo>
                          <a:pt x="21600" y="12014"/>
                        </a:lnTo>
                        <a:lnTo>
                          <a:pt x="21600" y="16014"/>
                        </a:lnTo>
                        <a:lnTo>
                          <a:pt x="16312" y="19523"/>
                        </a:lnTo>
                        <a:lnTo>
                          <a:pt x="11644" y="21600"/>
                        </a:lnTo>
                        <a:lnTo>
                          <a:pt x="9037" y="19813"/>
                        </a:lnTo>
                        <a:lnTo>
                          <a:pt x="14289" y="16002"/>
                        </a:lnTo>
                        <a:cubicBezTo>
                          <a:pt x="14289" y="16002"/>
                          <a:pt x="15171" y="13977"/>
                          <a:pt x="15171" y="13386"/>
                        </a:cubicBezTo>
                        <a:cubicBezTo>
                          <a:pt x="15171" y="12795"/>
                          <a:pt x="12563" y="11586"/>
                          <a:pt x="12563" y="10995"/>
                        </a:cubicBezTo>
                        <a:cubicBezTo>
                          <a:pt x="12563" y="10404"/>
                          <a:pt x="4958" y="10493"/>
                          <a:pt x="4958" y="8291"/>
                        </a:cubicBezTo>
                        <a:cubicBezTo>
                          <a:pt x="4958" y="6090"/>
                          <a:pt x="4079" y="4693"/>
                          <a:pt x="4079" y="4693"/>
                        </a:cubicBezTo>
                        <a:lnTo>
                          <a:pt x="0" y="1611"/>
                        </a:lnTo>
                        <a:lnTo>
                          <a:pt x="2314" y="0"/>
                        </a:lnTo>
                        <a:close/>
                      </a:path>
                    </a:pathLst>
                  </a:custGeom>
                  <a:solidFill>
                    <a:srgbClr val="9AB1CA"/>
                  </a:solidFill>
                  <a:ln w="25400" cap="flat">
                    <a:solidFill>
                      <a:srgbClr val="000000">
                        <a:alpha val="0"/>
                      </a:srgbClr>
                    </a:solidFill>
                    <a:prstDash val="solid"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5" name="îšľíde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id="{14E60DB3-FAEB-4DF5-B9A3-9F8A5E5EC35F}"/>
                      </a:ext>
                    </a:extLst>
                  </p:cNvPr>
                  <p:cNvSpPr/>
                  <p:nvPr/>
                </p:nvSpPr>
                <p:spPr>
                  <a:xfrm>
                    <a:off x="3131275" y="942667"/>
                    <a:ext cx="214582" cy="53293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0928" y="655"/>
                        </a:moveTo>
                        <a:lnTo>
                          <a:pt x="21600" y="0"/>
                        </a:lnTo>
                        <a:lnTo>
                          <a:pt x="21600" y="6954"/>
                        </a:lnTo>
                        <a:lnTo>
                          <a:pt x="13997" y="21600"/>
                        </a:lnTo>
                        <a:lnTo>
                          <a:pt x="0" y="17851"/>
                        </a:lnTo>
                        <a:lnTo>
                          <a:pt x="1626" y="2821"/>
                        </a:lnTo>
                        <a:lnTo>
                          <a:pt x="5366" y="13251"/>
                        </a:lnTo>
                        <a:lnTo>
                          <a:pt x="11210" y="7225"/>
                        </a:lnTo>
                        <a:lnTo>
                          <a:pt x="10928" y="655"/>
                        </a:lnTo>
                        <a:close/>
                      </a:path>
                    </a:pathLst>
                  </a:custGeom>
                  <a:solidFill>
                    <a:srgbClr val="9AB1CA"/>
                  </a:solidFill>
                  <a:ln w="25400" cap="flat">
                    <a:solidFill>
                      <a:srgbClr val="000000">
                        <a:alpha val="0"/>
                      </a:srgbClr>
                    </a:solidFill>
                    <a:prstDash val="solid"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6" name="ïşlïḋe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id="{0C62B8A7-EF9B-4600-97A4-4F65C35919EB}"/>
                      </a:ext>
                    </a:extLst>
                  </p:cNvPr>
                  <p:cNvSpPr/>
                  <p:nvPr/>
                </p:nvSpPr>
                <p:spPr>
                  <a:xfrm>
                    <a:off x="2702539" y="170493"/>
                    <a:ext cx="251681" cy="74512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4278" y="0"/>
                        </a:moveTo>
                        <a:lnTo>
                          <a:pt x="13893" y="7460"/>
                        </a:lnTo>
                        <a:lnTo>
                          <a:pt x="12501" y="12279"/>
                        </a:lnTo>
                        <a:lnTo>
                          <a:pt x="20266" y="14434"/>
                        </a:lnTo>
                        <a:lnTo>
                          <a:pt x="21600" y="21600"/>
                        </a:lnTo>
                        <a:lnTo>
                          <a:pt x="11412" y="17565"/>
                        </a:lnTo>
                        <a:lnTo>
                          <a:pt x="3075" y="12260"/>
                        </a:lnTo>
                        <a:lnTo>
                          <a:pt x="7243" y="7737"/>
                        </a:lnTo>
                        <a:lnTo>
                          <a:pt x="0" y="4974"/>
                        </a:lnTo>
                        <a:lnTo>
                          <a:pt x="4278" y="0"/>
                        </a:lnTo>
                        <a:close/>
                      </a:path>
                    </a:pathLst>
                  </a:custGeom>
                  <a:solidFill>
                    <a:srgbClr val="9AB1CA"/>
                  </a:solidFill>
                  <a:ln w="25400" cap="flat">
                    <a:solidFill>
                      <a:srgbClr val="000000">
                        <a:alpha val="0"/>
                      </a:srgbClr>
                    </a:solidFill>
                    <a:prstDash val="solid"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7" name="íśḻïḋê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id="{BC72814E-5DDC-48DB-AAFD-C05DE7299C85}"/>
                      </a:ext>
                    </a:extLst>
                  </p:cNvPr>
                  <p:cNvSpPr/>
                  <p:nvPr/>
                </p:nvSpPr>
                <p:spPr>
                  <a:xfrm>
                    <a:off x="2237675" y="337096"/>
                    <a:ext cx="762084" cy="10511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5986" y="4859"/>
                        </a:moveTo>
                        <a:lnTo>
                          <a:pt x="6884" y="0"/>
                        </a:lnTo>
                        <a:lnTo>
                          <a:pt x="9754" y="5387"/>
                        </a:lnTo>
                        <a:lnTo>
                          <a:pt x="9295" y="10037"/>
                        </a:lnTo>
                        <a:lnTo>
                          <a:pt x="11895" y="12022"/>
                        </a:lnTo>
                        <a:lnTo>
                          <a:pt x="14136" y="8150"/>
                        </a:lnTo>
                        <a:lnTo>
                          <a:pt x="16394" y="11217"/>
                        </a:lnTo>
                        <a:lnTo>
                          <a:pt x="16394" y="14522"/>
                        </a:lnTo>
                        <a:lnTo>
                          <a:pt x="19361" y="14842"/>
                        </a:lnTo>
                        <a:lnTo>
                          <a:pt x="21600" y="14189"/>
                        </a:lnTo>
                        <a:lnTo>
                          <a:pt x="21600" y="18922"/>
                        </a:lnTo>
                        <a:lnTo>
                          <a:pt x="20665" y="21600"/>
                        </a:lnTo>
                        <a:lnTo>
                          <a:pt x="16571" y="19713"/>
                        </a:lnTo>
                        <a:lnTo>
                          <a:pt x="12764" y="15104"/>
                        </a:lnTo>
                        <a:lnTo>
                          <a:pt x="9032" y="12590"/>
                        </a:lnTo>
                        <a:lnTo>
                          <a:pt x="5856" y="8659"/>
                        </a:lnTo>
                        <a:lnTo>
                          <a:pt x="900" y="7451"/>
                        </a:lnTo>
                        <a:lnTo>
                          <a:pt x="0" y="3691"/>
                        </a:lnTo>
                        <a:lnTo>
                          <a:pt x="2564" y="1065"/>
                        </a:lnTo>
                        <a:lnTo>
                          <a:pt x="5986" y="4859"/>
                        </a:lnTo>
                        <a:close/>
                      </a:path>
                    </a:pathLst>
                  </a:custGeom>
                  <a:solidFill>
                    <a:srgbClr val="9AB1CA"/>
                  </a:solidFill>
                  <a:ln w="25400" cap="flat">
                    <a:solidFill>
                      <a:srgbClr val="000000">
                        <a:alpha val="0"/>
                      </a:srgbClr>
                    </a:solidFill>
                    <a:prstDash val="solid"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8" name="iṡ1îďê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id="{CEA81F2C-1852-4880-A1C5-A18EF4A02FB2}"/>
                      </a:ext>
                    </a:extLst>
                  </p:cNvPr>
                  <p:cNvSpPr/>
                  <p:nvPr/>
                </p:nvSpPr>
                <p:spPr>
                  <a:xfrm>
                    <a:off x="2290378" y="858363"/>
                    <a:ext cx="352354" cy="6593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lnTo>
                          <a:pt x="11211" y="2479"/>
                        </a:lnTo>
                        <a:lnTo>
                          <a:pt x="17707" y="8610"/>
                        </a:lnTo>
                        <a:lnTo>
                          <a:pt x="21600" y="13835"/>
                        </a:lnTo>
                        <a:lnTo>
                          <a:pt x="15023" y="16821"/>
                        </a:lnTo>
                        <a:lnTo>
                          <a:pt x="7452" y="21600"/>
                        </a:lnTo>
                        <a:lnTo>
                          <a:pt x="7452" y="15979"/>
                        </a:lnTo>
                        <a:lnTo>
                          <a:pt x="11673" y="13231"/>
                        </a:lnTo>
                        <a:lnTo>
                          <a:pt x="10020" y="6302"/>
                        </a:lnTo>
                        <a:lnTo>
                          <a:pt x="2278" y="386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9AB1CA"/>
                  </a:solidFill>
                  <a:ln w="25400" cap="flat">
                    <a:solidFill>
                      <a:srgbClr val="000000">
                        <a:alpha val="0"/>
                      </a:srgbClr>
                    </a:solidFill>
                    <a:prstDash val="solid"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9" name="išliḓê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id="{37E21CB0-5842-47B8-BB55-25B8C05173C2}"/>
                      </a:ext>
                    </a:extLst>
                  </p:cNvPr>
                  <p:cNvSpPr/>
                  <p:nvPr/>
                </p:nvSpPr>
                <p:spPr>
                  <a:xfrm>
                    <a:off x="4046432" y="640520"/>
                    <a:ext cx="262488" cy="58156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16324" y="0"/>
                        </a:moveTo>
                        <a:lnTo>
                          <a:pt x="21600" y="9985"/>
                        </a:lnTo>
                        <a:lnTo>
                          <a:pt x="17603" y="21600"/>
                        </a:lnTo>
                        <a:lnTo>
                          <a:pt x="12276" y="12121"/>
                        </a:lnTo>
                        <a:lnTo>
                          <a:pt x="6056" y="20124"/>
                        </a:lnTo>
                        <a:lnTo>
                          <a:pt x="2168" y="16986"/>
                        </a:lnTo>
                        <a:lnTo>
                          <a:pt x="0" y="5371"/>
                        </a:lnTo>
                        <a:lnTo>
                          <a:pt x="7780" y="7554"/>
                        </a:lnTo>
                        <a:lnTo>
                          <a:pt x="16324" y="0"/>
                        </a:lnTo>
                        <a:close/>
                      </a:path>
                    </a:pathLst>
                  </a:custGeom>
                  <a:solidFill>
                    <a:srgbClr val="FFFFFF">
                      <a:lumMod val="95000"/>
                      <a:alpha val="60000"/>
                    </a:srgbClr>
                  </a:solidFill>
                  <a:ln w="25400" cap="flat">
                    <a:solidFill>
                      <a:srgbClr val="000000">
                        <a:alpha val="0"/>
                      </a:srgbClr>
                    </a:solidFill>
                    <a:prstDash val="solid"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0" name="ïṣľïḋé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id="{C2F11EC9-EA85-4C2D-B42B-D99199250570}"/>
                      </a:ext>
                    </a:extLst>
                  </p:cNvPr>
                  <p:cNvSpPr/>
                  <p:nvPr/>
                </p:nvSpPr>
                <p:spPr>
                  <a:xfrm>
                    <a:off x="4052202" y="1461137"/>
                    <a:ext cx="142991" cy="2160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7589" h="21600" extrusionOk="0">
                        <a:moveTo>
                          <a:pt x="5796" y="0"/>
                        </a:moveTo>
                        <a:cubicBezTo>
                          <a:pt x="5796" y="0"/>
                          <a:pt x="-4011" y="16745"/>
                          <a:pt x="1889" y="18362"/>
                        </a:cubicBezTo>
                        <a:cubicBezTo>
                          <a:pt x="7790" y="19978"/>
                          <a:pt x="13683" y="21600"/>
                          <a:pt x="13683" y="21600"/>
                        </a:cubicBezTo>
                        <a:lnTo>
                          <a:pt x="17589" y="10931"/>
                        </a:lnTo>
                        <a:lnTo>
                          <a:pt x="5796" y="0"/>
                        </a:lnTo>
                        <a:close/>
                      </a:path>
                    </a:pathLst>
                  </a:custGeom>
                  <a:solidFill>
                    <a:srgbClr val="FFFFFF">
                      <a:lumMod val="95000"/>
                      <a:alpha val="60000"/>
                    </a:srgbClr>
                  </a:solidFill>
                  <a:ln w="25400" cap="flat">
                    <a:solidFill>
                      <a:srgbClr val="000000">
                        <a:alpha val="0"/>
                      </a:srgbClr>
                    </a:solidFill>
                    <a:prstDash val="solid"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1" name="iṡľïḑé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id="{836DA6CF-17DC-43DA-B4B1-605BAB922373}"/>
                      </a:ext>
                    </a:extLst>
                  </p:cNvPr>
                  <p:cNvSpPr/>
                  <p:nvPr/>
                </p:nvSpPr>
                <p:spPr>
                  <a:xfrm>
                    <a:off x="4629757" y="1007704"/>
                    <a:ext cx="307847" cy="472216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1829"/>
                        </a:moveTo>
                        <a:lnTo>
                          <a:pt x="21600" y="21600"/>
                        </a:lnTo>
                        <a:lnTo>
                          <a:pt x="8346" y="0"/>
                        </a:lnTo>
                        <a:lnTo>
                          <a:pt x="0" y="1829"/>
                        </a:lnTo>
                        <a:close/>
                      </a:path>
                    </a:pathLst>
                  </a:custGeom>
                  <a:solidFill>
                    <a:srgbClr val="FFFFFF">
                      <a:lumMod val="95000"/>
                      <a:alpha val="60000"/>
                    </a:srgbClr>
                  </a:solidFill>
                  <a:ln w="25400" cap="flat">
                    <a:solidFill>
                      <a:srgbClr val="000000">
                        <a:alpha val="0"/>
                      </a:srgbClr>
                    </a:solidFill>
                    <a:prstDash val="solid"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2" name="îSľîdé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id="{FEB62E30-30BC-4C11-85FE-A9CCABAF6393}"/>
                      </a:ext>
                    </a:extLst>
                  </p:cNvPr>
                  <p:cNvSpPr/>
                  <p:nvPr/>
                </p:nvSpPr>
                <p:spPr>
                  <a:xfrm>
                    <a:off x="5926593" y="2257078"/>
                    <a:ext cx="598688" cy="77345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6013" y="3264"/>
                        </a:moveTo>
                        <a:lnTo>
                          <a:pt x="6013" y="0"/>
                        </a:lnTo>
                        <a:lnTo>
                          <a:pt x="0" y="0"/>
                        </a:lnTo>
                        <a:lnTo>
                          <a:pt x="0" y="7810"/>
                        </a:lnTo>
                        <a:lnTo>
                          <a:pt x="1168" y="13809"/>
                        </a:lnTo>
                        <a:lnTo>
                          <a:pt x="7525" y="18636"/>
                        </a:lnTo>
                        <a:lnTo>
                          <a:pt x="11302" y="21600"/>
                        </a:lnTo>
                        <a:lnTo>
                          <a:pt x="18336" y="20561"/>
                        </a:lnTo>
                        <a:lnTo>
                          <a:pt x="21015" y="18034"/>
                        </a:lnTo>
                        <a:lnTo>
                          <a:pt x="21600" y="12789"/>
                        </a:lnTo>
                        <a:lnTo>
                          <a:pt x="20042" y="7525"/>
                        </a:lnTo>
                        <a:lnTo>
                          <a:pt x="18312" y="14961"/>
                        </a:lnTo>
                        <a:lnTo>
                          <a:pt x="16754" y="17604"/>
                        </a:lnTo>
                        <a:lnTo>
                          <a:pt x="15587" y="10531"/>
                        </a:lnTo>
                        <a:lnTo>
                          <a:pt x="12734" y="7550"/>
                        </a:lnTo>
                        <a:lnTo>
                          <a:pt x="8086" y="11605"/>
                        </a:lnTo>
                        <a:lnTo>
                          <a:pt x="5967" y="9983"/>
                        </a:lnTo>
                        <a:lnTo>
                          <a:pt x="11543" y="3868"/>
                        </a:lnTo>
                        <a:lnTo>
                          <a:pt x="8498" y="1944"/>
                        </a:lnTo>
                        <a:lnTo>
                          <a:pt x="6013" y="3264"/>
                        </a:lnTo>
                        <a:close/>
                      </a:path>
                    </a:pathLst>
                  </a:custGeom>
                  <a:solidFill>
                    <a:srgbClr val="FFFFFF">
                      <a:lumMod val="95000"/>
                      <a:alpha val="60000"/>
                    </a:srgbClr>
                  </a:solidFill>
                  <a:ln w="25400" cap="flat">
                    <a:solidFill>
                      <a:srgbClr val="000000">
                        <a:alpha val="0"/>
                      </a:srgbClr>
                    </a:solidFill>
                    <a:prstDash val="solid"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3" name="íṧ1îḋê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id="{E5745B45-0110-4907-83E3-0D8652085D3F}"/>
                      </a:ext>
                    </a:extLst>
                  </p:cNvPr>
                  <p:cNvSpPr/>
                  <p:nvPr/>
                </p:nvSpPr>
                <p:spPr>
                  <a:xfrm>
                    <a:off x="6431593" y="2273063"/>
                    <a:ext cx="325331" cy="70191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0" y="0"/>
                        </a:moveTo>
                        <a:lnTo>
                          <a:pt x="11780" y="7588"/>
                        </a:lnTo>
                        <a:lnTo>
                          <a:pt x="12856" y="15861"/>
                        </a:lnTo>
                        <a:lnTo>
                          <a:pt x="13888" y="21102"/>
                        </a:lnTo>
                        <a:lnTo>
                          <a:pt x="20524" y="21600"/>
                        </a:lnTo>
                        <a:cubicBezTo>
                          <a:pt x="20524" y="21600"/>
                          <a:pt x="21600" y="15450"/>
                          <a:pt x="21600" y="13993"/>
                        </a:cubicBezTo>
                        <a:cubicBezTo>
                          <a:pt x="21600" y="12536"/>
                          <a:pt x="21600" y="6404"/>
                          <a:pt x="21600" y="6404"/>
                        </a:cubicBezTo>
                        <a:lnTo>
                          <a:pt x="15150" y="3432"/>
                        </a:lnTo>
                        <a:lnTo>
                          <a:pt x="8829" y="247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>
                      <a:lumMod val="95000"/>
                      <a:alpha val="60000"/>
                    </a:srgbClr>
                  </a:solidFill>
                  <a:ln w="25400" cap="flat">
                    <a:solidFill>
                      <a:srgbClr val="000000">
                        <a:alpha val="0"/>
                      </a:srgbClr>
                    </a:solidFill>
                    <a:prstDash val="solid"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4" name="îSḻîḋe">
                    <a:extLst>
                      <a:ext uri="{FF2B5EF4-FFF2-40B4-BE49-F238E27FC236}">
                        <a16:creationId xmlns="" xmlns:lc="http://schemas.openxmlformats.org/drawingml/2006/lockedCanvas" xmlns:a16="http://schemas.microsoft.com/office/drawing/2014/main" xmlns:p14="http://schemas.microsoft.com/office/powerpoint/2010/main" id="{DFCA10E8-BF62-40D3-810D-EE70639560D7}"/>
                      </a:ext>
                    </a:extLst>
                  </p:cNvPr>
                  <p:cNvSpPr/>
                  <p:nvPr/>
                </p:nvSpPr>
                <p:spPr>
                  <a:xfrm>
                    <a:off x="4378017" y="755520"/>
                    <a:ext cx="210089" cy="64982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600" extrusionOk="0">
                        <a:moveTo>
                          <a:pt x="4994" y="0"/>
                        </a:moveTo>
                        <a:lnTo>
                          <a:pt x="0" y="15424"/>
                        </a:lnTo>
                        <a:lnTo>
                          <a:pt x="10769" y="16501"/>
                        </a:lnTo>
                        <a:lnTo>
                          <a:pt x="10144" y="21600"/>
                        </a:lnTo>
                        <a:lnTo>
                          <a:pt x="21600" y="20523"/>
                        </a:lnTo>
                        <a:lnTo>
                          <a:pt x="10925" y="9411"/>
                        </a:lnTo>
                        <a:lnTo>
                          <a:pt x="4994" y="0"/>
                        </a:lnTo>
                        <a:close/>
                      </a:path>
                    </a:pathLst>
                  </a:custGeom>
                  <a:solidFill>
                    <a:srgbClr val="FFFFFF">
                      <a:lumMod val="95000"/>
                      <a:alpha val="60000"/>
                    </a:srgbClr>
                  </a:solidFill>
                  <a:ln w="25400" cap="flat">
                    <a:solidFill>
                      <a:srgbClr val="000000">
                        <a:alpha val="0"/>
                      </a:srgbClr>
                    </a:solidFill>
                    <a:prstDash val="solid"/>
                    <a:miter lim="400000"/>
                  </a:ln>
                  <a:effectLst/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41" name="ïṧlíďé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BD96EE61-D0B2-4ECE-8DDB-A3D9A7D7F511}"/>
                    </a:ext>
                  </a:extLst>
                </p:cNvPr>
                <p:cNvSpPr/>
                <p:nvPr/>
              </p:nvSpPr>
              <p:spPr>
                <a:xfrm>
                  <a:off x="3364071" y="1776645"/>
                  <a:ext cx="2441728" cy="14305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316" y="11035"/>
                      </a:moveTo>
                      <a:lnTo>
                        <a:pt x="309" y="21600"/>
                      </a:lnTo>
                      <a:lnTo>
                        <a:pt x="2131" y="21355"/>
                      </a:lnTo>
                      <a:cubicBezTo>
                        <a:pt x="2131" y="21355"/>
                        <a:pt x="4206" y="20144"/>
                        <a:pt x="4505" y="20144"/>
                      </a:cubicBezTo>
                      <a:cubicBezTo>
                        <a:pt x="4805" y="20144"/>
                        <a:pt x="8166" y="20144"/>
                        <a:pt x="8166" y="20144"/>
                      </a:cubicBezTo>
                      <a:lnTo>
                        <a:pt x="11012" y="20389"/>
                      </a:lnTo>
                      <a:lnTo>
                        <a:pt x="14756" y="20155"/>
                      </a:lnTo>
                      <a:lnTo>
                        <a:pt x="17188" y="19910"/>
                      </a:lnTo>
                      <a:lnTo>
                        <a:pt x="20084" y="19665"/>
                      </a:lnTo>
                      <a:lnTo>
                        <a:pt x="20084" y="18454"/>
                      </a:lnTo>
                      <a:lnTo>
                        <a:pt x="21600" y="16673"/>
                      </a:lnTo>
                      <a:lnTo>
                        <a:pt x="20683" y="13598"/>
                      </a:lnTo>
                      <a:lnTo>
                        <a:pt x="18149" y="9536"/>
                      </a:lnTo>
                      <a:lnTo>
                        <a:pt x="18862" y="14412"/>
                      </a:lnTo>
                      <a:lnTo>
                        <a:pt x="19505" y="15360"/>
                      </a:lnTo>
                      <a:lnTo>
                        <a:pt x="18793" y="16969"/>
                      </a:lnTo>
                      <a:lnTo>
                        <a:pt x="17888" y="16633"/>
                      </a:lnTo>
                      <a:lnTo>
                        <a:pt x="16825" y="15259"/>
                      </a:lnTo>
                      <a:lnTo>
                        <a:pt x="15762" y="16236"/>
                      </a:lnTo>
                      <a:lnTo>
                        <a:pt x="15310" y="17213"/>
                      </a:lnTo>
                      <a:lnTo>
                        <a:pt x="12865" y="17295"/>
                      </a:lnTo>
                      <a:cubicBezTo>
                        <a:pt x="12865" y="17295"/>
                        <a:pt x="12521" y="15656"/>
                        <a:pt x="12967" y="15187"/>
                      </a:cubicBezTo>
                      <a:cubicBezTo>
                        <a:pt x="13413" y="14718"/>
                        <a:pt x="14285" y="14240"/>
                        <a:pt x="14686" y="14240"/>
                      </a:cubicBezTo>
                      <a:cubicBezTo>
                        <a:pt x="15088" y="14240"/>
                        <a:pt x="15699" y="13099"/>
                        <a:pt x="15699" y="13099"/>
                      </a:cubicBezTo>
                      <a:lnTo>
                        <a:pt x="15546" y="11236"/>
                      </a:lnTo>
                      <a:lnTo>
                        <a:pt x="12949" y="10748"/>
                      </a:lnTo>
                      <a:lnTo>
                        <a:pt x="12796" y="8875"/>
                      </a:lnTo>
                      <a:lnTo>
                        <a:pt x="11020" y="7908"/>
                      </a:lnTo>
                      <a:cubicBezTo>
                        <a:pt x="11020" y="7908"/>
                        <a:pt x="11166" y="8693"/>
                        <a:pt x="11313" y="9100"/>
                      </a:cubicBezTo>
                      <a:cubicBezTo>
                        <a:pt x="11460" y="9507"/>
                        <a:pt x="11912" y="12907"/>
                        <a:pt x="11912" y="12907"/>
                      </a:cubicBezTo>
                      <a:lnTo>
                        <a:pt x="11453" y="16298"/>
                      </a:lnTo>
                      <a:lnTo>
                        <a:pt x="10129" y="17418"/>
                      </a:lnTo>
                      <a:cubicBezTo>
                        <a:pt x="10129" y="17418"/>
                        <a:pt x="9524" y="17390"/>
                        <a:pt x="9524" y="16197"/>
                      </a:cubicBezTo>
                      <a:cubicBezTo>
                        <a:pt x="9524" y="15005"/>
                        <a:pt x="9524" y="14272"/>
                        <a:pt x="9524" y="14272"/>
                      </a:cubicBezTo>
                      <a:cubicBezTo>
                        <a:pt x="9524" y="14272"/>
                        <a:pt x="8754" y="13549"/>
                        <a:pt x="8149" y="13549"/>
                      </a:cubicBezTo>
                      <a:cubicBezTo>
                        <a:pt x="8149" y="13549"/>
                        <a:pt x="7245" y="11758"/>
                        <a:pt x="7092" y="11116"/>
                      </a:cubicBezTo>
                      <a:cubicBezTo>
                        <a:pt x="6940" y="10474"/>
                        <a:pt x="6679" y="9569"/>
                        <a:pt x="6227" y="8602"/>
                      </a:cubicBezTo>
                      <a:cubicBezTo>
                        <a:pt x="5775" y="7634"/>
                        <a:pt x="5316" y="6648"/>
                        <a:pt x="5316" y="6169"/>
                      </a:cubicBezTo>
                      <a:cubicBezTo>
                        <a:pt x="5316" y="5689"/>
                        <a:pt x="5322" y="3267"/>
                        <a:pt x="4870" y="3267"/>
                      </a:cubicBezTo>
                      <a:cubicBezTo>
                        <a:pt x="4418" y="3267"/>
                        <a:pt x="2992" y="4162"/>
                        <a:pt x="2992" y="4162"/>
                      </a:cubicBezTo>
                      <a:lnTo>
                        <a:pt x="2178" y="5953"/>
                      </a:lnTo>
                      <a:lnTo>
                        <a:pt x="1222" y="5436"/>
                      </a:lnTo>
                      <a:lnTo>
                        <a:pt x="0" y="0"/>
                      </a:lnTo>
                      <a:lnTo>
                        <a:pt x="316" y="11035"/>
                      </a:lnTo>
                      <a:close/>
                    </a:path>
                  </a:pathLst>
                </a:custGeom>
                <a:solidFill>
                  <a:srgbClr val="FFFFFF">
                    <a:lumMod val="95000"/>
                    <a:alpha val="5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23" name="îṥ1íḓ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id="{61023CE2-0CC0-445C-AE11-AF5483F14BED}"/>
                  </a:ext>
                </a:extLst>
              </p:cNvPr>
              <p:cNvSpPr/>
              <p:nvPr/>
            </p:nvSpPr>
            <p:spPr>
              <a:xfrm>
                <a:off x="3486142" y="2290053"/>
                <a:ext cx="2394656" cy="3355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701" h="16978" extrusionOk="0">
                    <a:moveTo>
                      <a:pt x="3161" y="0"/>
                    </a:moveTo>
                    <a:cubicBezTo>
                      <a:pt x="3161" y="0"/>
                      <a:pt x="-1421" y="5515"/>
                      <a:pt x="6377" y="10491"/>
                    </a:cubicBezTo>
                    <a:cubicBezTo>
                      <a:pt x="14175" y="15467"/>
                      <a:pt x="19701" y="12322"/>
                      <a:pt x="19701" y="12322"/>
                    </a:cubicBezTo>
                    <a:cubicBezTo>
                      <a:pt x="19701" y="12322"/>
                      <a:pt x="6838" y="21600"/>
                      <a:pt x="2470" y="13963"/>
                    </a:cubicBezTo>
                    <a:cubicBezTo>
                      <a:pt x="-1899" y="6326"/>
                      <a:pt x="295" y="1072"/>
                      <a:pt x="3161" y="0"/>
                    </a:cubicBez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íSḷí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id="{A6DEEB97-0FD9-4CDD-89C1-5E50C389026D}"/>
                  </a:ext>
                </a:extLst>
              </p:cNvPr>
              <p:cNvSpPr/>
              <p:nvPr/>
            </p:nvSpPr>
            <p:spPr>
              <a:xfrm>
                <a:off x="5344826" y="2342312"/>
                <a:ext cx="2668865" cy="3647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03" h="20158" extrusionOk="0">
                    <a:moveTo>
                      <a:pt x="7" y="20157"/>
                    </a:moveTo>
                    <a:cubicBezTo>
                      <a:pt x="-396" y="20298"/>
                      <a:pt x="18426" y="9937"/>
                      <a:pt x="17517" y="4317"/>
                    </a:cubicBezTo>
                    <a:cubicBezTo>
                      <a:pt x="16607" y="-1302"/>
                      <a:pt x="16548" y="176"/>
                      <a:pt x="16548" y="176"/>
                    </a:cubicBezTo>
                    <a:cubicBezTo>
                      <a:pt x="16548" y="176"/>
                      <a:pt x="18797" y="575"/>
                      <a:pt x="18816" y="3608"/>
                    </a:cubicBezTo>
                    <a:cubicBezTo>
                      <a:pt x="18835" y="6642"/>
                      <a:pt x="21204" y="12710"/>
                      <a:pt x="7" y="20157"/>
                    </a:cubicBez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ṥḻîď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id="{B0D34595-3EB0-40CC-B4A2-9C282DA828A6}"/>
                  </a:ext>
                </a:extLst>
              </p:cNvPr>
              <p:cNvSpPr/>
              <p:nvPr/>
            </p:nvSpPr>
            <p:spPr>
              <a:xfrm>
                <a:off x="4590877" y="2730355"/>
                <a:ext cx="2630953" cy="1555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66" h="11685" extrusionOk="0">
                    <a:moveTo>
                      <a:pt x="12" y="6066"/>
                    </a:moveTo>
                    <a:cubicBezTo>
                      <a:pt x="-334" y="5624"/>
                      <a:pt x="7152" y="10914"/>
                      <a:pt x="13688" y="6066"/>
                    </a:cubicBezTo>
                    <a:cubicBezTo>
                      <a:pt x="20224" y="1217"/>
                      <a:pt x="21266" y="0"/>
                      <a:pt x="21266" y="0"/>
                    </a:cubicBezTo>
                    <a:cubicBezTo>
                      <a:pt x="21266" y="0"/>
                      <a:pt x="12181" y="21600"/>
                      <a:pt x="12" y="6066"/>
                    </a:cubicBezTo>
                    <a:close/>
                  </a:path>
                </a:pathLst>
              </a:custGeom>
              <a:solidFill>
                <a:srgbClr val="FFFFFF">
                  <a:alpha val="40000"/>
                </a:srgbClr>
              </a:solidFill>
              <a:ln w="25400">
                <a:solidFill>
                  <a:srgbClr val="000000">
                    <a:alpha val="0"/>
                  </a:srgbClr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6" name="îṣ1ïď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id="{D2BC3868-4090-4D4C-B72E-463BD591FF93}"/>
                  </a:ext>
                </a:extLst>
              </p:cNvPr>
              <p:cNvGrpSpPr/>
              <p:nvPr/>
            </p:nvGrpSpPr>
            <p:grpSpPr>
              <a:xfrm>
                <a:off x="7829551" y="1936751"/>
                <a:ext cx="869952" cy="521062"/>
                <a:chOff x="0" y="0"/>
                <a:chExt cx="1739901" cy="1042121"/>
              </a:xfrm>
            </p:grpSpPr>
            <p:sp>
              <p:nvSpPr>
                <p:cNvPr id="27" name="ïSľîḋ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AD8E7948-B2A5-47D5-8A7A-CC20D3B0791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739901" cy="10421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9847"/>
                      </a:moveTo>
                      <a:lnTo>
                        <a:pt x="1796" y="20374"/>
                      </a:lnTo>
                      <a:cubicBezTo>
                        <a:pt x="1796" y="20374"/>
                        <a:pt x="3515" y="20662"/>
                        <a:pt x="3610" y="20764"/>
                      </a:cubicBezTo>
                      <a:cubicBezTo>
                        <a:pt x="3704" y="20865"/>
                        <a:pt x="5402" y="20971"/>
                        <a:pt x="5402" y="20971"/>
                      </a:cubicBezTo>
                      <a:cubicBezTo>
                        <a:pt x="5402" y="20971"/>
                        <a:pt x="6612" y="21078"/>
                        <a:pt x="6708" y="21078"/>
                      </a:cubicBezTo>
                      <a:cubicBezTo>
                        <a:pt x="6804" y="21078"/>
                        <a:pt x="8782" y="21219"/>
                        <a:pt x="8782" y="21219"/>
                      </a:cubicBezTo>
                      <a:lnTo>
                        <a:pt x="9857" y="21529"/>
                      </a:lnTo>
                      <a:lnTo>
                        <a:pt x="10574" y="21600"/>
                      </a:lnTo>
                      <a:lnTo>
                        <a:pt x="14169" y="21356"/>
                      </a:lnTo>
                      <a:lnTo>
                        <a:pt x="15332" y="21144"/>
                      </a:lnTo>
                      <a:cubicBezTo>
                        <a:pt x="15332" y="21144"/>
                        <a:pt x="16084" y="20932"/>
                        <a:pt x="16213" y="20932"/>
                      </a:cubicBezTo>
                      <a:cubicBezTo>
                        <a:pt x="16342" y="20932"/>
                        <a:pt x="17466" y="20932"/>
                        <a:pt x="17466" y="20932"/>
                      </a:cubicBezTo>
                      <a:cubicBezTo>
                        <a:pt x="17466" y="20932"/>
                        <a:pt x="18449" y="21034"/>
                        <a:pt x="18578" y="20932"/>
                      </a:cubicBezTo>
                      <a:cubicBezTo>
                        <a:pt x="18707" y="20830"/>
                        <a:pt x="19606" y="20826"/>
                        <a:pt x="19688" y="20724"/>
                      </a:cubicBezTo>
                      <a:cubicBezTo>
                        <a:pt x="19769" y="20622"/>
                        <a:pt x="20916" y="20551"/>
                        <a:pt x="20916" y="20551"/>
                      </a:cubicBezTo>
                      <a:lnTo>
                        <a:pt x="21600" y="20232"/>
                      </a:lnTo>
                      <a:lnTo>
                        <a:pt x="21354" y="18157"/>
                      </a:lnTo>
                      <a:cubicBezTo>
                        <a:pt x="21354" y="18157"/>
                        <a:pt x="21094" y="16985"/>
                        <a:pt x="21000" y="16299"/>
                      </a:cubicBezTo>
                      <a:cubicBezTo>
                        <a:pt x="20906" y="15612"/>
                        <a:pt x="20418" y="14559"/>
                        <a:pt x="20418" y="14559"/>
                      </a:cubicBezTo>
                      <a:lnTo>
                        <a:pt x="19800" y="14134"/>
                      </a:lnTo>
                      <a:lnTo>
                        <a:pt x="19543" y="14343"/>
                      </a:lnTo>
                      <a:lnTo>
                        <a:pt x="19072" y="13930"/>
                      </a:lnTo>
                      <a:lnTo>
                        <a:pt x="18290" y="13718"/>
                      </a:lnTo>
                      <a:lnTo>
                        <a:pt x="17870" y="12700"/>
                      </a:lnTo>
                      <a:lnTo>
                        <a:pt x="17151" y="12382"/>
                      </a:lnTo>
                      <a:lnTo>
                        <a:pt x="16637" y="11408"/>
                      </a:lnTo>
                      <a:lnTo>
                        <a:pt x="15904" y="11514"/>
                      </a:lnTo>
                      <a:lnTo>
                        <a:pt x="15562" y="10328"/>
                      </a:lnTo>
                      <a:lnTo>
                        <a:pt x="15243" y="9841"/>
                      </a:lnTo>
                      <a:lnTo>
                        <a:pt x="14491" y="6253"/>
                      </a:lnTo>
                      <a:lnTo>
                        <a:pt x="14002" y="6358"/>
                      </a:lnTo>
                      <a:lnTo>
                        <a:pt x="13662" y="4823"/>
                      </a:lnTo>
                      <a:lnTo>
                        <a:pt x="12858" y="3840"/>
                      </a:lnTo>
                      <a:lnTo>
                        <a:pt x="12275" y="4752"/>
                      </a:lnTo>
                      <a:lnTo>
                        <a:pt x="11967" y="4858"/>
                      </a:lnTo>
                      <a:lnTo>
                        <a:pt x="11740" y="2385"/>
                      </a:lnTo>
                      <a:lnTo>
                        <a:pt x="10943" y="1960"/>
                      </a:lnTo>
                      <a:lnTo>
                        <a:pt x="10315" y="739"/>
                      </a:lnTo>
                      <a:lnTo>
                        <a:pt x="9612" y="0"/>
                      </a:lnTo>
                      <a:cubicBezTo>
                        <a:pt x="9612" y="0"/>
                        <a:pt x="9090" y="106"/>
                        <a:pt x="9008" y="212"/>
                      </a:cubicBezTo>
                      <a:cubicBezTo>
                        <a:pt x="8926" y="319"/>
                        <a:pt x="8603" y="810"/>
                        <a:pt x="8603" y="810"/>
                      </a:cubicBezTo>
                      <a:lnTo>
                        <a:pt x="7955" y="1124"/>
                      </a:lnTo>
                      <a:lnTo>
                        <a:pt x="6981" y="2362"/>
                      </a:lnTo>
                      <a:lnTo>
                        <a:pt x="6493" y="3876"/>
                      </a:lnTo>
                      <a:lnTo>
                        <a:pt x="5877" y="4398"/>
                      </a:lnTo>
                      <a:lnTo>
                        <a:pt x="5571" y="4154"/>
                      </a:lnTo>
                      <a:lnTo>
                        <a:pt x="5168" y="4469"/>
                      </a:lnTo>
                      <a:lnTo>
                        <a:pt x="4513" y="8919"/>
                      </a:lnTo>
                      <a:lnTo>
                        <a:pt x="4275" y="10220"/>
                      </a:lnTo>
                      <a:lnTo>
                        <a:pt x="3835" y="10605"/>
                      </a:lnTo>
                      <a:lnTo>
                        <a:pt x="3362" y="10181"/>
                      </a:lnTo>
                      <a:lnTo>
                        <a:pt x="3022" y="10181"/>
                      </a:lnTo>
                      <a:lnTo>
                        <a:pt x="2454" y="10464"/>
                      </a:lnTo>
                      <a:lnTo>
                        <a:pt x="2227" y="10955"/>
                      </a:lnTo>
                      <a:lnTo>
                        <a:pt x="1932" y="11729"/>
                      </a:lnTo>
                      <a:lnTo>
                        <a:pt x="1592" y="12637"/>
                      </a:lnTo>
                      <a:lnTo>
                        <a:pt x="73" y="18463"/>
                      </a:lnTo>
                      <a:lnTo>
                        <a:pt x="0" y="19847"/>
                      </a:lnTo>
                      <a:close/>
                    </a:path>
                  </a:pathLst>
                </a:custGeom>
                <a:solidFill>
                  <a:srgbClr val="C6D9EC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îṥliḋ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6140EA2B-4D30-4A6B-8B5C-B001A41DCB8E}"/>
                    </a:ext>
                  </a:extLst>
                </p:cNvPr>
                <p:cNvSpPr/>
                <p:nvPr/>
              </p:nvSpPr>
              <p:spPr>
                <a:xfrm>
                  <a:off x="1217" y="236760"/>
                  <a:ext cx="803822" cy="7759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277" y="21600"/>
                      </a:moveTo>
                      <a:cubicBezTo>
                        <a:pt x="21277" y="21600"/>
                        <a:pt x="5549" y="20459"/>
                        <a:pt x="3142" y="19936"/>
                      </a:cubicBezTo>
                      <a:cubicBezTo>
                        <a:pt x="736" y="19414"/>
                        <a:pt x="0" y="19271"/>
                        <a:pt x="0" y="19271"/>
                      </a:cubicBezTo>
                      <a:cubicBezTo>
                        <a:pt x="0" y="19271"/>
                        <a:pt x="1364" y="18113"/>
                        <a:pt x="1875" y="17839"/>
                      </a:cubicBezTo>
                      <a:cubicBezTo>
                        <a:pt x="2385" y="17566"/>
                        <a:pt x="3763" y="15813"/>
                        <a:pt x="3763" y="15813"/>
                      </a:cubicBezTo>
                      <a:lnTo>
                        <a:pt x="4606" y="13727"/>
                      </a:lnTo>
                      <a:lnTo>
                        <a:pt x="3941" y="13067"/>
                      </a:lnTo>
                      <a:cubicBezTo>
                        <a:pt x="3941" y="13067"/>
                        <a:pt x="2385" y="15349"/>
                        <a:pt x="2177" y="15628"/>
                      </a:cubicBezTo>
                      <a:cubicBezTo>
                        <a:pt x="1968" y="15907"/>
                        <a:pt x="763" y="17185"/>
                        <a:pt x="763" y="17185"/>
                      </a:cubicBezTo>
                      <a:lnTo>
                        <a:pt x="3099" y="12729"/>
                      </a:lnTo>
                      <a:cubicBezTo>
                        <a:pt x="3099" y="12729"/>
                        <a:pt x="3692" y="11345"/>
                        <a:pt x="3799" y="11065"/>
                      </a:cubicBezTo>
                      <a:cubicBezTo>
                        <a:pt x="3905" y="10786"/>
                        <a:pt x="4535" y="9598"/>
                        <a:pt x="4535" y="9598"/>
                      </a:cubicBezTo>
                      <a:lnTo>
                        <a:pt x="5019" y="10014"/>
                      </a:lnTo>
                      <a:lnTo>
                        <a:pt x="5444" y="8927"/>
                      </a:lnTo>
                      <a:lnTo>
                        <a:pt x="6073" y="9444"/>
                      </a:lnTo>
                      <a:lnTo>
                        <a:pt x="6486" y="8641"/>
                      </a:lnTo>
                      <a:lnTo>
                        <a:pt x="6805" y="9866"/>
                      </a:lnTo>
                      <a:cubicBezTo>
                        <a:pt x="6805" y="9866"/>
                        <a:pt x="5710" y="11559"/>
                        <a:pt x="5604" y="11934"/>
                      </a:cubicBezTo>
                      <a:cubicBezTo>
                        <a:pt x="5498" y="12309"/>
                        <a:pt x="5710" y="13575"/>
                        <a:pt x="5710" y="13575"/>
                      </a:cubicBezTo>
                      <a:lnTo>
                        <a:pt x="6588" y="13480"/>
                      </a:lnTo>
                      <a:lnTo>
                        <a:pt x="6783" y="11310"/>
                      </a:lnTo>
                      <a:lnTo>
                        <a:pt x="7762" y="11168"/>
                      </a:lnTo>
                      <a:lnTo>
                        <a:pt x="8676" y="11917"/>
                      </a:lnTo>
                      <a:lnTo>
                        <a:pt x="9101" y="10556"/>
                      </a:lnTo>
                      <a:lnTo>
                        <a:pt x="9341" y="9449"/>
                      </a:lnTo>
                      <a:cubicBezTo>
                        <a:pt x="9341" y="9449"/>
                        <a:pt x="10502" y="9883"/>
                        <a:pt x="10502" y="10156"/>
                      </a:cubicBezTo>
                      <a:cubicBezTo>
                        <a:pt x="10502" y="10430"/>
                        <a:pt x="9119" y="12290"/>
                        <a:pt x="8942" y="12664"/>
                      </a:cubicBezTo>
                      <a:cubicBezTo>
                        <a:pt x="8765" y="13039"/>
                        <a:pt x="8340" y="13752"/>
                        <a:pt x="8340" y="14311"/>
                      </a:cubicBezTo>
                      <a:cubicBezTo>
                        <a:pt x="8340" y="14869"/>
                        <a:pt x="8690" y="15154"/>
                        <a:pt x="8690" y="15154"/>
                      </a:cubicBezTo>
                      <a:lnTo>
                        <a:pt x="9962" y="12706"/>
                      </a:lnTo>
                      <a:lnTo>
                        <a:pt x="10871" y="11951"/>
                      </a:lnTo>
                      <a:cubicBezTo>
                        <a:pt x="10871" y="11951"/>
                        <a:pt x="11261" y="11655"/>
                        <a:pt x="11363" y="11381"/>
                      </a:cubicBezTo>
                      <a:cubicBezTo>
                        <a:pt x="11465" y="11107"/>
                        <a:pt x="12383" y="10067"/>
                        <a:pt x="12383" y="10067"/>
                      </a:cubicBezTo>
                      <a:lnTo>
                        <a:pt x="13513" y="7951"/>
                      </a:lnTo>
                      <a:cubicBezTo>
                        <a:pt x="13513" y="7951"/>
                        <a:pt x="13895" y="7143"/>
                        <a:pt x="13615" y="7143"/>
                      </a:cubicBezTo>
                      <a:cubicBezTo>
                        <a:pt x="13335" y="7143"/>
                        <a:pt x="11780" y="7001"/>
                        <a:pt x="11780" y="7001"/>
                      </a:cubicBezTo>
                      <a:lnTo>
                        <a:pt x="9905" y="6858"/>
                      </a:lnTo>
                      <a:cubicBezTo>
                        <a:pt x="9905" y="6858"/>
                        <a:pt x="10579" y="1214"/>
                        <a:pt x="11177" y="607"/>
                      </a:cubicBezTo>
                      <a:cubicBezTo>
                        <a:pt x="11776" y="0"/>
                        <a:pt x="12051" y="0"/>
                        <a:pt x="12051" y="0"/>
                      </a:cubicBezTo>
                      <a:lnTo>
                        <a:pt x="11838" y="1213"/>
                      </a:lnTo>
                      <a:lnTo>
                        <a:pt x="12259" y="1629"/>
                      </a:lnTo>
                      <a:lnTo>
                        <a:pt x="12751" y="1107"/>
                      </a:lnTo>
                      <a:lnTo>
                        <a:pt x="13177" y="114"/>
                      </a:lnTo>
                      <a:lnTo>
                        <a:pt x="13696" y="399"/>
                      </a:lnTo>
                      <a:lnTo>
                        <a:pt x="14507" y="263"/>
                      </a:lnTo>
                      <a:lnTo>
                        <a:pt x="13881" y="1565"/>
                      </a:lnTo>
                      <a:lnTo>
                        <a:pt x="14369" y="1939"/>
                      </a:lnTo>
                      <a:lnTo>
                        <a:pt x="14157" y="3027"/>
                      </a:lnTo>
                      <a:lnTo>
                        <a:pt x="13452" y="3918"/>
                      </a:lnTo>
                      <a:lnTo>
                        <a:pt x="13554" y="5054"/>
                      </a:lnTo>
                      <a:lnTo>
                        <a:pt x="14073" y="4769"/>
                      </a:lnTo>
                      <a:lnTo>
                        <a:pt x="14774" y="3206"/>
                      </a:lnTo>
                      <a:lnTo>
                        <a:pt x="15053" y="4383"/>
                      </a:lnTo>
                      <a:lnTo>
                        <a:pt x="14521" y="6510"/>
                      </a:lnTo>
                      <a:lnTo>
                        <a:pt x="13435" y="9482"/>
                      </a:lnTo>
                      <a:lnTo>
                        <a:pt x="13151" y="11122"/>
                      </a:lnTo>
                      <a:lnTo>
                        <a:pt x="13045" y="12875"/>
                      </a:lnTo>
                      <a:lnTo>
                        <a:pt x="14774" y="11788"/>
                      </a:lnTo>
                      <a:lnTo>
                        <a:pt x="14774" y="10659"/>
                      </a:lnTo>
                      <a:lnTo>
                        <a:pt x="15341" y="8995"/>
                      </a:lnTo>
                      <a:lnTo>
                        <a:pt x="16041" y="8097"/>
                      </a:lnTo>
                      <a:lnTo>
                        <a:pt x="16321" y="7105"/>
                      </a:lnTo>
                      <a:lnTo>
                        <a:pt x="17451" y="5839"/>
                      </a:lnTo>
                      <a:lnTo>
                        <a:pt x="18404" y="6831"/>
                      </a:lnTo>
                      <a:cubicBezTo>
                        <a:pt x="18404" y="6831"/>
                        <a:pt x="18931" y="8447"/>
                        <a:pt x="18829" y="8864"/>
                      </a:cubicBezTo>
                      <a:cubicBezTo>
                        <a:pt x="18727" y="9280"/>
                        <a:pt x="18231" y="10314"/>
                        <a:pt x="18231" y="10314"/>
                      </a:cubicBezTo>
                      <a:cubicBezTo>
                        <a:pt x="18231" y="10314"/>
                        <a:pt x="18443" y="11544"/>
                        <a:pt x="18443" y="11824"/>
                      </a:cubicBezTo>
                      <a:cubicBezTo>
                        <a:pt x="18443" y="12103"/>
                        <a:pt x="18337" y="13417"/>
                        <a:pt x="18337" y="13417"/>
                      </a:cubicBezTo>
                      <a:lnTo>
                        <a:pt x="18762" y="14451"/>
                      </a:lnTo>
                      <a:lnTo>
                        <a:pt x="19081" y="15824"/>
                      </a:lnTo>
                      <a:lnTo>
                        <a:pt x="19959" y="15729"/>
                      </a:lnTo>
                      <a:lnTo>
                        <a:pt x="19959" y="14505"/>
                      </a:lnTo>
                      <a:cubicBezTo>
                        <a:pt x="19959" y="14505"/>
                        <a:pt x="19006" y="13216"/>
                        <a:pt x="19006" y="12942"/>
                      </a:cubicBezTo>
                      <a:cubicBezTo>
                        <a:pt x="19006" y="12668"/>
                        <a:pt x="19499" y="12383"/>
                        <a:pt x="19499" y="12383"/>
                      </a:cubicBezTo>
                      <a:cubicBezTo>
                        <a:pt x="19499" y="12383"/>
                        <a:pt x="20261" y="11592"/>
                        <a:pt x="19880" y="11497"/>
                      </a:cubicBezTo>
                      <a:cubicBezTo>
                        <a:pt x="19499" y="11402"/>
                        <a:pt x="18789" y="10868"/>
                        <a:pt x="18789" y="10594"/>
                      </a:cubicBezTo>
                      <a:cubicBezTo>
                        <a:pt x="18789" y="10320"/>
                        <a:pt x="19742" y="9755"/>
                        <a:pt x="19742" y="9755"/>
                      </a:cubicBezTo>
                      <a:lnTo>
                        <a:pt x="20682" y="10320"/>
                      </a:lnTo>
                      <a:lnTo>
                        <a:pt x="21139" y="9666"/>
                      </a:lnTo>
                      <a:lnTo>
                        <a:pt x="21210" y="13558"/>
                      </a:lnTo>
                      <a:cubicBezTo>
                        <a:pt x="21210" y="13558"/>
                        <a:pt x="21600" y="16219"/>
                        <a:pt x="21600" y="16499"/>
                      </a:cubicBezTo>
                      <a:cubicBezTo>
                        <a:pt x="21600" y="16778"/>
                        <a:pt x="21600" y="20385"/>
                        <a:pt x="21600" y="20385"/>
                      </a:cubicBezTo>
                      <a:lnTo>
                        <a:pt x="21277" y="21600"/>
                      </a:lnTo>
                      <a:close/>
                    </a:path>
                  </a:pathLst>
                </a:custGeom>
                <a:solidFill>
                  <a:srgbClr val="9AB1CA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íś1ïďé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BB068FB8-7E45-4CD5-A1F9-BFEB81940902}"/>
                    </a:ext>
                  </a:extLst>
                </p:cNvPr>
                <p:cNvSpPr/>
                <p:nvPr/>
              </p:nvSpPr>
              <p:spPr>
                <a:xfrm>
                  <a:off x="781558" y="94907"/>
                  <a:ext cx="96994" cy="3665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314" y="0"/>
                      </a:moveTo>
                      <a:lnTo>
                        <a:pt x="12196" y="5397"/>
                      </a:lnTo>
                      <a:lnTo>
                        <a:pt x="16312" y="8504"/>
                      </a:lnTo>
                      <a:lnTo>
                        <a:pt x="21600" y="12014"/>
                      </a:lnTo>
                      <a:lnTo>
                        <a:pt x="21600" y="16014"/>
                      </a:lnTo>
                      <a:lnTo>
                        <a:pt x="16312" y="19523"/>
                      </a:lnTo>
                      <a:lnTo>
                        <a:pt x="11644" y="21600"/>
                      </a:lnTo>
                      <a:lnTo>
                        <a:pt x="9037" y="19813"/>
                      </a:lnTo>
                      <a:lnTo>
                        <a:pt x="14289" y="16002"/>
                      </a:lnTo>
                      <a:cubicBezTo>
                        <a:pt x="14289" y="16002"/>
                        <a:pt x="15171" y="13977"/>
                        <a:pt x="15171" y="13386"/>
                      </a:cubicBezTo>
                      <a:cubicBezTo>
                        <a:pt x="15171" y="12795"/>
                        <a:pt x="12563" y="11586"/>
                        <a:pt x="12563" y="10995"/>
                      </a:cubicBezTo>
                      <a:cubicBezTo>
                        <a:pt x="12563" y="10404"/>
                        <a:pt x="4958" y="10493"/>
                        <a:pt x="4958" y="8291"/>
                      </a:cubicBezTo>
                      <a:cubicBezTo>
                        <a:pt x="4958" y="6090"/>
                        <a:pt x="4079" y="4693"/>
                        <a:pt x="4079" y="4693"/>
                      </a:cubicBezTo>
                      <a:lnTo>
                        <a:pt x="0" y="1611"/>
                      </a:lnTo>
                      <a:lnTo>
                        <a:pt x="2314" y="0"/>
                      </a:lnTo>
                      <a:close/>
                    </a:path>
                  </a:pathLst>
                </a:custGeom>
                <a:solidFill>
                  <a:srgbClr val="9AB1CA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0" name="îşḻiḍ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09EEEB1E-0BC1-4336-97EC-754F52CA2FA0}"/>
                    </a:ext>
                  </a:extLst>
                </p:cNvPr>
                <p:cNvSpPr/>
                <p:nvPr/>
              </p:nvSpPr>
              <p:spPr>
                <a:xfrm>
                  <a:off x="765409" y="297899"/>
                  <a:ext cx="52453" cy="16841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928" y="655"/>
                      </a:moveTo>
                      <a:lnTo>
                        <a:pt x="21600" y="0"/>
                      </a:lnTo>
                      <a:lnTo>
                        <a:pt x="21600" y="6954"/>
                      </a:lnTo>
                      <a:lnTo>
                        <a:pt x="13997" y="21600"/>
                      </a:lnTo>
                      <a:lnTo>
                        <a:pt x="0" y="17851"/>
                      </a:lnTo>
                      <a:lnTo>
                        <a:pt x="1626" y="2821"/>
                      </a:lnTo>
                      <a:lnTo>
                        <a:pt x="5366" y="13251"/>
                      </a:lnTo>
                      <a:lnTo>
                        <a:pt x="11210" y="7225"/>
                      </a:lnTo>
                      <a:lnTo>
                        <a:pt x="10928" y="655"/>
                      </a:lnTo>
                      <a:close/>
                    </a:path>
                  </a:pathLst>
                </a:custGeom>
                <a:solidFill>
                  <a:srgbClr val="9AB1CA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1" name="iṡ1iḋé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30439B8F-457A-4B76-92E6-EE64DD6ADFD8}"/>
                    </a:ext>
                  </a:extLst>
                </p:cNvPr>
                <p:cNvSpPr/>
                <p:nvPr/>
              </p:nvSpPr>
              <p:spPr>
                <a:xfrm>
                  <a:off x="660608" y="53878"/>
                  <a:ext cx="61522" cy="23547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278" y="0"/>
                      </a:moveTo>
                      <a:lnTo>
                        <a:pt x="13893" y="7460"/>
                      </a:lnTo>
                      <a:lnTo>
                        <a:pt x="12501" y="12279"/>
                      </a:lnTo>
                      <a:lnTo>
                        <a:pt x="20266" y="14434"/>
                      </a:lnTo>
                      <a:lnTo>
                        <a:pt x="21600" y="21600"/>
                      </a:lnTo>
                      <a:lnTo>
                        <a:pt x="11412" y="17565"/>
                      </a:lnTo>
                      <a:lnTo>
                        <a:pt x="3075" y="12260"/>
                      </a:lnTo>
                      <a:lnTo>
                        <a:pt x="7243" y="7737"/>
                      </a:lnTo>
                      <a:lnTo>
                        <a:pt x="0" y="4974"/>
                      </a:lnTo>
                      <a:lnTo>
                        <a:pt x="4278" y="0"/>
                      </a:lnTo>
                      <a:close/>
                    </a:path>
                  </a:pathLst>
                </a:custGeom>
                <a:solidFill>
                  <a:srgbClr val="9AB1CA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2" name="ísḻíḍ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FB4AEA99-AE48-4A22-8802-4190AFF03A7B}"/>
                    </a:ext>
                  </a:extLst>
                </p:cNvPr>
                <p:cNvSpPr/>
                <p:nvPr/>
              </p:nvSpPr>
              <p:spPr>
                <a:xfrm>
                  <a:off x="546977" y="106528"/>
                  <a:ext cx="186285" cy="3321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986" y="4859"/>
                      </a:moveTo>
                      <a:lnTo>
                        <a:pt x="6884" y="0"/>
                      </a:lnTo>
                      <a:lnTo>
                        <a:pt x="9755" y="5387"/>
                      </a:lnTo>
                      <a:lnTo>
                        <a:pt x="9295" y="10037"/>
                      </a:lnTo>
                      <a:lnTo>
                        <a:pt x="11895" y="12022"/>
                      </a:lnTo>
                      <a:lnTo>
                        <a:pt x="14136" y="8150"/>
                      </a:lnTo>
                      <a:lnTo>
                        <a:pt x="16394" y="11217"/>
                      </a:lnTo>
                      <a:lnTo>
                        <a:pt x="16394" y="14522"/>
                      </a:lnTo>
                      <a:lnTo>
                        <a:pt x="19361" y="14842"/>
                      </a:lnTo>
                      <a:lnTo>
                        <a:pt x="21600" y="14189"/>
                      </a:lnTo>
                      <a:lnTo>
                        <a:pt x="21600" y="18922"/>
                      </a:lnTo>
                      <a:lnTo>
                        <a:pt x="20666" y="21600"/>
                      </a:lnTo>
                      <a:lnTo>
                        <a:pt x="16571" y="19713"/>
                      </a:lnTo>
                      <a:lnTo>
                        <a:pt x="12764" y="15104"/>
                      </a:lnTo>
                      <a:lnTo>
                        <a:pt x="9032" y="12590"/>
                      </a:lnTo>
                      <a:lnTo>
                        <a:pt x="5856" y="8659"/>
                      </a:lnTo>
                      <a:lnTo>
                        <a:pt x="900" y="7451"/>
                      </a:lnTo>
                      <a:lnTo>
                        <a:pt x="0" y="3691"/>
                      </a:lnTo>
                      <a:lnTo>
                        <a:pt x="2564" y="1065"/>
                      </a:lnTo>
                      <a:lnTo>
                        <a:pt x="5986" y="4859"/>
                      </a:lnTo>
                      <a:close/>
                    </a:path>
                  </a:pathLst>
                </a:custGeom>
                <a:solidFill>
                  <a:srgbClr val="9AB1CA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islïḓ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ECDF6739-821A-4624-8D13-2F47949CBC1E}"/>
                    </a:ext>
                  </a:extLst>
                </p:cNvPr>
                <p:cNvSpPr/>
                <p:nvPr/>
              </p:nvSpPr>
              <p:spPr>
                <a:xfrm>
                  <a:off x="559860" y="271258"/>
                  <a:ext cx="86130" cy="2083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11211" y="2479"/>
                      </a:lnTo>
                      <a:lnTo>
                        <a:pt x="17707" y="8610"/>
                      </a:lnTo>
                      <a:lnTo>
                        <a:pt x="21600" y="13835"/>
                      </a:lnTo>
                      <a:lnTo>
                        <a:pt x="15023" y="16821"/>
                      </a:lnTo>
                      <a:lnTo>
                        <a:pt x="7452" y="21600"/>
                      </a:lnTo>
                      <a:lnTo>
                        <a:pt x="7452" y="15979"/>
                      </a:lnTo>
                      <a:lnTo>
                        <a:pt x="11673" y="13231"/>
                      </a:lnTo>
                      <a:lnTo>
                        <a:pt x="10020" y="6302"/>
                      </a:lnTo>
                      <a:lnTo>
                        <a:pt x="2278" y="386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9AB1CA"/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îsḻiḓé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E56E89E5-E688-46B8-A956-79A0FF12ADC5}"/>
                    </a:ext>
                  </a:extLst>
                </p:cNvPr>
                <p:cNvSpPr/>
                <p:nvPr/>
              </p:nvSpPr>
              <p:spPr>
                <a:xfrm>
                  <a:off x="989109" y="202415"/>
                  <a:ext cx="64164" cy="18378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324" y="0"/>
                      </a:moveTo>
                      <a:lnTo>
                        <a:pt x="21600" y="9985"/>
                      </a:lnTo>
                      <a:lnTo>
                        <a:pt x="17603" y="21600"/>
                      </a:lnTo>
                      <a:lnTo>
                        <a:pt x="12277" y="12121"/>
                      </a:lnTo>
                      <a:lnTo>
                        <a:pt x="6056" y="20124"/>
                      </a:lnTo>
                      <a:lnTo>
                        <a:pt x="2168" y="16986"/>
                      </a:lnTo>
                      <a:lnTo>
                        <a:pt x="0" y="5371"/>
                      </a:lnTo>
                      <a:lnTo>
                        <a:pt x="7780" y="7554"/>
                      </a:lnTo>
                      <a:lnTo>
                        <a:pt x="16324" y="0"/>
                      </a:lnTo>
                      <a:close/>
                    </a:path>
                  </a:pathLst>
                </a:custGeom>
                <a:solidFill>
                  <a:srgbClr val="FFFFFF">
                    <a:lumMod val="95000"/>
                    <a:alpha val="6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ïṥļíd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8F0ADDDC-A8A9-4AF6-AEC7-2D92B4510C42}"/>
                    </a:ext>
                  </a:extLst>
                </p:cNvPr>
                <p:cNvSpPr/>
                <p:nvPr/>
              </p:nvSpPr>
              <p:spPr>
                <a:xfrm>
                  <a:off x="990521" y="461745"/>
                  <a:ext cx="34953" cy="682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7589" h="21600" extrusionOk="0">
                      <a:moveTo>
                        <a:pt x="5796" y="0"/>
                      </a:moveTo>
                      <a:cubicBezTo>
                        <a:pt x="5796" y="0"/>
                        <a:pt x="-4011" y="16745"/>
                        <a:pt x="1889" y="18362"/>
                      </a:cubicBezTo>
                      <a:cubicBezTo>
                        <a:pt x="7790" y="19978"/>
                        <a:pt x="13683" y="21600"/>
                        <a:pt x="13683" y="21600"/>
                      </a:cubicBezTo>
                      <a:lnTo>
                        <a:pt x="17589" y="10931"/>
                      </a:lnTo>
                      <a:lnTo>
                        <a:pt x="5796" y="0"/>
                      </a:lnTo>
                      <a:close/>
                    </a:path>
                  </a:pathLst>
                </a:custGeom>
                <a:solidFill>
                  <a:srgbClr val="FFFFFF">
                    <a:lumMod val="95000"/>
                    <a:alpha val="6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ïŝḷiḍ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EE305ED9-ED80-42D9-B3E3-8B456B3CB595}"/>
                    </a:ext>
                  </a:extLst>
                </p:cNvPr>
                <p:cNvSpPr/>
                <p:nvPr/>
              </p:nvSpPr>
              <p:spPr>
                <a:xfrm>
                  <a:off x="1131698" y="318452"/>
                  <a:ext cx="75251" cy="14923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829"/>
                      </a:moveTo>
                      <a:lnTo>
                        <a:pt x="21600" y="21600"/>
                      </a:lnTo>
                      <a:lnTo>
                        <a:pt x="8346" y="0"/>
                      </a:lnTo>
                      <a:lnTo>
                        <a:pt x="0" y="1829"/>
                      </a:lnTo>
                      <a:close/>
                    </a:path>
                  </a:pathLst>
                </a:custGeom>
                <a:solidFill>
                  <a:srgbClr val="FFFFFF">
                    <a:lumMod val="95000"/>
                    <a:alpha val="6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iṥlîďe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4F692B3E-3F6F-433E-A1F2-EBC5901ABF37}"/>
                    </a:ext>
                  </a:extLst>
                </p:cNvPr>
                <p:cNvSpPr/>
                <p:nvPr/>
              </p:nvSpPr>
              <p:spPr>
                <a:xfrm>
                  <a:off x="1448697" y="713276"/>
                  <a:ext cx="146344" cy="24442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6013" y="3264"/>
                      </a:moveTo>
                      <a:lnTo>
                        <a:pt x="6013" y="0"/>
                      </a:lnTo>
                      <a:lnTo>
                        <a:pt x="0" y="0"/>
                      </a:lnTo>
                      <a:lnTo>
                        <a:pt x="0" y="7810"/>
                      </a:lnTo>
                      <a:lnTo>
                        <a:pt x="1168" y="13809"/>
                      </a:lnTo>
                      <a:lnTo>
                        <a:pt x="7525" y="18636"/>
                      </a:lnTo>
                      <a:lnTo>
                        <a:pt x="11302" y="21600"/>
                      </a:lnTo>
                      <a:lnTo>
                        <a:pt x="18336" y="20561"/>
                      </a:lnTo>
                      <a:lnTo>
                        <a:pt x="21015" y="18034"/>
                      </a:lnTo>
                      <a:lnTo>
                        <a:pt x="21600" y="12789"/>
                      </a:lnTo>
                      <a:lnTo>
                        <a:pt x="20042" y="7525"/>
                      </a:lnTo>
                      <a:lnTo>
                        <a:pt x="18312" y="14961"/>
                      </a:lnTo>
                      <a:lnTo>
                        <a:pt x="16754" y="17604"/>
                      </a:lnTo>
                      <a:lnTo>
                        <a:pt x="15587" y="10531"/>
                      </a:lnTo>
                      <a:lnTo>
                        <a:pt x="12734" y="7550"/>
                      </a:lnTo>
                      <a:lnTo>
                        <a:pt x="8086" y="11605"/>
                      </a:lnTo>
                      <a:lnTo>
                        <a:pt x="5967" y="9983"/>
                      </a:lnTo>
                      <a:lnTo>
                        <a:pt x="11543" y="3868"/>
                      </a:lnTo>
                      <a:lnTo>
                        <a:pt x="8498" y="1944"/>
                      </a:lnTo>
                      <a:lnTo>
                        <a:pt x="6013" y="3264"/>
                      </a:lnTo>
                      <a:close/>
                    </a:path>
                  </a:pathLst>
                </a:custGeom>
                <a:solidFill>
                  <a:srgbClr val="FFFFFF">
                    <a:lumMod val="95000"/>
                    <a:alpha val="6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ïsḻiḑê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9B865B69-4B55-46B7-8976-CD923DE955E6}"/>
                    </a:ext>
                  </a:extLst>
                </p:cNvPr>
                <p:cNvSpPr/>
                <p:nvPr/>
              </p:nvSpPr>
              <p:spPr>
                <a:xfrm>
                  <a:off x="1572139" y="718328"/>
                  <a:ext cx="79525" cy="22181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11780" y="7588"/>
                      </a:lnTo>
                      <a:lnTo>
                        <a:pt x="12856" y="15861"/>
                      </a:lnTo>
                      <a:lnTo>
                        <a:pt x="13888" y="21102"/>
                      </a:lnTo>
                      <a:lnTo>
                        <a:pt x="20524" y="21600"/>
                      </a:lnTo>
                      <a:cubicBezTo>
                        <a:pt x="20524" y="21600"/>
                        <a:pt x="21600" y="15450"/>
                        <a:pt x="21600" y="13993"/>
                      </a:cubicBezTo>
                      <a:cubicBezTo>
                        <a:pt x="21600" y="12536"/>
                        <a:pt x="21600" y="6404"/>
                        <a:pt x="21600" y="6404"/>
                      </a:cubicBezTo>
                      <a:lnTo>
                        <a:pt x="15150" y="3432"/>
                      </a:lnTo>
                      <a:lnTo>
                        <a:pt x="8829" y="247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>
                    <a:lumMod val="95000"/>
                    <a:alpha val="6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iŝlîḍ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7A48CE32-9D72-4F80-9D81-79FCE2F39BB7}"/>
                    </a:ext>
                  </a:extLst>
                </p:cNvPr>
                <p:cNvSpPr/>
                <p:nvPr/>
              </p:nvSpPr>
              <p:spPr>
                <a:xfrm>
                  <a:off x="1070163" y="238757"/>
                  <a:ext cx="51355" cy="20535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994" y="0"/>
                      </a:moveTo>
                      <a:lnTo>
                        <a:pt x="0" y="15424"/>
                      </a:lnTo>
                      <a:lnTo>
                        <a:pt x="10769" y="16501"/>
                      </a:lnTo>
                      <a:lnTo>
                        <a:pt x="10144" y="21600"/>
                      </a:lnTo>
                      <a:lnTo>
                        <a:pt x="21600" y="20523"/>
                      </a:lnTo>
                      <a:lnTo>
                        <a:pt x="10925" y="9411"/>
                      </a:lnTo>
                      <a:lnTo>
                        <a:pt x="4994" y="0"/>
                      </a:lnTo>
                      <a:close/>
                    </a:path>
                  </a:pathLst>
                </a:custGeom>
                <a:solidFill>
                  <a:srgbClr val="FFFFFF">
                    <a:lumMod val="95000"/>
                    <a:alpha val="60000"/>
                  </a:srgbClr>
                </a:solidFill>
                <a:ln w="25400" cap="flat">
                  <a:solidFill>
                    <a:srgbClr val="000000">
                      <a:alpha val="0"/>
                    </a:srgbClr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5" name="íSļí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8A5FA096-7C15-4225-B0CC-8E19C2EECC5F}"/>
                </a:ext>
              </a:extLst>
            </p:cNvPr>
            <p:cNvSpPr/>
            <p:nvPr/>
          </p:nvSpPr>
          <p:spPr>
            <a:xfrm>
              <a:off x="-19464" y="2492375"/>
              <a:ext cx="12230928" cy="4365625"/>
            </a:xfrm>
            <a:prstGeom prst="rect">
              <a:avLst/>
            </a:prstGeom>
            <a:gradFill>
              <a:gsLst>
                <a:gs pos="0">
                  <a:schemeClr val="accent1">
                    <a:lumMod val="60000"/>
                    <a:lumOff val="40000"/>
                    <a:alpha val="50000"/>
                  </a:schemeClr>
                </a:gs>
                <a:gs pos="100000">
                  <a:schemeClr val="accent1">
                    <a:alpha val="50000"/>
                  </a:schemeClr>
                </a:gs>
              </a:gsLst>
              <a:lin ang="5400000"/>
            </a:gradFill>
            <a:ln w="25400">
              <a:solidFill>
                <a:srgbClr val="000000">
                  <a:alpha val="0"/>
                </a:srgbClr>
              </a:solidFill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S1i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E83A81E5-8BAC-4462-8168-78D0A89BDA18}"/>
                </a:ext>
              </a:extLst>
            </p:cNvPr>
            <p:cNvSpPr txBox="1"/>
            <p:nvPr/>
          </p:nvSpPr>
          <p:spPr>
            <a:xfrm>
              <a:off x="669925" y="973178"/>
              <a:ext cx="4868148" cy="1399660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统一的字体让阅读更流畅</a:t>
              </a:r>
              <a:endPara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2800" b="1" dirty="0">
                  <a:ea typeface="微软雅黑" panose="020B0503020204020204" pitchFamily="34" charset="-122"/>
                </a:rPr>
                <a:t>主要做法经验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调整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行距来适应中文排版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,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在</a:t>
              </a:r>
              <a:r>
                <a: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PPT</a:t>
              </a: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微软雅黑" panose="020B0503020204020204" pitchFamily="34" charset="-122"/>
                </a:rPr>
                <a:t>中使用参考线</a:t>
              </a:r>
              <a:endPara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grpSp>
          <p:nvGrpSpPr>
            <p:cNvPr id="7" name="ï$ľí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8C731341-08C1-469D-A596-9E8AA9B578C3}"/>
                </a:ext>
              </a:extLst>
            </p:cNvPr>
            <p:cNvGrpSpPr/>
            <p:nvPr/>
          </p:nvGrpSpPr>
          <p:grpSpPr>
            <a:xfrm>
              <a:off x="669925" y="2696575"/>
              <a:ext cx="5741075" cy="1464849"/>
              <a:chOff x="669925" y="2696575"/>
              <a:chExt cx="5741075" cy="1464849"/>
            </a:xfrm>
          </p:grpSpPr>
          <p:sp>
            <p:nvSpPr>
              <p:cNvPr id="15" name="iSļí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id="{4D250D93-B83A-47AB-BBE2-9D5ADDABD731}"/>
                  </a:ext>
                </a:extLst>
              </p:cNvPr>
              <p:cNvSpPr txBox="1"/>
              <p:nvPr/>
            </p:nvSpPr>
            <p:spPr>
              <a:xfrm>
                <a:off x="1506906" y="3168395"/>
                <a:ext cx="4904094" cy="99302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200" dirty="0">
                    <a:ea typeface="微软雅黑" panose="020B0503020204020204" pitchFamily="34" charset="-122"/>
                  </a:rPr>
                  <a:t>1.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选中</a:t>
                </a:r>
                <a:r>
                  <a:rPr lang="en-US" altLang="zh-CN" sz="1200" dirty="0"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页面中图示里的图标（可按住</a:t>
                </a:r>
                <a:r>
                  <a:rPr lang="en-US" altLang="zh-CN" sz="1200" dirty="0">
                    <a:ea typeface="微软雅黑" panose="020B0503020204020204" pitchFamily="34" charset="-122"/>
                  </a:rPr>
                  <a:t>shift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键多选）；</a:t>
                </a:r>
                <a:r>
                  <a:rPr lang="en-US" altLang="zh-CN" sz="1200" dirty="0">
                    <a:ea typeface="微软雅黑" panose="020B0503020204020204" pitchFamily="34" charset="-122"/>
                  </a:rPr>
                  <a:t>2.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在</a:t>
                </a:r>
                <a:r>
                  <a:rPr lang="en-US" altLang="zh-CN" sz="1200" dirty="0" err="1">
                    <a:ea typeface="微软雅黑" panose="020B0503020204020204" pitchFamily="34" charset="-122"/>
                  </a:rPr>
                  <a:t>iSlide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菜单面板打开“图标库”，单击左键即可进行替换操作；可以将</a:t>
                </a:r>
                <a:r>
                  <a:rPr lang="en-US" altLang="zh-CN" sz="1200" dirty="0"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中绘制的任何形状替换为</a:t>
                </a:r>
                <a:r>
                  <a:rPr lang="en-US" altLang="zh-CN" sz="1200" dirty="0" err="1">
                    <a:ea typeface="微软雅黑" panose="020B0503020204020204" pitchFamily="34" charset="-122"/>
                  </a:rPr>
                  <a:t>iSlide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图标库中的图标</a:t>
                </a:r>
                <a:r>
                  <a:rPr lang="zh-CN" altLang="en-US" sz="1200" dirty="0" smtClean="0">
                    <a:ea typeface="微软雅黑" panose="020B0503020204020204" pitchFamily="34" charset="-122"/>
                  </a:rPr>
                  <a:t>；</a:t>
                </a:r>
                <a:endParaRPr lang="zh-CN" altLang="en-US" sz="12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ïslïd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id="{7A7CCBCE-71FA-49D7-9D8E-327D10E0DD29}"/>
                  </a:ext>
                </a:extLst>
              </p:cNvPr>
              <p:cNvSpPr txBox="1"/>
              <p:nvPr/>
            </p:nvSpPr>
            <p:spPr>
              <a:xfrm>
                <a:off x="1506906" y="2696575"/>
                <a:ext cx="4904094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替换图示中的图标</a:t>
                </a:r>
              </a:p>
            </p:txBody>
          </p:sp>
          <p:grpSp>
            <p:nvGrpSpPr>
              <p:cNvPr id="17" name="îSḷiḋ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id="{73DFCF9C-D81E-4ACC-972A-EE5478BBAC14}"/>
                  </a:ext>
                </a:extLst>
              </p:cNvPr>
              <p:cNvGrpSpPr/>
              <p:nvPr/>
            </p:nvGrpSpPr>
            <p:grpSpPr>
              <a:xfrm>
                <a:off x="669925" y="2734844"/>
                <a:ext cx="675000" cy="675005"/>
                <a:chOff x="7209746" y="4153276"/>
                <a:chExt cx="675000" cy="675005"/>
              </a:xfrm>
            </p:grpSpPr>
            <p:sp>
              <p:nvSpPr>
                <p:cNvPr id="18" name="îŝḻîd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41A59382-3CBA-439C-8779-47812D710386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9" name="î$líď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CC8F2D68-8022-4ED4-9817-D7A2308B79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/>
                </a:p>
              </p:txBody>
            </p:sp>
          </p:grpSp>
        </p:grpSp>
        <p:grpSp>
          <p:nvGrpSpPr>
            <p:cNvPr id="8" name="îṩľî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406B36FF-6918-4EF5-8F08-4037F345E873}"/>
                </a:ext>
              </a:extLst>
            </p:cNvPr>
            <p:cNvGrpSpPr/>
            <p:nvPr/>
          </p:nvGrpSpPr>
          <p:grpSpPr>
            <a:xfrm>
              <a:off x="669925" y="4625529"/>
              <a:ext cx="5741075" cy="1464849"/>
              <a:chOff x="669925" y="2696575"/>
              <a:chExt cx="5741075" cy="1464849"/>
            </a:xfrm>
          </p:grpSpPr>
          <p:sp>
            <p:nvSpPr>
              <p:cNvPr id="10" name="íṧľî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id="{06DFDA07-ABA0-4629-A1BC-4940EE394B1F}"/>
                  </a:ext>
                </a:extLst>
              </p:cNvPr>
              <p:cNvSpPr txBox="1"/>
              <p:nvPr/>
            </p:nvSpPr>
            <p:spPr>
              <a:xfrm>
                <a:off x="1506906" y="3168395"/>
                <a:ext cx="4904094" cy="99302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200" dirty="0">
                    <a:ea typeface="微软雅黑" panose="020B0503020204020204" pitchFamily="34" charset="-122"/>
                  </a:rPr>
                  <a:t>1.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选中</a:t>
                </a:r>
                <a:r>
                  <a:rPr lang="en-US" altLang="zh-CN" sz="1200" dirty="0"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页面中图示里的图标（可按住</a:t>
                </a:r>
                <a:r>
                  <a:rPr lang="en-US" altLang="zh-CN" sz="1200" dirty="0">
                    <a:ea typeface="微软雅黑" panose="020B0503020204020204" pitchFamily="34" charset="-122"/>
                  </a:rPr>
                  <a:t>shift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键多选）；</a:t>
                </a:r>
                <a:r>
                  <a:rPr lang="en-US" altLang="zh-CN" sz="1200" dirty="0">
                    <a:ea typeface="微软雅黑" panose="020B0503020204020204" pitchFamily="34" charset="-122"/>
                  </a:rPr>
                  <a:t>2.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在</a:t>
                </a:r>
                <a:r>
                  <a:rPr lang="en-US" altLang="zh-CN" sz="1200" dirty="0" err="1">
                    <a:ea typeface="微软雅黑" panose="020B0503020204020204" pitchFamily="34" charset="-122"/>
                  </a:rPr>
                  <a:t>iSlide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菜单面板打开“图标库”，单击左键即可进行替换操作；可以将</a:t>
                </a:r>
                <a:r>
                  <a:rPr lang="en-US" altLang="zh-CN" sz="1200" dirty="0"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中绘制的任何形状替换为</a:t>
                </a:r>
                <a:r>
                  <a:rPr lang="en-US" altLang="zh-CN" sz="1200" dirty="0" err="1">
                    <a:ea typeface="微软雅黑" panose="020B0503020204020204" pitchFamily="34" charset="-122"/>
                  </a:rPr>
                  <a:t>iSlide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图标库中的图标</a:t>
                </a:r>
                <a:r>
                  <a:rPr lang="zh-CN" altLang="en-US" sz="1200" dirty="0" smtClean="0">
                    <a:ea typeface="微软雅黑" panose="020B0503020204020204" pitchFamily="34" charset="-122"/>
                  </a:rPr>
                  <a:t>；</a:t>
                </a:r>
                <a:endParaRPr lang="zh-CN" altLang="en-US" sz="12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ïṧḷíď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id="{D5B2A873-1303-4F2A-9ABD-2C98F00E43AA}"/>
                  </a:ext>
                </a:extLst>
              </p:cNvPr>
              <p:cNvSpPr txBox="1"/>
              <p:nvPr/>
            </p:nvSpPr>
            <p:spPr>
              <a:xfrm>
                <a:off x="1506906" y="2696575"/>
                <a:ext cx="4904094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替换图示中的图标</a:t>
                </a:r>
              </a:p>
            </p:txBody>
          </p:sp>
          <p:grpSp>
            <p:nvGrpSpPr>
              <p:cNvPr id="12" name="îṩḻîḍê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id="{B1FC764D-AB68-4B65-8B70-A3BF89DE7DF5}"/>
                  </a:ext>
                </a:extLst>
              </p:cNvPr>
              <p:cNvGrpSpPr/>
              <p:nvPr/>
            </p:nvGrpSpPr>
            <p:grpSpPr>
              <a:xfrm>
                <a:off x="669925" y="2734844"/>
                <a:ext cx="675000" cy="675005"/>
                <a:chOff x="7209746" y="4153276"/>
                <a:chExt cx="675000" cy="675005"/>
              </a:xfrm>
            </p:grpSpPr>
            <p:sp>
              <p:nvSpPr>
                <p:cNvPr id="13" name="iṧ1iḓ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6FFD41C8-C1FB-4C17-9624-1059572A42C1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4" name="iṡḻïḑè">
                  <a:extLst>
                    <a:ext uri="{FF2B5EF4-FFF2-40B4-BE49-F238E27FC236}">
                      <a16:creationId xmlns="" xmlns:lc="http://schemas.openxmlformats.org/drawingml/2006/lockedCanvas" xmlns:a16="http://schemas.microsoft.com/office/drawing/2014/main" xmlns:p14="http://schemas.microsoft.com/office/powerpoint/2010/main" id="{AFCA1EBB-63AD-455B-86F2-4BF5830E16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/>
                </a:p>
              </p:txBody>
            </p:sp>
          </p:grpSp>
        </p:grpSp>
        <p:cxnSp>
          <p:nvCxnSpPr>
            <p:cNvPr id="9" name="直接连接符 8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id="{A0F34CC9-DE20-4CD1-9EA7-E1A748CA5B57}"/>
                </a:ext>
              </a:extLst>
            </p:cNvPr>
            <p:cNvCxnSpPr>
              <a:cxnSpLocks/>
            </p:cNvCxnSpPr>
            <p:nvPr/>
          </p:nvCxnSpPr>
          <p:spPr>
            <a:xfrm>
              <a:off x="669925" y="4239000"/>
              <a:ext cx="5655350" cy="0"/>
            </a:xfrm>
            <a:prstGeom prst="line">
              <a:avLst/>
            </a:prstGeom>
            <a:ln w="6350" cap="rnd">
              <a:solidFill>
                <a:schemeClr val="tx1">
                  <a:lumMod val="75000"/>
                  <a:lumOff val="25000"/>
                </a:schemeClr>
              </a:solidFill>
              <a:prstDash val="dash"/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9315938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spect="1"/>
          </p:cNvSpPr>
          <p:nvPr/>
        </p:nvSpPr>
        <p:spPr>
          <a:xfrm>
            <a:off x="749868" y="609599"/>
            <a:ext cx="10692263" cy="3365457"/>
          </a:xfrm>
          <a:prstGeom prst="rect">
            <a:avLst/>
          </a:prstGeom>
          <a:blipFill dpi="0" rotWithShape="1">
            <a:blip r:embed="rId3"/>
            <a:srcRect/>
            <a:stretch>
              <a:fillRect l="-70" t="-32371" r="-70" b="-4633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3238500"/>
            <a:ext cx="11442131" cy="3124200"/>
          </a:xfrm>
          <a:prstGeom prst="rect">
            <a:avLst/>
          </a:prstGeom>
          <a:solidFill>
            <a:srgbClr val="245E52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5" name="半闭框 4"/>
          <p:cNvSpPr/>
          <p:nvPr/>
        </p:nvSpPr>
        <p:spPr>
          <a:xfrm rot="7981423">
            <a:off x="9102326" y="4576978"/>
            <a:ext cx="1260000" cy="1260000"/>
          </a:xfrm>
          <a:prstGeom prst="halfFrame">
            <a:avLst>
              <a:gd name="adj1" fmla="val 9896"/>
              <a:gd name="adj2" fmla="val 9966"/>
            </a:avLst>
          </a:prstGeom>
          <a:solidFill>
            <a:srgbClr val="9CAF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49868" y="4507158"/>
            <a:ext cx="634019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000" b="1" dirty="0">
                <a:solidFill>
                  <a:schemeClr val="bg1"/>
                </a:solidFill>
                <a:ea typeface="微软雅黑" panose="020B0503020204020204" pitchFamily="34" charset="-122"/>
              </a:rPr>
              <a:t>下步工作重点</a:t>
            </a:r>
          </a:p>
        </p:txBody>
      </p:sp>
    </p:spTree>
    <p:extLst>
      <p:ext uri="{BB962C8B-B14F-4D97-AF65-F5344CB8AC3E}">
        <p14:creationId xmlns:p14="http://schemas.microsoft.com/office/powerpoint/2010/main" val="622506217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00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5a7a0e5-aee1-4bcd-96a6-48d7feef878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51007" y="1723295"/>
            <a:ext cx="8689986" cy="3338385"/>
            <a:chOff x="1289948" y="1436455"/>
            <a:chExt cx="9612104" cy="3692630"/>
          </a:xfrm>
        </p:grpSpPr>
        <p:sp>
          <p:nvSpPr>
            <p:cNvPr id="4" name="ïšľíḑe"/>
            <p:cNvSpPr/>
            <p:nvPr/>
          </p:nvSpPr>
          <p:spPr>
            <a:xfrm rot="4680292" flipH="1" flipV="1">
              <a:off x="6561599" y="3485075"/>
              <a:ext cx="1157289" cy="2130729"/>
            </a:xfrm>
            <a:custGeom>
              <a:avLst/>
              <a:gdLst>
                <a:gd name="connsiteX0" fmla="*/ 578645 w 1157289"/>
                <a:gd name="connsiteY0" fmla="*/ 0 h 2130729"/>
                <a:gd name="connsiteX1" fmla="*/ 596658 w 1157289"/>
                <a:gd name="connsiteY1" fmla="*/ 10943 h 2130729"/>
                <a:gd name="connsiteX2" fmla="*/ 1157289 w 1157289"/>
                <a:gd name="connsiteY2" fmla="*/ 1065364 h 2130729"/>
                <a:gd name="connsiteX3" fmla="*/ 596658 w 1157289"/>
                <a:gd name="connsiteY3" fmla="*/ 2119785 h 2130729"/>
                <a:gd name="connsiteX4" fmla="*/ 578645 w 1157289"/>
                <a:gd name="connsiteY4" fmla="*/ 2130729 h 2130729"/>
                <a:gd name="connsiteX5" fmla="*/ 560631 w 1157289"/>
                <a:gd name="connsiteY5" fmla="*/ 2119785 h 2130729"/>
                <a:gd name="connsiteX6" fmla="*/ 0 w 1157289"/>
                <a:gd name="connsiteY6" fmla="*/ 1065364 h 2130729"/>
                <a:gd name="connsiteX7" fmla="*/ 560631 w 1157289"/>
                <a:gd name="connsiteY7" fmla="*/ 10943 h 2130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7289" h="2130729">
                  <a:moveTo>
                    <a:pt x="578645" y="0"/>
                  </a:moveTo>
                  <a:lnTo>
                    <a:pt x="596658" y="10943"/>
                  </a:lnTo>
                  <a:cubicBezTo>
                    <a:pt x="934903" y="239457"/>
                    <a:pt x="1157289" y="626440"/>
                    <a:pt x="1157289" y="1065364"/>
                  </a:cubicBezTo>
                  <a:cubicBezTo>
                    <a:pt x="1157289" y="1504289"/>
                    <a:pt x="934903" y="1891272"/>
                    <a:pt x="596658" y="2119785"/>
                  </a:cubicBezTo>
                  <a:lnTo>
                    <a:pt x="578645" y="2130729"/>
                  </a:lnTo>
                  <a:lnTo>
                    <a:pt x="560631" y="2119785"/>
                  </a:lnTo>
                  <a:cubicBezTo>
                    <a:pt x="222387" y="1891272"/>
                    <a:pt x="0" y="1504289"/>
                    <a:pt x="0" y="1065364"/>
                  </a:cubicBezTo>
                  <a:cubicBezTo>
                    <a:pt x="0" y="626440"/>
                    <a:pt x="222387" y="239457"/>
                    <a:pt x="560631" y="10943"/>
                  </a:cubicBezTo>
                  <a:close/>
                </a:path>
              </a:pathLst>
            </a:custGeom>
            <a:solidFill>
              <a:schemeClr val="accent5">
                <a:alpha val="8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ïṩ1ïḓè"/>
            <p:cNvSpPr/>
            <p:nvPr/>
          </p:nvSpPr>
          <p:spPr>
            <a:xfrm rot="2397114" flipH="1" flipV="1">
              <a:off x="6199983" y="2889098"/>
              <a:ext cx="1157289" cy="2130729"/>
            </a:xfrm>
            <a:custGeom>
              <a:avLst/>
              <a:gdLst>
                <a:gd name="connsiteX0" fmla="*/ 578645 w 1157289"/>
                <a:gd name="connsiteY0" fmla="*/ 0 h 2130729"/>
                <a:gd name="connsiteX1" fmla="*/ 596658 w 1157289"/>
                <a:gd name="connsiteY1" fmla="*/ 10943 h 2130729"/>
                <a:gd name="connsiteX2" fmla="*/ 1157289 w 1157289"/>
                <a:gd name="connsiteY2" fmla="*/ 1065364 h 2130729"/>
                <a:gd name="connsiteX3" fmla="*/ 596658 w 1157289"/>
                <a:gd name="connsiteY3" fmla="*/ 2119785 h 2130729"/>
                <a:gd name="connsiteX4" fmla="*/ 578645 w 1157289"/>
                <a:gd name="connsiteY4" fmla="*/ 2130729 h 2130729"/>
                <a:gd name="connsiteX5" fmla="*/ 560631 w 1157289"/>
                <a:gd name="connsiteY5" fmla="*/ 2119785 h 2130729"/>
                <a:gd name="connsiteX6" fmla="*/ 0 w 1157289"/>
                <a:gd name="connsiteY6" fmla="*/ 1065364 h 2130729"/>
                <a:gd name="connsiteX7" fmla="*/ 560631 w 1157289"/>
                <a:gd name="connsiteY7" fmla="*/ 10943 h 2130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7289" h="2130729">
                  <a:moveTo>
                    <a:pt x="578645" y="0"/>
                  </a:moveTo>
                  <a:lnTo>
                    <a:pt x="596658" y="10943"/>
                  </a:lnTo>
                  <a:cubicBezTo>
                    <a:pt x="934903" y="239457"/>
                    <a:pt x="1157289" y="626440"/>
                    <a:pt x="1157289" y="1065364"/>
                  </a:cubicBezTo>
                  <a:cubicBezTo>
                    <a:pt x="1157289" y="1504289"/>
                    <a:pt x="934903" y="1891272"/>
                    <a:pt x="596658" y="2119785"/>
                  </a:cubicBezTo>
                  <a:lnTo>
                    <a:pt x="578645" y="2130729"/>
                  </a:lnTo>
                  <a:lnTo>
                    <a:pt x="560631" y="2119785"/>
                  </a:lnTo>
                  <a:cubicBezTo>
                    <a:pt x="222387" y="1891272"/>
                    <a:pt x="0" y="1504289"/>
                    <a:pt x="0" y="1065364"/>
                  </a:cubicBezTo>
                  <a:cubicBezTo>
                    <a:pt x="0" y="626440"/>
                    <a:pt x="222387" y="239457"/>
                    <a:pt x="560631" y="10943"/>
                  </a:cubicBezTo>
                  <a:close/>
                </a:path>
              </a:pathLst>
            </a:custGeom>
            <a:solidFill>
              <a:schemeClr val="accent4">
                <a:alpha val="8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ïṣļîḋê"/>
            <p:cNvSpPr/>
            <p:nvPr/>
          </p:nvSpPr>
          <p:spPr>
            <a:xfrm rot="16919708" flipH="1">
              <a:off x="4475493" y="3485076"/>
              <a:ext cx="1157289" cy="2130729"/>
            </a:xfrm>
            <a:custGeom>
              <a:avLst/>
              <a:gdLst>
                <a:gd name="connsiteX0" fmla="*/ 578645 w 1157289"/>
                <a:gd name="connsiteY0" fmla="*/ 0 h 2130729"/>
                <a:gd name="connsiteX1" fmla="*/ 596658 w 1157289"/>
                <a:gd name="connsiteY1" fmla="*/ 10943 h 2130729"/>
                <a:gd name="connsiteX2" fmla="*/ 1157289 w 1157289"/>
                <a:gd name="connsiteY2" fmla="*/ 1065364 h 2130729"/>
                <a:gd name="connsiteX3" fmla="*/ 596658 w 1157289"/>
                <a:gd name="connsiteY3" fmla="*/ 2119785 h 2130729"/>
                <a:gd name="connsiteX4" fmla="*/ 578645 w 1157289"/>
                <a:gd name="connsiteY4" fmla="*/ 2130729 h 2130729"/>
                <a:gd name="connsiteX5" fmla="*/ 560631 w 1157289"/>
                <a:gd name="connsiteY5" fmla="*/ 2119785 h 2130729"/>
                <a:gd name="connsiteX6" fmla="*/ 0 w 1157289"/>
                <a:gd name="connsiteY6" fmla="*/ 1065364 h 2130729"/>
                <a:gd name="connsiteX7" fmla="*/ 560631 w 1157289"/>
                <a:gd name="connsiteY7" fmla="*/ 10943 h 2130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7289" h="2130729">
                  <a:moveTo>
                    <a:pt x="578645" y="0"/>
                  </a:moveTo>
                  <a:lnTo>
                    <a:pt x="596658" y="10943"/>
                  </a:lnTo>
                  <a:cubicBezTo>
                    <a:pt x="934903" y="239457"/>
                    <a:pt x="1157289" y="626440"/>
                    <a:pt x="1157289" y="1065364"/>
                  </a:cubicBezTo>
                  <a:cubicBezTo>
                    <a:pt x="1157289" y="1504289"/>
                    <a:pt x="934903" y="1891272"/>
                    <a:pt x="596658" y="2119785"/>
                  </a:cubicBezTo>
                  <a:lnTo>
                    <a:pt x="578645" y="2130729"/>
                  </a:lnTo>
                  <a:lnTo>
                    <a:pt x="560631" y="2119785"/>
                  </a:lnTo>
                  <a:cubicBezTo>
                    <a:pt x="222387" y="1891272"/>
                    <a:pt x="0" y="1504289"/>
                    <a:pt x="0" y="1065364"/>
                  </a:cubicBezTo>
                  <a:cubicBezTo>
                    <a:pt x="0" y="626440"/>
                    <a:pt x="222387" y="239457"/>
                    <a:pt x="560631" y="10943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ṩḷîďe"/>
            <p:cNvSpPr/>
            <p:nvPr/>
          </p:nvSpPr>
          <p:spPr>
            <a:xfrm>
              <a:off x="5517355" y="2642408"/>
              <a:ext cx="1157289" cy="2130729"/>
            </a:xfrm>
            <a:custGeom>
              <a:avLst/>
              <a:gdLst>
                <a:gd name="connsiteX0" fmla="*/ 578645 w 1157289"/>
                <a:gd name="connsiteY0" fmla="*/ 0 h 2130729"/>
                <a:gd name="connsiteX1" fmla="*/ 596658 w 1157289"/>
                <a:gd name="connsiteY1" fmla="*/ 10943 h 2130729"/>
                <a:gd name="connsiteX2" fmla="*/ 1157289 w 1157289"/>
                <a:gd name="connsiteY2" fmla="*/ 1065364 h 2130729"/>
                <a:gd name="connsiteX3" fmla="*/ 596658 w 1157289"/>
                <a:gd name="connsiteY3" fmla="*/ 2119785 h 2130729"/>
                <a:gd name="connsiteX4" fmla="*/ 578645 w 1157289"/>
                <a:gd name="connsiteY4" fmla="*/ 2130729 h 2130729"/>
                <a:gd name="connsiteX5" fmla="*/ 560631 w 1157289"/>
                <a:gd name="connsiteY5" fmla="*/ 2119785 h 2130729"/>
                <a:gd name="connsiteX6" fmla="*/ 0 w 1157289"/>
                <a:gd name="connsiteY6" fmla="*/ 1065364 h 2130729"/>
                <a:gd name="connsiteX7" fmla="*/ 560631 w 1157289"/>
                <a:gd name="connsiteY7" fmla="*/ 10943 h 2130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7289" h="2130729">
                  <a:moveTo>
                    <a:pt x="578645" y="0"/>
                  </a:moveTo>
                  <a:lnTo>
                    <a:pt x="596658" y="10943"/>
                  </a:lnTo>
                  <a:cubicBezTo>
                    <a:pt x="934903" y="239457"/>
                    <a:pt x="1157289" y="626440"/>
                    <a:pt x="1157289" y="1065364"/>
                  </a:cubicBezTo>
                  <a:cubicBezTo>
                    <a:pt x="1157289" y="1504289"/>
                    <a:pt x="934903" y="1891272"/>
                    <a:pt x="596658" y="2119785"/>
                  </a:cubicBezTo>
                  <a:lnTo>
                    <a:pt x="578645" y="2130729"/>
                  </a:lnTo>
                  <a:lnTo>
                    <a:pt x="560631" y="2119785"/>
                  </a:lnTo>
                  <a:cubicBezTo>
                    <a:pt x="222387" y="1891272"/>
                    <a:pt x="0" y="1504289"/>
                    <a:pt x="0" y="1065364"/>
                  </a:cubicBezTo>
                  <a:cubicBezTo>
                    <a:pt x="0" y="626440"/>
                    <a:pt x="222387" y="239457"/>
                    <a:pt x="560631" y="10943"/>
                  </a:cubicBezTo>
                  <a:close/>
                </a:path>
              </a:pathLst>
            </a:custGeom>
            <a:solidFill>
              <a:schemeClr val="accent3">
                <a:alpha val="8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ṧḻíḑé"/>
            <p:cNvSpPr/>
            <p:nvPr/>
          </p:nvSpPr>
          <p:spPr>
            <a:xfrm rot="19202886" flipV="1">
              <a:off x="4834728" y="2889098"/>
              <a:ext cx="1157289" cy="2130729"/>
            </a:xfrm>
            <a:custGeom>
              <a:avLst/>
              <a:gdLst>
                <a:gd name="connsiteX0" fmla="*/ 578645 w 1157289"/>
                <a:gd name="connsiteY0" fmla="*/ 0 h 2130729"/>
                <a:gd name="connsiteX1" fmla="*/ 596658 w 1157289"/>
                <a:gd name="connsiteY1" fmla="*/ 10943 h 2130729"/>
                <a:gd name="connsiteX2" fmla="*/ 1157289 w 1157289"/>
                <a:gd name="connsiteY2" fmla="*/ 1065364 h 2130729"/>
                <a:gd name="connsiteX3" fmla="*/ 596658 w 1157289"/>
                <a:gd name="connsiteY3" fmla="*/ 2119785 h 2130729"/>
                <a:gd name="connsiteX4" fmla="*/ 578645 w 1157289"/>
                <a:gd name="connsiteY4" fmla="*/ 2130729 h 2130729"/>
                <a:gd name="connsiteX5" fmla="*/ 560631 w 1157289"/>
                <a:gd name="connsiteY5" fmla="*/ 2119785 h 2130729"/>
                <a:gd name="connsiteX6" fmla="*/ 0 w 1157289"/>
                <a:gd name="connsiteY6" fmla="*/ 1065364 h 2130729"/>
                <a:gd name="connsiteX7" fmla="*/ 560631 w 1157289"/>
                <a:gd name="connsiteY7" fmla="*/ 10943 h 2130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57289" h="2130729">
                  <a:moveTo>
                    <a:pt x="578645" y="0"/>
                  </a:moveTo>
                  <a:lnTo>
                    <a:pt x="596658" y="10943"/>
                  </a:lnTo>
                  <a:cubicBezTo>
                    <a:pt x="934903" y="239457"/>
                    <a:pt x="1157289" y="626440"/>
                    <a:pt x="1157289" y="1065364"/>
                  </a:cubicBezTo>
                  <a:cubicBezTo>
                    <a:pt x="1157289" y="1504289"/>
                    <a:pt x="934903" y="1891272"/>
                    <a:pt x="596658" y="2119785"/>
                  </a:cubicBezTo>
                  <a:lnTo>
                    <a:pt x="578645" y="2130729"/>
                  </a:lnTo>
                  <a:lnTo>
                    <a:pt x="560631" y="2119785"/>
                  </a:lnTo>
                  <a:cubicBezTo>
                    <a:pt x="222387" y="1891272"/>
                    <a:pt x="0" y="1504289"/>
                    <a:pt x="0" y="1065364"/>
                  </a:cubicBezTo>
                  <a:cubicBezTo>
                    <a:pt x="0" y="626440"/>
                    <a:pt x="222387" y="239457"/>
                    <a:pt x="560631" y="10943"/>
                  </a:cubicBezTo>
                  <a:close/>
                </a:path>
              </a:pathLst>
            </a:custGeom>
            <a:solidFill>
              <a:schemeClr val="accent2">
                <a:alpha val="8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iṡľiḍe"/>
            <p:cNvGrpSpPr/>
            <p:nvPr/>
          </p:nvGrpSpPr>
          <p:grpSpPr>
            <a:xfrm>
              <a:off x="1289948" y="4061150"/>
              <a:ext cx="2407615" cy="835777"/>
              <a:chOff x="609599" y="3139323"/>
              <a:chExt cx="2407615" cy="835777"/>
            </a:xfrm>
          </p:grpSpPr>
          <p:sp>
            <p:nvSpPr>
              <p:cNvPr id="27" name="íṧḻîďe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8" name="ïslîḋè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lnSpcReduction="1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0" name="isḷíḓé"/>
            <p:cNvGrpSpPr/>
            <p:nvPr/>
          </p:nvGrpSpPr>
          <p:grpSpPr>
            <a:xfrm>
              <a:off x="8444723" y="4061150"/>
              <a:ext cx="2457329" cy="835777"/>
              <a:chOff x="9029821" y="3139323"/>
              <a:chExt cx="2457329" cy="835777"/>
            </a:xfrm>
          </p:grpSpPr>
          <p:sp>
            <p:nvSpPr>
              <p:cNvPr id="25" name="îSliḓe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6" name="îŝ1ïdê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lnSpcReduction="1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5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1" name="iṣlíḋé"/>
            <p:cNvGrpSpPr/>
            <p:nvPr/>
          </p:nvGrpSpPr>
          <p:grpSpPr>
            <a:xfrm>
              <a:off x="5085512" y="1436455"/>
              <a:ext cx="2020976" cy="927740"/>
              <a:chOff x="5122025" y="525814"/>
              <a:chExt cx="2020976" cy="927740"/>
            </a:xfrm>
          </p:grpSpPr>
          <p:sp>
            <p:nvSpPr>
              <p:cNvPr id="23" name="ïṡḻídê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4" name="íṥḻíḋê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accent6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2" name="ïṧlïḋe"/>
            <p:cNvGrpSpPr/>
            <p:nvPr/>
          </p:nvGrpSpPr>
          <p:grpSpPr>
            <a:xfrm>
              <a:off x="1989794" y="2712789"/>
              <a:ext cx="2407615" cy="835777"/>
              <a:chOff x="609599" y="3139323"/>
              <a:chExt cx="2407615" cy="835777"/>
            </a:xfrm>
          </p:grpSpPr>
          <p:sp>
            <p:nvSpPr>
              <p:cNvPr id="21" name="íśḷîḓe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2" name="î$1íďê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lnSpcReduction="10000"/>
              </a:bodyPr>
              <a:lstStyle/>
              <a:p>
                <a:pPr lvl="0" algn="r" defTabSz="914378">
                  <a:defRPr/>
                </a:pPr>
                <a:r>
                  <a:rPr lang="zh-CN" altLang="en-US" sz="1600" b="1" dirty="0">
                    <a:solidFill>
                      <a:schemeClr val="accent4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grpSp>
          <p:nvGrpSpPr>
            <p:cNvPr id="13" name="iSlïḓê"/>
            <p:cNvGrpSpPr/>
            <p:nvPr/>
          </p:nvGrpSpPr>
          <p:grpSpPr>
            <a:xfrm>
              <a:off x="7906324" y="2712789"/>
              <a:ext cx="2457329" cy="835777"/>
              <a:chOff x="9029821" y="3139323"/>
              <a:chExt cx="2457329" cy="835777"/>
            </a:xfrm>
          </p:grpSpPr>
          <p:sp>
            <p:nvSpPr>
              <p:cNvPr id="19" name="ïS1ïḓê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>
                    <a:ea typeface="微软雅黑" panose="020B0503020204020204" pitchFamily="34" charset="-122"/>
                  </a:rPr>
                </a:br>
                <a:r>
                  <a:rPr lang="zh-CN" altLang="en-US" sz="1000" dirty="0">
                    <a:ea typeface="微软雅黑" panose="020B0503020204020204" pitchFamily="34" charset="-122"/>
                  </a:rPr>
                  <a:t>（建议使用主题字体）</a:t>
                </a:r>
              </a:p>
            </p:txBody>
          </p:sp>
          <p:sp>
            <p:nvSpPr>
              <p:cNvPr id="20" name="îṥḷiḓé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lnSpcReduction="10000"/>
              </a:bodyPr>
              <a:lstStyle/>
              <a:p>
                <a:pPr lvl="0" defTabSz="914378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  <p:sp>
          <p:nvSpPr>
            <p:cNvPr id="14" name="iṥ1îḍê"/>
            <p:cNvSpPr>
              <a:spLocks/>
            </p:cNvSpPr>
            <p:nvPr/>
          </p:nvSpPr>
          <p:spPr bwMode="auto">
            <a:xfrm>
              <a:off x="6891696" y="3320990"/>
              <a:ext cx="456434" cy="385719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śḷíḓé"/>
            <p:cNvSpPr>
              <a:spLocks noChangeAspect="1"/>
            </p:cNvSpPr>
            <p:nvPr/>
          </p:nvSpPr>
          <p:spPr bwMode="auto">
            <a:xfrm>
              <a:off x="4864519" y="3340158"/>
              <a:ext cx="493232" cy="416816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ísḻïḋê"/>
            <p:cNvSpPr>
              <a:spLocks/>
            </p:cNvSpPr>
            <p:nvPr/>
          </p:nvSpPr>
          <p:spPr bwMode="auto">
            <a:xfrm>
              <a:off x="4280236" y="4246742"/>
              <a:ext cx="424066" cy="358366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ṥľiḋe"/>
            <p:cNvSpPr>
              <a:spLocks/>
            </p:cNvSpPr>
            <p:nvPr/>
          </p:nvSpPr>
          <p:spPr bwMode="auto">
            <a:xfrm>
              <a:off x="7350632" y="4203346"/>
              <a:ext cx="526769" cy="44515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ṥḷiḑé"/>
            <p:cNvSpPr>
              <a:spLocks/>
            </p:cNvSpPr>
            <p:nvPr/>
          </p:nvSpPr>
          <p:spPr bwMode="auto">
            <a:xfrm>
              <a:off x="5881934" y="3086535"/>
              <a:ext cx="428132" cy="361802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9" name="矩形 28"/>
          <p:cNvSpPr/>
          <p:nvPr/>
        </p:nvSpPr>
        <p:spPr>
          <a:xfrm>
            <a:off x="895770" y="295021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rgbClr val="245E52"/>
                </a:solidFill>
                <a:ea typeface="微软雅黑" panose="020B0503020204020204" pitchFamily="34" charset="-122"/>
              </a:rPr>
              <a:t>主要做法经验</a:t>
            </a:r>
          </a:p>
        </p:txBody>
      </p:sp>
    </p:spTree>
    <p:extLst>
      <p:ext uri="{BB962C8B-B14F-4D97-AF65-F5344CB8AC3E}">
        <p14:creationId xmlns:p14="http://schemas.microsoft.com/office/powerpoint/2010/main" val="3096692220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25a6fb1-7c22-4063-935c-cdbd07f443a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600" y="794373"/>
            <a:ext cx="12187400" cy="5120030"/>
            <a:chOff x="0" y="1125538"/>
            <a:chExt cx="12187400" cy="5120030"/>
          </a:xfrm>
        </p:grpSpPr>
        <p:sp>
          <p:nvSpPr>
            <p:cNvPr id="4" name="îṥľîḑ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4FEE752-DC64-4A89-91FA-0CAD3EC5287F}"/>
                </a:ext>
              </a:extLst>
            </p:cNvPr>
            <p:cNvSpPr/>
            <p:nvPr/>
          </p:nvSpPr>
          <p:spPr bwMode="auto">
            <a:xfrm>
              <a:off x="0" y="1125538"/>
              <a:ext cx="7850991" cy="2303462"/>
            </a:xfrm>
            <a:prstGeom prst="rect">
              <a:avLst/>
            </a:prstGeom>
            <a:blipFill>
              <a:blip r:embed="rId4"/>
              <a:srcRect/>
              <a:stretch>
                <a:fillRect t="-59768" b="-5911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" name="îṧľîḓ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9E23091-99E9-4517-AD8E-50323C258FEC}"/>
                </a:ext>
              </a:extLst>
            </p:cNvPr>
            <p:cNvSpPr/>
            <p:nvPr/>
          </p:nvSpPr>
          <p:spPr bwMode="auto">
            <a:xfrm>
              <a:off x="8080280" y="1125538"/>
              <a:ext cx="4107120" cy="2303462"/>
            </a:xfrm>
            <a:prstGeom prst="rect">
              <a:avLst/>
            </a:prstGeom>
            <a:blipFill>
              <a:blip r:embed="rId5"/>
              <a:srcRect/>
              <a:stretch>
                <a:fillRect t="-9253" b="-915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" name="ïṣļï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CA3BB35-3538-41E8-A5CA-76C49B413542}"/>
                </a:ext>
              </a:extLst>
            </p:cNvPr>
            <p:cNvSpPr/>
            <p:nvPr/>
          </p:nvSpPr>
          <p:spPr bwMode="auto">
            <a:xfrm>
              <a:off x="0" y="1125538"/>
              <a:ext cx="405000" cy="230346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" name="í$li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1C7FFF4-8A47-44F8-BA8C-F0296207288B}"/>
                </a:ext>
              </a:extLst>
            </p:cNvPr>
            <p:cNvSpPr/>
            <p:nvPr/>
          </p:nvSpPr>
          <p:spPr bwMode="auto">
            <a:xfrm>
              <a:off x="11520488" y="1125538"/>
              <a:ext cx="666912" cy="230346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" name="işḻï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65B839B9-4F97-49C5-AF0D-28B159836A62}"/>
                </a:ext>
              </a:extLst>
            </p:cNvPr>
            <p:cNvSpPr txBox="1"/>
            <p:nvPr/>
          </p:nvSpPr>
          <p:spPr>
            <a:xfrm>
              <a:off x="385650" y="4375939"/>
              <a:ext cx="2159999" cy="1251126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ea typeface="微软雅黑" panose="020B0503020204020204" pitchFamily="34" charset="-122"/>
                </a:rPr>
                <a:t>请在</a:t>
              </a:r>
              <a:endParaRPr lang="en-US" altLang="zh-CN" sz="1600" dirty="0"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ea typeface="微软雅黑" panose="020B0503020204020204" pitchFamily="34" charset="-122"/>
                </a:rPr>
                <a:t>形状中填充图片</a:t>
              </a:r>
            </a:p>
          </p:txBody>
        </p:sp>
        <p:sp>
          <p:nvSpPr>
            <p:cNvPr id="9" name="isḻí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AFEA57C-CCD3-48FA-9A00-0D92588B96E8}"/>
                </a:ext>
              </a:extLst>
            </p:cNvPr>
            <p:cNvSpPr txBox="1"/>
            <p:nvPr/>
          </p:nvSpPr>
          <p:spPr>
            <a:xfrm>
              <a:off x="2882500" y="4428771"/>
              <a:ext cx="4968489" cy="12065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200" dirty="0">
                  <a:ea typeface="微软雅黑" panose="020B0503020204020204" pitchFamily="34" charset="-122"/>
                </a:rPr>
                <a:t>1.</a:t>
              </a:r>
              <a:r>
                <a:rPr lang="zh-CN" altLang="en-US" sz="1200" dirty="0">
                  <a:ea typeface="微软雅黑" panose="020B0503020204020204" pitchFamily="34" charset="-122"/>
                </a:rPr>
                <a:t>单击要填充的形状；</a:t>
              </a:r>
              <a:r>
                <a:rPr lang="en-US" altLang="zh-CN" sz="1200" dirty="0">
                  <a:ea typeface="微软雅黑" panose="020B0503020204020204" pitchFamily="34" charset="-122"/>
                </a:rPr>
                <a:t>2.</a:t>
              </a:r>
              <a:r>
                <a:rPr lang="zh-CN" altLang="en-US" sz="1200" dirty="0">
                  <a:ea typeface="微软雅黑" panose="020B0503020204020204" pitchFamily="34" charset="-122"/>
                </a:rPr>
                <a:t>在“格式”选项卡上的“形状样式”组中，单击“形状填充”旁边的箭头，然后单击「图片或纹理填充」； </a:t>
              </a:r>
              <a:r>
                <a:rPr lang="en-US" altLang="zh-CN" sz="1200" dirty="0">
                  <a:ea typeface="微软雅黑" panose="020B0503020204020204" pitchFamily="34" charset="-122"/>
                </a:rPr>
                <a:t>3.</a:t>
              </a:r>
              <a:r>
                <a:rPr lang="zh-CN" altLang="en-US" sz="1200" dirty="0">
                  <a:ea typeface="微软雅黑" panose="020B0503020204020204" pitchFamily="34" charset="-122"/>
                </a:rPr>
                <a:t>找到包含需要使用的图片的文件夹，单击该图片，然后单击“插入”；</a:t>
              </a:r>
              <a:r>
                <a:rPr lang="en-US" altLang="zh-CN" sz="1200" dirty="0">
                  <a:ea typeface="微软雅黑" panose="020B0503020204020204" pitchFamily="34" charset="-122"/>
                </a:rPr>
                <a:t>4.</a:t>
              </a:r>
              <a:r>
                <a:rPr lang="zh-CN" altLang="en-US" sz="1200" dirty="0">
                  <a:ea typeface="微软雅黑" panose="020B0503020204020204" pitchFamily="34" charset="-122"/>
                </a:rPr>
                <a:t>使用图片工具“裁剪”下拉菜单中的「填充」可对图片进行调整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F3DE5AE-7B0F-4AFB-B3AD-FC1F2B9DE172}"/>
                </a:ext>
              </a:extLst>
            </p:cNvPr>
            <p:cNvCxnSpPr>
              <a:cxnSpLocks/>
            </p:cNvCxnSpPr>
            <p:nvPr/>
          </p:nvCxnSpPr>
          <p:spPr>
            <a:xfrm>
              <a:off x="2714074" y="4428771"/>
              <a:ext cx="0" cy="1038579"/>
            </a:xfrm>
            <a:prstGeom prst="line">
              <a:avLst/>
            </a:prstGeom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îṧļï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AF0A55A-4C68-4453-B5D8-E3EA6617E37F}"/>
                </a:ext>
              </a:extLst>
            </p:cNvPr>
            <p:cNvGrpSpPr/>
            <p:nvPr/>
          </p:nvGrpSpPr>
          <p:grpSpPr>
            <a:xfrm>
              <a:off x="8160027" y="3661069"/>
              <a:ext cx="3389923" cy="1013013"/>
              <a:chOff x="7851000" y="1359000"/>
              <a:chExt cx="3389923" cy="1013013"/>
            </a:xfrm>
          </p:grpSpPr>
          <p:sp>
            <p:nvSpPr>
              <p:cNvPr id="16" name="îšľíḍè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44ECD48-11D5-436D-82B1-80EE8C435321}"/>
                  </a:ext>
                </a:extLst>
              </p:cNvPr>
              <p:cNvSpPr/>
              <p:nvPr/>
            </p:nvSpPr>
            <p:spPr bwMode="auto">
              <a:xfrm>
                <a:off x="7851001" y="1359000"/>
                <a:ext cx="854999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accent1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17" name="ïsḷîḑ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9E254EC-5460-4E14-9266-B5D777209F2D}"/>
                  </a:ext>
                </a:extLst>
              </p:cNvPr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</a:t>
                </a:r>
                <a:r>
                  <a:rPr lang="zh-CN" altLang="en-US" sz="1200" dirty="0" smtClean="0">
                    <a:ea typeface="微软雅黑" panose="020B0503020204020204" pitchFamily="34" charset="-122"/>
                  </a:rPr>
                  <a:t>显示</a:t>
                </a:r>
                <a:endParaRPr lang="en-US" altLang="zh-CN" sz="1200" dirty="0" smtClean="0">
                  <a:ea typeface="微软雅黑" panose="020B0503020204020204" pitchFamily="34" charset="-122"/>
                </a:endParaRP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200" dirty="0" smtClean="0">
                    <a:ea typeface="微软雅黑" panose="020B0503020204020204" pitchFamily="34" charset="-122"/>
                  </a:rPr>
                  <a:t>如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需更改请</a:t>
                </a:r>
                <a:r>
                  <a:rPr lang="zh-CN" altLang="en-US" sz="1200" dirty="0" smtClean="0">
                    <a:ea typeface="微软雅黑" panose="020B0503020204020204" pitchFamily="34" charset="-122"/>
                  </a:rPr>
                  <a:t>在菜单下中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调整</a:t>
                </a:r>
                <a:endParaRPr lang="en-US" altLang="zh-CN" sz="1200" dirty="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ïṥḻíḋ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A7F807C-765F-44A9-9F45-EBF1FA369DA6}"/>
                </a:ext>
              </a:extLst>
            </p:cNvPr>
            <p:cNvGrpSpPr/>
            <p:nvPr/>
          </p:nvGrpSpPr>
          <p:grpSpPr>
            <a:xfrm>
              <a:off x="8160027" y="5232555"/>
              <a:ext cx="3389923" cy="1013013"/>
              <a:chOff x="7851000" y="1359000"/>
              <a:chExt cx="3389923" cy="1013013"/>
            </a:xfrm>
          </p:grpSpPr>
          <p:sp>
            <p:nvSpPr>
              <p:cNvPr id="14" name="îšḷíḋe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2A15C496-C085-4349-8DC0-CB76546848BB}"/>
                  </a:ext>
                </a:extLst>
              </p:cNvPr>
              <p:cNvSpPr/>
              <p:nvPr/>
            </p:nvSpPr>
            <p:spPr bwMode="auto">
              <a:xfrm>
                <a:off x="7851001" y="1359000"/>
                <a:ext cx="854999" cy="363483"/>
              </a:xfrm>
              <a:prstGeom prst="roundRect">
                <a:avLst>
                  <a:gd name="adj" fmla="val 14047"/>
                </a:avLst>
              </a:prstGeom>
              <a:solidFill>
                <a:schemeClr val="accent2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zh-CN" altLang="en-US" sz="1600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关键词</a:t>
                </a:r>
              </a:p>
            </p:txBody>
          </p:sp>
          <p:sp>
            <p:nvSpPr>
              <p:cNvPr id="15" name="îṣlîḑé">
                <a:extLst>
                  <a:ext uri="{FF2B5EF4-FFF2-40B4-BE49-F238E27FC236}">
  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3422E68-98C6-493C-A825-CCD5CC77D129}"/>
                  </a:ext>
                </a:extLst>
              </p:cNvPr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此部分内容作为文字排版占位</a:t>
                </a:r>
                <a:r>
                  <a:rPr lang="zh-CN" altLang="en-US" sz="1200" dirty="0" smtClean="0">
                    <a:ea typeface="微软雅黑" panose="020B0503020204020204" pitchFamily="34" charset="-122"/>
                  </a:rPr>
                  <a:t>显示</a:t>
                </a:r>
                <a:endParaRPr lang="zh-CN" altLang="en-US" sz="1200" dirty="0">
                  <a:ea typeface="微软雅黑" panose="020B0503020204020204" pitchFamily="34" charset="-122"/>
                </a:endParaRP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200" dirty="0">
                    <a:ea typeface="微软雅黑" panose="020B0503020204020204" pitchFamily="34" charset="-122"/>
                  </a:rPr>
                  <a:t>如需更改请</a:t>
                </a:r>
                <a:r>
                  <a:rPr lang="zh-CN" altLang="en-US" sz="1200" dirty="0" smtClean="0">
                    <a:ea typeface="微软雅黑" panose="020B0503020204020204" pitchFamily="34" charset="-122"/>
                  </a:rPr>
                  <a:t>在菜单下中</a:t>
                </a:r>
                <a:r>
                  <a:rPr lang="zh-CN" altLang="en-US" sz="1200" dirty="0">
                    <a:ea typeface="微软雅黑" panose="020B0503020204020204" pitchFamily="34" charset="-122"/>
                  </a:rPr>
                  <a:t>调整</a:t>
                </a:r>
                <a:endParaRPr lang="en-US" altLang="zh-CN" sz="1200" dirty="0"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3" name="直接连接符 12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573C139-DEF3-4F9E-9EE7-3C22F99656B2}"/>
                </a:ext>
              </a:extLst>
            </p:cNvPr>
            <p:cNvCxnSpPr/>
            <p:nvPr/>
          </p:nvCxnSpPr>
          <p:spPr>
            <a:xfrm>
              <a:off x="8080280" y="4909522"/>
              <a:ext cx="340374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6150319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860f53a-5c49-4e2c-bc37-45a7c270446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="" xmlns:lc="http://schemas.openxmlformats.org/drawingml/2006/lockedCanvas" xmlns:a16="http://schemas.microsoft.com/office/drawing/2014/main" id="{058229B8-850B-498A-82AC-2C3AD2ECE28E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29648" y="1747586"/>
            <a:ext cx="11732704" cy="4296582"/>
            <a:chOff x="229648" y="1747586"/>
            <a:chExt cx="11732704" cy="4296582"/>
          </a:xfrm>
        </p:grpSpPr>
        <p:sp>
          <p:nvSpPr>
            <p:cNvPr id="4" name="ïśḻi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65773382-0AE3-45E8-B88E-CA4E77AB2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648" y="2087052"/>
              <a:ext cx="2587002" cy="487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algn="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 （建议使用主题字体）</a:t>
              </a:r>
            </a:p>
          </p:txBody>
        </p:sp>
        <p:sp>
          <p:nvSpPr>
            <p:cNvPr id="5" name="îŝḷî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120A5503-1AA7-4375-A51F-59B5863F273C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29648" y="1747586"/>
              <a:ext cx="2587002" cy="33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/>
            </a:bodyPr>
            <a:lstStyle/>
            <a:p>
              <a:pPr algn="r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accent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6" name="íṥḷîḍ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3E85CFD7-E528-4DB2-9BA8-14DBEF6A7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648" y="3974569"/>
              <a:ext cx="2587002" cy="487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algn="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 （建议使用主题字体）</a:t>
              </a:r>
            </a:p>
          </p:txBody>
        </p:sp>
        <p:sp>
          <p:nvSpPr>
            <p:cNvPr id="7" name="íṣḻid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DCB778FD-2AC9-4B62-B2AE-B245CE32067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29648" y="3635103"/>
              <a:ext cx="2587002" cy="33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/>
            </a:bodyPr>
            <a:lstStyle/>
            <a:p>
              <a:pPr algn="r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accent2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8" name="ïsľî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33C53C1B-9DF0-4EF7-A1DF-12CE28085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5350" y="2087052"/>
              <a:ext cx="2587002" cy="487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 （建议使用主题字体）</a:t>
              </a:r>
            </a:p>
          </p:txBody>
        </p:sp>
        <p:sp>
          <p:nvSpPr>
            <p:cNvPr id="9" name="í$1i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1BF5E1AA-E17E-4CC9-A132-2FD1071735A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375350" y="1747586"/>
              <a:ext cx="2587002" cy="33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/>
            </a:bodyPr>
            <a:lstStyle/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accent3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ísḷíď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AF0B6C28-01F2-44C7-8A55-83327482681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5350" y="3974569"/>
              <a:ext cx="2587002" cy="487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 （建议使用主题字体）</a:t>
              </a:r>
            </a:p>
          </p:txBody>
        </p:sp>
        <p:sp>
          <p:nvSpPr>
            <p:cNvPr id="11" name="îṩľïḑ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1899C672-698C-44BA-82B6-2640143694D9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375350" y="3635103"/>
              <a:ext cx="2587002" cy="33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/>
            </a:bodyPr>
            <a:lstStyle/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accent4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9A5861D9-0247-4019-BAE3-B67C54E41959}"/>
                </a:ext>
              </a:extLst>
            </p:cNvPr>
            <p:cNvCxnSpPr>
              <a:stCxn id="24" idx="2"/>
            </p:cNvCxnSpPr>
            <p:nvPr/>
          </p:nvCxnSpPr>
          <p:spPr>
            <a:xfrm flipH="1" flipV="1">
              <a:off x="2965953" y="2132856"/>
              <a:ext cx="1620526" cy="28192"/>
            </a:xfrm>
            <a:prstGeom prst="line">
              <a:avLst/>
            </a:prstGeom>
            <a:ln w="952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35E50467-1AC3-4B49-9A52-BFD7C7566A83}"/>
                </a:ext>
              </a:extLst>
            </p:cNvPr>
            <p:cNvCxnSpPr>
              <a:stCxn id="30" idx="6"/>
            </p:cNvCxnSpPr>
            <p:nvPr/>
          </p:nvCxnSpPr>
          <p:spPr>
            <a:xfrm flipV="1">
              <a:off x="7371554" y="2132857"/>
              <a:ext cx="1782486" cy="28191"/>
            </a:xfrm>
            <a:prstGeom prst="line">
              <a:avLst/>
            </a:prstGeom>
            <a:ln w="952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7A3B0CF9-B1BD-45E8-A70A-C56DDBC62475}"/>
                </a:ext>
              </a:extLst>
            </p:cNvPr>
            <p:cNvCxnSpPr>
              <a:stCxn id="26" idx="2"/>
            </p:cNvCxnSpPr>
            <p:nvPr/>
          </p:nvCxnSpPr>
          <p:spPr>
            <a:xfrm flipH="1" flipV="1">
              <a:off x="2965952" y="3974570"/>
              <a:ext cx="709740" cy="8222"/>
            </a:xfrm>
            <a:prstGeom prst="line">
              <a:avLst/>
            </a:prstGeom>
            <a:ln w="952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4D5DF0AE-C2AF-4591-9F51-9FF2E14D03ED}"/>
                </a:ext>
              </a:extLst>
            </p:cNvPr>
            <p:cNvCxnSpPr>
              <a:cxnSpLocks/>
              <a:stCxn id="28" idx="6"/>
            </p:cNvCxnSpPr>
            <p:nvPr/>
          </p:nvCxnSpPr>
          <p:spPr>
            <a:xfrm>
              <a:off x="8310565" y="3982792"/>
              <a:ext cx="915483" cy="0"/>
            </a:xfrm>
            <a:prstGeom prst="line">
              <a:avLst/>
            </a:prstGeom>
            <a:ln w="9525" cap="rnd">
              <a:solidFill>
                <a:schemeClr val="bg1">
                  <a:lumMod val="85000"/>
                </a:schemeClr>
              </a:solidFill>
              <a:round/>
              <a:headEnd type="oval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i$ļíd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D0E20A82-0EA1-41DF-9C36-BECAA778FA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9132" y="2938783"/>
              <a:ext cx="926445" cy="1929344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121" y="0"/>
                </a:cxn>
                <a:cxn ang="0">
                  <a:pos x="163" y="171"/>
                </a:cxn>
                <a:cxn ang="0">
                  <a:pos x="123" y="340"/>
                </a:cxn>
                <a:cxn ang="0">
                  <a:pos x="1" y="270"/>
                </a:cxn>
                <a:cxn ang="0">
                  <a:pos x="23" y="171"/>
                </a:cxn>
                <a:cxn ang="0">
                  <a:pos x="0" y="69"/>
                </a:cxn>
              </a:cxnLst>
              <a:rect l="0" t="0" r="r" b="b"/>
              <a:pathLst>
                <a:path w="163" h="340">
                  <a:moveTo>
                    <a:pt x="0" y="69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49" y="51"/>
                    <a:pt x="163" y="108"/>
                    <a:pt x="163" y="171"/>
                  </a:cubicBezTo>
                  <a:cubicBezTo>
                    <a:pt x="163" y="233"/>
                    <a:pt x="150" y="289"/>
                    <a:pt x="123" y="340"/>
                  </a:cubicBezTo>
                  <a:cubicBezTo>
                    <a:pt x="1" y="270"/>
                    <a:pt x="1" y="270"/>
                    <a:pt x="1" y="270"/>
                  </a:cubicBezTo>
                  <a:cubicBezTo>
                    <a:pt x="16" y="240"/>
                    <a:pt x="23" y="207"/>
                    <a:pt x="23" y="171"/>
                  </a:cubicBezTo>
                  <a:cubicBezTo>
                    <a:pt x="23" y="134"/>
                    <a:pt x="15" y="100"/>
                    <a:pt x="0" y="69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17" name="ïṣlí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2280139D-A55A-4D9E-934C-48FAB8C38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9785" y="1847064"/>
              <a:ext cx="1708975" cy="1385171"/>
            </a:xfrm>
            <a:custGeom>
              <a:avLst/>
              <a:gdLst/>
              <a:ahLst/>
              <a:cxnLst>
                <a:cxn ang="0">
                  <a:pos x="301" y="175"/>
                </a:cxn>
                <a:cxn ang="0">
                  <a:pos x="179" y="244"/>
                </a:cxn>
                <a:cxn ang="0">
                  <a:pos x="147" y="205"/>
                </a:cxn>
                <a:cxn ang="0">
                  <a:pos x="0" y="139"/>
                </a:cxn>
                <a:cxn ang="0">
                  <a:pos x="0" y="0"/>
                </a:cxn>
                <a:cxn ang="0">
                  <a:pos x="246" y="106"/>
                </a:cxn>
                <a:cxn ang="0">
                  <a:pos x="301" y="175"/>
                </a:cxn>
              </a:cxnLst>
              <a:rect l="0" t="0" r="r" b="b"/>
              <a:pathLst>
                <a:path w="301" h="244">
                  <a:moveTo>
                    <a:pt x="301" y="175"/>
                  </a:moveTo>
                  <a:cubicBezTo>
                    <a:pt x="179" y="244"/>
                    <a:pt x="179" y="244"/>
                    <a:pt x="179" y="244"/>
                  </a:cubicBezTo>
                  <a:cubicBezTo>
                    <a:pt x="170" y="230"/>
                    <a:pt x="160" y="217"/>
                    <a:pt x="147" y="205"/>
                  </a:cubicBezTo>
                  <a:cubicBezTo>
                    <a:pt x="106" y="164"/>
                    <a:pt x="57" y="142"/>
                    <a:pt x="0" y="1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6" y="2"/>
                    <a:pt x="178" y="38"/>
                    <a:pt x="246" y="106"/>
                  </a:cubicBezTo>
                  <a:cubicBezTo>
                    <a:pt x="268" y="128"/>
                    <a:pt x="286" y="150"/>
                    <a:pt x="301" y="175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18" name="ïSľí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4554F0F0-78E5-4ADF-B919-E2B332C76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9619" y="1844824"/>
              <a:ext cx="1675247" cy="1344695"/>
            </a:xfrm>
            <a:custGeom>
              <a:avLst/>
              <a:gdLst/>
              <a:ahLst/>
              <a:cxnLst>
                <a:cxn ang="0">
                  <a:pos x="148" y="205"/>
                </a:cxn>
                <a:cxn ang="0">
                  <a:pos x="121" y="237"/>
                </a:cxn>
                <a:cxn ang="0">
                  <a:pos x="0" y="167"/>
                </a:cxn>
                <a:cxn ang="0">
                  <a:pos x="49" y="106"/>
                </a:cxn>
                <a:cxn ang="0">
                  <a:pos x="295" y="0"/>
                </a:cxn>
                <a:cxn ang="0">
                  <a:pos x="295" y="139"/>
                </a:cxn>
                <a:cxn ang="0">
                  <a:pos x="148" y="205"/>
                </a:cxn>
              </a:cxnLst>
              <a:rect l="0" t="0" r="r" b="b"/>
              <a:pathLst>
                <a:path w="295" h="237">
                  <a:moveTo>
                    <a:pt x="148" y="205"/>
                  </a:moveTo>
                  <a:cubicBezTo>
                    <a:pt x="138" y="215"/>
                    <a:pt x="129" y="226"/>
                    <a:pt x="121" y="237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14" y="145"/>
                    <a:pt x="30" y="125"/>
                    <a:pt x="49" y="106"/>
                  </a:cubicBezTo>
                  <a:cubicBezTo>
                    <a:pt x="118" y="38"/>
                    <a:pt x="200" y="2"/>
                    <a:pt x="295" y="0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38" y="142"/>
                    <a:pt x="189" y="164"/>
                    <a:pt x="148" y="205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19" name="íSlíḋ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E5260205-0FA8-463C-9C50-ECC53FE7A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5814" y="2912923"/>
              <a:ext cx="937689" cy="1981064"/>
            </a:xfrm>
            <a:custGeom>
              <a:avLst/>
              <a:gdLst/>
              <a:ahLst/>
              <a:cxnLst>
                <a:cxn ang="0">
                  <a:pos x="165" y="70"/>
                </a:cxn>
                <a:cxn ang="0">
                  <a:pos x="139" y="176"/>
                </a:cxn>
                <a:cxn ang="0">
                  <a:pos x="164" y="280"/>
                </a:cxn>
                <a:cxn ang="0">
                  <a:pos x="42" y="349"/>
                </a:cxn>
                <a:cxn ang="0">
                  <a:pos x="0" y="176"/>
                </a:cxn>
                <a:cxn ang="0">
                  <a:pos x="44" y="0"/>
                </a:cxn>
                <a:cxn ang="0">
                  <a:pos x="165" y="70"/>
                </a:cxn>
              </a:cxnLst>
              <a:rect l="0" t="0" r="r" b="b"/>
              <a:pathLst>
                <a:path w="165" h="349">
                  <a:moveTo>
                    <a:pt x="165" y="70"/>
                  </a:moveTo>
                  <a:cubicBezTo>
                    <a:pt x="148" y="102"/>
                    <a:pt x="139" y="137"/>
                    <a:pt x="139" y="176"/>
                  </a:cubicBezTo>
                  <a:cubicBezTo>
                    <a:pt x="139" y="214"/>
                    <a:pt x="147" y="249"/>
                    <a:pt x="164" y="280"/>
                  </a:cubicBezTo>
                  <a:cubicBezTo>
                    <a:pt x="42" y="349"/>
                    <a:pt x="42" y="349"/>
                    <a:pt x="42" y="349"/>
                  </a:cubicBezTo>
                  <a:cubicBezTo>
                    <a:pt x="14" y="298"/>
                    <a:pt x="0" y="240"/>
                    <a:pt x="0" y="176"/>
                  </a:cubicBezTo>
                  <a:cubicBezTo>
                    <a:pt x="0" y="112"/>
                    <a:pt x="14" y="53"/>
                    <a:pt x="44" y="0"/>
                  </a:cubicBezTo>
                  <a:lnTo>
                    <a:pt x="165" y="7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20" name="íşḷî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011FD39F-461B-4109-A0A2-C24AE13F33B4}"/>
                </a:ext>
              </a:extLst>
            </p:cNvPr>
            <p:cNvSpPr/>
            <p:nvPr/>
          </p:nvSpPr>
          <p:spPr>
            <a:xfrm>
              <a:off x="4821352" y="2785312"/>
              <a:ext cx="2328672" cy="2251191"/>
            </a:xfrm>
            <a:prstGeom prst="ellipse">
              <a:avLst/>
            </a:prstGeom>
            <a:blipFill>
              <a:blip r:embed="rId4"/>
              <a:srcRect/>
              <a:stretch>
                <a:fillRect l="-17714" r="-1752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r>
                <a:rPr lang="en-US" dirty="0" smtClean="0"/>
                <a:t>                                                                                                                                                                                        </a:t>
              </a:r>
              <a:endParaRPr dirty="0"/>
            </a:p>
          </p:txBody>
        </p:sp>
        <p:sp>
          <p:nvSpPr>
            <p:cNvPr id="21" name="iSļîḑ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2EB829A0-7238-44A4-83E9-0B06E6082E57}"/>
                </a:ext>
              </a:extLst>
            </p:cNvPr>
            <p:cNvSpPr/>
            <p:nvPr/>
          </p:nvSpPr>
          <p:spPr>
            <a:xfrm>
              <a:off x="5565654" y="3490873"/>
              <a:ext cx="840068" cy="840068"/>
            </a:xfrm>
            <a:prstGeom prst="ellipse">
              <a:avLst/>
            </a:prstGeom>
            <a:solidFill>
              <a:schemeClr val="bg1"/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22" name="îš1iḋ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EFE06AD0-2FA4-4F52-B3D5-E70129172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4423" y="3676604"/>
              <a:ext cx="233788" cy="233462"/>
            </a:xfrm>
            <a:custGeom>
              <a:avLst/>
              <a:gdLst>
                <a:gd name="connsiteX0" fmla="*/ 126452 w 606933"/>
                <a:gd name="connsiteY0" fmla="*/ 239923 h 606087"/>
                <a:gd name="connsiteX1" fmla="*/ 191364 w 606933"/>
                <a:gd name="connsiteY1" fmla="*/ 239923 h 606087"/>
                <a:gd name="connsiteX2" fmla="*/ 289791 w 606933"/>
                <a:gd name="connsiteY2" fmla="*/ 336874 h 606087"/>
                <a:gd name="connsiteX3" fmla="*/ 303467 w 606933"/>
                <a:gd name="connsiteY3" fmla="*/ 345627 h 606087"/>
                <a:gd name="connsiteX4" fmla="*/ 317142 w 606933"/>
                <a:gd name="connsiteY4" fmla="*/ 336874 h 606087"/>
                <a:gd name="connsiteX5" fmla="*/ 415569 w 606933"/>
                <a:gd name="connsiteY5" fmla="*/ 239923 h 606087"/>
                <a:gd name="connsiteX6" fmla="*/ 480481 w 606933"/>
                <a:gd name="connsiteY6" fmla="*/ 239923 h 606087"/>
                <a:gd name="connsiteX7" fmla="*/ 480481 w 606933"/>
                <a:gd name="connsiteY7" fmla="*/ 404009 h 606087"/>
                <a:gd name="connsiteX8" fmla="*/ 316083 w 606933"/>
                <a:gd name="connsiteY8" fmla="*/ 404009 h 606087"/>
                <a:gd name="connsiteX9" fmla="*/ 316083 w 606933"/>
                <a:gd name="connsiteY9" fmla="*/ 441905 h 606087"/>
                <a:gd name="connsiteX10" fmla="*/ 568988 w 606933"/>
                <a:gd name="connsiteY10" fmla="*/ 441905 h 606087"/>
                <a:gd name="connsiteX11" fmla="*/ 568988 w 606933"/>
                <a:gd name="connsiteY11" fmla="*/ 505096 h 606087"/>
                <a:gd name="connsiteX12" fmla="*/ 606933 w 606933"/>
                <a:gd name="connsiteY12" fmla="*/ 505096 h 606087"/>
                <a:gd name="connsiteX13" fmla="*/ 606933 w 606933"/>
                <a:gd name="connsiteY13" fmla="*/ 606087 h 606087"/>
                <a:gd name="connsiteX14" fmla="*/ 505714 w 606933"/>
                <a:gd name="connsiteY14" fmla="*/ 606087 h 606087"/>
                <a:gd name="connsiteX15" fmla="*/ 505714 w 606933"/>
                <a:gd name="connsiteY15" fmla="*/ 505096 h 606087"/>
                <a:gd name="connsiteX16" fmla="*/ 543659 w 606933"/>
                <a:gd name="connsiteY16" fmla="*/ 505096 h 606087"/>
                <a:gd name="connsiteX17" fmla="*/ 543659 w 606933"/>
                <a:gd name="connsiteY17" fmla="*/ 467105 h 606087"/>
                <a:gd name="connsiteX18" fmla="*/ 316083 w 606933"/>
                <a:gd name="connsiteY18" fmla="*/ 467105 h 606087"/>
                <a:gd name="connsiteX19" fmla="*/ 316083 w 606933"/>
                <a:gd name="connsiteY19" fmla="*/ 505096 h 606087"/>
                <a:gd name="connsiteX20" fmla="*/ 354028 w 606933"/>
                <a:gd name="connsiteY20" fmla="*/ 505096 h 606087"/>
                <a:gd name="connsiteX21" fmla="*/ 354028 w 606933"/>
                <a:gd name="connsiteY21" fmla="*/ 606087 h 606087"/>
                <a:gd name="connsiteX22" fmla="*/ 252905 w 606933"/>
                <a:gd name="connsiteY22" fmla="*/ 606087 h 606087"/>
                <a:gd name="connsiteX23" fmla="*/ 252905 w 606933"/>
                <a:gd name="connsiteY23" fmla="*/ 505096 h 606087"/>
                <a:gd name="connsiteX24" fmla="*/ 290850 w 606933"/>
                <a:gd name="connsiteY24" fmla="*/ 505096 h 606087"/>
                <a:gd name="connsiteX25" fmla="*/ 290850 w 606933"/>
                <a:gd name="connsiteY25" fmla="*/ 467105 h 606087"/>
                <a:gd name="connsiteX26" fmla="*/ 63274 w 606933"/>
                <a:gd name="connsiteY26" fmla="*/ 467105 h 606087"/>
                <a:gd name="connsiteX27" fmla="*/ 63274 w 606933"/>
                <a:gd name="connsiteY27" fmla="*/ 505096 h 606087"/>
                <a:gd name="connsiteX28" fmla="*/ 101123 w 606933"/>
                <a:gd name="connsiteY28" fmla="*/ 505096 h 606087"/>
                <a:gd name="connsiteX29" fmla="*/ 101123 w 606933"/>
                <a:gd name="connsiteY29" fmla="*/ 606087 h 606087"/>
                <a:gd name="connsiteX30" fmla="*/ 0 w 606933"/>
                <a:gd name="connsiteY30" fmla="*/ 606087 h 606087"/>
                <a:gd name="connsiteX31" fmla="*/ 0 w 606933"/>
                <a:gd name="connsiteY31" fmla="*/ 505096 h 606087"/>
                <a:gd name="connsiteX32" fmla="*/ 37945 w 606933"/>
                <a:gd name="connsiteY32" fmla="*/ 505096 h 606087"/>
                <a:gd name="connsiteX33" fmla="*/ 37945 w 606933"/>
                <a:gd name="connsiteY33" fmla="*/ 441905 h 606087"/>
                <a:gd name="connsiteX34" fmla="*/ 290850 w 606933"/>
                <a:gd name="connsiteY34" fmla="*/ 441905 h 606087"/>
                <a:gd name="connsiteX35" fmla="*/ 290850 w 606933"/>
                <a:gd name="connsiteY35" fmla="*/ 404009 h 606087"/>
                <a:gd name="connsiteX36" fmla="*/ 126452 w 606933"/>
                <a:gd name="connsiteY36" fmla="*/ 404009 h 606087"/>
                <a:gd name="connsiteX37" fmla="*/ 303502 w 606933"/>
                <a:gd name="connsiteY37" fmla="*/ 71264 h 606087"/>
                <a:gd name="connsiteX38" fmla="*/ 250822 w 606933"/>
                <a:gd name="connsiteY38" fmla="*/ 122140 h 606087"/>
                <a:gd name="connsiteX39" fmla="*/ 303502 w 606933"/>
                <a:gd name="connsiteY39" fmla="*/ 173111 h 606087"/>
                <a:gd name="connsiteX40" fmla="*/ 356183 w 606933"/>
                <a:gd name="connsiteY40" fmla="*/ 122140 h 606087"/>
                <a:gd name="connsiteX41" fmla="*/ 303502 w 606933"/>
                <a:gd name="connsiteY41" fmla="*/ 71264 h 606087"/>
                <a:gd name="connsiteX42" fmla="*/ 303502 w 606933"/>
                <a:gd name="connsiteY42" fmla="*/ 0 h 606087"/>
                <a:gd name="connsiteX43" fmla="*/ 429955 w 606933"/>
                <a:gd name="connsiteY43" fmla="*/ 122140 h 606087"/>
                <a:gd name="connsiteX44" fmla="*/ 303502 w 606933"/>
                <a:gd name="connsiteY44" fmla="*/ 315639 h 606087"/>
                <a:gd name="connsiteX45" fmla="*/ 177049 w 606933"/>
                <a:gd name="connsiteY45" fmla="*/ 122140 h 606087"/>
                <a:gd name="connsiteX46" fmla="*/ 303502 w 606933"/>
                <a:gd name="connsiteY46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6933" h="606087">
                  <a:moveTo>
                    <a:pt x="126452" y="239923"/>
                  </a:moveTo>
                  <a:lnTo>
                    <a:pt x="191364" y="239923"/>
                  </a:lnTo>
                  <a:cubicBezTo>
                    <a:pt x="230851" y="298209"/>
                    <a:pt x="286131" y="334566"/>
                    <a:pt x="289791" y="336874"/>
                  </a:cubicBezTo>
                  <a:lnTo>
                    <a:pt x="303467" y="345627"/>
                  </a:lnTo>
                  <a:lnTo>
                    <a:pt x="317142" y="336874"/>
                  </a:lnTo>
                  <a:cubicBezTo>
                    <a:pt x="320802" y="334566"/>
                    <a:pt x="376083" y="298209"/>
                    <a:pt x="415569" y="239923"/>
                  </a:cubicBezTo>
                  <a:lnTo>
                    <a:pt x="480481" y="239923"/>
                  </a:lnTo>
                  <a:lnTo>
                    <a:pt x="480481" y="404009"/>
                  </a:lnTo>
                  <a:lnTo>
                    <a:pt x="316083" y="404009"/>
                  </a:lnTo>
                  <a:lnTo>
                    <a:pt x="316083" y="441905"/>
                  </a:lnTo>
                  <a:lnTo>
                    <a:pt x="568988" y="441905"/>
                  </a:lnTo>
                  <a:lnTo>
                    <a:pt x="568988" y="505096"/>
                  </a:lnTo>
                  <a:lnTo>
                    <a:pt x="606933" y="505096"/>
                  </a:lnTo>
                  <a:lnTo>
                    <a:pt x="606933" y="606087"/>
                  </a:lnTo>
                  <a:lnTo>
                    <a:pt x="505714" y="606087"/>
                  </a:lnTo>
                  <a:lnTo>
                    <a:pt x="505714" y="505096"/>
                  </a:lnTo>
                  <a:lnTo>
                    <a:pt x="543659" y="505096"/>
                  </a:lnTo>
                  <a:lnTo>
                    <a:pt x="543659" y="467105"/>
                  </a:lnTo>
                  <a:lnTo>
                    <a:pt x="316083" y="467105"/>
                  </a:lnTo>
                  <a:lnTo>
                    <a:pt x="316083" y="505096"/>
                  </a:lnTo>
                  <a:lnTo>
                    <a:pt x="354028" y="505096"/>
                  </a:lnTo>
                  <a:lnTo>
                    <a:pt x="354028" y="606087"/>
                  </a:lnTo>
                  <a:lnTo>
                    <a:pt x="252905" y="606087"/>
                  </a:lnTo>
                  <a:lnTo>
                    <a:pt x="252905" y="505096"/>
                  </a:lnTo>
                  <a:lnTo>
                    <a:pt x="290850" y="505096"/>
                  </a:lnTo>
                  <a:lnTo>
                    <a:pt x="290850" y="467105"/>
                  </a:lnTo>
                  <a:lnTo>
                    <a:pt x="63274" y="467105"/>
                  </a:lnTo>
                  <a:lnTo>
                    <a:pt x="63274" y="505096"/>
                  </a:lnTo>
                  <a:lnTo>
                    <a:pt x="101123" y="505096"/>
                  </a:lnTo>
                  <a:lnTo>
                    <a:pt x="101123" y="606087"/>
                  </a:lnTo>
                  <a:lnTo>
                    <a:pt x="0" y="606087"/>
                  </a:lnTo>
                  <a:lnTo>
                    <a:pt x="0" y="505096"/>
                  </a:lnTo>
                  <a:lnTo>
                    <a:pt x="37945" y="505096"/>
                  </a:lnTo>
                  <a:lnTo>
                    <a:pt x="37945" y="441905"/>
                  </a:lnTo>
                  <a:lnTo>
                    <a:pt x="290850" y="441905"/>
                  </a:lnTo>
                  <a:lnTo>
                    <a:pt x="290850" y="404009"/>
                  </a:lnTo>
                  <a:lnTo>
                    <a:pt x="126452" y="404009"/>
                  </a:lnTo>
                  <a:close/>
                  <a:moveTo>
                    <a:pt x="303502" y="71264"/>
                  </a:moveTo>
                  <a:cubicBezTo>
                    <a:pt x="274417" y="71264"/>
                    <a:pt x="250822" y="94057"/>
                    <a:pt x="250822" y="122140"/>
                  </a:cubicBezTo>
                  <a:cubicBezTo>
                    <a:pt x="250822" y="150318"/>
                    <a:pt x="274417" y="173111"/>
                    <a:pt x="303502" y="173111"/>
                  </a:cubicBezTo>
                  <a:cubicBezTo>
                    <a:pt x="332587" y="173111"/>
                    <a:pt x="356183" y="150318"/>
                    <a:pt x="356183" y="122140"/>
                  </a:cubicBezTo>
                  <a:cubicBezTo>
                    <a:pt x="356183" y="94057"/>
                    <a:pt x="332587" y="71264"/>
                    <a:pt x="303502" y="71264"/>
                  </a:cubicBezTo>
                  <a:close/>
                  <a:moveTo>
                    <a:pt x="303502" y="0"/>
                  </a:moveTo>
                  <a:cubicBezTo>
                    <a:pt x="373326" y="0"/>
                    <a:pt x="429955" y="54723"/>
                    <a:pt x="429955" y="122140"/>
                  </a:cubicBezTo>
                  <a:cubicBezTo>
                    <a:pt x="429955" y="234181"/>
                    <a:pt x="303502" y="315639"/>
                    <a:pt x="303502" y="315639"/>
                  </a:cubicBezTo>
                  <a:cubicBezTo>
                    <a:pt x="303502" y="315639"/>
                    <a:pt x="177049" y="234181"/>
                    <a:pt x="177049" y="122140"/>
                  </a:cubicBezTo>
                  <a:cubicBezTo>
                    <a:pt x="177049" y="54723"/>
                    <a:pt x="233679" y="0"/>
                    <a:pt x="30350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23" name="išḻîḍ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6D86FDA3-108E-489A-92BB-61240AB45C33}"/>
                </a:ext>
              </a:extLst>
            </p:cNvPr>
            <p:cNvSpPr txBox="1"/>
            <p:nvPr/>
          </p:nvSpPr>
          <p:spPr>
            <a:xfrm>
              <a:off x="5397270" y="3766677"/>
              <a:ext cx="1188094" cy="564264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ctr"/>
              <a:r>
                <a:rPr lang="zh-CN" altLang="en-US" sz="1400" b="1" dirty="0"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4" name="ï$1îḍé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7150ED60-A0BA-4F2C-AFB9-E566C1D63EA5}"/>
                </a:ext>
              </a:extLst>
            </p:cNvPr>
            <p:cNvSpPr/>
            <p:nvPr/>
          </p:nvSpPr>
          <p:spPr>
            <a:xfrm>
              <a:off x="4586479" y="1869166"/>
              <a:ext cx="583764" cy="58376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25" name="îŝḻíd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D9CFA01E-34AD-441C-90B5-9B617BAE84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1123" y="2049202"/>
              <a:ext cx="214474" cy="214474"/>
            </a:xfrm>
            <a:custGeom>
              <a:avLst/>
              <a:gdLst>
                <a:gd name="connsiteX0" fmla="*/ 221853 w 338138"/>
                <a:gd name="connsiteY0" fmla="*/ 169862 h 338138"/>
                <a:gd name="connsiteX1" fmla="*/ 243284 w 338138"/>
                <a:gd name="connsiteY1" fmla="*/ 169862 h 338138"/>
                <a:gd name="connsiteX2" fmla="*/ 254000 w 338138"/>
                <a:gd name="connsiteY2" fmla="*/ 180379 h 338138"/>
                <a:gd name="connsiteX3" fmla="*/ 254000 w 338138"/>
                <a:gd name="connsiteY3" fmla="*/ 243483 h 338138"/>
                <a:gd name="connsiteX4" fmla="*/ 243284 w 338138"/>
                <a:gd name="connsiteY4" fmla="*/ 254000 h 338138"/>
                <a:gd name="connsiteX5" fmla="*/ 221853 w 338138"/>
                <a:gd name="connsiteY5" fmla="*/ 254000 h 338138"/>
                <a:gd name="connsiteX6" fmla="*/ 211137 w 338138"/>
                <a:gd name="connsiteY6" fmla="*/ 243483 h 338138"/>
                <a:gd name="connsiteX7" fmla="*/ 211137 w 338138"/>
                <a:gd name="connsiteY7" fmla="*/ 180379 h 338138"/>
                <a:gd name="connsiteX8" fmla="*/ 221853 w 338138"/>
                <a:gd name="connsiteY8" fmla="*/ 169862 h 338138"/>
                <a:gd name="connsiteX9" fmla="*/ 94853 w 338138"/>
                <a:gd name="connsiteY9" fmla="*/ 127000 h 338138"/>
                <a:gd name="connsiteX10" fmla="*/ 116284 w 338138"/>
                <a:gd name="connsiteY10" fmla="*/ 127000 h 338138"/>
                <a:gd name="connsiteX11" fmla="*/ 127000 w 338138"/>
                <a:gd name="connsiteY11" fmla="*/ 137583 h 338138"/>
                <a:gd name="connsiteX12" fmla="*/ 127000 w 338138"/>
                <a:gd name="connsiteY12" fmla="*/ 243417 h 338138"/>
                <a:gd name="connsiteX13" fmla="*/ 116284 w 338138"/>
                <a:gd name="connsiteY13" fmla="*/ 254000 h 338138"/>
                <a:gd name="connsiteX14" fmla="*/ 94853 w 338138"/>
                <a:gd name="connsiteY14" fmla="*/ 254000 h 338138"/>
                <a:gd name="connsiteX15" fmla="*/ 84137 w 338138"/>
                <a:gd name="connsiteY15" fmla="*/ 243417 h 338138"/>
                <a:gd name="connsiteX16" fmla="*/ 84137 w 338138"/>
                <a:gd name="connsiteY16" fmla="*/ 137583 h 338138"/>
                <a:gd name="connsiteX17" fmla="*/ 94853 w 338138"/>
                <a:gd name="connsiteY17" fmla="*/ 127000 h 338138"/>
                <a:gd name="connsiteX18" fmla="*/ 285353 w 338138"/>
                <a:gd name="connsiteY18" fmla="*/ 85725 h 338138"/>
                <a:gd name="connsiteX19" fmla="*/ 306784 w 338138"/>
                <a:gd name="connsiteY19" fmla="*/ 85725 h 338138"/>
                <a:gd name="connsiteX20" fmla="*/ 317500 w 338138"/>
                <a:gd name="connsiteY20" fmla="*/ 96242 h 338138"/>
                <a:gd name="connsiteX21" fmla="*/ 317500 w 338138"/>
                <a:gd name="connsiteY21" fmla="*/ 243483 h 338138"/>
                <a:gd name="connsiteX22" fmla="*/ 306784 w 338138"/>
                <a:gd name="connsiteY22" fmla="*/ 254000 h 338138"/>
                <a:gd name="connsiteX23" fmla="*/ 285353 w 338138"/>
                <a:gd name="connsiteY23" fmla="*/ 254000 h 338138"/>
                <a:gd name="connsiteX24" fmla="*/ 274637 w 338138"/>
                <a:gd name="connsiteY24" fmla="*/ 243483 h 338138"/>
                <a:gd name="connsiteX25" fmla="*/ 274637 w 338138"/>
                <a:gd name="connsiteY25" fmla="*/ 96242 h 338138"/>
                <a:gd name="connsiteX26" fmla="*/ 285353 w 338138"/>
                <a:gd name="connsiteY26" fmla="*/ 85725 h 338138"/>
                <a:gd name="connsiteX27" fmla="*/ 158353 w 338138"/>
                <a:gd name="connsiteY27" fmla="*/ 42862 h 338138"/>
                <a:gd name="connsiteX28" fmla="*/ 179784 w 338138"/>
                <a:gd name="connsiteY28" fmla="*/ 42862 h 338138"/>
                <a:gd name="connsiteX29" fmla="*/ 190500 w 338138"/>
                <a:gd name="connsiteY29" fmla="*/ 53419 h 338138"/>
                <a:gd name="connsiteX30" fmla="*/ 190500 w 338138"/>
                <a:gd name="connsiteY30" fmla="*/ 243443 h 338138"/>
                <a:gd name="connsiteX31" fmla="*/ 179784 w 338138"/>
                <a:gd name="connsiteY31" fmla="*/ 254000 h 338138"/>
                <a:gd name="connsiteX32" fmla="*/ 158353 w 338138"/>
                <a:gd name="connsiteY32" fmla="*/ 254000 h 338138"/>
                <a:gd name="connsiteX33" fmla="*/ 147637 w 338138"/>
                <a:gd name="connsiteY33" fmla="*/ 243443 h 338138"/>
                <a:gd name="connsiteX34" fmla="*/ 147637 w 338138"/>
                <a:gd name="connsiteY34" fmla="*/ 53419 h 338138"/>
                <a:gd name="connsiteX35" fmla="*/ 158353 w 338138"/>
                <a:gd name="connsiteY35" fmla="*/ 42862 h 338138"/>
                <a:gd name="connsiteX36" fmla="*/ 0 w 338138"/>
                <a:gd name="connsiteY36" fmla="*/ 0 h 338138"/>
                <a:gd name="connsiteX37" fmla="*/ 42267 w 338138"/>
                <a:gd name="connsiteY37" fmla="*/ 0 h 338138"/>
                <a:gd name="connsiteX38" fmla="*/ 42267 w 338138"/>
                <a:gd name="connsiteY38" fmla="*/ 295871 h 338138"/>
                <a:gd name="connsiteX39" fmla="*/ 338138 w 338138"/>
                <a:gd name="connsiteY39" fmla="*/ 295871 h 338138"/>
                <a:gd name="connsiteX40" fmla="*/ 338138 w 338138"/>
                <a:gd name="connsiteY40" fmla="*/ 338138 h 338138"/>
                <a:gd name="connsiteX41" fmla="*/ 21133 w 338138"/>
                <a:gd name="connsiteY41" fmla="*/ 338138 h 338138"/>
                <a:gd name="connsiteX42" fmla="*/ 0 w 338138"/>
                <a:gd name="connsiteY42" fmla="*/ 317005 h 338138"/>
                <a:gd name="connsiteX43" fmla="*/ 0 w 338138"/>
                <a:gd name="connsiteY43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38138" h="338138">
                  <a:moveTo>
                    <a:pt x="221853" y="169862"/>
                  </a:moveTo>
                  <a:cubicBezTo>
                    <a:pt x="221853" y="169862"/>
                    <a:pt x="221853" y="169862"/>
                    <a:pt x="243284" y="169862"/>
                  </a:cubicBezTo>
                  <a:cubicBezTo>
                    <a:pt x="248642" y="169862"/>
                    <a:pt x="254000" y="175121"/>
                    <a:pt x="254000" y="180379"/>
                  </a:cubicBezTo>
                  <a:cubicBezTo>
                    <a:pt x="254000" y="180379"/>
                    <a:pt x="254000" y="180379"/>
                    <a:pt x="254000" y="243483"/>
                  </a:cubicBezTo>
                  <a:cubicBezTo>
                    <a:pt x="254000" y="248742"/>
                    <a:pt x="248642" y="254000"/>
                    <a:pt x="243284" y="254000"/>
                  </a:cubicBezTo>
                  <a:cubicBezTo>
                    <a:pt x="243284" y="254000"/>
                    <a:pt x="243284" y="254000"/>
                    <a:pt x="221853" y="254000"/>
                  </a:cubicBezTo>
                  <a:cubicBezTo>
                    <a:pt x="216495" y="254000"/>
                    <a:pt x="211137" y="248742"/>
                    <a:pt x="211137" y="243483"/>
                  </a:cubicBezTo>
                  <a:cubicBezTo>
                    <a:pt x="211137" y="243483"/>
                    <a:pt x="211137" y="243483"/>
                    <a:pt x="211137" y="180379"/>
                  </a:cubicBezTo>
                  <a:cubicBezTo>
                    <a:pt x="211137" y="175121"/>
                    <a:pt x="216495" y="169862"/>
                    <a:pt x="221853" y="169862"/>
                  </a:cubicBezTo>
                  <a:close/>
                  <a:moveTo>
                    <a:pt x="94853" y="127000"/>
                  </a:moveTo>
                  <a:cubicBezTo>
                    <a:pt x="94853" y="127000"/>
                    <a:pt x="94853" y="127000"/>
                    <a:pt x="116284" y="127000"/>
                  </a:cubicBezTo>
                  <a:cubicBezTo>
                    <a:pt x="121642" y="127000"/>
                    <a:pt x="127000" y="132292"/>
                    <a:pt x="127000" y="137583"/>
                  </a:cubicBezTo>
                  <a:cubicBezTo>
                    <a:pt x="127000" y="137583"/>
                    <a:pt x="127000" y="137583"/>
                    <a:pt x="127000" y="243417"/>
                  </a:cubicBezTo>
                  <a:cubicBezTo>
                    <a:pt x="127000" y="248708"/>
                    <a:pt x="121642" y="254000"/>
                    <a:pt x="116284" y="254000"/>
                  </a:cubicBezTo>
                  <a:cubicBezTo>
                    <a:pt x="116284" y="254000"/>
                    <a:pt x="116284" y="254000"/>
                    <a:pt x="94853" y="254000"/>
                  </a:cubicBezTo>
                  <a:cubicBezTo>
                    <a:pt x="89495" y="254000"/>
                    <a:pt x="84137" y="248708"/>
                    <a:pt x="84137" y="243417"/>
                  </a:cubicBezTo>
                  <a:cubicBezTo>
                    <a:pt x="84137" y="243417"/>
                    <a:pt x="84137" y="243417"/>
                    <a:pt x="84137" y="137583"/>
                  </a:cubicBezTo>
                  <a:cubicBezTo>
                    <a:pt x="84137" y="132292"/>
                    <a:pt x="89495" y="127000"/>
                    <a:pt x="94853" y="127000"/>
                  </a:cubicBezTo>
                  <a:close/>
                  <a:moveTo>
                    <a:pt x="285353" y="85725"/>
                  </a:moveTo>
                  <a:cubicBezTo>
                    <a:pt x="285353" y="85725"/>
                    <a:pt x="285353" y="85725"/>
                    <a:pt x="306784" y="85725"/>
                  </a:cubicBezTo>
                  <a:cubicBezTo>
                    <a:pt x="312142" y="85725"/>
                    <a:pt x="317500" y="90984"/>
                    <a:pt x="317500" y="96242"/>
                  </a:cubicBezTo>
                  <a:cubicBezTo>
                    <a:pt x="317500" y="96242"/>
                    <a:pt x="317500" y="96242"/>
                    <a:pt x="317500" y="243483"/>
                  </a:cubicBezTo>
                  <a:cubicBezTo>
                    <a:pt x="317500" y="248742"/>
                    <a:pt x="312142" y="254000"/>
                    <a:pt x="306784" y="254000"/>
                  </a:cubicBezTo>
                  <a:cubicBezTo>
                    <a:pt x="306784" y="254000"/>
                    <a:pt x="306784" y="254000"/>
                    <a:pt x="285353" y="254000"/>
                  </a:cubicBezTo>
                  <a:cubicBezTo>
                    <a:pt x="279995" y="254000"/>
                    <a:pt x="274637" y="248742"/>
                    <a:pt x="274637" y="243483"/>
                  </a:cubicBezTo>
                  <a:cubicBezTo>
                    <a:pt x="274637" y="243483"/>
                    <a:pt x="274637" y="243483"/>
                    <a:pt x="274637" y="96242"/>
                  </a:cubicBezTo>
                  <a:cubicBezTo>
                    <a:pt x="274637" y="90984"/>
                    <a:pt x="279995" y="85725"/>
                    <a:pt x="285353" y="85725"/>
                  </a:cubicBezTo>
                  <a:close/>
                  <a:moveTo>
                    <a:pt x="158353" y="42862"/>
                  </a:moveTo>
                  <a:cubicBezTo>
                    <a:pt x="158353" y="42862"/>
                    <a:pt x="158353" y="42862"/>
                    <a:pt x="179784" y="42862"/>
                  </a:cubicBezTo>
                  <a:cubicBezTo>
                    <a:pt x="185142" y="42862"/>
                    <a:pt x="190500" y="48140"/>
                    <a:pt x="190500" y="53419"/>
                  </a:cubicBezTo>
                  <a:cubicBezTo>
                    <a:pt x="190500" y="53419"/>
                    <a:pt x="190500" y="53419"/>
                    <a:pt x="190500" y="243443"/>
                  </a:cubicBezTo>
                  <a:cubicBezTo>
                    <a:pt x="190500" y="248722"/>
                    <a:pt x="185142" y="254000"/>
                    <a:pt x="179784" y="254000"/>
                  </a:cubicBezTo>
                  <a:cubicBezTo>
                    <a:pt x="179784" y="254000"/>
                    <a:pt x="179784" y="254000"/>
                    <a:pt x="158353" y="254000"/>
                  </a:cubicBezTo>
                  <a:cubicBezTo>
                    <a:pt x="152995" y="254000"/>
                    <a:pt x="147637" y="248722"/>
                    <a:pt x="147637" y="243443"/>
                  </a:cubicBezTo>
                  <a:cubicBezTo>
                    <a:pt x="147637" y="243443"/>
                    <a:pt x="147637" y="243443"/>
                    <a:pt x="147637" y="53419"/>
                  </a:cubicBezTo>
                  <a:cubicBezTo>
                    <a:pt x="147637" y="48140"/>
                    <a:pt x="152995" y="42862"/>
                    <a:pt x="158353" y="42862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42267" y="0"/>
                  </a:cubicBezTo>
                  <a:cubicBezTo>
                    <a:pt x="42267" y="0"/>
                    <a:pt x="42267" y="0"/>
                    <a:pt x="42267" y="295871"/>
                  </a:cubicBezTo>
                  <a:lnTo>
                    <a:pt x="338138" y="295871"/>
                  </a:lnTo>
                  <a:cubicBezTo>
                    <a:pt x="338138" y="295871"/>
                    <a:pt x="338138" y="295871"/>
                    <a:pt x="338138" y="338138"/>
                  </a:cubicBezTo>
                  <a:cubicBezTo>
                    <a:pt x="338138" y="338138"/>
                    <a:pt x="338138" y="338138"/>
                    <a:pt x="21133" y="338138"/>
                  </a:cubicBezTo>
                  <a:cubicBezTo>
                    <a:pt x="9246" y="338138"/>
                    <a:pt x="0" y="328892"/>
                    <a:pt x="0" y="317005"/>
                  </a:cubicBezTo>
                  <a:cubicBezTo>
                    <a:pt x="0" y="317005"/>
                    <a:pt x="0" y="317005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26" name="íś1îḋ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773A0F93-BFC0-451E-B8BD-3EC29C72EC5D}"/>
                </a:ext>
              </a:extLst>
            </p:cNvPr>
            <p:cNvSpPr/>
            <p:nvPr/>
          </p:nvSpPr>
          <p:spPr>
            <a:xfrm>
              <a:off x="3675692" y="3690910"/>
              <a:ext cx="583764" cy="58376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27" name="îśľíḓ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36689C6F-533B-4C6C-874D-C7F66849D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0336" y="3875912"/>
              <a:ext cx="214474" cy="204542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28" name="ï$ḷíḍè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267A3FD2-5314-476A-96B0-382D5EE13EF8}"/>
                </a:ext>
              </a:extLst>
            </p:cNvPr>
            <p:cNvSpPr/>
            <p:nvPr/>
          </p:nvSpPr>
          <p:spPr>
            <a:xfrm>
              <a:off x="7726801" y="3690910"/>
              <a:ext cx="583764" cy="58376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29" name="íšľî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06BCA25B-C2C3-4604-9CC0-43962BB3E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1445" y="3871095"/>
              <a:ext cx="214474" cy="214175"/>
            </a:xfrm>
            <a:custGeom>
              <a:avLst/>
              <a:gdLst>
                <a:gd name="connsiteX0" fmla="*/ 126452 w 606933"/>
                <a:gd name="connsiteY0" fmla="*/ 239923 h 606087"/>
                <a:gd name="connsiteX1" fmla="*/ 191364 w 606933"/>
                <a:gd name="connsiteY1" fmla="*/ 239923 h 606087"/>
                <a:gd name="connsiteX2" fmla="*/ 289791 w 606933"/>
                <a:gd name="connsiteY2" fmla="*/ 336874 h 606087"/>
                <a:gd name="connsiteX3" fmla="*/ 303467 w 606933"/>
                <a:gd name="connsiteY3" fmla="*/ 345627 h 606087"/>
                <a:gd name="connsiteX4" fmla="*/ 317142 w 606933"/>
                <a:gd name="connsiteY4" fmla="*/ 336874 h 606087"/>
                <a:gd name="connsiteX5" fmla="*/ 415569 w 606933"/>
                <a:gd name="connsiteY5" fmla="*/ 239923 h 606087"/>
                <a:gd name="connsiteX6" fmla="*/ 480481 w 606933"/>
                <a:gd name="connsiteY6" fmla="*/ 239923 h 606087"/>
                <a:gd name="connsiteX7" fmla="*/ 480481 w 606933"/>
                <a:gd name="connsiteY7" fmla="*/ 404009 h 606087"/>
                <a:gd name="connsiteX8" fmla="*/ 316083 w 606933"/>
                <a:gd name="connsiteY8" fmla="*/ 404009 h 606087"/>
                <a:gd name="connsiteX9" fmla="*/ 316083 w 606933"/>
                <a:gd name="connsiteY9" fmla="*/ 441905 h 606087"/>
                <a:gd name="connsiteX10" fmla="*/ 568988 w 606933"/>
                <a:gd name="connsiteY10" fmla="*/ 441905 h 606087"/>
                <a:gd name="connsiteX11" fmla="*/ 568988 w 606933"/>
                <a:gd name="connsiteY11" fmla="*/ 505096 h 606087"/>
                <a:gd name="connsiteX12" fmla="*/ 606933 w 606933"/>
                <a:gd name="connsiteY12" fmla="*/ 505096 h 606087"/>
                <a:gd name="connsiteX13" fmla="*/ 606933 w 606933"/>
                <a:gd name="connsiteY13" fmla="*/ 606087 h 606087"/>
                <a:gd name="connsiteX14" fmla="*/ 505714 w 606933"/>
                <a:gd name="connsiteY14" fmla="*/ 606087 h 606087"/>
                <a:gd name="connsiteX15" fmla="*/ 505714 w 606933"/>
                <a:gd name="connsiteY15" fmla="*/ 505096 h 606087"/>
                <a:gd name="connsiteX16" fmla="*/ 543659 w 606933"/>
                <a:gd name="connsiteY16" fmla="*/ 505096 h 606087"/>
                <a:gd name="connsiteX17" fmla="*/ 543659 w 606933"/>
                <a:gd name="connsiteY17" fmla="*/ 467105 h 606087"/>
                <a:gd name="connsiteX18" fmla="*/ 316083 w 606933"/>
                <a:gd name="connsiteY18" fmla="*/ 467105 h 606087"/>
                <a:gd name="connsiteX19" fmla="*/ 316083 w 606933"/>
                <a:gd name="connsiteY19" fmla="*/ 505096 h 606087"/>
                <a:gd name="connsiteX20" fmla="*/ 354028 w 606933"/>
                <a:gd name="connsiteY20" fmla="*/ 505096 h 606087"/>
                <a:gd name="connsiteX21" fmla="*/ 354028 w 606933"/>
                <a:gd name="connsiteY21" fmla="*/ 606087 h 606087"/>
                <a:gd name="connsiteX22" fmla="*/ 252905 w 606933"/>
                <a:gd name="connsiteY22" fmla="*/ 606087 h 606087"/>
                <a:gd name="connsiteX23" fmla="*/ 252905 w 606933"/>
                <a:gd name="connsiteY23" fmla="*/ 505096 h 606087"/>
                <a:gd name="connsiteX24" fmla="*/ 290850 w 606933"/>
                <a:gd name="connsiteY24" fmla="*/ 505096 h 606087"/>
                <a:gd name="connsiteX25" fmla="*/ 290850 w 606933"/>
                <a:gd name="connsiteY25" fmla="*/ 467105 h 606087"/>
                <a:gd name="connsiteX26" fmla="*/ 63274 w 606933"/>
                <a:gd name="connsiteY26" fmla="*/ 467105 h 606087"/>
                <a:gd name="connsiteX27" fmla="*/ 63274 w 606933"/>
                <a:gd name="connsiteY27" fmla="*/ 505096 h 606087"/>
                <a:gd name="connsiteX28" fmla="*/ 101123 w 606933"/>
                <a:gd name="connsiteY28" fmla="*/ 505096 h 606087"/>
                <a:gd name="connsiteX29" fmla="*/ 101123 w 606933"/>
                <a:gd name="connsiteY29" fmla="*/ 606087 h 606087"/>
                <a:gd name="connsiteX30" fmla="*/ 0 w 606933"/>
                <a:gd name="connsiteY30" fmla="*/ 606087 h 606087"/>
                <a:gd name="connsiteX31" fmla="*/ 0 w 606933"/>
                <a:gd name="connsiteY31" fmla="*/ 505096 h 606087"/>
                <a:gd name="connsiteX32" fmla="*/ 37945 w 606933"/>
                <a:gd name="connsiteY32" fmla="*/ 505096 h 606087"/>
                <a:gd name="connsiteX33" fmla="*/ 37945 w 606933"/>
                <a:gd name="connsiteY33" fmla="*/ 441905 h 606087"/>
                <a:gd name="connsiteX34" fmla="*/ 290850 w 606933"/>
                <a:gd name="connsiteY34" fmla="*/ 441905 h 606087"/>
                <a:gd name="connsiteX35" fmla="*/ 290850 w 606933"/>
                <a:gd name="connsiteY35" fmla="*/ 404009 h 606087"/>
                <a:gd name="connsiteX36" fmla="*/ 126452 w 606933"/>
                <a:gd name="connsiteY36" fmla="*/ 404009 h 606087"/>
                <a:gd name="connsiteX37" fmla="*/ 303502 w 606933"/>
                <a:gd name="connsiteY37" fmla="*/ 71264 h 606087"/>
                <a:gd name="connsiteX38" fmla="*/ 250822 w 606933"/>
                <a:gd name="connsiteY38" fmla="*/ 122140 h 606087"/>
                <a:gd name="connsiteX39" fmla="*/ 303502 w 606933"/>
                <a:gd name="connsiteY39" fmla="*/ 173111 h 606087"/>
                <a:gd name="connsiteX40" fmla="*/ 356183 w 606933"/>
                <a:gd name="connsiteY40" fmla="*/ 122140 h 606087"/>
                <a:gd name="connsiteX41" fmla="*/ 303502 w 606933"/>
                <a:gd name="connsiteY41" fmla="*/ 71264 h 606087"/>
                <a:gd name="connsiteX42" fmla="*/ 303502 w 606933"/>
                <a:gd name="connsiteY42" fmla="*/ 0 h 606087"/>
                <a:gd name="connsiteX43" fmla="*/ 429955 w 606933"/>
                <a:gd name="connsiteY43" fmla="*/ 122140 h 606087"/>
                <a:gd name="connsiteX44" fmla="*/ 303502 w 606933"/>
                <a:gd name="connsiteY44" fmla="*/ 315639 h 606087"/>
                <a:gd name="connsiteX45" fmla="*/ 177049 w 606933"/>
                <a:gd name="connsiteY45" fmla="*/ 122140 h 606087"/>
                <a:gd name="connsiteX46" fmla="*/ 303502 w 606933"/>
                <a:gd name="connsiteY46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6933" h="606087">
                  <a:moveTo>
                    <a:pt x="126452" y="239923"/>
                  </a:moveTo>
                  <a:lnTo>
                    <a:pt x="191364" y="239923"/>
                  </a:lnTo>
                  <a:cubicBezTo>
                    <a:pt x="230851" y="298209"/>
                    <a:pt x="286131" y="334566"/>
                    <a:pt x="289791" y="336874"/>
                  </a:cubicBezTo>
                  <a:lnTo>
                    <a:pt x="303467" y="345627"/>
                  </a:lnTo>
                  <a:lnTo>
                    <a:pt x="317142" y="336874"/>
                  </a:lnTo>
                  <a:cubicBezTo>
                    <a:pt x="320802" y="334566"/>
                    <a:pt x="376083" y="298209"/>
                    <a:pt x="415569" y="239923"/>
                  </a:cubicBezTo>
                  <a:lnTo>
                    <a:pt x="480481" y="239923"/>
                  </a:lnTo>
                  <a:lnTo>
                    <a:pt x="480481" y="404009"/>
                  </a:lnTo>
                  <a:lnTo>
                    <a:pt x="316083" y="404009"/>
                  </a:lnTo>
                  <a:lnTo>
                    <a:pt x="316083" y="441905"/>
                  </a:lnTo>
                  <a:lnTo>
                    <a:pt x="568988" y="441905"/>
                  </a:lnTo>
                  <a:lnTo>
                    <a:pt x="568988" y="505096"/>
                  </a:lnTo>
                  <a:lnTo>
                    <a:pt x="606933" y="505096"/>
                  </a:lnTo>
                  <a:lnTo>
                    <a:pt x="606933" y="606087"/>
                  </a:lnTo>
                  <a:lnTo>
                    <a:pt x="505714" y="606087"/>
                  </a:lnTo>
                  <a:lnTo>
                    <a:pt x="505714" y="505096"/>
                  </a:lnTo>
                  <a:lnTo>
                    <a:pt x="543659" y="505096"/>
                  </a:lnTo>
                  <a:lnTo>
                    <a:pt x="543659" y="467105"/>
                  </a:lnTo>
                  <a:lnTo>
                    <a:pt x="316083" y="467105"/>
                  </a:lnTo>
                  <a:lnTo>
                    <a:pt x="316083" y="505096"/>
                  </a:lnTo>
                  <a:lnTo>
                    <a:pt x="354028" y="505096"/>
                  </a:lnTo>
                  <a:lnTo>
                    <a:pt x="354028" y="606087"/>
                  </a:lnTo>
                  <a:lnTo>
                    <a:pt x="252905" y="606087"/>
                  </a:lnTo>
                  <a:lnTo>
                    <a:pt x="252905" y="505096"/>
                  </a:lnTo>
                  <a:lnTo>
                    <a:pt x="290850" y="505096"/>
                  </a:lnTo>
                  <a:lnTo>
                    <a:pt x="290850" y="467105"/>
                  </a:lnTo>
                  <a:lnTo>
                    <a:pt x="63274" y="467105"/>
                  </a:lnTo>
                  <a:lnTo>
                    <a:pt x="63274" y="505096"/>
                  </a:lnTo>
                  <a:lnTo>
                    <a:pt x="101123" y="505096"/>
                  </a:lnTo>
                  <a:lnTo>
                    <a:pt x="101123" y="606087"/>
                  </a:lnTo>
                  <a:lnTo>
                    <a:pt x="0" y="606087"/>
                  </a:lnTo>
                  <a:lnTo>
                    <a:pt x="0" y="505096"/>
                  </a:lnTo>
                  <a:lnTo>
                    <a:pt x="37945" y="505096"/>
                  </a:lnTo>
                  <a:lnTo>
                    <a:pt x="37945" y="441905"/>
                  </a:lnTo>
                  <a:lnTo>
                    <a:pt x="290850" y="441905"/>
                  </a:lnTo>
                  <a:lnTo>
                    <a:pt x="290850" y="404009"/>
                  </a:lnTo>
                  <a:lnTo>
                    <a:pt x="126452" y="404009"/>
                  </a:lnTo>
                  <a:close/>
                  <a:moveTo>
                    <a:pt x="303502" y="71264"/>
                  </a:moveTo>
                  <a:cubicBezTo>
                    <a:pt x="274417" y="71264"/>
                    <a:pt x="250822" y="94057"/>
                    <a:pt x="250822" y="122140"/>
                  </a:cubicBezTo>
                  <a:cubicBezTo>
                    <a:pt x="250822" y="150318"/>
                    <a:pt x="274417" y="173111"/>
                    <a:pt x="303502" y="173111"/>
                  </a:cubicBezTo>
                  <a:cubicBezTo>
                    <a:pt x="332587" y="173111"/>
                    <a:pt x="356183" y="150318"/>
                    <a:pt x="356183" y="122140"/>
                  </a:cubicBezTo>
                  <a:cubicBezTo>
                    <a:pt x="356183" y="94057"/>
                    <a:pt x="332587" y="71264"/>
                    <a:pt x="303502" y="71264"/>
                  </a:cubicBezTo>
                  <a:close/>
                  <a:moveTo>
                    <a:pt x="303502" y="0"/>
                  </a:moveTo>
                  <a:cubicBezTo>
                    <a:pt x="373326" y="0"/>
                    <a:pt x="429955" y="54723"/>
                    <a:pt x="429955" y="122140"/>
                  </a:cubicBezTo>
                  <a:cubicBezTo>
                    <a:pt x="429955" y="234181"/>
                    <a:pt x="303502" y="315639"/>
                    <a:pt x="303502" y="315639"/>
                  </a:cubicBezTo>
                  <a:cubicBezTo>
                    <a:pt x="303502" y="315639"/>
                    <a:pt x="177049" y="234181"/>
                    <a:pt x="177049" y="122140"/>
                  </a:cubicBezTo>
                  <a:cubicBezTo>
                    <a:pt x="177049" y="54723"/>
                    <a:pt x="233679" y="0"/>
                    <a:pt x="3035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30" name="íṣļi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2EA38659-FDC4-4160-874D-C40BDF142126}"/>
                </a:ext>
              </a:extLst>
            </p:cNvPr>
            <p:cNvSpPr/>
            <p:nvPr/>
          </p:nvSpPr>
          <p:spPr>
            <a:xfrm>
              <a:off x="6787790" y="1869166"/>
              <a:ext cx="583764" cy="583764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31" name="iṡḷiďê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F96ACEB1-BF57-4B1D-9A1F-C262CE7B50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2434" y="2059452"/>
              <a:ext cx="214474" cy="193973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0" tIns="0" rIns="0" bIns="0" anchor="ctr"/>
            <a:lstStyle/>
            <a:p>
              <a:pPr algn="ctr"/>
              <a:endParaRPr/>
            </a:p>
          </p:txBody>
        </p:sp>
        <p:sp>
          <p:nvSpPr>
            <p:cNvPr id="32" name="îṡļïď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74D7140E-4073-48FA-B6A2-82E43DDBD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480" y="5556222"/>
              <a:ext cx="2412416" cy="4879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t" anchorCtr="0">
              <a:normAutofit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dirty="0">
                  <a:ea typeface="微软雅黑" panose="020B0503020204020204" pitchFamily="34" charset="-122"/>
                </a:rPr>
                <a:t>此部分内容作为文字排版占位显示</a:t>
              </a:r>
              <a:br>
                <a:rPr lang="zh-CN" altLang="en-US" sz="1000" dirty="0">
                  <a:ea typeface="微软雅黑" panose="020B0503020204020204" pitchFamily="34" charset="-122"/>
                </a:rPr>
              </a:br>
              <a:r>
                <a:rPr lang="zh-CN" altLang="en-US" sz="1000" dirty="0">
                  <a:ea typeface="微软雅黑" panose="020B0503020204020204" pitchFamily="34" charset="-122"/>
                </a:rPr>
                <a:t> （建议使用主题字体）</a:t>
              </a:r>
            </a:p>
          </p:txBody>
        </p:sp>
        <p:sp>
          <p:nvSpPr>
            <p:cNvPr id="33" name="íśľîḓ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id="{2E4FC342-AB7B-487E-A043-5DAB2EF5C9C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779480" y="5216756"/>
              <a:ext cx="2412416" cy="339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/>
            </a:bodyPr>
            <a:lstStyle/>
            <a:p>
              <a:pPr algn="ctr"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sp>
        <p:nvSpPr>
          <p:cNvPr id="34" name="矩形 33"/>
          <p:cNvSpPr/>
          <p:nvPr/>
        </p:nvSpPr>
        <p:spPr>
          <a:xfrm>
            <a:off x="895770" y="295021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245E52"/>
                </a:solidFill>
                <a:ea typeface="微软雅黑" panose="020B0503020204020204" pitchFamily="34" charset="-122"/>
              </a:rPr>
              <a:t>主要做法经验</a:t>
            </a:r>
            <a:endParaRPr lang="zh-CN" altLang="en-US" sz="3200" b="1" dirty="0">
              <a:solidFill>
                <a:srgbClr val="245E52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8998339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0d27bf9-15a2-4715-9ea6-9f14203b547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0"/>
            <a:ext cx="12193691" cy="6858000"/>
            <a:chOff x="0" y="0"/>
            <a:chExt cx="12193691" cy="6858000"/>
          </a:xfrm>
        </p:grpSpPr>
        <p:sp>
          <p:nvSpPr>
            <p:cNvPr id="4" name="iSḷîḋe"/>
            <p:cNvSpPr/>
            <p:nvPr/>
          </p:nvSpPr>
          <p:spPr>
            <a:xfrm>
              <a:off x="0" y="0"/>
              <a:ext cx="5447928" cy="6858000"/>
            </a:xfrm>
            <a:prstGeom prst="rect">
              <a:avLst/>
            </a:prstGeom>
            <a:blipFill>
              <a:blip r:embed="rId4"/>
              <a:srcRect/>
              <a:stretch>
                <a:fillRect l="-44553" r="-44345"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ïśliḓé"/>
            <p:cNvGrpSpPr/>
            <p:nvPr/>
          </p:nvGrpSpPr>
          <p:grpSpPr>
            <a:xfrm>
              <a:off x="6457567" y="1878422"/>
              <a:ext cx="3501296" cy="1667885"/>
              <a:chOff x="6624246" y="1971434"/>
              <a:chExt cx="3501296" cy="1667885"/>
            </a:xfrm>
          </p:grpSpPr>
          <p:sp>
            <p:nvSpPr>
              <p:cNvPr id="25" name="iṡlîḍè">
                <a:extLst/>
              </p:cNvPr>
              <p:cNvSpPr txBox="1"/>
              <p:nvPr/>
            </p:nvSpPr>
            <p:spPr>
              <a:xfrm>
                <a:off x="6624246" y="2248434"/>
                <a:ext cx="3501296" cy="61215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2800" b="1" dirty="0">
                    <a:ea typeface="微软雅黑" panose="020B0503020204020204" pitchFamily="34" charset="-122"/>
                  </a:rPr>
                  <a:t>主要做法经验</a:t>
                </a:r>
              </a:p>
            </p:txBody>
          </p:sp>
          <p:sp>
            <p:nvSpPr>
              <p:cNvPr id="26" name="ïŝḻîḑe">
                <a:extLst/>
              </p:cNvPr>
              <p:cNvSpPr txBox="1"/>
              <p:nvPr/>
            </p:nvSpPr>
            <p:spPr>
              <a:xfrm>
                <a:off x="6624246" y="1971434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100" dirty="0" smtClean="0">
                    <a:ea typeface="微软雅黑" panose="020B0503020204020204" pitchFamily="34" charset="-122"/>
                  </a:rPr>
                  <a:t>或许大小不同的文字错落的排版</a:t>
                </a:r>
                <a:endParaRPr lang="zh-CN" altLang="en-US" sz="110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işľîḓé">
                <a:extLst/>
              </p:cNvPr>
              <p:cNvSpPr txBox="1"/>
              <p:nvPr/>
            </p:nvSpPr>
            <p:spPr>
              <a:xfrm>
                <a:off x="6624246" y="2808322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dirty="0" smtClean="0">
                    <a:ea typeface="微软雅黑" panose="020B0503020204020204" pitchFamily="34" charset="-122"/>
                  </a:rPr>
                  <a:t>主次分明的布局排版帮助</a:t>
                </a:r>
                <a:r>
                  <a:rPr lang="en-US" altLang="zh-CN" dirty="0" smtClean="0">
                    <a:ea typeface="微软雅黑" panose="020B0503020204020204" pitchFamily="34" charset="-122"/>
                  </a:rPr>
                  <a:t>PPT</a:t>
                </a:r>
                <a:r>
                  <a:rPr lang="zh-CN" altLang="en-US" dirty="0" smtClean="0">
                    <a:ea typeface="微软雅黑" panose="020B0503020204020204" pitchFamily="34" charset="-122"/>
                  </a:rPr>
                  <a:t>更好的传递和表达信息。</a:t>
                </a:r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" name="ïşļiḓe"/>
            <p:cNvSpPr/>
            <p:nvPr/>
          </p:nvSpPr>
          <p:spPr>
            <a:xfrm>
              <a:off x="1691" y="3995778"/>
              <a:ext cx="12192000" cy="1440160"/>
            </a:xfrm>
            <a:prstGeom prst="rect">
              <a:avLst/>
            </a:prstGeom>
            <a:solidFill>
              <a:schemeClr val="tx1">
                <a:alpha val="60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ísļíḍe"/>
            <p:cNvGrpSpPr/>
            <p:nvPr/>
          </p:nvGrpSpPr>
          <p:grpSpPr>
            <a:xfrm>
              <a:off x="829619" y="4261589"/>
              <a:ext cx="2090838" cy="908538"/>
              <a:chOff x="839416" y="2179760"/>
              <a:chExt cx="2090838" cy="908538"/>
            </a:xfrm>
          </p:grpSpPr>
          <p:sp>
            <p:nvSpPr>
              <p:cNvPr id="23" name="íśḷïḍe">
                <a:extLst/>
              </p:cNvPr>
              <p:cNvSpPr>
                <a:spLocks/>
              </p:cNvSpPr>
              <p:nvPr/>
            </p:nvSpPr>
            <p:spPr bwMode="auto">
              <a:xfrm>
                <a:off x="839416" y="2530899"/>
                <a:ext cx="2090838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 （建议使用主题字体）</a:t>
                </a:r>
                <a:endParaRPr lang="zh-CN" altLang="en-US" sz="10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íSľiḑe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839416" y="2179760"/>
                <a:ext cx="2090838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íS1ídè"/>
            <p:cNvGrpSpPr/>
            <p:nvPr/>
          </p:nvGrpSpPr>
          <p:grpSpPr>
            <a:xfrm>
              <a:off x="3643593" y="4261589"/>
              <a:ext cx="2090838" cy="908538"/>
              <a:chOff x="839416" y="2179760"/>
              <a:chExt cx="2090838" cy="908538"/>
            </a:xfrm>
          </p:grpSpPr>
          <p:sp>
            <p:nvSpPr>
              <p:cNvPr id="21" name="íšľidé">
                <a:extLst/>
              </p:cNvPr>
              <p:cNvSpPr>
                <a:spLocks/>
              </p:cNvSpPr>
              <p:nvPr/>
            </p:nvSpPr>
            <p:spPr bwMode="auto">
              <a:xfrm>
                <a:off x="839416" y="2530899"/>
                <a:ext cx="2090838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 （建议使用主题字体）</a:t>
                </a:r>
                <a:endParaRPr lang="zh-CN" altLang="en-US" sz="10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îśḻïḋè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839416" y="2179760"/>
                <a:ext cx="2090838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ï$ḻíďê"/>
            <p:cNvGrpSpPr/>
            <p:nvPr/>
          </p:nvGrpSpPr>
          <p:grpSpPr>
            <a:xfrm>
              <a:off x="6457567" y="4261589"/>
              <a:ext cx="2090838" cy="908538"/>
              <a:chOff x="839416" y="2179760"/>
              <a:chExt cx="2090838" cy="908538"/>
            </a:xfrm>
          </p:grpSpPr>
          <p:sp>
            <p:nvSpPr>
              <p:cNvPr id="19" name="íśliḓe">
                <a:extLst/>
              </p:cNvPr>
              <p:cNvSpPr>
                <a:spLocks/>
              </p:cNvSpPr>
              <p:nvPr/>
            </p:nvSpPr>
            <p:spPr bwMode="auto">
              <a:xfrm>
                <a:off x="839416" y="2530899"/>
                <a:ext cx="2090838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 （建议使用主题字体）</a:t>
                </a:r>
                <a:endParaRPr lang="zh-CN" altLang="en-US" sz="10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íşļíḍe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839416" y="2179760"/>
                <a:ext cx="2090838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íṥľidê"/>
            <p:cNvGrpSpPr/>
            <p:nvPr/>
          </p:nvGrpSpPr>
          <p:grpSpPr>
            <a:xfrm>
              <a:off x="9271543" y="4261589"/>
              <a:ext cx="2090838" cy="908538"/>
              <a:chOff x="839416" y="2179760"/>
              <a:chExt cx="2090838" cy="908538"/>
            </a:xfrm>
          </p:grpSpPr>
          <p:sp>
            <p:nvSpPr>
              <p:cNvPr id="17" name="îşlîḋé">
                <a:extLst/>
              </p:cNvPr>
              <p:cNvSpPr>
                <a:spLocks/>
              </p:cNvSpPr>
              <p:nvPr/>
            </p:nvSpPr>
            <p:spPr bwMode="auto">
              <a:xfrm>
                <a:off x="839416" y="2530899"/>
                <a:ext cx="2090838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此部分内容作为文字排版占位显示</a:t>
                </a:r>
                <a:br>
                  <a:rPr lang="zh-CN" altLang="en-US" sz="10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</a:br>
                <a:r>
                  <a:rPr lang="zh-CN" altLang="en-US" sz="1000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 （建议使用主题字体）</a:t>
                </a:r>
                <a:endParaRPr lang="zh-CN" altLang="en-US" sz="1000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îṧľiḍê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839416" y="2179760"/>
                <a:ext cx="2090838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 smtClean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  <a:endParaRPr lang="zh-CN" altLang="en-US" sz="1800" b="1" dirty="0">
                  <a:solidFill>
                    <a:schemeClr val="bg1"/>
                  </a:solidFill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1" name="直接连接符 10"/>
            <p:cNvCxnSpPr/>
            <p:nvPr/>
          </p:nvCxnSpPr>
          <p:spPr>
            <a:xfrm>
              <a:off x="3282025" y="4149080"/>
              <a:ext cx="0" cy="1021047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095999" y="4149080"/>
              <a:ext cx="0" cy="1021047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8909973" y="4149080"/>
              <a:ext cx="0" cy="1021047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iśļiḓê">
              <a:extLst/>
            </p:cNvPr>
            <p:cNvGrpSpPr/>
            <p:nvPr/>
          </p:nvGrpSpPr>
          <p:grpSpPr>
            <a:xfrm>
              <a:off x="4287889" y="2047492"/>
              <a:ext cx="1512168" cy="720082"/>
              <a:chOff x="4943872" y="3585220"/>
              <a:chExt cx="1512168" cy="720082"/>
            </a:xfrm>
          </p:grpSpPr>
          <p:sp>
            <p:nvSpPr>
              <p:cNvPr id="15" name="išḷïḍè">
                <a:extLst/>
              </p:cNvPr>
              <p:cNvSpPr/>
              <p:nvPr/>
            </p:nvSpPr>
            <p:spPr>
              <a:xfrm>
                <a:off x="4943872" y="3585220"/>
                <a:ext cx="1512168" cy="504056"/>
              </a:xfrm>
              <a:prstGeom prst="rect">
                <a:avLst/>
              </a:pr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marL="0" marR="0" lvl="0" indent="0" algn="ctr" defTabSz="914377" rtl="0" eaLnBrk="1" fontAlgn="auto" latinLnBrk="0" hangingPunct="1"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ea typeface="微软雅黑" panose="020B0503020204020204" pitchFamily="34" charset="-122"/>
                  </a:rPr>
                  <a:t>关键词</a:t>
                </a: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iṥ1íḍe">
                <a:extLst/>
              </p:cNvPr>
              <p:cNvSpPr/>
              <p:nvPr/>
            </p:nvSpPr>
            <p:spPr>
              <a:xfrm rot="5400000">
                <a:off x="6168008" y="4017269"/>
                <a:ext cx="216026" cy="360039"/>
              </a:xfrm>
              <a:prstGeom prst="rtTriangle">
                <a:avLst/>
              </a:prstGeom>
              <a:solidFill>
                <a:schemeClr val="accent1">
                  <a:lumMod val="60000"/>
                  <a:lumOff val="4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4693085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fa1beeb-2c3c-429c-8c7c-19408bb784d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770324" y="1412776"/>
            <a:ext cx="8651351" cy="4318097"/>
            <a:chOff x="1770324" y="1412775"/>
            <a:chExt cx="8651351" cy="4318097"/>
          </a:xfrm>
        </p:grpSpPr>
        <p:grpSp>
          <p:nvGrpSpPr>
            <p:cNvPr id="4" name="îśḷiďè"/>
            <p:cNvGrpSpPr/>
            <p:nvPr/>
          </p:nvGrpSpPr>
          <p:grpSpPr>
            <a:xfrm>
              <a:off x="2476500" y="1412775"/>
              <a:ext cx="7239001" cy="3032363"/>
              <a:chOff x="1260866" y="1641971"/>
              <a:chExt cx="9670268" cy="4050804"/>
            </a:xfrm>
          </p:grpSpPr>
          <p:sp>
            <p:nvSpPr>
              <p:cNvPr id="15" name="î$lídè"/>
              <p:cNvSpPr/>
              <p:nvPr/>
            </p:nvSpPr>
            <p:spPr>
              <a:xfrm>
                <a:off x="1651000" y="4994274"/>
                <a:ext cx="1625600" cy="69850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îṥľïḋé"/>
              <p:cNvSpPr/>
              <p:nvPr/>
            </p:nvSpPr>
            <p:spPr>
              <a:xfrm rot="8100000">
                <a:off x="1260866" y="2431847"/>
                <a:ext cx="2405870" cy="2405870"/>
              </a:xfrm>
              <a:prstGeom prst="teardrop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íṥľîḍè"/>
              <p:cNvSpPr/>
              <p:nvPr/>
            </p:nvSpPr>
            <p:spPr>
              <a:xfrm>
                <a:off x="5283200" y="4994274"/>
                <a:ext cx="1625600" cy="69850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îŝľïďe"/>
              <p:cNvSpPr/>
              <p:nvPr/>
            </p:nvSpPr>
            <p:spPr>
              <a:xfrm>
                <a:off x="8915399" y="4994274"/>
                <a:ext cx="1625600" cy="698501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ïṩḻíḋé"/>
              <p:cNvSpPr/>
              <p:nvPr/>
            </p:nvSpPr>
            <p:spPr>
              <a:xfrm rot="8100000">
                <a:off x="4893065" y="2431847"/>
                <a:ext cx="2405870" cy="2405870"/>
              </a:xfrm>
              <a:prstGeom prst="teardrop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ïŝḻíḍé"/>
              <p:cNvSpPr/>
              <p:nvPr/>
            </p:nvSpPr>
            <p:spPr>
              <a:xfrm rot="8100000">
                <a:off x="8525264" y="2431847"/>
                <a:ext cx="2405870" cy="2405870"/>
              </a:xfrm>
              <a:prstGeom prst="teardrop">
                <a:avLst/>
              </a:prstGeom>
              <a:solidFill>
                <a:schemeClr val="accent3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îṣľîḍè"/>
              <p:cNvSpPr/>
              <p:nvPr/>
            </p:nvSpPr>
            <p:spPr>
              <a:xfrm>
                <a:off x="1484076" y="3790053"/>
                <a:ext cx="2020976" cy="325409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2" name="îŝlïḍè"/>
              <p:cNvSpPr>
                <a:spLocks/>
              </p:cNvSpPr>
              <p:nvPr/>
            </p:nvSpPr>
            <p:spPr bwMode="auto">
              <a:xfrm>
                <a:off x="2289509" y="2774835"/>
                <a:ext cx="348580" cy="627444"/>
              </a:xfrm>
              <a:custGeom>
                <a:avLst/>
                <a:gdLst>
                  <a:gd name="T0" fmla="*/ 159 w 159"/>
                  <a:gd name="T1" fmla="*/ 50 h 286"/>
                  <a:gd name="T2" fmla="*/ 114 w 159"/>
                  <a:gd name="T3" fmla="*/ 50 h 286"/>
                  <a:gd name="T4" fmla="*/ 114 w 159"/>
                  <a:gd name="T5" fmla="*/ 50 h 286"/>
                  <a:gd name="T6" fmla="*/ 111 w 159"/>
                  <a:gd name="T7" fmla="*/ 51 h 286"/>
                  <a:gd name="T8" fmla="*/ 107 w 159"/>
                  <a:gd name="T9" fmla="*/ 54 h 286"/>
                  <a:gd name="T10" fmla="*/ 103 w 159"/>
                  <a:gd name="T11" fmla="*/ 60 h 286"/>
                  <a:gd name="T12" fmla="*/ 102 w 159"/>
                  <a:gd name="T13" fmla="*/ 66 h 286"/>
                  <a:gd name="T14" fmla="*/ 102 w 159"/>
                  <a:gd name="T15" fmla="*/ 99 h 286"/>
                  <a:gd name="T16" fmla="*/ 159 w 159"/>
                  <a:gd name="T17" fmla="*/ 99 h 286"/>
                  <a:gd name="T18" fmla="*/ 159 w 159"/>
                  <a:gd name="T19" fmla="*/ 146 h 286"/>
                  <a:gd name="T20" fmla="*/ 102 w 159"/>
                  <a:gd name="T21" fmla="*/ 146 h 286"/>
                  <a:gd name="T22" fmla="*/ 102 w 159"/>
                  <a:gd name="T23" fmla="*/ 286 h 286"/>
                  <a:gd name="T24" fmla="*/ 50 w 159"/>
                  <a:gd name="T25" fmla="*/ 286 h 286"/>
                  <a:gd name="T26" fmla="*/ 50 w 159"/>
                  <a:gd name="T27" fmla="*/ 146 h 286"/>
                  <a:gd name="T28" fmla="*/ 0 w 159"/>
                  <a:gd name="T29" fmla="*/ 146 h 286"/>
                  <a:gd name="T30" fmla="*/ 0 w 159"/>
                  <a:gd name="T31" fmla="*/ 99 h 286"/>
                  <a:gd name="T32" fmla="*/ 50 w 159"/>
                  <a:gd name="T33" fmla="*/ 99 h 286"/>
                  <a:gd name="T34" fmla="*/ 50 w 159"/>
                  <a:gd name="T35" fmla="*/ 71 h 286"/>
                  <a:gd name="T36" fmla="*/ 50 w 159"/>
                  <a:gd name="T37" fmla="*/ 71 h 286"/>
                  <a:gd name="T38" fmla="*/ 50 w 159"/>
                  <a:gd name="T39" fmla="*/ 64 h 286"/>
                  <a:gd name="T40" fmla="*/ 51 w 159"/>
                  <a:gd name="T41" fmla="*/ 57 h 286"/>
                  <a:gd name="T42" fmla="*/ 52 w 159"/>
                  <a:gd name="T43" fmla="*/ 50 h 286"/>
                  <a:gd name="T44" fmla="*/ 54 w 159"/>
                  <a:gd name="T45" fmla="*/ 43 h 286"/>
                  <a:gd name="T46" fmla="*/ 57 w 159"/>
                  <a:gd name="T47" fmla="*/ 37 h 286"/>
                  <a:gd name="T48" fmla="*/ 60 w 159"/>
                  <a:gd name="T49" fmla="*/ 31 h 286"/>
                  <a:gd name="T50" fmla="*/ 63 w 159"/>
                  <a:gd name="T51" fmla="*/ 26 h 286"/>
                  <a:gd name="T52" fmla="*/ 67 w 159"/>
                  <a:gd name="T53" fmla="*/ 21 h 286"/>
                  <a:gd name="T54" fmla="*/ 72 w 159"/>
                  <a:gd name="T55" fmla="*/ 16 h 286"/>
                  <a:gd name="T56" fmla="*/ 78 w 159"/>
                  <a:gd name="T57" fmla="*/ 12 h 286"/>
                  <a:gd name="T58" fmla="*/ 83 w 159"/>
                  <a:gd name="T59" fmla="*/ 8 h 286"/>
                  <a:gd name="T60" fmla="*/ 88 w 159"/>
                  <a:gd name="T61" fmla="*/ 5 h 286"/>
                  <a:gd name="T62" fmla="*/ 94 w 159"/>
                  <a:gd name="T63" fmla="*/ 3 h 286"/>
                  <a:gd name="T64" fmla="*/ 100 w 159"/>
                  <a:gd name="T65" fmla="*/ 1 h 286"/>
                  <a:gd name="T66" fmla="*/ 108 w 159"/>
                  <a:gd name="T67" fmla="*/ 0 h 286"/>
                  <a:gd name="T68" fmla="*/ 114 w 159"/>
                  <a:gd name="T69" fmla="*/ 0 h 286"/>
                  <a:gd name="T70" fmla="*/ 159 w 159"/>
                  <a:gd name="T71" fmla="*/ 0 h 286"/>
                  <a:gd name="T72" fmla="*/ 159 w 159"/>
                  <a:gd name="T73" fmla="*/ 50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9" h="286">
                    <a:moveTo>
                      <a:pt x="159" y="50"/>
                    </a:moveTo>
                    <a:lnTo>
                      <a:pt x="114" y="50"/>
                    </a:lnTo>
                    <a:lnTo>
                      <a:pt x="114" y="50"/>
                    </a:lnTo>
                    <a:lnTo>
                      <a:pt x="111" y="51"/>
                    </a:lnTo>
                    <a:lnTo>
                      <a:pt x="107" y="54"/>
                    </a:lnTo>
                    <a:lnTo>
                      <a:pt x="103" y="60"/>
                    </a:lnTo>
                    <a:lnTo>
                      <a:pt x="102" y="66"/>
                    </a:lnTo>
                    <a:lnTo>
                      <a:pt x="102" y="99"/>
                    </a:lnTo>
                    <a:lnTo>
                      <a:pt x="159" y="99"/>
                    </a:lnTo>
                    <a:lnTo>
                      <a:pt x="159" y="146"/>
                    </a:lnTo>
                    <a:lnTo>
                      <a:pt x="102" y="146"/>
                    </a:lnTo>
                    <a:lnTo>
                      <a:pt x="102" y="286"/>
                    </a:lnTo>
                    <a:lnTo>
                      <a:pt x="50" y="286"/>
                    </a:lnTo>
                    <a:lnTo>
                      <a:pt x="50" y="146"/>
                    </a:lnTo>
                    <a:lnTo>
                      <a:pt x="0" y="146"/>
                    </a:lnTo>
                    <a:lnTo>
                      <a:pt x="0" y="99"/>
                    </a:lnTo>
                    <a:lnTo>
                      <a:pt x="50" y="99"/>
                    </a:lnTo>
                    <a:lnTo>
                      <a:pt x="50" y="71"/>
                    </a:lnTo>
                    <a:lnTo>
                      <a:pt x="50" y="71"/>
                    </a:lnTo>
                    <a:lnTo>
                      <a:pt x="50" y="64"/>
                    </a:lnTo>
                    <a:lnTo>
                      <a:pt x="51" y="57"/>
                    </a:lnTo>
                    <a:lnTo>
                      <a:pt x="52" y="50"/>
                    </a:lnTo>
                    <a:lnTo>
                      <a:pt x="54" y="43"/>
                    </a:lnTo>
                    <a:lnTo>
                      <a:pt x="57" y="37"/>
                    </a:lnTo>
                    <a:lnTo>
                      <a:pt x="60" y="31"/>
                    </a:lnTo>
                    <a:lnTo>
                      <a:pt x="63" y="26"/>
                    </a:lnTo>
                    <a:lnTo>
                      <a:pt x="67" y="21"/>
                    </a:lnTo>
                    <a:lnTo>
                      <a:pt x="72" y="16"/>
                    </a:lnTo>
                    <a:lnTo>
                      <a:pt x="78" y="12"/>
                    </a:lnTo>
                    <a:lnTo>
                      <a:pt x="83" y="8"/>
                    </a:lnTo>
                    <a:lnTo>
                      <a:pt x="88" y="5"/>
                    </a:lnTo>
                    <a:lnTo>
                      <a:pt x="94" y="3"/>
                    </a:lnTo>
                    <a:lnTo>
                      <a:pt x="100" y="1"/>
                    </a:lnTo>
                    <a:lnTo>
                      <a:pt x="108" y="0"/>
                    </a:lnTo>
                    <a:lnTo>
                      <a:pt x="114" y="0"/>
                    </a:lnTo>
                    <a:lnTo>
                      <a:pt x="159" y="0"/>
                    </a:lnTo>
                    <a:lnTo>
                      <a:pt x="159" y="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ṧḻide"/>
              <p:cNvSpPr/>
              <p:nvPr/>
            </p:nvSpPr>
            <p:spPr>
              <a:xfrm>
                <a:off x="5056600" y="3790053"/>
                <a:ext cx="2020976" cy="325409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4" name="ïšľiḑé"/>
              <p:cNvSpPr/>
              <p:nvPr/>
            </p:nvSpPr>
            <p:spPr>
              <a:xfrm>
                <a:off x="8717710" y="3790053"/>
                <a:ext cx="2020976" cy="325409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5" name="íślïdè"/>
              <p:cNvSpPr>
                <a:spLocks/>
              </p:cNvSpPr>
              <p:nvPr/>
            </p:nvSpPr>
            <p:spPr bwMode="auto">
              <a:xfrm>
                <a:off x="9374221" y="2774835"/>
                <a:ext cx="707954" cy="706642"/>
              </a:xfrm>
              <a:custGeom>
                <a:avLst/>
                <a:gdLst>
                  <a:gd name="T0" fmla="*/ 164 w 204"/>
                  <a:gd name="T1" fmla="*/ 0 h 204"/>
                  <a:gd name="T2" fmla="*/ 39 w 204"/>
                  <a:gd name="T3" fmla="*/ 0 h 204"/>
                  <a:gd name="T4" fmla="*/ 0 w 204"/>
                  <a:gd name="T5" fmla="*/ 39 h 204"/>
                  <a:gd name="T6" fmla="*/ 0 w 204"/>
                  <a:gd name="T7" fmla="*/ 81 h 204"/>
                  <a:gd name="T8" fmla="*/ 0 w 204"/>
                  <a:gd name="T9" fmla="*/ 164 h 204"/>
                  <a:gd name="T10" fmla="*/ 39 w 204"/>
                  <a:gd name="T11" fmla="*/ 204 h 204"/>
                  <a:gd name="T12" fmla="*/ 164 w 204"/>
                  <a:gd name="T13" fmla="*/ 204 h 204"/>
                  <a:gd name="T14" fmla="*/ 204 w 204"/>
                  <a:gd name="T15" fmla="*/ 164 h 204"/>
                  <a:gd name="T16" fmla="*/ 204 w 204"/>
                  <a:gd name="T17" fmla="*/ 81 h 204"/>
                  <a:gd name="T18" fmla="*/ 204 w 204"/>
                  <a:gd name="T19" fmla="*/ 39 h 204"/>
                  <a:gd name="T20" fmla="*/ 164 w 204"/>
                  <a:gd name="T21" fmla="*/ 0 h 204"/>
                  <a:gd name="T22" fmla="*/ 176 w 204"/>
                  <a:gd name="T23" fmla="*/ 23 h 204"/>
                  <a:gd name="T24" fmla="*/ 180 w 204"/>
                  <a:gd name="T25" fmla="*/ 23 h 204"/>
                  <a:gd name="T26" fmla="*/ 180 w 204"/>
                  <a:gd name="T27" fmla="*/ 28 h 204"/>
                  <a:gd name="T28" fmla="*/ 180 w 204"/>
                  <a:gd name="T29" fmla="*/ 58 h 204"/>
                  <a:gd name="T30" fmla="*/ 146 w 204"/>
                  <a:gd name="T31" fmla="*/ 58 h 204"/>
                  <a:gd name="T32" fmla="*/ 146 w 204"/>
                  <a:gd name="T33" fmla="*/ 24 h 204"/>
                  <a:gd name="T34" fmla="*/ 176 w 204"/>
                  <a:gd name="T35" fmla="*/ 23 h 204"/>
                  <a:gd name="T36" fmla="*/ 73 w 204"/>
                  <a:gd name="T37" fmla="*/ 81 h 204"/>
                  <a:gd name="T38" fmla="*/ 102 w 204"/>
                  <a:gd name="T39" fmla="*/ 66 h 204"/>
                  <a:gd name="T40" fmla="*/ 131 w 204"/>
                  <a:gd name="T41" fmla="*/ 81 h 204"/>
                  <a:gd name="T42" fmla="*/ 138 w 204"/>
                  <a:gd name="T43" fmla="*/ 102 h 204"/>
                  <a:gd name="T44" fmla="*/ 102 w 204"/>
                  <a:gd name="T45" fmla="*/ 138 h 204"/>
                  <a:gd name="T46" fmla="*/ 66 w 204"/>
                  <a:gd name="T47" fmla="*/ 102 h 204"/>
                  <a:gd name="T48" fmla="*/ 73 w 204"/>
                  <a:gd name="T49" fmla="*/ 81 h 204"/>
                  <a:gd name="T50" fmla="*/ 184 w 204"/>
                  <a:gd name="T51" fmla="*/ 164 h 204"/>
                  <a:gd name="T52" fmla="*/ 164 w 204"/>
                  <a:gd name="T53" fmla="*/ 184 h 204"/>
                  <a:gd name="T54" fmla="*/ 39 w 204"/>
                  <a:gd name="T55" fmla="*/ 184 h 204"/>
                  <a:gd name="T56" fmla="*/ 20 w 204"/>
                  <a:gd name="T57" fmla="*/ 164 h 204"/>
                  <a:gd name="T58" fmla="*/ 20 w 204"/>
                  <a:gd name="T59" fmla="*/ 81 h 204"/>
                  <a:gd name="T60" fmla="*/ 50 w 204"/>
                  <a:gd name="T61" fmla="*/ 81 h 204"/>
                  <a:gd name="T62" fmla="*/ 46 w 204"/>
                  <a:gd name="T63" fmla="*/ 102 h 204"/>
                  <a:gd name="T64" fmla="*/ 102 w 204"/>
                  <a:gd name="T65" fmla="*/ 158 h 204"/>
                  <a:gd name="T66" fmla="*/ 157 w 204"/>
                  <a:gd name="T67" fmla="*/ 102 h 204"/>
                  <a:gd name="T68" fmla="*/ 153 w 204"/>
                  <a:gd name="T69" fmla="*/ 81 h 204"/>
                  <a:gd name="T70" fmla="*/ 184 w 204"/>
                  <a:gd name="T71" fmla="*/ 81 h 204"/>
                  <a:gd name="T72" fmla="*/ 184 w 204"/>
                  <a:gd name="T73" fmla="*/ 16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204">
                    <a:moveTo>
                      <a:pt x="164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17" y="0"/>
                      <a:pt x="0" y="18"/>
                      <a:pt x="0" y="39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0" y="186"/>
                      <a:pt x="17" y="204"/>
                      <a:pt x="39" y="204"/>
                    </a:cubicBezTo>
                    <a:cubicBezTo>
                      <a:pt x="164" y="204"/>
                      <a:pt x="164" y="204"/>
                      <a:pt x="164" y="204"/>
                    </a:cubicBezTo>
                    <a:cubicBezTo>
                      <a:pt x="186" y="204"/>
                      <a:pt x="204" y="186"/>
                      <a:pt x="204" y="164"/>
                    </a:cubicBezTo>
                    <a:cubicBezTo>
                      <a:pt x="204" y="81"/>
                      <a:pt x="204" y="81"/>
                      <a:pt x="204" y="81"/>
                    </a:cubicBezTo>
                    <a:cubicBezTo>
                      <a:pt x="204" y="39"/>
                      <a:pt x="204" y="39"/>
                      <a:pt x="204" y="39"/>
                    </a:cubicBezTo>
                    <a:cubicBezTo>
                      <a:pt x="204" y="18"/>
                      <a:pt x="186" y="0"/>
                      <a:pt x="164" y="0"/>
                    </a:cubicBezTo>
                    <a:close/>
                    <a:moveTo>
                      <a:pt x="176" y="23"/>
                    </a:moveTo>
                    <a:cubicBezTo>
                      <a:pt x="180" y="23"/>
                      <a:pt x="180" y="23"/>
                      <a:pt x="180" y="23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58"/>
                      <a:pt x="180" y="58"/>
                      <a:pt x="180" y="58"/>
                    </a:cubicBezTo>
                    <a:cubicBezTo>
                      <a:pt x="146" y="58"/>
                      <a:pt x="146" y="58"/>
                      <a:pt x="146" y="58"/>
                    </a:cubicBezTo>
                    <a:cubicBezTo>
                      <a:pt x="146" y="24"/>
                      <a:pt x="146" y="24"/>
                      <a:pt x="146" y="24"/>
                    </a:cubicBezTo>
                    <a:lnTo>
                      <a:pt x="176" y="23"/>
                    </a:lnTo>
                    <a:close/>
                    <a:moveTo>
                      <a:pt x="73" y="81"/>
                    </a:moveTo>
                    <a:cubicBezTo>
                      <a:pt x="79" y="72"/>
                      <a:pt x="90" y="66"/>
                      <a:pt x="102" y="66"/>
                    </a:cubicBezTo>
                    <a:cubicBezTo>
                      <a:pt x="114" y="66"/>
                      <a:pt x="124" y="72"/>
                      <a:pt x="131" y="81"/>
                    </a:cubicBezTo>
                    <a:cubicBezTo>
                      <a:pt x="135" y="87"/>
                      <a:pt x="138" y="94"/>
                      <a:pt x="138" y="102"/>
                    </a:cubicBezTo>
                    <a:cubicBezTo>
                      <a:pt x="138" y="122"/>
                      <a:pt x="121" y="138"/>
                      <a:pt x="102" y="138"/>
                    </a:cubicBezTo>
                    <a:cubicBezTo>
                      <a:pt x="82" y="138"/>
                      <a:pt x="66" y="122"/>
                      <a:pt x="66" y="102"/>
                    </a:cubicBezTo>
                    <a:cubicBezTo>
                      <a:pt x="66" y="94"/>
                      <a:pt x="68" y="87"/>
                      <a:pt x="73" y="81"/>
                    </a:cubicBezTo>
                    <a:close/>
                    <a:moveTo>
                      <a:pt x="184" y="164"/>
                    </a:moveTo>
                    <a:cubicBezTo>
                      <a:pt x="184" y="175"/>
                      <a:pt x="175" y="184"/>
                      <a:pt x="164" y="184"/>
                    </a:cubicBezTo>
                    <a:cubicBezTo>
                      <a:pt x="39" y="184"/>
                      <a:pt x="39" y="184"/>
                      <a:pt x="39" y="184"/>
                    </a:cubicBezTo>
                    <a:cubicBezTo>
                      <a:pt x="28" y="184"/>
                      <a:pt x="20" y="175"/>
                      <a:pt x="20" y="164"/>
                    </a:cubicBezTo>
                    <a:cubicBezTo>
                      <a:pt x="20" y="81"/>
                      <a:pt x="20" y="81"/>
                      <a:pt x="20" y="81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47" y="87"/>
                      <a:pt x="46" y="95"/>
                      <a:pt x="46" y="102"/>
                    </a:cubicBezTo>
                    <a:cubicBezTo>
                      <a:pt x="46" y="133"/>
                      <a:pt x="71" y="158"/>
                      <a:pt x="102" y="158"/>
                    </a:cubicBezTo>
                    <a:cubicBezTo>
                      <a:pt x="132" y="158"/>
                      <a:pt x="157" y="133"/>
                      <a:pt x="157" y="102"/>
                    </a:cubicBezTo>
                    <a:cubicBezTo>
                      <a:pt x="157" y="95"/>
                      <a:pt x="156" y="87"/>
                      <a:pt x="153" y="81"/>
                    </a:cubicBezTo>
                    <a:cubicBezTo>
                      <a:pt x="184" y="81"/>
                      <a:pt x="184" y="81"/>
                      <a:pt x="184" y="81"/>
                    </a:cubicBezTo>
                    <a:lnTo>
                      <a:pt x="184" y="1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ïS1ïdé"/>
              <p:cNvSpPr>
                <a:spLocks/>
              </p:cNvSpPr>
              <p:nvPr/>
            </p:nvSpPr>
            <p:spPr bwMode="auto">
              <a:xfrm>
                <a:off x="5738628" y="2813434"/>
                <a:ext cx="714744" cy="587458"/>
              </a:xfrm>
              <a:custGeom>
                <a:avLst/>
                <a:gdLst>
                  <a:gd name="T0" fmla="*/ 285 w 293"/>
                  <a:gd name="T1" fmla="*/ 32 h 238"/>
                  <a:gd name="T2" fmla="*/ 259 w 293"/>
                  <a:gd name="T3" fmla="*/ 38 h 238"/>
                  <a:gd name="T4" fmla="*/ 275 w 293"/>
                  <a:gd name="T5" fmla="*/ 24 h 238"/>
                  <a:gd name="T6" fmla="*/ 285 w 293"/>
                  <a:gd name="T7" fmla="*/ 4 h 238"/>
                  <a:gd name="T8" fmla="*/ 257 w 293"/>
                  <a:gd name="T9" fmla="*/ 16 h 238"/>
                  <a:gd name="T10" fmla="*/ 237 w 293"/>
                  <a:gd name="T11" fmla="*/ 11 h 238"/>
                  <a:gd name="T12" fmla="*/ 216 w 293"/>
                  <a:gd name="T13" fmla="*/ 1 h 238"/>
                  <a:gd name="T14" fmla="*/ 203 w 293"/>
                  <a:gd name="T15" fmla="*/ 0 h 238"/>
                  <a:gd name="T16" fmla="*/ 179 w 293"/>
                  <a:gd name="T17" fmla="*/ 5 h 238"/>
                  <a:gd name="T18" fmla="*/ 154 w 293"/>
                  <a:gd name="T19" fmla="*/ 27 h 238"/>
                  <a:gd name="T20" fmla="*/ 143 w 293"/>
                  <a:gd name="T21" fmla="*/ 54 h 238"/>
                  <a:gd name="T22" fmla="*/ 143 w 293"/>
                  <a:gd name="T23" fmla="*/ 67 h 238"/>
                  <a:gd name="T24" fmla="*/ 126 w 293"/>
                  <a:gd name="T25" fmla="*/ 72 h 238"/>
                  <a:gd name="T26" fmla="*/ 75 w 293"/>
                  <a:gd name="T27" fmla="*/ 55 h 238"/>
                  <a:gd name="T28" fmla="*/ 33 w 293"/>
                  <a:gd name="T29" fmla="*/ 24 h 238"/>
                  <a:gd name="T30" fmla="*/ 17 w 293"/>
                  <a:gd name="T31" fmla="*/ 17 h 238"/>
                  <a:gd name="T32" fmla="*/ 12 w 293"/>
                  <a:gd name="T33" fmla="*/ 41 h 238"/>
                  <a:gd name="T34" fmla="*/ 14 w 293"/>
                  <a:gd name="T35" fmla="*/ 57 h 238"/>
                  <a:gd name="T36" fmla="*/ 23 w 293"/>
                  <a:gd name="T37" fmla="*/ 76 h 238"/>
                  <a:gd name="T38" fmla="*/ 39 w 293"/>
                  <a:gd name="T39" fmla="*/ 91 h 238"/>
                  <a:gd name="T40" fmla="*/ 25 w 293"/>
                  <a:gd name="T41" fmla="*/ 89 h 238"/>
                  <a:gd name="T42" fmla="*/ 12 w 293"/>
                  <a:gd name="T43" fmla="*/ 84 h 238"/>
                  <a:gd name="T44" fmla="*/ 13 w 293"/>
                  <a:gd name="T45" fmla="*/ 95 h 238"/>
                  <a:gd name="T46" fmla="*/ 25 w 293"/>
                  <a:gd name="T47" fmla="*/ 123 h 238"/>
                  <a:gd name="T48" fmla="*/ 50 w 293"/>
                  <a:gd name="T49" fmla="*/ 140 h 238"/>
                  <a:gd name="T50" fmla="*/ 52 w 293"/>
                  <a:gd name="T51" fmla="*/ 145 h 238"/>
                  <a:gd name="T52" fmla="*/ 33 w 293"/>
                  <a:gd name="T53" fmla="*/ 145 h 238"/>
                  <a:gd name="T54" fmla="*/ 41 w 293"/>
                  <a:gd name="T55" fmla="*/ 161 h 238"/>
                  <a:gd name="T56" fmla="*/ 62 w 293"/>
                  <a:gd name="T57" fmla="*/ 179 h 238"/>
                  <a:gd name="T58" fmla="*/ 89 w 293"/>
                  <a:gd name="T59" fmla="*/ 186 h 238"/>
                  <a:gd name="T60" fmla="*/ 73 w 293"/>
                  <a:gd name="T61" fmla="*/ 197 h 238"/>
                  <a:gd name="T62" fmla="*/ 45 w 293"/>
                  <a:gd name="T63" fmla="*/ 208 h 238"/>
                  <a:gd name="T64" fmla="*/ 14 w 293"/>
                  <a:gd name="T65" fmla="*/ 212 h 238"/>
                  <a:gd name="T66" fmla="*/ 0 w 293"/>
                  <a:gd name="T67" fmla="*/ 211 h 238"/>
                  <a:gd name="T68" fmla="*/ 32 w 293"/>
                  <a:gd name="T69" fmla="*/ 227 h 238"/>
                  <a:gd name="T70" fmla="*/ 68 w 293"/>
                  <a:gd name="T71" fmla="*/ 237 h 238"/>
                  <a:gd name="T72" fmla="*/ 93 w 293"/>
                  <a:gd name="T73" fmla="*/ 238 h 238"/>
                  <a:gd name="T74" fmla="*/ 149 w 293"/>
                  <a:gd name="T75" fmla="*/ 229 h 238"/>
                  <a:gd name="T76" fmla="*/ 195 w 293"/>
                  <a:gd name="T77" fmla="*/ 205 h 238"/>
                  <a:gd name="T78" fmla="*/ 229 w 293"/>
                  <a:gd name="T79" fmla="*/ 169 h 238"/>
                  <a:gd name="T80" fmla="*/ 252 w 293"/>
                  <a:gd name="T81" fmla="*/ 127 h 238"/>
                  <a:gd name="T82" fmla="*/ 262 w 293"/>
                  <a:gd name="T83" fmla="*/ 82 h 238"/>
                  <a:gd name="T84" fmla="*/ 263 w 293"/>
                  <a:gd name="T85" fmla="*/ 59 h 238"/>
                  <a:gd name="T86" fmla="*/ 280 w 293"/>
                  <a:gd name="T87" fmla="*/ 45 h 238"/>
                  <a:gd name="T88" fmla="*/ 293 w 293"/>
                  <a:gd name="T89" fmla="*/ 2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93" h="238">
                    <a:moveTo>
                      <a:pt x="293" y="28"/>
                    </a:moveTo>
                    <a:lnTo>
                      <a:pt x="293" y="28"/>
                    </a:lnTo>
                    <a:lnTo>
                      <a:pt x="285" y="32"/>
                    </a:lnTo>
                    <a:lnTo>
                      <a:pt x="277" y="34"/>
                    </a:lnTo>
                    <a:lnTo>
                      <a:pt x="267" y="36"/>
                    </a:lnTo>
                    <a:lnTo>
                      <a:pt x="259" y="38"/>
                    </a:lnTo>
                    <a:lnTo>
                      <a:pt x="259" y="38"/>
                    </a:lnTo>
                    <a:lnTo>
                      <a:pt x="267" y="31"/>
                    </a:lnTo>
                    <a:lnTo>
                      <a:pt x="275" y="24"/>
                    </a:lnTo>
                    <a:lnTo>
                      <a:pt x="281" y="14"/>
                    </a:lnTo>
                    <a:lnTo>
                      <a:pt x="285" y="4"/>
                    </a:lnTo>
                    <a:lnTo>
                      <a:pt x="285" y="4"/>
                    </a:lnTo>
                    <a:lnTo>
                      <a:pt x="277" y="9"/>
                    </a:lnTo>
                    <a:lnTo>
                      <a:pt x="266" y="13"/>
                    </a:lnTo>
                    <a:lnTo>
                      <a:pt x="257" y="16"/>
                    </a:lnTo>
                    <a:lnTo>
                      <a:pt x="247" y="18"/>
                    </a:lnTo>
                    <a:lnTo>
                      <a:pt x="247" y="18"/>
                    </a:lnTo>
                    <a:lnTo>
                      <a:pt x="237" y="11"/>
                    </a:lnTo>
                    <a:lnTo>
                      <a:pt x="227" y="5"/>
                    </a:lnTo>
                    <a:lnTo>
                      <a:pt x="222" y="3"/>
                    </a:lnTo>
                    <a:lnTo>
                      <a:pt x="216" y="1"/>
                    </a:lnTo>
                    <a:lnTo>
                      <a:pt x="209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0"/>
                    </a:lnTo>
                    <a:lnTo>
                      <a:pt x="191" y="1"/>
                    </a:lnTo>
                    <a:lnTo>
                      <a:pt x="179" y="5"/>
                    </a:lnTo>
                    <a:lnTo>
                      <a:pt x="169" y="10"/>
                    </a:lnTo>
                    <a:lnTo>
                      <a:pt x="161" y="17"/>
                    </a:lnTo>
                    <a:lnTo>
                      <a:pt x="154" y="27"/>
                    </a:lnTo>
                    <a:lnTo>
                      <a:pt x="147" y="37"/>
                    </a:lnTo>
                    <a:lnTo>
                      <a:pt x="144" y="48"/>
                    </a:lnTo>
                    <a:lnTo>
                      <a:pt x="143" y="54"/>
                    </a:lnTo>
                    <a:lnTo>
                      <a:pt x="143" y="60"/>
                    </a:lnTo>
                    <a:lnTo>
                      <a:pt x="143" y="60"/>
                    </a:lnTo>
                    <a:lnTo>
                      <a:pt x="143" y="67"/>
                    </a:lnTo>
                    <a:lnTo>
                      <a:pt x="144" y="74"/>
                    </a:lnTo>
                    <a:lnTo>
                      <a:pt x="144" y="74"/>
                    </a:lnTo>
                    <a:lnTo>
                      <a:pt x="126" y="72"/>
                    </a:lnTo>
                    <a:lnTo>
                      <a:pt x="108" y="68"/>
                    </a:lnTo>
                    <a:lnTo>
                      <a:pt x="92" y="63"/>
                    </a:lnTo>
                    <a:lnTo>
                      <a:pt x="75" y="55"/>
                    </a:lnTo>
                    <a:lnTo>
                      <a:pt x="59" y="46"/>
                    </a:lnTo>
                    <a:lnTo>
                      <a:pt x="45" y="36"/>
                    </a:lnTo>
                    <a:lnTo>
                      <a:pt x="33" y="24"/>
                    </a:lnTo>
                    <a:lnTo>
                      <a:pt x="20" y="11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5" y="26"/>
                    </a:lnTo>
                    <a:lnTo>
                      <a:pt x="13" y="33"/>
                    </a:lnTo>
                    <a:lnTo>
                      <a:pt x="12" y="41"/>
                    </a:lnTo>
                    <a:lnTo>
                      <a:pt x="12" y="41"/>
                    </a:lnTo>
                    <a:lnTo>
                      <a:pt x="13" y="48"/>
                    </a:lnTo>
                    <a:lnTo>
                      <a:pt x="14" y="57"/>
                    </a:lnTo>
                    <a:lnTo>
                      <a:pt x="17" y="63"/>
                    </a:lnTo>
                    <a:lnTo>
                      <a:pt x="20" y="70"/>
                    </a:lnTo>
                    <a:lnTo>
                      <a:pt x="23" y="76"/>
                    </a:lnTo>
                    <a:lnTo>
                      <a:pt x="28" y="81"/>
                    </a:lnTo>
                    <a:lnTo>
                      <a:pt x="34" y="87"/>
                    </a:lnTo>
                    <a:lnTo>
                      <a:pt x="39" y="91"/>
                    </a:lnTo>
                    <a:lnTo>
                      <a:pt x="39" y="91"/>
                    </a:lnTo>
                    <a:lnTo>
                      <a:pt x="32" y="91"/>
                    </a:lnTo>
                    <a:lnTo>
                      <a:pt x="25" y="89"/>
                    </a:lnTo>
                    <a:lnTo>
                      <a:pt x="18" y="87"/>
                    </a:lnTo>
                    <a:lnTo>
                      <a:pt x="12" y="84"/>
                    </a:lnTo>
                    <a:lnTo>
                      <a:pt x="12" y="84"/>
                    </a:lnTo>
                    <a:lnTo>
                      <a:pt x="12" y="85"/>
                    </a:lnTo>
                    <a:lnTo>
                      <a:pt x="12" y="85"/>
                    </a:lnTo>
                    <a:lnTo>
                      <a:pt x="13" y="95"/>
                    </a:lnTo>
                    <a:lnTo>
                      <a:pt x="16" y="105"/>
                    </a:lnTo>
                    <a:lnTo>
                      <a:pt x="20" y="115"/>
                    </a:lnTo>
                    <a:lnTo>
                      <a:pt x="25" y="123"/>
                    </a:lnTo>
                    <a:lnTo>
                      <a:pt x="33" y="130"/>
                    </a:lnTo>
                    <a:lnTo>
                      <a:pt x="41" y="136"/>
                    </a:lnTo>
                    <a:lnTo>
                      <a:pt x="50" y="140"/>
                    </a:lnTo>
                    <a:lnTo>
                      <a:pt x="60" y="143"/>
                    </a:lnTo>
                    <a:lnTo>
                      <a:pt x="60" y="143"/>
                    </a:lnTo>
                    <a:lnTo>
                      <a:pt x="52" y="145"/>
                    </a:lnTo>
                    <a:lnTo>
                      <a:pt x="44" y="146"/>
                    </a:lnTo>
                    <a:lnTo>
                      <a:pt x="44" y="146"/>
                    </a:lnTo>
                    <a:lnTo>
                      <a:pt x="33" y="145"/>
                    </a:lnTo>
                    <a:lnTo>
                      <a:pt x="33" y="145"/>
                    </a:lnTo>
                    <a:lnTo>
                      <a:pt x="37" y="153"/>
                    </a:lnTo>
                    <a:lnTo>
                      <a:pt x="41" y="161"/>
                    </a:lnTo>
                    <a:lnTo>
                      <a:pt x="47" y="168"/>
                    </a:lnTo>
                    <a:lnTo>
                      <a:pt x="54" y="175"/>
                    </a:lnTo>
                    <a:lnTo>
                      <a:pt x="62" y="179"/>
                    </a:lnTo>
                    <a:lnTo>
                      <a:pt x="71" y="183"/>
                    </a:lnTo>
                    <a:lnTo>
                      <a:pt x="79" y="185"/>
                    </a:lnTo>
                    <a:lnTo>
                      <a:pt x="89" y="186"/>
                    </a:lnTo>
                    <a:lnTo>
                      <a:pt x="89" y="186"/>
                    </a:lnTo>
                    <a:lnTo>
                      <a:pt x="81" y="192"/>
                    </a:lnTo>
                    <a:lnTo>
                      <a:pt x="73" y="197"/>
                    </a:lnTo>
                    <a:lnTo>
                      <a:pt x="64" y="201"/>
                    </a:lnTo>
                    <a:lnTo>
                      <a:pt x="54" y="206"/>
                    </a:lnTo>
                    <a:lnTo>
                      <a:pt x="45" y="208"/>
                    </a:lnTo>
                    <a:lnTo>
                      <a:pt x="35" y="210"/>
                    </a:lnTo>
                    <a:lnTo>
                      <a:pt x="25" y="212"/>
                    </a:lnTo>
                    <a:lnTo>
                      <a:pt x="14" y="212"/>
                    </a:lnTo>
                    <a:lnTo>
                      <a:pt x="14" y="212"/>
                    </a:lnTo>
                    <a:lnTo>
                      <a:pt x="0" y="211"/>
                    </a:lnTo>
                    <a:lnTo>
                      <a:pt x="0" y="211"/>
                    </a:lnTo>
                    <a:lnTo>
                      <a:pt x="10" y="217"/>
                    </a:lnTo>
                    <a:lnTo>
                      <a:pt x="21" y="222"/>
                    </a:lnTo>
                    <a:lnTo>
                      <a:pt x="32" y="227"/>
                    </a:lnTo>
                    <a:lnTo>
                      <a:pt x="44" y="231"/>
                    </a:lnTo>
                    <a:lnTo>
                      <a:pt x="55" y="235"/>
                    </a:lnTo>
                    <a:lnTo>
                      <a:pt x="68" y="237"/>
                    </a:lnTo>
                    <a:lnTo>
                      <a:pt x="80" y="238"/>
                    </a:lnTo>
                    <a:lnTo>
                      <a:pt x="93" y="238"/>
                    </a:lnTo>
                    <a:lnTo>
                      <a:pt x="93" y="238"/>
                    </a:lnTo>
                    <a:lnTo>
                      <a:pt x="112" y="237"/>
                    </a:lnTo>
                    <a:lnTo>
                      <a:pt x="132" y="233"/>
                    </a:lnTo>
                    <a:lnTo>
                      <a:pt x="149" y="229"/>
                    </a:lnTo>
                    <a:lnTo>
                      <a:pt x="166" y="222"/>
                    </a:lnTo>
                    <a:lnTo>
                      <a:pt x="180" y="215"/>
                    </a:lnTo>
                    <a:lnTo>
                      <a:pt x="195" y="205"/>
                    </a:lnTo>
                    <a:lnTo>
                      <a:pt x="207" y="194"/>
                    </a:lnTo>
                    <a:lnTo>
                      <a:pt x="220" y="183"/>
                    </a:lnTo>
                    <a:lnTo>
                      <a:pt x="229" y="169"/>
                    </a:lnTo>
                    <a:lnTo>
                      <a:pt x="238" y="156"/>
                    </a:lnTo>
                    <a:lnTo>
                      <a:pt x="246" y="141"/>
                    </a:lnTo>
                    <a:lnTo>
                      <a:pt x="252" y="127"/>
                    </a:lnTo>
                    <a:lnTo>
                      <a:pt x="257" y="112"/>
                    </a:lnTo>
                    <a:lnTo>
                      <a:pt x="260" y="97"/>
                    </a:lnTo>
                    <a:lnTo>
                      <a:pt x="262" y="82"/>
                    </a:lnTo>
                    <a:lnTo>
                      <a:pt x="263" y="67"/>
                    </a:lnTo>
                    <a:lnTo>
                      <a:pt x="263" y="67"/>
                    </a:lnTo>
                    <a:lnTo>
                      <a:pt x="263" y="59"/>
                    </a:lnTo>
                    <a:lnTo>
                      <a:pt x="263" y="59"/>
                    </a:lnTo>
                    <a:lnTo>
                      <a:pt x="271" y="52"/>
                    </a:lnTo>
                    <a:lnTo>
                      <a:pt x="280" y="45"/>
                    </a:lnTo>
                    <a:lnTo>
                      <a:pt x="287" y="37"/>
                    </a:lnTo>
                    <a:lnTo>
                      <a:pt x="293" y="28"/>
                    </a:lnTo>
                    <a:lnTo>
                      <a:pt x="293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iSliḋe"/>
              <p:cNvSpPr/>
              <p:nvPr/>
            </p:nvSpPr>
            <p:spPr>
              <a:xfrm>
                <a:off x="2151308" y="1641971"/>
                <a:ext cx="589308" cy="863406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altLang="zh-CN" sz="3600" b="1" dirty="0">
                    <a:solidFill>
                      <a:schemeClr val="accent1"/>
                    </a:solidFill>
                    <a:ea typeface="微软雅黑" panose="020B0503020204020204" pitchFamily="34" charset="-122"/>
                  </a:rPr>
                  <a:t>1</a:t>
                </a:r>
              </a:p>
            </p:txBody>
          </p:sp>
          <p:sp>
            <p:nvSpPr>
              <p:cNvPr id="28" name="ïş1íḑè"/>
              <p:cNvSpPr/>
              <p:nvPr/>
            </p:nvSpPr>
            <p:spPr>
              <a:xfrm>
                <a:off x="5801346" y="1641971"/>
                <a:ext cx="589308" cy="863406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altLang="zh-CN" sz="3600" b="1" dirty="0">
                    <a:solidFill>
                      <a:schemeClr val="accent2"/>
                    </a:solidFill>
                    <a:ea typeface="微软雅黑" panose="020B0503020204020204" pitchFamily="34" charset="-122"/>
                  </a:rPr>
                  <a:t>2</a:t>
                </a:r>
              </a:p>
            </p:txBody>
          </p:sp>
          <p:sp>
            <p:nvSpPr>
              <p:cNvPr id="29" name="îṧļïḑé"/>
              <p:cNvSpPr/>
              <p:nvPr/>
            </p:nvSpPr>
            <p:spPr>
              <a:xfrm>
                <a:off x="9433544" y="1641971"/>
                <a:ext cx="589308" cy="863406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en-US" altLang="zh-CN" sz="3600" b="1" dirty="0">
                    <a:solidFill>
                      <a:schemeClr val="accent3"/>
                    </a:solidFill>
                    <a:ea typeface="微软雅黑" panose="020B0503020204020204" pitchFamily="34" charset="-122"/>
                  </a:rPr>
                  <a:t>3</a:t>
                </a:r>
              </a:p>
            </p:txBody>
          </p:sp>
        </p:grpSp>
        <p:grpSp>
          <p:nvGrpSpPr>
            <p:cNvPr id="5" name="ísḻïdè"/>
            <p:cNvGrpSpPr/>
            <p:nvPr/>
          </p:nvGrpSpPr>
          <p:grpSpPr>
            <a:xfrm>
              <a:off x="1770324" y="4873612"/>
              <a:ext cx="8651351" cy="857260"/>
              <a:chOff x="1768931" y="4705020"/>
              <a:chExt cx="8651351" cy="857260"/>
            </a:xfrm>
          </p:grpSpPr>
          <p:grpSp>
            <p:nvGrpSpPr>
              <p:cNvPr id="6" name="îśḻîďé"/>
              <p:cNvGrpSpPr/>
              <p:nvPr/>
            </p:nvGrpSpPr>
            <p:grpSpPr>
              <a:xfrm>
                <a:off x="1768931" y="47050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3" name="íṡḻïḋe"/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>
                      <a:solidFill>
                        <a:schemeClr val="accent1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14" name="iṧḷîdè"/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 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7" name="ïS1iḋè"/>
              <p:cNvGrpSpPr/>
              <p:nvPr/>
            </p:nvGrpSpPr>
            <p:grpSpPr>
              <a:xfrm>
                <a:off x="4988035" y="47050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11" name="íSḷiďe"/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>
                      <a:solidFill>
                        <a:schemeClr val="accent2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12" name="ïšḷiḍé"/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 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</p:grpSp>
          <p:grpSp>
            <p:nvGrpSpPr>
              <p:cNvPr id="8" name="í$ľíďê"/>
              <p:cNvGrpSpPr/>
              <p:nvPr/>
            </p:nvGrpSpPr>
            <p:grpSpPr>
              <a:xfrm>
                <a:off x="8207139" y="4705020"/>
                <a:ext cx="2213143" cy="857260"/>
                <a:chOff x="1732858" y="5001250"/>
                <a:chExt cx="2213143" cy="857260"/>
              </a:xfrm>
            </p:grpSpPr>
            <p:sp>
              <p:nvSpPr>
                <p:cNvPr id="9" name="íšḷïḋè"/>
                <p:cNvSpPr txBox="1">
                  <a:spLocks/>
                </p:cNvSpPr>
                <p:nvPr/>
              </p:nvSpPr>
              <p:spPr bwMode="auto">
                <a:xfrm>
                  <a:off x="1732858" y="5001250"/>
                  <a:ext cx="2213143" cy="283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marL="0" lvl="1" algn="ctr"/>
                  <a:r>
                    <a:rPr lang="zh-CN" altLang="en-US" sz="1400" b="1" dirty="0">
                      <a:solidFill>
                        <a:schemeClr val="accent3"/>
                      </a:solidFill>
                      <a:ea typeface="微软雅黑" panose="020B0503020204020204" pitchFamily="34" charset="-122"/>
                    </a:rPr>
                    <a:t>标题文本预设</a:t>
                  </a:r>
                </a:p>
              </p:txBody>
            </p:sp>
            <p:sp>
              <p:nvSpPr>
                <p:cNvPr id="10" name="ïSļîḍé"/>
                <p:cNvSpPr txBox="1">
                  <a:spLocks/>
                </p:cNvSpPr>
                <p:nvPr/>
              </p:nvSpPr>
              <p:spPr bwMode="auto">
                <a:xfrm>
                  <a:off x="1732858" y="5284280"/>
                  <a:ext cx="2213143" cy="5742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0" tIns="0" rIns="0" bIns="0" anchor="ctr" anchorCtr="1">
                  <a:normAutofit/>
                  <a:scene3d>
                    <a:camera prst="orthographicFront"/>
                    <a:lightRig rig="threePt" dir="t"/>
                  </a:scene3d>
                  <a:sp3d>
                    <a:bevelT w="0" h="0"/>
                  </a:sp3d>
                </a:bodyPr>
                <a:lstStyle/>
                <a:p>
                  <a:pPr algn="ctr">
                    <a:lnSpc>
                      <a:spcPct val="120000"/>
                    </a:lnSpc>
                    <a:defRPr/>
                  </a:pPr>
                  <a:r>
                    <a:rPr lang="zh-CN" altLang="en-US" sz="1000" dirty="0">
                      <a:ea typeface="微软雅黑" panose="020B0503020204020204" pitchFamily="34" charset="-122"/>
                    </a:rPr>
                    <a:t>此部分内容作为文字排版占位显示 </a:t>
                  </a:r>
                  <a:br>
                    <a:rPr lang="zh-CN" altLang="en-US" sz="1000" dirty="0">
                      <a:ea typeface="微软雅黑" panose="020B0503020204020204" pitchFamily="34" charset="-122"/>
                    </a:rPr>
                  </a:br>
                  <a:r>
                    <a:rPr lang="zh-CN" altLang="en-US" sz="1000" dirty="0">
                      <a:ea typeface="微软雅黑" panose="020B0503020204020204" pitchFamily="34" charset="-122"/>
                    </a:rPr>
                    <a:t>（建议使用主题字体）</a:t>
                  </a:r>
                </a:p>
              </p:txBody>
            </p:sp>
          </p:grpSp>
        </p:grpSp>
      </p:grpSp>
      <p:sp>
        <p:nvSpPr>
          <p:cNvPr id="30" name="矩形 29"/>
          <p:cNvSpPr/>
          <p:nvPr/>
        </p:nvSpPr>
        <p:spPr>
          <a:xfrm>
            <a:off x="895770" y="295021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245E52"/>
                </a:solidFill>
                <a:ea typeface="微软雅黑" panose="020B0503020204020204" pitchFamily="34" charset="-122"/>
              </a:rPr>
              <a:t>主要做法经验</a:t>
            </a:r>
            <a:endParaRPr lang="zh-CN" altLang="en-US" sz="3200" b="1" dirty="0">
              <a:solidFill>
                <a:srgbClr val="245E52"/>
              </a:solidFill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337046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0b6e0a9-4525-481c-aaa2-fe9f919050b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248486"/>
            <a:ext cx="12024968" cy="4750449"/>
            <a:chOff x="-35717" y="2107550"/>
            <a:chExt cx="12024968" cy="4750449"/>
          </a:xfrm>
        </p:grpSpPr>
        <p:sp>
          <p:nvSpPr>
            <p:cNvPr id="4" name="ïŝļiḑé"/>
            <p:cNvSpPr/>
            <p:nvPr/>
          </p:nvSpPr>
          <p:spPr>
            <a:xfrm>
              <a:off x="-35717" y="3571487"/>
              <a:ext cx="8203284" cy="2893277"/>
            </a:xfrm>
            <a:prstGeom prst="rect">
              <a:avLst/>
            </a:prstGeom>
            <a:solidFill>
              <a:schemeClr val="tx2">
                <a:lumMod val="50000"/>
                <a:alpha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íṧḻiḓe"/>
            <p:cNvSpPr/>
            <p:nvPr/>
          </p:nvSpPr>
          <p:spPr>
            <a:xfrm>
              <a:off x="7703250" y="3429000"/>
              <a:ext cx="4286001" cy="60715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6" name="ïŝḷídê"/>
            <p:cNvSpPr/>
            <p:nvPr/>
          </p:nvSpPr>
          <p:spPr>
            <a:xfrm>
              <a:off x="7703250" y="4036153"/>
              <a:ext cx="2464451" cy="60715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7" name="íś1ïḓè"/>
            <p:cNvSpPr/>
            <p:nvPr/>
          </p:nvSpPr>
          <p:spPr>
            <a:xfrm>
              <a:off x="7703250" y="4643305"/>
              <a:ext cx="3714534" cy="60715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8" name="îṩ1íḑé"/>
            <p:cNvSpPr/>
            <p:nvPr/>
          </p:nvSpPr>
          <p:spPr>
            <a:xfrm>
              <a:off x="7703250" y="5250458"/>
              <a:ext cx="2750184" cy="607153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9" name="ïSlïdè"/>
            <p:cNvSpPr/>
            <p:nvPr/>
          </p:nvSpPr>
          <p:spPr>
            <a:xfrm>
              <a:off x="11239201" y="3357570"/>
              <a:ext cx="750050" cy="7500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ŝḷíḋe"/>
            <p:cNvSpPr/>
            <p:nvPr/>
          </p:nvSpPr>
          <p:spPr>
            <a:xfrm>
              <a:off x="9489084" y="3964723"/>
              <a:ext cx="750050" cy="7500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ṣlïḍé"/>
            <p:cNvSpPr/>
            <p:nvPr/>
          </p:nvSpPr>
          <p:spPr>
            <a:xfrm>
              <a:off x="10810601" y="4571876"/>
              <a:ext cx="750050" cy="7500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s1îdé"/>
            <p:cNvSpPr/>
            <p:nvPr/>
          </p:nvSpPr>
          <p:spPr>
            <a:xfrm>
              <a:off x="9810534" y="5179028"/>
              <a:ext cx="750050" cy="750012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ïşḻiḍe"/>
            <p:cNvSpPr txBox="1">
              <a:spLocks/>
            </p:cNvSpPr>
            <p:nvPr/>
          </p:nvSpPr>
          <p:spPr>
            <a:xfrm>
              <a:off x="9560518" y="4107583"/>
              <a:ext cx="607183" cy="464293"/>
            </a:xfrm>
            <a:prstGeom prst="rect">
              <a:avLst/>
            </a:prstGeom>
            <a:effectLst/>
          </p:spPr>
          <p:txBody>
            <a:bodyPr wrap="none" anchor="ctr">
              <a:normAutofit fontScale="92500" lnSpcReduction="10000"/>
            </a:bodyPr>
            <a:lstStyle/>
            <a:p>
              <a:pPr algn="ctr"/>
              <a:r>
                <a:rPr lang="en-US" sz="2800">
                  <a:solidFill>
                    <a:schemeClr val="bg1"/>
                  </a:solidFill>
                  <a:latin typeface="Impact" panose="020B0806030902050204" pitchFamily="34" charset="0"/>
                </a:rPr>
                <a:t>2</a:t>
              </a:r>
            </a:p>
          </p:txBody>
        </p:sp>
        <p:sp>
          <p:nvSpPr>
            <p:cNvPr id="14" name="îš1iḋê"/>
            <p:cNvSpPr txBox="1">
              <a:spLocks/>
            </p:cNvSpPr>
            <p:nvPr/>
          </p:nvSpPr>
          <p:spPr>
            <a:xfrm>
              <a:off x="10882035" y="4714735"/>
              <a:ext cx="607183" cy="464293"/>
            </a:xfrm>
            <a:prstGeom prst="rect">
              <a:avLst/>
            </a:prstGeom>
            <a:effectLst/>
          </p:spPr>
          <p:txBody>
            <a:bodyPr wrap="none" anchor="ctr">
              <a:normAutofit fontScale="92500" lnSpcReduction="10000"/>
            </a:bodyPr>
            <a:lstStyle/>
            <a:p>
              <a:pPr algn="ctr"/>
              <a:r>
                <a:rPr lang="en-US" sz="2800">
                  <a:solidFill>
                    <a:schemeClr val="bg1"/>
                  </a:solidFill>
                  <a:latin typeface="Impact" panose="020B0806030902050204" pitchFamily="34" charset="0"/>
                </a:rPr>
                <a:t>3</a:t>
              </a:r>
            </a:p>
          </p:txBody>
        </p:sp>
        <p:sp>
          <p:nvSpPr>
            <p:cNvPr id="15" name="išļíḍè"/>
            <p:cNvSpPr txBox="1">
              <a:spLocks/>
            </p:cNvSpPr>
            <p:nvPr/>
          </p:nvSpPr>
          <p:spPr>
            <a:xfrm>
              <a:off x="9881968" y="5321888"/>
              <a:ext cx="607183" cy="464293"/>
            </a:xfrm>
            <a:prstGeom prst="rect">
              <a:avLst/>
            </a:prstGeom>
            <a:effectLst/>
          </p:spPr>
          <p:txBody>
            <a:bodyPr wrap="none" anchor="ctr">
              <a:normAutofit fontScale="92500" lnSpcReduction="10000"/>
            </a:bodyPr>
            <a:lstStyle/>
            <a:p>
              <a:pPr algn="ctr"/>
              <a:r>
                <a:rPr lang="en-US" sz="2800">
                  <a:solidFill>
                    <a:schemeClr val="bg1"/>
                  </a:solidFill>
                  <a:latin typeface="Impact" panose="020B0806030902050204" pitchFamily="34" charset="0"/>
                </a:rPr>
                <a:t>4</a:t>
              </a:r>
            </a:p>
          </p:txBody>
        </p:sp>
        <p:sp>
          <p:nvSpPr>
            <p:cNvPr id="16" name="is1ïďe"/>
            <p:cNvSpPr txBox="1">
              <a:spLocks/>
            </p:cNvSpPr>
            <p:nvPr/>
          </p:nvSpPr>
          <p:spPr>
            <a:xfrm>
              <a:off x="11310635" y="3500430"/>
              <a:ext cx="607183" cy="464293"/>
            </a:xfrm>
            <a:prstGeom prst="rect">
              <a:avLst/>
            </a:prstGeom>
            <a:effectLst/>
          </p:spPr>
          <p:txBody>
            <a:bodyPr wrap="none" anchor="ctr">
              <a:normAutofit fontScale="92500" lnSpcReduction="10000"/>
            </a:bodyPr>
            <a:lstStyle/>
            <a:p>
              <a:pPr algn="ctr"/>
              <a:r>
                <a:rPr lang="en-US" sz="2800">
                  <a:solidFill>
                    <a:schemeClr val="bg1"/>
                  </a:solidFill>
                  <a:latin typeface="Impact" panose="020B0806030902050204" pitchFamily="34" charset="0"/>
                </a:rPr>
                <a:t>1</a:t>
              </a:r>
            </a:p>
          </p:txBody>
        </p:sp>
        <p:sp>
          <p:nvSpPr>
            <p:cNvPr id="17" name="iš1íḓè"/>
            <p:cNvSpPr/>
            <p:nvPr/>
          </p:nvSpPr>
          <p:spPr>
            <a:xfrm>
              <a:off x="4399458" y="2107550"/>
              <a:ext cx="3393083" cy="4750449"/>
            </a:xfrm>
            <a:prstGeom prst="rect">
              <a:avLst/>
            </a:prstGeom>
            <a:blipFill>
              <a:blip r:embed="rId4"/>
              <a:srcRect/>
              <a:stretch>
                <a:fillRect l="-55624" r="-55205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ṡ1îde"/>
            <p:cNvSpPr/>
            <p:nvPr/>
          </p:nvSpPr>
          <p:spPr>
            <a:xfrm>
              <a:off x="4453879" y="2183741"/>
              <a:ext cx="3284242" cy="4598068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ŝlïḓè"/>
            <p:cNvSpPr/>
            <p:nvPr/>
          </p:nvSpPr>
          <p:spPr>
            <a:xfrm>
              <a:off x="791160" y="4309450"/>
              <a:ext cx="3536864" cy="180718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 defTabSz="323850">
                <a:lnSpc>
                  <a:spcPct val="120000"/>
                </a:lnSpc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此部分内容作为文字排版占位显示（建议使用主题字体）。如需更改请在（设置形状格式）菜单下（文本选项）中调整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928317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321974" y="354418"/>
            <a:ext cx="144000" cy="643944"/>
            <a:chOff x="321974" y="373487"/>
            <a:chExt cx="144000" cy="643944"/>
          </a:xfrm>
        </p:grpSpPr>
        <p:sp>
          <p:nvSpPr>
            <p:cNvPr id="4" name="椭圆 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87709" y="354418"/>
            <a:ext cx="144000" cy="643944"/>
            <a:chOff x="487253" y="371339"/>
            <a:chExt cx="144000" cy="643944"/>
          </a:xfrm>
        </p:grpSpPr>
        <p:sp>
          <p:nvSpPr>
            <p:cNvPr id="8" name="椭圆 7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53444" y="354418"/>
            <a:ext cx="144000" cy="643944"/>
            <a:chOff x="652532" y="369191"/>
            <a:chExt cx="144000" cy="643944"/>
          </a:xfrm>
        </p:grpSpPr>
        <p:sp>
          <p:nvSpPr>
            <p:cNvPr id="12" name="椭圆 11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19179" y="354418"/>
            <a:ext cx="144000" cy="643944"/>
            <a:chOff x="321974" y="373487"/>
            <a:chExt cx="144000" cy="643944"/>
          </a:xfrm>
        </p:grpSpPr>
        <p:sp>
          <p:nvSpPr>
            <p:cNvPr id="24" name="椭圆 2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84914" y="354418"/>
            <a:ext cx="144000" cy="643944"/>
            <a:chOff x="487253" y="371339"/>
            <a:chExt cx="144000" cy="643944"/>
          </a:xfrm>
        </p:grpSpPr>
        <p:sp>
          <p:nvSpPr>
            <p:cNvPr id="29" name="椭圆 2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150649" y="354418"/>
            <a:ext cx="144000" cy="643944"/>
            <a:chOff x="652532" y="369191"/>
            <a:chExt cx="144000" cy="643944"/>
          </a:xfrm>
        </p:grpSpPr>
        <p:sp>
          <p:nvSpPr>
            <p:cNvPr id="34" name="椭圆 3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316384" y="354418"/>
            <a:ext cx="144000" cy="643944"/>
            <a:chOff x="321974" y="373487"/>
            <a:chExt cx="144000" cy="643944"/>
          </a:xfrm>
        </p:grpSpPr>
        <p:sp>
          <p:nvSpPr>
            <p:cNvPr id="39" name="椭圆 3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2" name="椭圆 4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482119" y="354418"/>
            <a:ext cx="144000" cy="643944"/>
            <a:chOff x="487253" y="371339"/>
            <a:chExt cx="144000" cy="643944"/>
          </a:xfrm>
        </p:grpSpPr>
        <p:sp>
          <p:nvSpPr>
            <p:cNvPr id="44" name="椭圆 4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647854" y="354418"/>
            <a:ext cx="144000" cy="643944"/>
            <a:chOff x="652532" y="369191"/>
            <a:chExt cx="144000" cy="643944"/>
          </a:xfrm>
        </p:grpSpPr>
        <p:sp>
          <p:nvSpPr>
            <p:cNvPr id="49" name="椭圆 4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813589" y="354418"/>
            <a:ext cx="144000" cy="643944"/>
            <a:chOff x="321974" y="373487"/>
            <a:chExt cx="144000" cy="643944"/>
          </a:xfrm>
        </p:grpSpPr>
        <p:sp>
          <p:nvSpPr>
            <p:cNvPr id="54" name="椭圆 5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5" name="椭圆 5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979324" y="354418"/>
            <a:ext cx="144000" cy="643944"/>
            <a:chOff x="487253" y="371339"/>
            <a:chExt cx="144000" cy="643944"/>
          </a:xfrm>
        </p:grpSpPr>
        <p:sp>
          <p:nvSpPr>
            <p:cNvPr id="59" name="椭圆 5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2" name="椭圆 6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2145059" y="354418"/>
            <a:ext cx="144000" cy="643944"/>
            <a:chOff x="652532" y="369191"/>
            <a:chExt cx="144000" cy="643944"/>
          </a:xfrm>
        </p:grpSpPr>
        <p:sp>
          <p:nvSpPr>
            <p:cNvPr id="64" name="椭圆 6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310794" y="354418"/>
            <a:ext cx="144000" cy="643944"/>
            <a:chOff x="321974" y="373487"/>
            <a:chExt cx="144000" cy="643944"/>
          </a:xfrm>
        </p:grpSpPr>
        <p:sp>
          <p:nvSpPr>
            <p:cNvPr id="69" name="椭圆 6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476529" y="354418"/>
            <a:ext cx="144000" cy="643944"/>
            <a:chOff x="487253" y="371339"/>
            <a:chExt cx="144000" cy="643944"/>
          </a:xfrm>
        </p:grpSpPr>
        <p:sp>
          <p:nvSpPr>
            <p:cNvPr id="74" name="椭圆 7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6" name="椭圆 7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642264" y="354418"/>
            <a:ext cx="144000" cy="643944"/>
            <a:chOff x="652532" y="369191"/>
            <a:chExt cx="144000" cy="643944"/>
          </a:xfrm>
        </p:grpSpPr>
        <p:sp>
          <p:nvSpPr>
            <p:cNvPr id="79" name="椭圆 7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0" name="椭圆 7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2" name="椭圆 8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807999" y="354418"/>
            <a:ext cx="144000" cy="643944"/>
            <a:chOff x="321974" y="373487"/>
            <a:chExt cx="144000" cy="643944"/>
          </a:xfrm>
        </p:grpSpPr>
        <p:sp>
          <p:nvSpPr>
            <p:cNvPr id="84" name="椭圆 8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5" name="椭圆 8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6" name="椭圆 8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87" name="椭圆 8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2973734" y="354418"/>
            <a:ext cx="144000" cy="643944"/>
            <a:chOff x="487253" y="371339"/>
            <a:chExt cx="144000" cy="643944"/>
          </a:xfrm>
        </p:grpSpPr>
        <p:sp>
          <p:nvSpPr>
            <p:cNvPr id="89" name="椭圆 8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0" name="椭圆 8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1" name="椭圆 9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2" name="椭圆 9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139469" y="354418"/>
            <a:ext cx="144000" cy="643944"/>
            <a:chOff x="652532" y="369191"/>
            <a:chExt cx="144000" cy="643944"/>
          </a:xfrm>
        </p:grpSpPr>
        <p:sp>
          <p:nvSpPr>
            <p:cNvPr id="94" name="椭圆 9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椭圆 9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97" name="椭圆 9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3305204" y="354418"/>
            <a:ext cx="144000" cy="643944"/>
            <a:chOff x="321974" y="373487"/>
            <a:chExt cx="144000" cy="643944"/>
          </a:xfrm>
        </p:grpSpPr>
        <p:sp>
          <p:nvSpPr>
            <p:cNvPr id="99" name="椭圆 9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0" name="椭圆 9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1" name="椭圆 10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2" name="椭圆 10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3470939" y="354418"/>
            <a:ext cx="144000" cy="643944"/>
            <a:chOff x="487253" y="371339"/>
            <a:chExt cx="144000" cy="643944"/>
          </a:xfrm>
        </p:grpSpPr>
        <p:sp>
          <p:nvSpPr>
            <p:cNvPr id="104" name="椭圆 10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5" name="椭圆 10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6" name="椭圆 10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07" name="椭圆 10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3636674" y="354418"/>
            <a:ext cx="144000" cy="643944"/>
            <a:chOff x="652532" y="369191"/>
            <a:chExt cx="144000" cy="643944"/>
          </a:xfrm>
        </p:grpSpPr>
        <p:sp>
          <p:nvSpPr>
            <p:cNvPr id="109" name="椭圆 10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1" name="椭圆 11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2" name="椭圆 11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3802409" y="354418"/>
            <a:ext cx="144000" cy="643944"/>
            <a:chOff x="321974" y="373487"/>
            <a:chExt cx="144000" cy="643944"/>
          </a:xfrm>
        </p:grpSpPr>
        <p:sp>
          <p:nvSpPr>
            <p:cNvPr id="114" name="椭圆 11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5" name="椭圆 11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3968144" y="354418"/>
            <a:ext cx="144000" cy="643944"/>
            <a:chOff x="487253" y="371339"/>
            <a:chExt cx="144000" cy="643944"/>
          </a:xfrm>
        </p:grpSpPr>
        <p:sp>
          <p:nvSpPr>
            <p:cNvPr id="119" name="椭圆 11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2" name="椭圆 12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4133879" y="354418"/>
            <a:ext cx="144000" cy="643944"/>
            <a:chOff x="652532" y="369191"/>
            <a:chExt cx="144000" cy="643944"/>
          </a:xfrm>
        </p:grpSpPr>
        <p:sp>
          <p:nvSpPr>
            <p:cNvPr id="124" name="椭圆 12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6" name="椭圆 12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7" name="椭圆 12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28" name="组合 127"/>
          <p:cNvGrpSpPr/>
          <p:nvPr/>
        </p:nvGrpSpPr>
        <p:grpSpPr>
          <a:xfrm>
            <a:off x="4299614" y="354418"/>
            <a:ext cx="144000" cy="643944"/>
            <a:chOff x="321974" y="373487"/>
            <a:chExt cx="144000" cy="643944"/>
          </a:xfrm>
        </p:grpSpPr>
        <p:sp>
          <p:nvSpPr>
            <p:cNvPr id="129" name="椭圆 12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0" name="椭圆 12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1" name="椭圆 13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2" name="椭圆 13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4465349" y="354418"/>
            <a:ext cx="144000" cy="643944"/>
            <a:chOff x="487253" y="371339"/>
            <a:chExt cx="144000" cy="643944"/>
          </a:xfrm>
        </p:grpSpPr>
        <p:sp>
          <p:nvSpPr>
            <p:cNvPr id="134" name="椭圆 13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5" name="椭圆 13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6" name="椭圆 13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4631084" y="354418"/>
            <a:ext cx="144000" cy="643944"/>
            <a:chOff x="652532" y="369191"/>
            <a:chExt cx="144000" cy="643944"/>
          </a:xfrm>
        </p:grpSpPr>
        <p:sp>
          <p:nvSpPr>
            <p:cNvPr id="139" name="椭圆 13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4796819" y="354418"/>
            <a:ext cx="144000" cy="643944"/>
            <a:chOff x="321974" y="373487"/>
            <a:chExt cx="144000" cy="643944"/>
          </a:xfrm>
        </p:grpSpPr>
        <p:sp>
          <p:nvSpPr>
            <p:cNvPr id="144" name="椭圆 14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5" name="椭圆 14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6" name="椭圆 14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7" name="椭圆 14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4962554" y="354418"/>
            <a:ext cx="144000" cy="643944"/>
            <a:chOff x="487253" y="371339"/>
            <a:chExt cx="144000" cy="643944"/>
          </a:xfrm>
        </p:grpSpPr>
        <p:sp>
          <p:nvSpPr>
            <p:cNvPr id="149" name="椭圆 14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0" name="椭圆 14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1" name="椭圆 15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2" name="椭圆 15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53" name="组合 152"/>
          <p:cNvGrpSpPr/>
          <p:nvPr/>
        </p:nvGrpSpPr>
        <p:grpSpPr>
          <a:xfrm>
            <a:off x="5128289" y="354418"/>
            <a:ext cx="144000" cy="643944"/>
            <a:chOff x="652532" y="369191"/>
            <a:chExt cx="144000" cy="643944"/>
          </a:xfrm>
        </p:grpSpPr>
        <p:sp>
          <p:nvSpPr>
            <p:cNvPr id="154" name="椭圆 15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5" name="椭圆 15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6" name="椭圆 15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7" name="椭圆 15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5294024" y="354418"/>
            <a:ext cx="144000" cy="643944"/>
            <a:chOff x="321974" y="373487"/>
            <a:chExt cx="144000" cy="643944"/>
          </a:xfrm>
        </p:grpSpPr>
        <p:sp>
          <p:nvSpPr>
            <p:cNvPr id="159" name="椭圆 15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0" name="椭圆 15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1" name="椭圆 16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2" name="椭圆 16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5459759" y="354418"/>
            <a:ext cx="144000" cy="643944"/>
            <a:chOff x="487253" y="371339"/>
            <a:chExt cx="144000" cy="643944"/>
          </a:xfrm>
        </p:grpSpPr>
        <p:sp>
          <p:nvSpPr>
            <p:cNvPr id="164" name="椭圆 16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5" name="椭圆 16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6" name="椭圆 16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7" name="椭圆 16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5625494" y="354418"/>
            <a:ext cx="144000" cy="643944"/>
            <a:chOff x="652532" y="369191"/>
            <a:chExt cx="144000" cy="643944"/>
          </a:xfrm>
        </p:grpSpPr>
        <p:sp>
          <p:nvSpPr>
            <p:cNvPr id="169" name="椭圆 16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0" name="椭圆 16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1" name="椭圆 17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2" name="椭圆 17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73" name="组合 172"/>
          <p:cNvGrpSpPr/>
          <p:nvPr/>
        </p:nvGrpSpPr>
        <p:grpSpPr>
          <a:xfrm>
            <a:off x="5791229" y="354418"/>
            <a:ext cx="144000" cy="643944"/>
            <a:chOff x="321974" y="373487"/>
            <a:chExt cx="144000" cy="643944"/>
          </a:xfrm>
        </p:grpSpPr>
        <p:sp>
          <p:nvSpPr>
            <p:cNvPr id="174" name="椭圆 17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5" name="椭圆 17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6" name="椭圆 17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77" name="椭圆 17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78" name="组合 177"/>
          <p:cNvGrpSpPr/>
          <p:nvPr/>
        </p:nvGrpSpPr>
        <p:grpSpPr>
          <a:xfrm>
            <a:off x="5956964" y="354418"/>
            <a:ext cx="144000" cy="643944"/>
            <a:chOff x="487253" y="371339"/>
            <a:chExt cx="144000" cy="643944"/>
          </a:xfrm>
        </p:grpSpPr>
        <p:sp>
          <p:nvSpPr>
            <p:cNvPr id="179" name="椭圆 17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0" name="椭圆 17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1" name="椭圆 18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2" name="椭圆 18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6122699" y="354418"/>
            <a:ext cx="144000" cy="643944"/>
            <a:chOff x="652532" y="369191"/>
            <a:chExt cx="144000" cy="643944"/>
          </a:xfrm>
        </p:grpSpPr>
        <p:sp>
          <p:nvSpPr>
            <p:cNvPr id="184" name="椭圆 18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5" name="椭圆 18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6" name="椭圆 18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87" name="椭圆 18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6288434" y="354418"/>
            <a:ext cx="144000" cy="643944"/>
            <a:chOff x="321974" y="373487"/>
            <a:chExt cx="144000" cy="643944"/>
          </a:xfrm>
        </p:grpSpPr>
        <p:sp>
          <p:nvSpPr>
            <p:cNvPr id="189" name="椭圆 18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0" name="椭圆 18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1" name="椭圆 19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2" name="椭圆 19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6454169" y="354418"/>
            <a:ext cx="144000" cy="643944"/>
            <a:chOff x="487253" y="371339"/>
            <a:chExt cx="144000" cy="643944"/>
          </a:xfrm>
        </p:grpSpPr>
        <p:sp>
          <p:nvSpPr>
            <p:cNvPr id="194" name="椭圆 19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5" name="椭圆 19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6" name="椭圆 19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7" name="椭圆 19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98" name="组合 197"/>
          <p:cNvGrpSpPr/>
          <p:nvPr/>
        </p:nvGrpSpPr>
        <p:grpSpPr>
          <a:xfrm>
            <a:off x="6619904" y="354418"/>
            <a:ext cx="144000" cy="643944"/>
            <a:chOff x="652532" y="369191"/>
            <a:chExt cx="144000" cy="643944"/>
          </a:xfrm>
        </p:grpSpPr>
        <p:sp>
          <p:nvSpPr>
            <p:cNvPr id="199" name="椭圆 19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0" name="椭圆 19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1" name="椭圆 20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2" name="椭圆 20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03" name="组合 202"/>
          <p:cNvGrpSpPr/>
          <p:nvPr/>
        </p:nvGrpSpPr>
        <p:grpSpPr>
          <a:xfrm>
            <a:off x="6785639" y="354418"/>
            <a:ext cx="144000" cy="643944"/>
            <a:chOff x="321974" y="373487"/>
            <a:chExt cx="144000" cy="643944"/>
          </a:xfrm>
        </p:grpSpPr>
        <p:sp>
          <p:nvSpPr>
            <p:cNvPr id="204" name="椭圆 20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5" name="椭圆 20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6" name="椭圆 20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7" name="椭圆 20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08" name="组合 207"/>
          <p:cNvGrpSpPr/>
          <p:nvPr/>
        </p:nvGrpSpPr>
        <p:grpSpPr>
          <a:xfrm>
            <a:off x="6951374" y="354418"/>
            <a:ext cx="144000" cy="643944"/>
            <a:chOff x="487253" y="371339"/>
            <a:chExt cx="144000" cy="643944"/>
          </a:xfrm>
        </p:grpSpPr>
        <p:sp>
          <p:nvSpPr>
            <p:cNvPr id="209" name="椭圆 20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0" name="椭圆 20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1" name="椭圆 21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2" name="椭圆 21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13" name="组合 212"/>
          <p:cNvGrpSpPr/>
          <p:nvPr/>
        </p:nvGrpSpPr>
        <p:grpSpPr>
          <a:xfrm>
            <a:off x="7117109" y="354418"/>
            <a:ext cx="144000" cy="643944"/>
            <a:chOff x="652532" y="369191"/>
            <a:chExt cx="144000" cy="643944"/>
          </a:xfrm>
        </p:grpSpPr>
        <p:sp>
          <p:nvSpPr>
            <p:cNvPr id="214" name="椭圆 21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5" name="椭圆 21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6" name="椭圆 21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7" name="椭圆 21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18" name="组合 217"/>
          <p:cNvGrpSpPr/>
          <p:nvPr/>
        </p:nvGrpSpPr>
        <p:grpSpPr>
          <a:xfrm>
            <a:off x="7282844" y="354418"/>
            <a:ext cx="144000" cy="643944"/>
            <a:chOff x="321974" y="373487"/>
            <a:chExt cx="144000" cy="643944"/>
          </a:xfrm>
        </p:grpSpPr>
        <p:sp>
          <p:nvSpPr>
            <p:cNvPr id="219" name="椭圆 21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0" name="椭圆 21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1" name="椭圆 22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2" name="椭圆 22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>
            <a:off x="7448579" y="354418"/>
            <a:ext cx="144000" cy="643944"/>
            <a:chOff x="487253" y="371339"/>
            <a:chExt cx="144000" cy="643944"/>
          </a:xfrm>
        </p:grpSpPr>
        <p:sp>
          <p:nvSpPr>
            <p:cNvPr id="224" name="椭圆 22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5" name="椭圆 22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6" name="椭圆 22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7" name="椭圆 22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28" name="组合 227"/>
          <p:cNvGrpSpPr/>
          <p:nvPr/>
        </p:nvGrpSpPr>
        <p:grpSpPr>
          <a:xfrm>
            <a:off x="7614314" y="354418"/>
            <a:ext cx="144000" cy="643944"/>
            <a:chOff x="652532" y="369191"/>
            <a:chExt cx="144000" cy="643944"/>
          </a:xfrm>
        </p:grpSpPr>
        <p:sp>
          <p:nvSpPr>
            <p:cNvPr id="229" name="椭圆 22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0" name="椭圆 22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1" name="椭圆 23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2" name="椭圆 23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33" name="组合 232"/>
          <p:cNvGrpSpPr/>
          <p:nvPr/>
        </p:nvGrpSpPr>
        <p:grpSpPr>
          <a:xfrm>
            <a:off x="7780049" y="354418"/>
            <a:ext cx="144000" cy="643944"/>
            <a:chOff x="321974" y="373487"/>
            <a:chExt cx="144000" cy="643944"/>
          </a:xfrm>
        </p:grpSpPr>
        <p:sp>
          <p:nvSpPr>
            <p:cNvPr id="234" name="椭圆 23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5" name="椭圆 23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6" name="椭圆 23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7" name="椭圆 23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38" name="组合 237"/>
          <p:cNvGrpSpPr/>
          <p:nvPr/>
        </p:nvGrpSpPr>
        <p:grpSpPr>
          <a:xfrm>
            <a:off x="7945784" y="354418"/>
            <a:ext cx="144000" cy="643944"/>
            <a:chOff x="487253" y="371339"/>
            <a:chExt cx="144000" cy="643944"/>
          </a:xfrm>
        </p:grpSpPr>
        <p:sp>
          <p:nvSpPr>
            <p:cNvPr id="239" name="椭圆 23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0" name="椭圆 23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1" name="椭圆 24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2" name="椭圆 24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3" name="组合 242"/>
          <p:cNvGrpSpPr/>
          <p:nvPr/>
        </p:nvGrpSpPr>
        <p:grpSpPr>
          <a:xfrm>
            <a:off x="8111519" y="354418"/>
            <a:ext cx="144000" cy="643944"/>
            <a:chOff x="652532" y="369191"/>
            <a:chExt cx="144000" cy="643944"/>
          </a:xfrm>
        </p:grpSpPr>
        <p:sp>
          <p:nvSpPr>
            <p:cNvPr id="244" name="椭圆 24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5" name="椭圆 24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6" name="椭圆 24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47" name="椭圆 24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8" name="组合 247"/>
          <p:cNvGrpSpPr/>
          <p:nvPr/>
        </p:nvGrpSpPr>
        <p:grpSpPr>
          <a:xfrm>
            <a:off x="8277254" y="354418"/>
            <a:ext cx="144000" cy="643944"/>
            <a:chOff x="321974" y="373487"/>
            <a:chExt cx="144000" cy="643944"/>
          </a:xfrm>
        </p:grpSpPr>
        <p:sp>
          <p:nvSpPr>
            <p:cNvPr id="249" name="椭圆 24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0" name="椭圆 24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1" name="椭圆 25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2" name="椭圆 25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53" name="组合 252"/>
          <p:cNvGrpSpPr/>
          <p:nvPr/>
        </p:nvGrpSpPr>
        <p:grpSpPr>
          <a:xfrm>
            <a:off x="8442989" y="354418"/>
            <a:ext cx="144000" cy="643944"/>
            <a:chOff x="487253" y="371339"/>
            <a:chExt cx="144000" cy="643944"/>
          </a:xfrm>
        </p:grpSpPr>
        <p:sp>
          <p:nvSpPr>
            <p:cNvPr id="254" name="椭圆 25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5" name="椭圆 25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6" name="椭圆 25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7" name="椭圆 25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58" name="组合 257"/>
          <p:cNvGrpSpPr/>
          <p:nvPr/>
        </p:nvGrpSpPr>
        <p:grpSpPr>
          <a:xfrm>
            <a:off x="8608724" y="354418"/>
            <a:ext cx="144000" cy="643944"/>
            <a:chOff x="652532" y="369191"/>
            <a:chExt cx="144000" cy="643944"/>
          </a:xfrm>
        </p:grpSpPr>
        <p:sp>
          <p:nvSpPr>
            <p:cNvPr id="259" name="椭圆 25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0" name="椭圆 25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1" name="椭圆 26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2" name="椭圆 26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63" name="组合 262"/>
          <p:cNvGrpSpPr/>
          <p:nvPr/>
        </p:nvGrpSpPr>
        <p:grpSpPr>
          <a:xfrm>
            <a:off x="8774459" y="354418"/>
            <a:ext cx="144000" cy="643944"/>
            <a:chOff x="321974" y="373487"/>
            <a:chExt cx="144000" cy="643944"/>
          </a:xfrm>
        </p:grpSpPr>
        <p:sp>
          <p:nvSpPr>
            <p:cNvPr id="264" name="椭圆 26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5" name="椭圆 26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6" name="椭圆 26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7" name="椭圆 26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68" name="组合 267"/>
          <p:cNvGrpSpPr/>
          <p:nvPr/>
        </p:nvGrpSpPr>
        <p:grpSpPr>
          <a:xfrm>
            <a:off x="8940194" y="354418"/>
            <a:ext cx="144000" cy="643944"/>
            <a:chOff x="487253" y="371339"/>
            <a:chExt cx="144000" cy="643944"/>
          </a:xfrm>
        </p:grpSpPr>
        <p:sp>
          <p:nvSpPr>
            <p:cNvPr id="269" name="椭圆 26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0" name="椭圆 26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1" name="椭圆 27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2" name="椭圆 27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73" name="组合 272"/>
          <p:cNvGrpSpPr/>
          <p:nvPr/>
        </p:nvGrpSpPr>
        <p:grpSpPr>
          <a:xfrm>
            <a:off x="9105929" y="354418"/>
            <a:ext cx="144000" cy="643944"/>
            <a:chOff x="652532" y="369191"/>
            <a:chExt cx="144000" cy="643944"/>
          </a:xfrm>
        </p:grpSpPr>
        <p:sp>
          <p:nvSpPr>
            <p:cNvPr id="274" name="椭圆 27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5" name="椭圆 27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6" name="椭圆 27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7" name="椭圆 27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78" name="组合 277"/>
          <p:cNvGrpSpPr/>
          <p:nvPr/>
        </p:nvGrpSpPr>
        <p:grpSpPr>
          <a:xfrm>
            <a:off x="9271664" y="354418"/>
            <a:ext cx="144000" cy="643944"/>
            <a:chOff x="321974" y="373487"/>
            <a:chExt cx="144000" cy="643944"/>
          </a:xfrm>
        </p:grpSpPr>
        <p:sp>
          <p:nvSpPr>
            <p:cNvPr id="279" name="椭圆 278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0" name="椭圆 279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1" name="椭圆 280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2" name="椭圆 281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3" name="组合 282"/>
          <p:cNvGrpSpPr/>
          <p:nvPr/>
        </p:nvGrpSpPr>
        <p:grpSpPr>
          <a:xfrm>
            <a:off x="9437399" y="354418"/>
            <a:ext cx="144000" cy="643944"/>
            <a:chOff x="487253" y="371339"/>
            <a:chExt cx="144000" cy="643944"/>
          </a:xfrm>
        </p:grpSpPr>
        <p:sp>
          <p:nvSpPr>
            <p:cNvPr id="284" name="椭圆 283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5" name="椭圆 284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6" name="椭圆 285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87" name="椭圆 286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88" name="组合 287"/>
          <p:cNvGrpSpPr/>
          <p:nvPr/>
        </p:nvGrpSpPr>
        <p:grpSpPr>
          <a:xfrm>
            <a:off x="9603134" y="354418"/>
            <a:ext cx="144000" cy="643944"/>
            <a:chOff x="652532" y="369191"/>
            <a:chExt cx="144000" cy="643944"/>
          </a:xfrm>
        </p:grpSpPr>
        <p:sp>
          <p:nvSpPr>
            <p:cNvPr id="289" name="椭圆 288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0" name="椭圆 289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1" name="椭圆 290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2" name="椭圆 291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93" name="组合 292"/>
          <p:cNvGrpSpPr/>
          <p:nvPr/>
        </p:nvGrpSpPr>
        <p:grpSpPr>
          <a:xfrm>
            <a:off x="9768869" y="354418"/>
            <a:ext cx="144000" cy="643944"/>
            <a:chOff x="321974" y="373487"/>
            <a:chExt cx="144000" cy="643944"/>
          </a:xfrm>
        </p:grpSpPr>
        <p:sp>
          <p:nvSpPr>
            <p:cNvPr id="294" name="椭圆 293"/>
            <p:cNvSpPr/>
            <p:nvPr/>
          </p:nvSpPr>
          <p:spPr>
            <a:xfrm>
              <a:off x="321974" y="373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5" name="椭圆 294"/>
            <p:cNvSpPr/>
            <p:nvPr/>
          </p:nvSpPr>
          <p:spPr>
            <a:xfrm>
              <a:off x="321974" y="540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6" name="椭圆 295"/>
            <p:cNvSpPr/>
            <p:nvPr/>
          </p:nvSpPr>
          <p:spPr>
            <a:xfrm>
              <a:off x="321974" y="87343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7" name="椭圆 296"/>
            <p:cNvSpPr/>
            <p:nvPr/>
          </p:nvSpPr>
          <p:spPr>
            <a:xfrm>
              <a:off x="321974" y="7067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98" name="组合 297"/>
          <p:cNvGrpSpPr/>
          <p:nvPr/>
        </p:nvGrpSpPr>
        <p:grpSpPr>
          <a:xfrm>
            <a:off x="9934604" y="354418"/>
            <a:ext cx="144000" cy="643944"/>
            <a:chOff x="487253" y="371339"/>
            <a:chExt cx="144000" cy="643944"/>
          </a:xfrm>
        </p:grpSpPr>
        <p:sp>
          <p:nvSpPr>
            <p:cNvPr id="299" name="椭圆 29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0" name="椭圆 29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1" name="椭圆 30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2" name="椭圆 30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3" name="组合 302"/>
          <p:cNvGrpSpPr/>
          <p:nvPr/>
        </p:nvGrpSpPr>
        <p:grpSpPr>
          <a:xfrm>
            <a:off x="10100339" y="354418"/>
            <a:ext cx="144000" cy="643944"/>
            <a:chOff x="652532" y="369191"/>
            <a:chExt cx="144000" cy="643944"/>
          </a:xfrm>
        </p:grpSpPr>
        <p:sp>
          <p:nvSpPr>
            <p:cNvPr id="304" name="椭圆 30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5" name="椭圆 30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6" name="椭圆 30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07" name="椭圆 30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8" name="组合 307"/>
          <p:cNvGrpSpPr/>
          <p:nvPr/>
        </p:nvGrpSpPr>
        <p:grpSpPr>
          <a:xfrm>
            <a:off x="9934604" y="1046768"/>
            <a:ext cx="144000" cy="643944"/>
            <a:chOff x="487253" y="371339"/>
            <a:chExt cx="144000" cy="643944"/>
          </a:xfrm>
        </p:grpSpPr>
        <p:sp>
          <p:nvSpPr>
            <p:cNvPr id="309" name="椭圆 30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0" name="椭圆 30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1" name="椭圆 31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2" name="椭圆 31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10100339" y="1046768"/>
            <a:ext cx="144000" cy="643944"/>
            <a:chOff x="652532" y="369191"/>
            <a:chExt cx="144000" cy="643944"/>
          </a:xfrm>
        </p:grpSpPr>
        <p:sp>
          <p:nvSpPr>
            <p:cNvPr id="314" name="椭圆 31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5" name="椭圆 31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6" name="椭圆 31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17" name="椭圆 31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18" name="组合 317"/>
          <p:cNvGrpSpPr/>
          <p:nvPr/>
        </p:nvGrpSpPr>
        <p:grpSpPr>
          <a:xfrm>
            <a:off x="9934604" y="1709502"/>
            <a:ext cx="144000" cy="643944"/>
            <a:chOff x="487253" y="371339"/>
            <a:chExt cx="144000" cy="643944"/>
          </a:xfrm>
        </p:grpSpPr>
        <p:sp>
          <p:nvSpPr>
            <p:cNvPr id="319" name="椭圆 31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0" name="椭圆 31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1" name="椭圆 32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2" name="椭圆 32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23" name="组合 322"/>
          <p:cNvGrpSpPr/>
          <p:nvPr/>
        </p:nvGrpSpPr>
        <p:grpSpPr>
          <a:xfrm>
            <a:off x="10100339" y="1709502"/>
            <a:ext cx="144000" cy="643944"/>
            <a:chOff x="652532" y="369191"/>
            <a:chExt cx="144000" cy="643944"/>
          </a:xfrm>
        </p:grpSpPr>
        <p:sp>
          <p:nvSpPr>
            <p:cNvPr id="324" name="椭圆 32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5" name="椭圆 32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6" name="椭圆 32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27" name="椭圆 32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28" name="组合 327"/>
          <p:cNvGrpSpPr/>
          <p:nvPr/>
        </p:nvGrpSpPr>
        <p:grpSpPr>
          <a:xfrm>
            <a:off x="9934604" y="2401852"/>
            <a:ext cx="144000" cy="643944"/>
            <a:chOff x="487253" y="371339"/>
            <a:chExt cx="144000" cy="643944"/>
          </a:xfrm>
        </p:grpSpPr>
        <p:sp>
          <p:nvSpPr>
            <p:cNvPr id="329" name="椭圆 328"/>
            <p:cNvSpPr/>
            <p:nvPr/>
          </p:nvSpPr>
          <p:spPr>
            <a:xfrm>
              <a:off x="487253" y="3713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0" name="椭圆 329"/>
            <p:cNvSpPr/>
            <p:nvPr/>
          </p:nvSpPr>
          <p:spPr>
            <a:xfrm>
              <a:off x="487253" y="5379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1" name="椭圆 330"/>
            <p:cNvSpPr/>
            <p:nvPr/>
          </p:nvSpPr>
          <p:spPr>
            <a:xfrm>
              <a:off x="487253" y="871283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2" name="椭圆 331"/>
            <p:cNvSpPr/>
            <p:nvPr/>
          </p:nvSpPr>
          <p:spPr>
            <a:xfrm>
              <a:off x="487253" y="7046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33" name="组合 332"/>
          <p:cNvGrpSpPr/>
          <p:nvPr/>
        </p:nvGrpSpPr>
        <p:grpSpPr>
          <a:xfrm>
            <a:off x="10100339" y="2401852"/>
            <a:ext cx="144000" cy="643944"/>
            <a:chOff x="652532" y="369191"/>
            <a:chExt cx="144000" cy="643944"/>
          </a:xfrm>
        </p:grpSpPr>
        <p:sp>
          <p:nvSpPr>
            <p:cNvPr id="334" name="椭圆 333"/>
            <p:cNvSpPr/>
            <p:nvPr/>
          </p:nvSpPr>
          <p:spPr>
            <a:xfrm>
              <a:off x="652532" y="369191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5" name="椭圆 334"/>
            <p:cNvSpPr/>
            <p:nvPr/>
          </p:nvSpPr>
          <p:spPr>
            <a:xfrm>
              <a:off x="652532" y="535839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6" name="椭圆 335"/>
            <p:cNvSpPr/>
            <p:nvPr/>
          </p:nvSpPr>
          <p:spPr>
            <a:xfrm>
              <a:off x="652532" y="869135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337" name="椭圆 336"/>
            <p:cNvSpPr/>
            <p:nvPr/>
          </p:nvSpPr>
          <p:spPr>
            <a:xfrm>
              <a:off x="652532" y="702487"/>
              <a:ext cx="144000" cy="144000"/>
            </a:xfrm>
            <a:prstGeom prst="ellipse">
              <a:avLst/>
            </a:prstGeom>
            <a:solidFill>
              <a:srgbClr val="E3EC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-16072" y="1023713"/>
            <a:ext cx="9913781" cy="5866327"/>
          </a:xfrm>
          <a:prstGeom prst="rect">
            <a:avLst/>
          </a:prstGeom>
          <a:solidFill>
            <a:srgbClr val="245E52"/>
          </a:solidFill>
          <a:ln>
            <a:solidFill>
              <a:srgbClr val="245E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341" name="文本框 340"/>
          <p:cNvSpPr txBox="1"/>
          <p:nvPr/>
        </p:nvSpPr>
        <p:spPr>
          <a:xfrm>
            <a:off x="871619" y="2712500"/>
            <a:ext cx="76629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5594478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d11f98b-2353-4b2c-a0bf-8ffcc3a1568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ef04bb3-25b7-4549-a82a-1dd1ac88690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338a72f-140d-4a64-ab3d-2bb34141f39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389e5c0-2c5f-4cda-a29b-d9fc9c27e60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c751c19-608a-44dd-96c5-eac133d8372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ba70bc3-e3cb-4b3a-b406-bff772d62e0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6e40fbb-83e4-46f0-9634-7e902a80220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85b14e6-b5a4-47a2-aac2-a9b4d1a5420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89ca8fd-6a12-4b06-85f0-4679ce74669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822afd3-613f-45cf-acde-a6953c49814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4593af3-5ae8-4929-96a0-d21a3475327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5a7a0e5-aee1-4bcd-96a6-48d7feef878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25a6fb1-7c22-4063-935c-cdbd07f443a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860f53a-5c49-4e2c-bc37-45a7c270446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0d27bf9-15a2-4715-9ea6-9f14203b547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fa1beeb-2c3c-429c-8c7c-19408bb784df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0b6e0a9-4525-481c-aaa2-fe9f919050b5"/>
</p:tagLst>
</file>

<file path=ppt/theme/theme1.xml><?xml version="1.0" encoding="utf-8"?>
<a:theme xmlns:a="http://schemas.openxmlformats.org/drawingml/2006/main" name="Office Theme">
  <a:themeElements>
    <a:clrScheme name="自定义 2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6A69A"/>
      </a:accent1>
      <a:accent2>
        <a:srgbClr val="009688"/>
      </a:accent2>
      <a:accent3>
        <a:srgbClr val="00897B"/>
      </a:accent3>
      <a:accent4>
        <a:srgbClr val="00796B"/>
      </a:accent4>
      <a:accent5>
        <a:srgbClr val="00695C"/>
      </a:accent5>
      <a:accent6>
        <a:srgbClr val="004D40"/>
      </a:accent6>
      <a:hlink>
        <a:srgbClr val="26A69A"/>
      </a:hlink>
      <a:folHlink>
        <a:srgbClr val="BFBFBF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778495"/>
    </a:dk2>
    <a:lt2>
      <a:srgbClr val="F0F0F0"/>
    </a:lt2>
    <a:accent1>
      <a:srgbClr val="26A69A"/>
    </a:accent1>
    <a:accent2>
      <a:srgbClr val="009688"/>
    </a:accent2>
    <a:accent3>
      <a:srgbClr val="00897B"/>
    </a:accent3>
    <a:accent4>
      <a:srgbClr val="00796B"/>
    </a:accent4>
    <a:accent5>
      <a:srgbClr val="00695C"/>
    </a:accent5>
    <a:accent6>
      <a:srgbClr val="004D40"/>
    </a:accent6>
    <a:hlink>
      <a:srgbClr val="26A69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</TotalTime>
  <Words>1595</Words>
  <Application>Microsoft Office PowerPoint</Application>
  <PresentationFormat>宽屏</PresentationFormat>
  <Paragraphs>228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等线 Light</vt:lpstr>
      <vt:lpstr>宋体</vt:lpstr>
      <vt:lpstr>微软雅黑</vt:lpstr>
      <vt:lpstr>Arial</vt:lpstr>
      <vt:lpstr>Calibri</vt:lpstr>
      <vt:lpstr>Calibri Light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user</cp:lastModifiedBy>
  <cp:revision>25</cp:revision>
  <dcterms:created xsi:type="dcterms:W3CDTF">2017-08-18T03:02:00Z</dcterms:created>
  <dcterms:modified xsi:type="dcterms:W3CDTF">2017-12-18T06:03:25Z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