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8.xml" ContentType="application/vnd.openxmlformats-officedocument.themeOverr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12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0.xml" ContentType="application/vnd.openxmlformats-officedocument.themeOverride+xml"/>
  <Override PartName="/ppt/tags/tag25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3.xml" ContentType="application/vnd.openxmlformats-officedocument.themeOverr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24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5.xml" ContentType="application/vnd.openxmlformats-officedocument.presentationml.notesSlide+xml"/>
  <Override PartName="/ppt/theme/themeOverride18.xml" ContentType="application/vnd.openxmlformats-officedocument.themeOverr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6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33"/>
  </p:notesMasterIdLst>
  <p:handoutMasterIdLst>
    <p:handoutMasterId r:id="rId34"/>
  </p:handoutMasterIdLst>
  <p:sldIdLst>
    <p:sldId id="3184" r:id="rId2"/>
    <p:sldId id="3185" r:id="rId3"/>
    <p:sldId id="3177" r:id="rId4"/>
    <p:sldId id="3197" r:id="rId5"/>
    <p:sldId id="3186" r:id="rId6"/>
    <p:sldId id="3190" r:id="rId7"/>
    <p:sldId id="3132" r:id="rId8"/>
    <p:sldId id="3130" r:id="rId9"/>
    <p:sldId id="3191" r:id="rId10"/>
    <p:sldId id="3133" r:id="rId11"/>
    <p:sldId id="3145" r:id="rId12"/>
    <p:sldId id="3178" r:id="rId13"/>
    <p:sldId id="3194" r:id="rId14"/>
    <p:sldId id="3135" r:id="rId15"/>
    <p:sldId id="3187" r:id="rId16"/>
    <p:sldId id="3131" r:id="rId17"/>
    <p:sldId id="3136" r:id="rId18"/>
    <p:sldId id="3123" r:id="rId19"/>
    <p:sldId id="3179" r:id="rId20"/>
    <p:sldId id="3188" r:id="rId21"/>
    <p:sldId id="3144" r:id="rId22"/>
    <p:sldId id="3128" r:id="rId23"/>
    <p:sldId id="3129" r:id="rId24"/>
    <p:sldId id="3137" r:id="rId25"/>
    <p:sldId id="3189" r:id="rId26"/>
    <p:sldId id="3180" r:id="rId27"/>
    <p:sldId id="3143" r:id="rId28"/>
    <p:sldId id="3127" r:id="rId29"/>
    <p:sldId id="3134" r:id="rId30"/>
    <p:sldId id="3192" r:id="rId31"/>
    <p:sldId id="3196" r:id="rId32"/>
  </p:sldIdLst>
  <p:sldSz cx="12858750" cy="7232650"/>
  <p:notesSz cx="6858000" cy="9144000"/>
  <p:custDataLst>
    <p:tags r:id="rId35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228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64F"/>
    <a:srgbClr val="00B050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49" autoAdjust="0"/>
    <p:restoredTop sz="92986" autoAdjust="0"/>
  </p:normalViewPr>
  <p:slideViewPr>
    <p:cSldViewPr>
      <p:cViewPr varScale="1">
        <p:scale>
          <a:sx n="87" d="100"/>
          <a:sy n="87" d="100"/>
        </p:scale>
        <p:origin x="738" y="120"/>
      </p:cViewPr>
      <p:guideLst>
        <p:guide orient="horz" pos="328"/>
        <p:guide pos="4050"/>
        <p:guide pos="557"/>
        <p:guide orient="horz" pos="4228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615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7861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02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052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195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275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5924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9998889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9734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1011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273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271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19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383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85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55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6159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7845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1897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7510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3874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9277997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17651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3812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9205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3450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0903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94618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026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36178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24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7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139"/>
            <a:ext cx="12858752" cy="7227532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342526" cy="4945158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4151250" cy="3236658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411502" y="2205842"/>
            <a:ext cx="6447248" cy="5026809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65598"/>
            <a:ext cx="734063" cy="5695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937301" y="-13396"/>
            <a:ext cx="1518750" cy="1148494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635126" y="3616323"/>
            <a:ext cx="3223625" cy="26576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A_JasonMraz - I'm Yours">
            <a:hlinkClick r:id="" action="ppaction://media"/>
          </p:cNvPr>
          <p:cNvPicPr>
            <a:picLocks noChangeAspect="1"/>
          </p:cNvPicPr>
          <p:nvPr userDrawn="1">
            <a:audi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9201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9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2018/11/22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0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3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7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0.jpeg"/><Relationship Id="rId5" Type="http://schemas.openxmlformats.org/officeDocument/2006/relationships/image" Target="../media/image9.emf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8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image" Target="../media/image11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10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hemeOverride" Target="../theme/themeOverride13.xml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20.jp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hemeOverride" Target="../theme/themeOverride18.xml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3"/>
          <p:cNvSpPr txBox="1"/>
          <p:nvPr>
            <p:custDataLst>
              <p:tags r:id="rId2"/>
            </p:custDataLst>
          </p:nvPr>
        </p:nvSpPr>
        <p:spPr>
          <a:xfrm>
            <a:off x="4717645" y="3752519"/>
            <a:ext cx="4058582" cy="534459"/>
          </a:xfrm>
          <a:prstGeom prst="rect">
            <a:avLst/>
          </a:prstGeom>
          <a:noFill/>
        </p:spPr>
        <p:txBody>
          <a:bodyPr wrap="none" lIns="128478" tIns="64239" rIns="128478" bIns="64239" rtlCol="0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cap="all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创新设计</a:t>
            </a:r>
            <a:r>
              <a:rPr lang="en-US" altLang="zh-CN" sz="2400" cap="all" spc="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ppt</a:t>
            </a:r>
            <a:r>
              <a:rPr lang="zh-CN" altLang="en-US" sz="2400" cap="all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展示模板</a:t>
            </a:r>
            <a:endParaRPr lang="zh-CN" altLang="zh-CN" sz="2400" cap="all" spc="600" dirty="0">
              <a:solidFill>
                <a:schemeClr val="tx1">
                  <a:lumMod val="75000"/>
                  <a:lumOff val="25000"/>
                </a:schemeClr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PA_文本框 4"/>
          <p:cNvSpPr txBox="1"/>
          <p:nvPr>
            <p:custDataLst>
              <p:tags r:id="rId3"/>
            </p:custDataLst>
          </p:nvPr>
        </p:nvSpPr>
        <p:spPr>
          <a:xfrm>
            <a:off x="3982910" y="4296709"/>
            <a:ext cx="5608501" cy="31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2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Suitable for enterprise publicity/product promotion/planning scheme</a:t>
            </a:r>
            <a:endParaRPr lang="zh-CN" altLang="zh-CN" sz="1200" cap="all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7" name="PA_组合 6"/>
          <p:cNvGrpSpPr/>
          <p:nvPr>
            <p:custDataLst>
              <p:tags r:id="rId4"/>
            </p:custDataLst>
          </p:nvPr>
        </p:nvGrpSpPr>
        <p:grpSpPr>
          <a:xfrm>
            <a:off x="6538416" y="2032149"/>
            <a:ext cx="1608499" cy="1608499"/>
            <a:chOff x="5739856" y="1447489"/>
            <a:chExt cx="2701946" cy="2701946"/>
          </a:xfrm>
        </p:grpSpPr>
        <p:sp>
          <p:nvSpPr>
            <p:cNvPr id="8" name="椭圆 7"/>
            <p:cNvSpPr/>
            <p:nvPr/>
          </p:nvSpPr>
          <p:spPr>
            <a:xfrm>
              <a:off x="5739856" y="144748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27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091462" y="1799095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10" name="椭圆 9"/>
            <p:cNvSpPr/>
            <p:nvPr/>
          </p:nvSpPr>
          <p:spPr>
            <a:xfrm>
              <a:off x="6243325" y="1955558"/>
              <a:ext cx="1685808" cy="168580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</p:grpSp>
      <p:grpSp>
        <p:nvGrpSpPr>
          <p:cNvPr id="11" name="PA_组合 10"/>
          <p:cNvGrpSpPr/>
          <p:nvPr>
            <p:custDataLst>
              <p:tags r:id="rId5"/>
            </p:custDataLst>
          </p:nvPr>
        </p:nvGrpSpPr>
        <p:grpSpPr>
          <a:xfrm>
            <a:off x="5073933" y="2079834"/>
            <a:ext cx="1608499" cy="1608499"/>
            <a:chOff x="1735432" y="1544478"/>
            <a:chExt cx="2701946" cy="2701946"/>
          </a:xfrm>
        </p:grpSpPr>
        <p:sp>
          <p:nvSpPr>
            <p:cNvPr id="13" name="椭圆 12"/>
            <p:cNvSpPr/>
            <p:nvPr/>
          </p:nvSpPr>
          <p:spPr>
            <a:xfrm>
              <a:off x="1735432" y="1544478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087038" y="1896084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2243501" y="2052547"/>
              <a:ext cx="1685808" cy="16858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</p:grpSp>
      <p:grpSp>
        <p:nvGrpSpPr>
          <p:cNvPr id="16" name="PA_组合 15"/>
          <p:cNvGrpSpPr/>
          <p:nvPr>
            <p:custDataLst>
              <p:tags r:id="rId6"/>
            </p:custDataLst>
          </p:nvPr>
        </p:nvGrpSpPr>
        <p:grpSpPr>
          <a:xfrm>
            <a:off x="3621063" y="2079834"/>
            <a:ext cx="1608499" cy="1608499"/>
            <a:chOff x="926446" y="1741376"/>
            <a:chExt cx="2701946" cy="2701946"/>
          </a:xfrm>
        </p:grpSpPr>
        <p:sp>
          <p:nvSpPr>
            <p:cNvPr id="18" name="椭圆 17"/>
            <p:cNvSpPr/>
            <p:nvPr/>
          </p:nvSpPr>
          <p:spPr>
            <a:xfrm>
              <a:off x="926446" y="1741376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1278052" y="2092982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20" name="椭圆 19"/>
            <p:cNvSpPr/>
            <p:nvPr/>
          </p:nvSpPr>
          <p:spPr>
            <a:xfrm>
              <a:off x="1444790" y="2259720"/>
              <a:ext cx="1665258" cy="166525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</p:grpSp>
      <p:grpSp>
        <p:nvGrpSpPr>
          <p:cNvPr id="21" name="PA_组合 20"/>
          <p:cNvGrpSpPr/>
          <p:nvPr>
            <p:custDataLst>
              <p:tags r:id="rId7"/>
            </p:custDataLst>
          </p:nvPr>
        </p:nvGrpSpPr>
        <p:grpSpPr>
          <a:xfrm>
            <a:off x="8122592" y="2032149"/>
            <a:ext cx="1608499" cy="1608499"/>
            <a:chOff x="5739856" y="1447489"/>
            <a:chExt cx="2701946" cy="2701946"/>
          </a:xfrm>
        </p:grpSpPr>
        <p:sp>
          <p:nvSpPr>
            <p:cNvPr id="22" name="椭圆 21"/>
            <p:cNvSpPr/>
            <p:nvPr/>
          </p:nvSpPr>
          <p:spPr>
            <a:xfrm>
              <a:off x="5739856" y="144748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27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6091462" y="1799095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24" name="椭圆 23"/>
            <p:cNvSpPr/>
            <p:nvPr/>
          </p:nvSpPr>
          <p:spPr>
            <a:xfrm>
              <a:off x="6243325" y="1955558"/>
              <a:ext cx="1685808" cy="16858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</p:grpSp>
      <p:sp>
        <p:nvSpPr>
          <p:cNvPr id="25" name="PA_文本框 808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975120" y="2464197"/>
            <a:ext cx="938514" cy="98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00" kern="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商</a:t>
            </a:r>
          </a:p>
        </p:txBody>
      </p:sp>
      <p:sp>
        <p:nvSpPr>
          <p:cNvPr id="26" name="PA_文本框 808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399602" y="2464197"/>
            <a:ext cx="938514" cy="98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00" kern="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业</a:t>
            </a:r>
          </a:p>
        </p:txBody>
      </p:sp>
      <p:sp>
        <p:nvSpPr>
          <p:cNvPr id="27" name="PA_文本框 808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896046" y="2392189"/>
            <a:ext cx="938514" cy="98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00" kern="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策</a:t>
            </a:r>
          </a:p>
        </p:txBody>
      </p:sp>
      <p:sp>
        <p:nvSpPr>
          <p:cNvPr id="28" name="PA_文本框 808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480222" y="2410387"/>
            <a:ext cx="938514" cy="989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00" kern="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划</a:t>
            </a:r>
          </a:p>
        </p:txBody>
      </p:sp>
    </p:spTree>
    <p:extLst>
      <p:ext uri="{BB962C8B-B14F-4D97-AF65-F5344CB8AC3E}">
        <p14:creationId xmlns:p14="http://schemas.microsoft.com/office/powerpoint/2010/main" val="395117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5" grpId="0"/>
      <p:bldP spid="26" grpId="0"/>
      <p:bldP spid="27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353" y="-55387"/>
            <a:ext cx="7630519" cy="5949711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flipV="1">
            <a:off x="353" y="-55387"/>
            <a:ext cx="5855254" cy="4565492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flipH="1">
            <a:off x="7964306" y="3416601"/>
            <a:ext cx="4894092" cy="3816049"/>
          </a:xfrm>
          <a:prstGeom prst="rtTriangle">
            <a:avLst/>
          </a:prstGeom>
          <a:blipFill>
            <a:blip r:embed="rId4">
              <a:alphaModFix amt="97000"/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27401" y="610022"/>
            <a:ext cx="4226835" cy="1260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593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rPr>
              <a:t>CONTENTS</a:t>
            </a:r>
            <a:endParaRPr lang="zh-CN" altLang="en-US" sz="7593" dirty="0">
              <a:solidFill>
                <a:schemeClr val="tx1">
                  <a:lumMod val="75000"/>
                  <a:lumOff val="25000"/>
                </a:schemeClr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347082" y="2695993"/>
            <a:ext cx="4456656" cy="1163395"/>
            <a:chOff x="5245556" y="1691068"/>
            <a:chExt cx="4225802" cy="1103131"/>
          </a:xfrm>
        </p:grpSpPr>
        <p:sp>
          <p:nvSpPr>
            <p:cNvPr id="11" name="文本框 10"/>
            <p:cNvSpPr txBox="1"/>
            <p:nvPr/>
          </p:nvSpPr>
          <p:spPr>
            <a:xfrm>
              <a:off x="5245556" y="1691068"/>
              <a:ext cx="1080000" cy="1103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9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96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51358" y="1819594"/>
              <a:ext cx="3420000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375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1358" y="2353238"/>
              <a:ext cx="3041759" cy="2414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15891" y="1499051"/>
            <a:ext cx="4456656" cy="1163395"/>
            <a:chOff x="5245556" y="1691068"/>
            <a:chExt cx="4225802" cy="1103131"/>
          </a:xfrm>
        </p:grpSpPr>
        <p:sp>
          <p:nvSpPr>
            <p:cNvPr id="28" name="文本框 27"/>
            <p:cNvSpPr txBox="1"/>
            <p:nvPr/>
          </p:nvSpPr>
          <p:spPr>
            <a:xfrm>
              <a:off x="5245556" y="1691068"/>
              <a:ext cx="1080000" cy="1103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9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96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051358" y="1819594"/>
              <a:ext cx="3420000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375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1358" y="2353238"/>
              <a:ext cx="3041759" cy="2414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278275" y="3892936"/>
            <a:ext cx="4456656" cy="1163395"/>
            <a:chOff x="5245556" y="1691068"/>
            <a:chExt cx="4225802" cy="1103131"/>
          </a:xfrm>
        </p:grpSpPr>
        <p:sp>
          <p:nvSpPr>
            <p:cNvPr id="32" name="文本框 31"/>
            <p:cNvSpPr txBox="1"/>
            <p:nvPr/>
          </p:nvSpPr>
          <p:spPr>
            <a:xfrm>
              <a:off x="5245556" y="1691068"/>
              <a:ext cx="1080000" cy="1103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9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96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51358" y="1819594"/>
              <a:ext cx="3420000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375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51358" y="2353238"/>
              <a:ext cx="3041759" cy="2414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09468" y="5089878"/>
            <a:ext cx="4456656" cy="1163395"/>
            <a:chOff x="5245556" y="1691068"/>
            <a:chExt cx="4225802" cy="1103131"/>
          </a:xfrm>
        </p:grpSpPr>
        <p:sp>
          <p:nvSpPr>
            <p:cNvPr id="36" name="文本框 35"/>
            <p:cNvSpPr txBox="1"/>
            <p:nvPr/>
          </p:nvSpPr>
          <p:spPr>
            <a:xfrm>
              <a:off x="5245556" y="1691068"/>
              <a:ext cx="1080000" cy="1103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96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960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51358" y="1819594"/>
              <a:ext cx="3420000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375" dirty="0">
                <a:solidFill>
                  <a:schemeClr val="tx1">
                    <a:lumMod val="75000"/>
                    <a:lumOff val="25000"/>
                  </a:scheme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51358" y="2353238"/>
              <a:ext cx="3041759" cy="2414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5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251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520700"/>
            <a:ext cx="12858750" cy="59765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701353" y="1096045"/>
            <a:ext cx="3456044" cy="2990640"/>
            <a:chOff x="2466945" y="1407843"/>
            <a:chExt cx="1861430" cy="1610763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2466945" y="1407843"/>
              <a:ext cx="1861430" cy="1610763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96394" tIns="48198" rIns="96394" bIns="48198" anchor="ctr"/>
            <a:lstStyle/>
            <a:p>
              <a:pPr algn="ctr" defTabSz="12851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17" name="Freeform 9"/>
            <p:cNvSpPr>
              <a:spLocks noChangeAspect="1"/>
            </p:cNvSpPr>
            <p:nvPr/>
          </p:nvSpPr>
          <p:spPr bwMode="auto">
            <a:xfrm>
              <a:off x="2708225" y="1580661"/>
              <a:ext cx="1352221" cy="1170594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solidFill>
              <a:schemeClr val="accent1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6394" tIns="48198" rIns="96394" bIns="4819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011843" y="1542045"/>
            <a:ext cx="283506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01</a:t>
            </a:r>
            <a:endParaRPr lang="zh-CN" altLang="en-US" sz="8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2"/>
            </p:custDataLst>
          </p:nvPr>
        </p:nvCxnSpPr>
        <p:spPr>
          <a:xfrm>
            <a:off x="4125120" y="4944702"/>
            <a:ext cx="464009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Entry_1"/>
          <p:cNvSpPr/>
          <p:nvPr>
            <p:custDataLst>
              <p:tags r:id="rId3"/>
            </p:custDataLst>
          </p:nvPr>
        </p:nvSpPr>
        <p:spPr>
          <a:xfrm>
            <a:off x="3982378" y="4107265"/>
            <a:ext cx="496727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4713207" y="501289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1"/>
          <p:cNvSpPr txBox="1"/>
          <p:nvPr/>
        </p:nvSpPr>
        <p:spPr>
          <a:xfrm>
            <a:off x="6425706" y="501289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1"/>
          <p:cNvSpPr txBox="1"/>
          <p:nvPr/>
        </p:nvSpPr>
        <p:spPr>
          <a:xfrm>
            <a:off x="4713207" y="528570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6425706" y="528570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017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14" grpId="1"/>
      <p:bldP spid="32" grpId="0"/>
      <p:bldP spid="33" grpId="0"/>
      <p:bldP spid="34" grpId="0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93708" y="6353373"/>
            <a:ext cx="9697484" cy="1144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107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1381042" y="1979389"/>
            <a:ext cx="9507337" cy="4112848"/>
            <a:chOff x="1309169" y="1876857"/>
            <a:chExt cx="9014859" cy="3899803"/>
          </a:xfrm>
        </p:grpSpPr>
        <p:grpSp>
          <p:nvGrpSpPr>
            <p:cNvPr id="2" name="组合 1"/>
            <p:cNvGrpSpPr/>
            <p:nvPr/>
          </p:nvGrpSpPr>
          <p:grpSpPr>
            <a:xfrm>
              <a:off x="1309169" y="1876857"/>
              <a:ext cx="9014859" cy="3899803"/>
              <a:chOff x="4510113" y="2083165"/>
              <a:chExt cx="6578442" cy="4081385"/>
            </a:xfrm>
          </p:grpSpPr>
          <p:sp>
            <p:nvSpPr>
              <p:cNvPr id="9" name="TextBox 6"/>
              <p:cNvSpPr txBox="1"/>
              <p:nvPr/>
            </p:nvSpPr>
            <p:spPr>
              <a:xfrm>
                <a:off x="4510113" y="4160542"/>
                <a:ext cx="553970" cy="445961"/>
              </a:xfrm>
              <a:prstGeom prst="rect">
                <a:avLst/>
              </a:prstGeom>
              <a:noFill/>
            </p:spPr>
            <p:txBody>
              <a:bodyPr wrap="none" lIns="128558" tIns="64279" rIns="128558" bIns="64279" rtlCol="0">
                <a:spAutoFit/>
              </a:bodyPr>
              <a:lstStyle/>
              <a:p>
                <a:pPr defTabSz="1285484">
                  <a:defRPr/>
                </a:pPr>
                <a:r>
                  <a:rPr lang="en-US" sz="1969" kern="0" dirty="0">
                    <a:solidFill>
                      <a:sysClr val="window" lastClr="FFFFFF">
                        <a:lumMod val="50000"/>
                      </a:sysClr>
                    </a:solidFill>
                  </a:rPr>
                  <a:t>2013</a:t>
                </a:r>
              </a:p>
            </p:txBody>
          </p:sp>
          <p:sp>
            <p:nvSpPr>
              <p:cNvPr id="10" name="TextBox 7"/>
              <p:cNvSpPr txBox="1"/>
              <p:nvPr/>
            </p:nvSpPr>
            <p:spPr>
              <a:xfrm>
                <a:off x="4510114" y="4679899"/>
                <a:ext cx="553970" cy="445961"/>
              </a:xfrm>
              <a:prstGeom prst="rect">
                <a:avLst/>
              </a:prstGeom>
              <a:noFill/>
            </p:spPr>
            <p:txBody>
              <a:bodyPr wrap="none" lIns="128558" tIns="64279" rIns="128558" bIns="64279" rtlCol="0">
                <a:spAutoFit/>
              </a:bodyPr>
              <a:lstStyle/>
              <a:p>
                <a:pPr defTabSz="1285484">
                  <a:defRPr/>
                </a:pPr>
                <a:r>
                  <a:rPr lang="en-US" sz="1969" kern="0" dirty="0">
                    <a:solidFill>
                      <a:sysClr val="window" lastClr="FFFFFF">
                        <a:lumMod val="50000"/>
                      </a:sysClr>
                    </a:solidFill>
                  </a:rPr>
                  <a:t>2012</a:t>
                </a:r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4510114" y="5199245"/>
                <a:ext cx="553970" cy="445961"/>
              </a:xfrm>
              <a:prstGeom prst="rect">
                <a:avLst/>
              </a:prstGeom>
              <a:noFill/>
            </p:spPr>
            <p:txBody>
              <a:bodyPr wrap="none" lIns="128558" tIns="64279" rIns="128558" bIns="64279" rtlCol="0">
                <a:spAutoFit/>
              </a:bodyPr>
              <a:lstStyle/>
              <a:p>
                <a:pPr defTabSz="1285484">
                  <a:defRPr/>
                </a:pPr>
                <a:r>
                  <a:rPr lang="en-US" sz="1969" kern="0" dirty="0">
                    <a:solidFill>
                      <a:sysClr val="window" lastClr="FFFFFF">
                        <a:lumMod val="50000"/>
                      </a:sysClr>
                    </a:solidFill>
                  </a:rPr>
                  <a:t>2011</a:t>
                </a:r>
              </a:p>
            </p:txBody>
          </p:sp>
          <p:sp>
            <p:nvSpPr>
              <p:cNvPr id="12" name="TextBox 9"/>
              <p:cNvSpPr txBox="1"/>
              <p:nvPr/>
            </p:nvSpPr>
            <p:spPr>
              <a:xfrm>
                <a:off x="4510114" y="5718589"/>
                <a:ext cx="553970" cy="445961"/>
              </a:xfrm>
              <a:prstGeom prst="rect">
                <a:avLst/>
              </a:prstGeom>
              <a:noFill/>
            </p:spPr>
            <p:txBody>
              <a:bodyPr wrap="none" lIns="128558" tIns="64279" rIns="128558" bIns="64279" rtlCol="0">
                <a:spAutoFit/>
              </a:bodyPr>
              <a:lstStyle/>
              <a:p>
                <a:pPr defTabSz="1285484">
                  <a:defRPr/>
                </a:pPr>
                <a:r>
                  <a:rPr lang="en-US" sz="1969" kern="0" dirty="0">
                    <a:solidFill>
                      <a:sysClr val="window" lastClr="FFFFFF">
                        <a:lumMod val="50000"/>
                      </a:sysClr>
                    </a:solidFill>
                  </a:rPr>
                  <a:t>2010</a:t>
                </a:r>
              </a:p>
            </p:txBody>
          </p:sp>
          <p:sp>
            <p:nvSpPr>
              <p:cNvPr id="13" name="TextBox 10"/>
              <p:cNvSpPr txBox="1"/>
              <p:nvPr/>
            </p:nvSpPr>
            <p:spPr>
              <a:xfrm>
                <a:off x="4510114" y="2083165"/>
                <a:ext cx="553970" cy="445961"/>
              </a:xfrm>
              <a:prstGeom prst="rect">
                <a:avLst/>
              </a:prstGeom>
              <a:noFill/>
            </p:spPr>
            <p:txBody>
              <a:bodyPr wrap="none" lIns="128558" tIns="64279" rIns="128558" bIns="64279" rtlCol="0">
                <a:spAutoFit/>
              </a:bodyPr>
              <a:lstStyle/>
              <a:p>
                <a:pPr defTabSz="1285484">
                  <a:defRPr/>
                </a:pPr>
                <a:r>
                  <a:rPr lang="en-US" sz="1969" kern="0" dirty="0">
                    <a:solidFill>
                      <a:sysClr val="window" lastClr="FFFFFF">
                        <a:lumMod val="50000"/>
                      </a:sysClr>
                    </a:solidFill>
                  </a:rPr>
                  <a:t>2017</a:t>
                </a: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4510114" y="2602513"/>
                <a:ext cx="553970" cy="445961"/>
              </a:xfrm>
              <a:prstGeom prst="rect">
                <a:avLst/>
              </a:prstGeom>
              <a:noFill/>
            </p:spPr>
            <p:txBody>
              <a:bodyPr wrap="none" lIns="128558" tIns="64279" rIns="128558" bIns="64279" rtlCol="0">
                <a:spAutoFit/>
              </a:bodyPr>
              <a:lstStyle/>
              <a:p>
                <a:pPr defTabSz="1285484">
                  <a:defRPr/>
                </a:pPr>
                <a:r>
                  <a:rPr lang="en-US" sz="1969" kern="0" dirty="0">
                    <a:solidFill>
                      <a:sysClr val="window" lastClr="FFFFFF">
                        <a:lumMod val="50000"/>
                      </a:sysClr>
                    </a:solidFill>
                  </a:rPr>
                  <a:t>2016</a:t>
                </a:r>
              </a:p>
            </p:txBody>
          </p:sp>
          <p:sp>
            <p:nvSpPr>
              <p:cNvPr id="15" name="TextBox 12"/>
              <p:cNvSpPr txBox="1"/>
              <p:nvPr/>
            </p:nvSpPr>
            <p:spPr>
              <a:xfrm>
                <a:off x="4510114" y="3121859"/>
                <a:ext cx="553970" cy="445961"/>
              </a:xfrm>
              <a:prstGeom prst="rect">
                <a:avLst/>
              </a:prstGeom>
              <a:noFill/>
            </p:spPr>
            <p:txBody>
              <a:bodyPr wrap="none" lIns="128558" tIns="64279" rIns="128558" bIns="64279" rtlCol="0">
                <a:spAutoFit/>
              </a:bodyPr>
              <a:lstStyle/>
              <a:p>
                <a:pPr defTabSz="1285484">
                  <a:defRPr/>
                </a:pPr>
                <a:r>
                  <a:rPr lang="en-US" sz="1969" kern="0" dirty="0">
                    <a:solidFill>
                      <a:sysClr val="window" lastClr="FFFFFF">
                        <a:lumMod val="50000"/>
                      </a:sysClr>
                    </a:solidFill>
                  </a:rPr>
                  <a:t>2015</a:t>
                </a: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4510114" y="3641205"/>
                <a:ext cx="553970" cy="445961"/>
              </a:xfrm>
              <a:prstGeom prst="rect">
                <a:avLst/>
              </a:prstGeom>
              <a:noFill/>
            </p:spPr>
            <p:txBody>
              <a:bodyPr wrap="none" lIns="128558" tIns="64279" rIns="128558" bIns="64279" rtlCol="0">
                <a:spAutoFit/>
              </a:bodyPr>
              <a:lstStyle/>
              <a:p>
                <a:pPr defTabSz="1285484">
                  <a:defRPr/>
                </a:pPr>
                <a:r>
                  <a:rPr lang="en-US" sz="1969" kern="0" dirty="0">
                    <a:solidFill>
                      <a:sysClr val="window" lastClr="FFFFFF">
                        <a:lumMod val="50000"/>
                      </a:sysClr>
                    </a:solidFill>
                  </a:rPr>
                  <a:t>2014</a:t>
                </a:r>
              </a:p>
            </p:txBody>
          </p:sp>
          <p:cxnSp>
            <p:nvCxnSpPr>
              <p:cNvPr id="17" name="直接连接符 15"/>
              <p:cNvCxnSpPr/>
              <p:nvPr/>
            </p:nvCxnSpPr>
            <p:spPr>
              <a:xfrm>
                <a:off x="5328555" y="227857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8" name="直接连接符 16"/>
              <p:cNvCxnSpPr/>
              <p:nvPr/>
            </p:nvCxnSpPr>
            <p:spPr>
              <a:xfrm>
                <a:off x="5328555" y="279792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9" name="直接连接符 17"/>
              <p:cNvCxnSpPr/>
              <p:nvPr/>
            </p:nvCxnSpPr>
            <p:spPr>
              <a:xfrm>
                <a:off x="5328555" y="331727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0" name="直接连接符 18"/>
              <p:cNvCxnSpPr/>
              <p:nvPr/>
            </p:nvCxnSpPr>
            <p:spPr>
              <a:xfrm>
                <a:off x="5328555" y="383661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1" name="直接连接符 19"/>
              <p:cNvCxnSpPr/>
              <p:nvPr/>
            </p:nvCxnSpPr>
            <p:spPr>
              <a:xfrm>
                <a:off x="5328555" y="435596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2" name="直接连接符 20"/>
              <p:cNvCxnSpPr/>
              <p:nvPr/>
            </p:nvCxnSpPr>
            <p:spPr>
              <a:xfrm>
                <a:off x="5328555" y="487531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" name="直接连接符 21"/>
              <p:cNvCxnSpPr/>
              <p:nvPr/>
            </p:nvCxnSpPr>
            <p:spPr>
              <a:xfrm>
                <a:off x="5328555" y="539465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4" name="直接连接符 22"/>
              <p:cNvCxnSpPr/>
              <p:nvPr/>
            </p:nvCxnSpPr>
            <p:spPr>
              <a:xfrm>
                <a:off x="5328555" y="5913999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grpSp>
            <p:nvGrpSpPr>
              <p:cNvPr id="27" name="组 36"/>
              <p:cNvGrpSpPr/>
              <p:nvPr/>
            </p:nvGrpSpPr>
            <p:grpSpPr>
              <a:xfrm>
                <a:off x="9744407" y="2233841"/>
                <a:ext cx="542389" cy="1558037"/>
                <a:chOff x="7308305" y="2711414"/>
                <a:chExt cx="406792" cy="1168528"/>
              </a:xfrm>
            </p:grpSpPr>
            <p:sp>
              <p:nvSpPr>
                <p:cNvPr id="28" name="五边形 27"/>
                <p:cNvSpPr/>
                <p:nvPr/>
              </p:nvSpPr>
              <p:spPr>
                <a:xfrm rot="5400000">
                  <a:off x="6925743" y="3093976"/>
                  <a:ext cx="1168528" cy="403404"/>
                </a:xfrm>
                <a:prstGeom prst="homePlate">
                  <a:avLst/>
                </a:prstGeom>
                <a:solidFill>
                  <a:srgbClr val="16364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8558" tIns="64279" rIns="128558" bIns="64279" rtlCol="0" anchor="ctr"/>
                <a:lstStyle/>
                <a:p>
                  <a:pPr algn="ctr" defTabSz="1285484">
                    <a:defRPr/>
                  </a:pPr>
                  <a:endParaRPr lang="en-US" sz="2531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7308305" y="3206638"/>
                  <a:ext cx="406792" cy="249566"/>
                </a:xfrm>
                <a:prstGeom prst="rect">
                  <a:avLst/>
                </a:prstGeom>
              </p:spPr>
              <p:txBody>
                <a:bodyPr wrap="square" lIns="128558" tIns="64279" rIns="128558" bIns="64279">
                  <a:spAutoFit/>
                </a:bodyPr>
                <a:lstStyle/>
                <a:p>
                  <a:pPr algn="ctr" defTabSz="1285484">
                    <a:lnSpc>
                      <a:spcPct val="150000"/>
                    </a:lnSpc>
                    <a:defRPr/>
                  </a:pPr>
                  <a:r>
                    <a:rPr lang="en-US" altLang="zh-CN" sz="844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1" name="组 34"/>
              <p:cNvGrpSpPr/>
              <p:nvPr/>
            </p:nvGrpSpPr>
            <p:grpSpPr>
              <a:xfrm>
                <a:off x="7401604" y="3836617"/>
                <a:ext cx="542389" cy="2077386"/>
                <a:chOff x="5551203" y="1542883"/>
                <a:chExt cx="406792" cy="1558040"/>
              </a:xfrm>
            </p:grpSpPr>
            <p:sp>
              <p:nvSpPr>
                <p:cNvPr id="32" name="五边形 31"/>
                <p:cNvSpPr/>
                <p:nvPr/>
              </p:nvSpPr>
              <p:spPr>
                <a:xfrm rot="5400000">
                  <a:off x="4973887" y="2120201"/>
                  <a:ext cx="1558040" cy="403404"/>
                </a:xfrm>
                <a:prstGeom prst="homePlate">
                  <a:avLst/>
                </a:prstGeom>
                <a:solidFill>
                  <a:schemeClr val="bg1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8558" tIns="64279" rIns="128558" bIns="64279" rtlCol="0" anchor="ctr"/>
                <a:lstStyle/>
                <a:p>
                  <a:pPr algn="ctr" defTabSz="1285484">
                    <a:defRPr/>
                  </a:pPr>
                  <a:endParaRPr lang="en-US" sz="2531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5551203" y="2502214"/>
                  <a:ext cx="406792" cy="249566"/>
                </a:xfrm>
                <a:prstGeom prst="rect">
                  <a:avLst/>
                </a:prstGeom>
              </p:spPr>
              <p:txBody>
                <a:bodyPr wrap="square" lIns="128558" tIns="64279" rIns="128558" bIns="64279">
                  <a:spAutoFit/>
                </a:bodyPr>
                <a:lstStyle/>
                <a:p>
                  <a:pPr algn="ctr" defTabSz="1285484">
                    <a:lnSpc>
                      <a:spcPct val="150000"/>
                    </a:lnSpc>
                    <a:defRPr/>
                  </a:pPr>
                  <a:r>
                    <a:rPr lang="en-US" altLang="zh-CN" sz="844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5" name="组 35"/>
              <p:cNvGrpSpPr/>
              <p:nvPr/>
            </p:nvGrpSpPr>
            <p:grpSpPr>
              <a:xfrm>
                <a:off x="8568489" y="3317270"/>
                <a:ext cx="542391" cy="2077387"/>
                <a:chOff x="6426366" y="1932393"/>
                <a:chExt cx="406793" cy="1558040"/>
              </a:xfrm>
            </p:grpSpPr>
            <p:sp>
              <p:nvSpPr>
                <p:cNvPr id="36" name="五边形 35"/>
                <p:cNvSpPr/>
                <p:nvPr/>
              </p:nvSpPr>
              <p:spPr>
                <a:xfrm rot="5400000">
                  <a:off x="5852437" y="2509711"/>
                  <a:ext cx="1558040" cy="403404"/>
                </a:xfrm>
                <a:prstGeom prst="homePlate">
                  <a:avLst/>
                </a:prstGeom>
                <a:solidFill>
                  <a:srgbClr val="59C3EB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8558" tIns="64279" rIns="128558" bIns="64279" rtlCol="0" anchor="ctr"/>
                <a:lstStyle/>
                <a:p>
                  <a:pPr algn="ctr" defTabSz="1285484">
                    <a:defRPr/>
                  </a:pPr>
                  <a:endParaRPr lang="en-US" sz="2531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6426366" y="2854426"/>
                  <a:ext cx="406792" cy="249566"/>
                </a:xfrm>
                <a:prstGeom prst="rect">
                  <a:avLst/>
                </a:prstGeom>
              </p:spPr>
              <p:txBody>
                <a:bodyPr wrap="square" lIns="128558" tIns="64279" rIns="128558" bIns="64279">
                  <a:spAutoFit/>
                </a:bodyPr>
                <a:lstStyle/>
                <a:p>
                  <a:pPr algn="ctr" defTabSz="1285484">
                    <a:lnSpc>
                      <a:spcPct val="150000"/>
                    </a:lnSpc>
                    <a:defRPr/>
                  </a:pPr>
                  <a:r>
                    <a:rPr lang="en-US" altLang="zh-CN" sz="844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9" name="组 33"/>
              <p:cNvGrpSpPr/>
              <p:nvPr/>
            </p:nvGrpSpPr>
            <p:grpSpPr>
              <a:xfrm>
                <a:off x="6225688" y="4873121"/>
                <a:ext cx="542389" cy="1110760"/>
                <a:chOff x="4669266" y="1143749"/>
                <a:chExt cx="406792" cy="833070"/>
              </a:xfrm>
            </p:grpSpPr>
            <p:sp>
              <p:nvSpPr>
                <p:cNvPr id="40" name="五边形 39"/>
                <p:cNvSpPr/>
                <p:nvPr/>
              </p:nvSpPr>
              <p:spPr>
                <a:xfrm rot="5400000">
                  <a:off x="4457819" y="1358582"/>
                  <a:ext cx="833070" cy="403404"/>
                </a:xfrm>
                <a:prstGeom prst="homePlate">
                  <a:avLst/>
                </a:prstGeom>
                <a:solidFill>
                  <a:srgbClr val="EFEFE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8558" tIns="64279" rIns="128558" bIns="64279" rtlCol="0" anchor="ctr"/>
                <a:lstStyle/>
                <a:p>
                  <a:pPr algn="ctr" defTabSz="1285484">
                    <a:defRPr/>
                  </a:pPr>
                  <a:endParaRPr lang="en-US" sz="2531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669266" y="1408585"/>
                  <a:ext cx="406792" cy="249566"/>
                </a:xfrm>
                <a:prstGeom prst="rect">
                  <a:avLst/>
                </a:prstGeom>
              </p:spPr>
              <p:txBody>
                <a:bodyPr wrap="square" lIns="128558" tIns="64279" rIns="128558" bIns="64279">
                  <a:spAutoFit/>
                </a:bodyPr>
                <a:lstStyle/>
                <a:p>
                  <a:pPr algn="ctr" defTabSz="1285484">
                    <a:lnSpc>
                      <a:spcPct val="150000"/>
                    </a:lnSpc>
                    <a:defRPr/>
                  </a:pPr>
                  <a:r>
                    <a:rPr lang="en-US" altLang="zh-CN" sz="844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3921715" y="4669960"/>
              <a:ext cx="220102" cy="209076"/>
              <a:chOff x="5099014" y="3772690"/>
              <a:chExt cx="591389" cy="561764"/>
            </a:xfrm>
            <a:solidFill>
              <a:srgbClr val="58595B"/>
            </a:solidFill>
          </p:grpSpPr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5099014" y="3772690"/>
                <a:ext cx="591389" cy="561764"/>
              </a:xfrm>
              <a:custGeom>
                <a:avLst/>
                <a:gdLst>
                  <a:gd name="T0" fmla="*/ 359 w 684"/>
                  <a:gd name="T1" fmla="*/ 57 h 650"/>
                  <a:gd name="T2" fmla="*/ 331 w 684"/>
                  <a:gd name="T3" fmla="*/ 28 h 650"/>
                  <a:gd name="T4" fmla="*/ 360 w 684"/>
                  <a:gd name="T5" fmla="*/ 0 h 650"/>
                  <a:gd name="T6" fmla="*/ 360 w 684"/>
                  <a:gd name="T7" fmla="*/ 0 h 650"/>
                  <a:gd name="T8" fmla="*/ 360 w 684"/>
                  <a:gd name="T9" fmla="*/ 0 h 650"/>
                  <a:gd name="T10" fmla="*/ 360 w 684"/>
                  <a:gd name="T11" fmla="*/ 0 h 650"/>
                  <a:gd name="T12" fmla="*/ 361 w 684"/>
                  <a:gd name="T13" fmla="*/ 0 h 650"/>
                  <a:gd name="T14" fmla="*/ 361 w 684"/>
                  <a:gd name="T15" fmla="*/ 0 h 650"/>
                  <a:gd name="T16" fmla="*/ 589 w 684"/>
                  <a:gd name="T17" fmla="*/ 95 h 650"/>
                  <a:gd name="T18" fmla="*/ 684 w 684"/>
                  <a:gd name="T19" fmla="*/ 325 h 650"/>
                  <a:gd name="T20" fmla="*/ 589 w 684"/>
                  <a:gd name="T21" fmla="*/ 554 h 650"/>
                  <a:gd name="T22" fmla="*/ 359 w 684"/>
                  <a:gd name="T23" fmla="*/ 650 h 650"/>
                  <a:gd name="T24" fmla="*/ 130 w 684"/>
                  <a:gd name="T25" fmla="*/ 554 h 650"/>
                  <a:gd name="T26" fmla="*/ 34 w 684"/>
                  <a:gd name="T27" fmla="*/ 325 h 650"/>
                  <a:gd name="T28" fmla="*/ 43 w 684"/>
                  <a:gd name="T29" fmla="*/ 253 h 650"/>
                  <a:gd name="T30" fmla="*/ 56 w 684"/>
                  <a:gd name="T31" fmla="*/ 210 h 650"/>
                  <a:gd name="T32" fmla="*/ 15 w 684"/>
                  <a:gd name="T33" fmla="*/ 193 h 650"/>
                  <a:gd name="T34" fmla="*/ 5 w 684"/>
                  <a:gd name="T35" fmla="*/ 187 h 650"/>
                  <a:gd name="T36" fmla="*/ 1 w 684"/>
                  <a:gd name="T37" fmla="*/ 176 h 650"/>
                  <a:gd name="T38" fmla="*/ 2 w 684"/>
                  <a:gd name="T39" fmla="*/ 165 h 650"/>
                  <a:gd name="T40" fmla="*/ 9 w 684"/>
                  <a:gd name="T41" fmla="*/ 155 h 650"/>
                  <a:gd name="T42" fmla="*/ 124 w 684"/>
                  <a:gd name="T43" fmla="*/ 66 h 650"/>
                  <a:gd name="T44" fmla="*/ 134 w 684"/>
                  <a:gd name="T45" fmla="*/ 61 h 650"/>
                  <a:gd name="T46" fmla="*/ 146 w 684"/>
                  <a:gd name="T47" fmla="*/ 63 h 650"/>
                  <a:gd name="T48" fmla="*/ 155 w 684"/>
                  <a:gd name="T49" fmla="*/ 70 h 650"/>
                  <a:gd name="T50" fmla="*/ 159 w 684"/>
                  <a:gd name="T51" fmla="*/ 80 h 650"/>
                  <a:gd name="T52" fmla="*/ 180 w 684"/>
                  <a:gd name="T53" fmla="*/ 224 h 650"/>
                  <a:gd name="T54" fmla="*/ 178 w 684"/>
                  <a:gd name="T55" fmla="*/ 236 h 650"/>
                  <a:gd name="T56" fmla="*/ 171 w 684"/>
                  <a:gd name="T57" fmla="*/ 245 h 650"/>
                  <a:gd name="T58" fmla="*/ 161 w 684"/>
                  <a:gd name="T59" fmla="*/ 249 h 650"/>
                  <a:gd name="T60" fmla="*/ 149 w 684"/>
                  <a:gd name="T61" fmla="*/ 248 h 650"/>
                  <a:gd name="T62" fmla="*/ 108 w 684"/>
                  <a:gd name="T63" fmla="*/ 231 h 650"/>
                  <a:gd name="T64" fmla="*/ 98 w 684"/>
                  <a:gd name="T65" fmla="*/ 266 h 650"/>
                  <a:gd name="T66" fmla="*/ 92 w 684"/>
                  <a:gd name="T67" fmla="*/ 325 h 650"/>
                  <a:gd name="T68" fmla="*/ 170 w 684"/>
                  <a:gd name="T69" fmla="*/ 514 h 650"/>
                  <a:gd name="T70" fmla="*/ 359 w 684"/>
                  <a:gd name="T71" fmla="*/ 592 h 650"/>
                  <a:gd name="T72" fmla="*/ 549 w 684"/>
                  <a:gd name="T73" fmla="*/ 514 h 650"/>
                  <a:gd name="T74" fmla="*/ 627 w 684"/>
                  <a:gd name="T75" fmla="*/ 325 h 650"/>
                  <a:gd name="T76" fmla="*/ 549 w 684"/>
                  <a:gd name="T77" fmla="*/ 136 h 650"/>
                  <a:gd name="T78" fmla="*/ 360 w 684"/>
                  <a:gd name="T79" fmla="*/ 57 h 650"/>
                  <a:gd name="T80" fmla="*/ 360 w 684"/>
                  <a:gd name="T81" fmla="*/ 57 h 650"/>
                  <a:gd name="T82" fmla="*/ 360 w 684"/>
                  <a:gd name="T83" fmla="*/ 57 h 650"/>
                  <a:gd name="T84" fmla="*/ 360 w 684"/>
                  <a:gd name="T85" fmla="*/ 57 h 650"/>
                  <a:gd name="T86" fmla="*/ 359 w 684"/>
                  <a:gd name="T87" fmla="*/ 5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4" h="650">
                    <a:moveTo>
                      <a:pt x="359" y="57"/>
                    </a:moveTo>
                    <a:cubicBezTo>
                      <a:pt x="343" y="57"/>
                      <a:pt x="331" y="44"/>
                      <a:pt x="331" y="28"/>
                    </a:cubicBezTo>
                    <a:cubicBezTo>
                      <a:pt x="331" y="13"/>
                      <a:pt x="344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450" y="0"/>
                      <a:pt x="531" y="37"/>
                      <a:pt x="589" y="95"/>
                    </a:cubicBezTo>
                    <a:cubicBezTo>
                      <a:pt x="648" y="154"/>
                      <a:pt x="684" y="235"/>
                      <a:pt x="684" y="325"/>
                    </a:cubicBezTo>
                    <a:cubicBezTo>
                      <a:pt x="684" y="414"/>
                      <a:pt x="648" y="496"/>
                      <a:pt x="589" y="554"/>
                    </a:cubicBezTo>
                    <a:cubicBezTo>
                      <a:pt x="530" y="613"/>
                      <a:pt x="449" y="650"/>
                      <a:pt x="359" y="650"/>
                    </a:cubicBezTo>
                    <a:cubicBezTo>
                      <a:pt x="270" y="650"/>
                      <a:pt x="188" y="613"/>
                      <a:pt x="130" y="554"/>
                    </a:cubicBezTo>
                    <a:cubicBezTo>
                      <a:pt x="71" y="496"/>
                      <a:pt x="34" y="414"/>
                      <a:pt x="34" y="325"/>
                    </a:cubicBezTo>
                    <a:cubicBezTo>
                      <a:pt x="34" y="301"/>
                      <a:pt x="37" y="277"/>
                      <a:pt x="43" y="253"/>
                    </a:cubicBezTo>
                    <a:cubicBezTo>
                      <a:pt x="46" y="238"/>
                      <a:pt x="50" y="224"/>
                      <a:pt x="56" y="210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11" y="192"/>
                      <a:pt x="8" y="190"/>
                      <a:pt x="5" y="187"/>
                    </a:cubicBezTo>
                    <a:cubicBezTo>
                      <a:pt x="3" y="183"/>
                      <a:pt x="1" y="180"/>
                      <a:pt x="1" y="176"/>
                    </a:cubicBezTo>
                    <a:cubicBezTo>
                      <a:pt x="0" y="172"/>
                      <a:pt x="1" y="168"/>
                      <a:pt x="2" y="165"/>
                    </a:cubicBezTo>
                    <a:cubicBezTo>
                      <a:pt x="4" y="161"/>
                      <a:pt x="6" y="158"/>
                      <a:pt x="9" y="15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7" y="63"/>
                      <a:pt x="131" y="62"/>
                      <a:pt x="134" y="61"/>
                    </a:cubicBezTo>
                    <a:cubicBezTo>
                      <a:pt x="138" y="61"/>
                      <a:pt x="142" y="61"/>
                      <a:pt x="146" y="63"/>
                    </a:cubicBezTo>
                    <a:cubicBezTo>
                      <a:pt x="149" y="64"/>
                      <a:pt x="153" y="67"/>
                      <a:pt x="155" y="70"/>
                    </a:cubicBezTo>
                    <a:cubicBezTo>
                      <a:pt x="157" y="73"/>
                      <a:pt x="159" y="76"/>
                      <a:pt x="159" y="8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8"/>
                      <a:pt x="180" y="232"/>
                      <a:pt x="178" y="236"/>
                    </a:cubicBezTo>
                    <a:cubicBezTo>
                      <a:pt x="177" y="239"/>
                      <a:pt x="175" y="242"/>
                      <a:pt x="171" y="245"/>
                    </a:cubicBezTo>
                    <a:cubicBezTo>
                      <a:pt x="168" y="247"/>
                      <a:pt x="165" y="249"/>
                      <a:pt x="161" y="249"/>
                    </a:cubicBezTo>
                    <a:cubicBezTo>
                      <a:pt x="157" y="250"/>
                      <a:pt x="153" y="249"/>
                      <a:pt x="149" y="248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4" y="243"/>
                      <a:pt x="101" y="254"/>
                      <a:pt x="98" y="266"/>
                    </a:cubicBezTo>
                    <a:cubicBezTo>
                      <a:pt x="94" y="285"/>
                      <a:pt x="92" y="305"/>
                      <a:pt x="92" y="325"/>
                    </a:cubicBezTo>
                    <a:cubicBezTo>
                      <a:pt x="92" y="399"/>
                      <a:pt x="122" y="466"/>
                      <a:pt x="170" y="514"/>
                    </a:cubicBezTo>
                    <a:cubicBezTo>
                      <a:pt x="219" y="562"/>
                      <a:pt x="285" y="592"/>
                      <a:pt x="359" y="592"/>
                    </a:cubicBezTo>
                    <a:cubicBezTo>
                      <a:pt x="433" y="592"/>
                      <a:pt x="500" y="562"/>
                      <a:pt x="549" y="514"/>
                    </a:cubicBezTo>
                    <a:cubicBezTo>
                      <a:pt x="597" y="466"/>
                      <a:pt x="627" y="399"/>
                      <a:pt x="627" y="325"/>
                    </a:cubicBezTo>
                    <a:cubicBezTo>
                      <a:pt x="627" y="251"/>
                      <a:pt x="597" y="184"/>
                      <a:pt x="549" y="136"/>
                    </a:cubicBezTo>
                    <a:cubicBezTo>
                      <a:pt x="501" y="87"/>
                      <a:pt x="434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59" y="57"/>
                      <a:pt x="359" y="57"/>
                      <a:pt x="35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"/>
              <p:cNvSpPr>
                <a:spLocks noEditPoints="1"/>
              </p:cNvSpPr>
              <p:nvPr/>
            </p:nvSpPr>
            <p:spPr bwMode="auto">
              <a:xfrm>
                <a:off x="5268348" y="3850225"/>
                <a:ext cx="217976" cy="344885"/>
              </a:xfrm>
              <a:custGeom>
                <a:avLst/>
                <a:gdLst>
                  <a:gd name="T0" fmla="*/ 51 w 252"/>
                  <a:gd name="T1" fmla="*/ 388 h 399"/>
                  <a:gd name="T2" fmla="*/ 11 w 252"/>
                  <a:gd name="T3" fmla="*/ 388 h 399"/>
                  <a:gd name="T4" fmla="*/ 11 w 252"/>
                  <a:gd name="T5" fmla="*/ 347 h 399"/>
                  <a:gd name="T6" fmla="*/ 84 w 252"/>
                  <a:gd name="T7" fmla="*/ 274 h 399"/>
                  <a:gd name="T8" fmla="*/ 75 w 252"/>
                  <a:gd name="T9" fmla="*/ 235 h 399"/>
                  <a:gd name="T10" fmla="*/ 101 w 252"/>
                  <a:gd name="T11" fmla="*/ 172 h 399"/>
                  <a:gd name="T12" fmla="*/ 144 w 252"/>
                  <a:gd name="T13" fmla="*/ 149 h 399"/>
                  <a:gd name="T14" fmla="*/ 144 w 252"/>
                  <a:gd name="T15" fmla="*/ 19 h 399"/>
                  <a:gd name="T16" fmla="*/ 163 w 252"/>
                  <a:gd name="T17" fmla="*/ 0 h 399"/>
                  <a:gd name="T18" fmla="*/ 183 w 252"/>
                  <a:gd name="T19" fmla="*/ 19 h 399"/>
                  <a:gd name="T20" fmla="*/ 183 w 252"/>
                  <a:gd name="T21" fmla="*/ 149 h 399"/>
                  <a:gd name="T22" fmla="*/ 226 w 252"/>
                  <a:gd name="T23" fmla="*/ 172 h 399"/>
                  <a:gd name="T24" fmla="*/ 252 w 252"/>
                  <a:gd name="T25" fmla="*/ 235 h 399"/>
                  <a:gd name="T26" fmla="*/ 226 w 252"/>
                  <a:gd name="T27" fmla="*/ 297 h 399"/>
                  <a:gd name="T28" fmla="*/ 163 w 252"/>
                  <a:gd name="T29" fmla="*/ 323 h 399"/>
                  <a:gd name="T30" fmla="*/ 125 w 252"/>
                  <a:gd name="T31" fmla="*/ 314 h 399"/>
                  <a:gd name="T32" fmla="*/ 51 w 252"/>
                  <a:gd name="T33" fmla="*/ 388 h 399"/>
                  <a:gd name="T34" fmla="*/ 190 w 252"/>
                  <a:gd name="T35" fmla="*/ 208 h 399"/>
                  <a:gd name="T36" fmla="*/ 163 w 252"/>
                  <a:gd name="T37" fmla="*/ 197 h 399"/>
                  <a:gd name="T38" fmla="*/ 137 w 252"/>
                  <a:gd name="T39" fmla="*/ 208 h 399"/>
                  <a:gd name="T40" fmla="*/ 126 w 252"/>
                  <a:gd name="T41" fmla="*/ 235 h 399"/>
                  <a:gd name="T42" fmla="*/ 137 w 252"/>
                  <a:gd name="T43" fmla="*/ 261 h 399"/>
                  <a:gd name="T44" fmla="*/ 163 w 252"/>
                  <a:gd name="T45" fmla="*/ 272 h 399"/>
                  <a:gd name="T46" fmla="*/ 190 w 252"/>
                  <a:gd name="T47" fmla="*/ 261 h 399"/>
                  <a:gd name="T48" fmla="*/ 201 w 252"/>
                  <a:gd name="T49" fmla="*/ 235 h 399"/>
                  <a:gd name="T50" fmla="*/ 190 w 252"/>
                  <a:gd name="T51" fmla="*/ 208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399">
                    <a:moveTo>
                      <a:pt x="51" y="388"/>
                    </a:moveTo>
                    <a:cubicBezTo>
                      <a:pt x="40" y="399"/>
                      <a:pt x="22" y="399"/>
                      <a:pt x="11" y="388"/>
                    </a:cubicBezTo>
                    <a:cubicBezTo>
                      <a:pt x="0" y="377"/>
                      <a:pt x="0" y="359"/>
                      <a:pt x="11" y="347"/>
                    </a:cubicBezTo>
                    <a:cubicBezTo>
                      <a:pt x="84" y="274"/>
                      <a:pt x="84" y="274"/>
                      <a:pt x="84" y="274"/>
                    </a:cubicBezTo>
                    <a:cubicBezTo>
                      <a:pt x="78" y="262"/>
                      <a:pt x="75" y="249"/>
                      <a:pt x="75" y="235"/>
                    </a:cubicBezTo>
                    <a:cubicBezTo>
                      <a:pt x="75" y="210"/>
                      <a:pt x="85" y="188"/>
                      <a:pt x="101" y="172"/>
                    </a:cubicBezTo>
                    <a:cubicBezTo>
                      <a:pt x="113" y="161"/>
                      <a:pt x="128" y="152"/>
                      <a:pt x="144" y="149"/>
                    </a:cubicBezTo>
                    <a:cubicBezTo>
                      <a:pt x="144" y="19"/>
                      <a:pt x="144" y="19"/>
                      <a:pt x="144" y="19"/>
                    </a:cubicBezTo>
                    <a:cubicBezTo>
                      <a:pt x="144" y="8"/>
                      <a:pt x="153" y="0"/>
                      <a:pt x="163" y="0"/>
                    </a:cubicBezTo>
                    <a:cubicBezTo>
                      <a:pt x="174" y="0"/>
                      <a:pt x="183" y="8"/>
                      <a:pt x="183" y="1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99" y="152"/>
                      <a:pt x="214" y="161"/>
                      <a:pt x="226" y="172"/>
                    </a:cubicBezTo>
                    <a:cubicBezTo>
                      <a:pt x="242" y="188"/>
                      <a:pt x="252" y="210"/>
                      <a:pt x="252" y="235"/>
                    </a:cubicBezTo>
                    <a:cubicBezTo>
                      <a:pt x="252" y="259"/>
                      <a:pt x="242" y="281"/>
                      <a:pt x="226" y="297"/>
                    </a:cubicBezTo>
                    <a:cubicBezTo>
                      <a:pt x="210" y="313"/>
                      <a:pt x="188" y="323"/>
                      <a:pt x="163" y="323"/>
                    </a:cubicBezTo>
                    <a:cubicBezTo>
                      <a:pt x="150" y="323"/>
                      <a:pt x="136" y="320"/>
                      <a:pt x="125" y="314"/>
                    </a:cubicBezTo>
                    <a:cubicBezTo>
                      <a:pt x="51" y="388"/>
                      <a:pt x="51" y="388"/>
                      <a:pt x="51" y="388"/>
                    </a:cubicBezTo>
                    <a:close/>
                    <a:moveTo>
                      <a:pt x="190" y="208"/>
                    </a:moveTo>
                    <a:cubicBezTo>
                      <a:pt x="183" y="201"/>
                      <a:pt x="174" y="197"/>
                      <a:pt x="163" y="197"/>
                    </a:cubicBezTo>
                    <a:cubicBezTo>
                      <a:pt x="153" y="197"/>
                      <a:pt x="144" y="201"/>
                      <a:pt x="137" y="208"/>
                    </a:cubicBezTo>
                    <a:cubicBezTo>
                      <a:pt x="130" y="215"/>
                      <a:pt x="126" y="224"/>
                      <a:pt x="126" y="235"/>
                    </a:cubicBezTo>
                    <a:cubicBezTo>
                      <a:pt x="126" y="245"/>
                      <a:pt x="130" y="254"/>
                      <a:pt x="137" y="261"/>
                    </a:cubicBezTo>
                    <a:cubicBezTo>
                      <a:pt x="144" y="268"/>
                      <a:pt x="153" y="272"/>
                      <a:pt x="163" y="272"/>
                    </a:cubicBezTo>
                    <a:cubicBezTo>
                      <a:pt x="174" y="272"/>
                      <a:pt x="183" y="268"/>
                      <a:pt x="190" y="261"/>
                    </a:cubicBezTo>
                    <a:cubicBezTo>
                      <a:pt x="197" y="254"/>
                      <a:pt x="201" y="245"/>
                      <a:pt x="201" y="235"/>
                    </a:cubicBezTo>
                    <a:cubicBezTo>
                      <a:pt x="201" y="224"/>
                      <a:pt x="197" y="215"/>
                      <a:pt x="190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464906" y="4450620"/>
              <a:ext cx="348155" cy="346892"/>
              <a:chOff x="3618897" y="2279040"/>
              <a:chExt cx="706229" cy="703668"/>
            </a:xfrm>
            <a:solidFill>
              <a:srgbClr val="58595B"/>
            </a:solidFill>
          </p:grpSpPr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699769" y="2236719"/>
              <a:ext cx="301653" cy="40661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6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7075502" y="3933231"/>
              <a:ext cx="333508" cy="294442"/>
              <a:chOff x="1000456" y="3959521"/>
              <a:chExt cx="745082" cy="657806"/>
            </a:xfrm>
            <a:solidFill>
              <a:schemeClr val="bg1"/>
            </a:solidFill>
          </p:grpSpPr>
          <p:sp>
            <p:nvSpPr>
              <p:cNvPr id="63" name="Oval 423"/>
              <p:cNvSpPr>
                <a:spLocks noChangeArrowheads="1"/>
              </p:cNvSpPr>
              <p:nvPr/>
            </p:nvSpPr>
            <p:spPr bwMode="auto">
              <a:xfrm>
                <a:off x="1559448" y="4046795"/>
                <a:ext cx="173829" cy="2012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424"/>
              <p:cNvSpPr>
                <a:spLocks/>
              </p:cNvSpPr>
              <p:nvPr/>
            </p:nvSpPr>
            <p:spPr bwMode="auto">
              <a:xfrm>
                <a:off x="1523384" y="4254524"/>
                <a:ext cx="222154" cy="298610"/>
              </a:xfrm>
              <a:custGeom>
                <a:avLst/>
                <a:gdLst>
                  <a:gd name="T0" fmla="*/ 65 w 130"/>
                  <a:gd name="T1" fmla="*/ 3 h 175"/>
                  <a:gd name="T2" fmla="*/ 52 w 130"/>
                  <a:gd name="T3" fmla="*/ 89 h 175"/>
                  <a:gd name="T4" fmla="*/ 14 w 130"/>
                  <a:gd name="T5" fmla="*/ 112 h 175"/>
                  <a:gd name="T6" fmla="*/ 14 w 130"/>
                  <a:gd name="T7" fmla="*/ 78 h 175"/>
                  <a:gd name="T8" fmla="*/ 65 w 130"/>
                  <a:gd name="T9" fmla="*/ 3 h 175"/>
                  <a:gd name="T10" fmla="*/ 9 w 130"/>
                  <a:gd name="T11" fmla="*/ 58 h 175"/>
                  <a:gd name="T12" fmla="*/ 0 w 130"/>
                  <a:gd name="T13" fmla="*/ 89 h 175"/>
                  <a:gd name="T14" fmla="*/ 0 w 130"/>
                  <a:gd name="T15" fmla="*/ 137 h 175"/>
                  <a:gd name="T16" fmla="*/ 7 w 130"/>
                  <a:gd name="T17" fmla="*/ 160 h 175"/>
                  <a:gd name="T18" fmla="*/ 65 w 130"/>
                  <a:gd name="T19" fmla="*/ 175 h 175"/>
                  <a:gd name="T20" fmla="*/ 130 w 130"/>
                  <a:gd name="T21" fmla="*/ 149 h 175"/>
                  <a:gd name="T22" fmla="*/ 130 w 130"/>
                  <a:gd name="T23" fmla="*/ 45 h 175"/>
                  <a:gd name="T24" fmla="*/ 65 w 130"/>
                  <a:gd name="T25" fmla="*/ 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75">
                    <a:moveTo>
                      <a:pt x="65" y="3"/>
                    </a:move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35" y="3"/>
                      <a:pt x="18" y="33"/>
                      <a:pt x="9" y="58"/>
                    </a:cubicBezTo>
                    <a:cubicBezTo>
                      <a:pt x="3" y="75"/>
                      <a:pt x="0" y="89"/>
                      <a:pt x="0" y="89"/>
                    </a:cubicBezTo>
                    <a:cubicBezTo>
                      <a:pt x="0" y="89"/>
                      <a:pt x="0" y="116"/>
                      <a:pt x="0" y="137"/>
                    </a:cubicBezTo>
                    <a:cubicBezTo>
                      <a:pt x="0" y="146"/>
                      <a:pt x="2" y="153"/>
                      <a:pt x="7" y="160"/>
                    </a:cubicBezTo>
                    <a:cubicBezTo>
                      <a:pt x="14" y="169"/>
                      <a:pt x="31" y="175"/>
                      <a:pt x="65" y="175"/>
                    </a:cubicBezTo>
                    <a:cubicBezTo>
                      <a:pt x="122" y="175"/>
                      <a:pt x="130" y="149"/>
                      <a:pt x="130" y="149"/>
                    </a:cubicBezTo>
                    <a:cubicBezTo>
                      <a:pt x="130" y="149"/>
                      <a:pt x="130" y="89"/>
                      <a:pt x="130" y="45"/>
                    </a:cubicBezTo>
                    <a:cubicBezTo>
                      <a:pt x="130" y="0"/>
                      <a:pt x="65" y="3"/>
                      <a:pt x="6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425"/>
              <p:cNvSpPr>
                <a:spLocks/>
              </p:cNvSpPr>
              <p:nvPr/>
            </p:nvSpPr>
            <p:spPr bwMode="auto">
              <a:xfrm>
                <a:off x="1185825" y="4438450"/>
                <a:ext cx="362082" cy="178877"/>
              </a:xfrm>
              <a:custGeom>
                <a:avLst/>
                <a:gdLst>
                  <a:gd name="T0" fmla="*/ 187 w 212"/>
                  <a:gd name="T1" fmla="*/ 55 h 105"/>
                  <a:gd name="T2" fmla="*/ 178 w 212"/>
                  <a:gd name="T3" fmla="*/ 0 h 105"/>
                  <a:gd name="T4" fmla="*/ 110 w 212"/>
                  <a:gd name="T5" fmla="*/ 20 h 105"/>
                  <a:gd name="T6" fmla="*/ 44 w 212"/>
                  <a:gd name="T7" fmla="*/ 0 h 105"/>
                  <a:gd name="T8" fmla="*/ 30 w 212"/>
                  <a:gd name="T9" fmla="*/ 56 h 105"/>
                  <a:gd name="T10" fmla="*/ 0 w 212"/>
                  <a:gd name="T11" fmla="*/ 72 h 105"/>
                  <a:gd name="T12" fmla="*/ 110 w 212"/>
                  <a:gd name="T13" fmla="*/ 105 h 105"/>
                  <a:gd name="T14" fmla="*/ 212 w 212"/>
                  <a:gd name="T15" fmla="*/ 72 h 105"/>
                  <a:gd name="T16" fmla="*/ 187 w 212"/>
                  <a:gd name="T17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105">
                    <a:moveTo>
                      <a:pt x="187" y="55"/>
                    </a:moveTo>
                    <a:cubicBezTo>
                      <a:pt x="173" y="33"/>
                      <a:pt x="178" y="0"/>
                      <a:pt x="178" y="0"/>
                    </a:cubicBezTo>
                    <a:cubicBezTo>
                      <a:pt x="178" y="0"/>
                      <a:pt x="156" y="20"/>
                      <a:pt x="110" y="20"/>
                    </a:cubicBezTo>
                    <a:cubicBezTo>
                      <a:pt x="64" y="20"/>
                      <a:pt x="44" y="0"/>
                      <a:pt x="44" y="0"/>
                    </a:cubicBezTo>
                    <a:cubicBezTo>
                      <a:pt x="44" y="0"/>
                      <a:pt x="49" y="34"/>
                      <a:pt x="30" y="56"/>
                    </a:cubicBezTo>
                    <a:cubicBezTo>
                      <a:pt x="23" y="64"/>
                      <a:pt x="14" y="70"/>
                      <a:pt x="0" y="72"/>
                    </a:cubicBezTo>
                    <a:cubicBezTo>
                      <a:pt x="0" y="72"/>
                      <a:pt x="32" y="105"/>
                      <a:pt x="110" y="105"/>
                    </a:cubicBezTo>
                    <a:cubicBezTo>
                      <a:pt x="187" y="105"/>
                      <a:pt x="212" y="72"/>
                      <a:pt x="212" y="72"/>
                    </a:cubicBezTo>
                    <a:cubicBezTo>
                      <a:pt x="200" y="70"/>
                      <a:pt x="193" y="63"/>
                      <a:pt x="1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426"/>
              <p:cNvSpPr>
                <a:spLocks/>
              </p:cNvSpPr>
              <p:nvPr/>
            </p:nvSpPr>
            <p:spPr bwMode="auto">
              <a:xfrm>
                <a:off x="1231987" y="4138398"/>
                <a:ext cx="283463" cy="256054"/>
              </a:xfrm>
              <a:custGeom>
                <a:avLst/>
                <a:gdLst>
                  <a:gd name="T0" fmla="*/ 75 w 166"/>
                  <a:gd name="T1" fmla="*/ 150 h 150"/>
                  <a:gd name="T2" fmla="*/ 91 w 166"/>
                  <a:gd name="T3" fmla="*/ 150 h 150"/>
                  <a:gd name="T4" fmla="*/ 166 w 166"/>
                  <a:gd name="T5" fmla="*/ 125 h 150"/>
                  <a:gd name="T6" fmla="*/ 166 w 166"/>
                  <a:gd name="T7" fmla="*/ 122 h 150"/>
                  <a:gd name="T8" fmla="*/ 166 w 166"/>
                  <a:gd name="T9" fmla="*/ 59 h 150"/>
                  <a:gd name="T10" fmla="*/ 108 w 166"/>
                  <a:gd name="T11" fmla="*/ 0 h 150"/>
                  <a:gd name="T12" fmla="*/ 108 w 166"/>
                  <a:gd name="T13" fmla="*/ 0 h 150"/>
                  <a:gd name="T14" fmla="*/ 83 w 166"/>
                  <a:gd name="T15" fmla="*/ 10 h 150"/>
                  <a:gd name="T16" fmla="*/ 102 w 166"/>
                  <a:gd name="T17" fmla="*/ 82 h 150"/>
                  <a:gd name="T18" fmla="*/ 83 w 166"/>
                  <a:gd name="T19" fmla="*/ 111 h 150"/>
                  <a:gd name="T20" fmla="*/ 63 w 166"/>
                  <a:gd name="T21" fmla="*/ 82 h 150"/>
                  <a:gd name="T22" fmla="*/ 83 w 166"/>
                  <a:gd name="T23" fmla="*/ 10 h 150"/>
                  <a:gd name="T24" fmla="*/ 58 w 166"/>
                  <a:gd name="T25" fmla="*/ 0 h 150"/>
                  <a:gd name="T26" fmla="*/ 0 w 166"/>
                  <a:gd name="T27" fmla="*/ 59 h 150"/>
                  <a:gd name="T28" fmla="*/ 0 w 166"/>
                  <a:gd name="T29" fmla="*/ 122 h 150"/>
                  <a:gd name="T30" fmla="*/ 0 w 166"/>
                  <a:gd name="T31" fmla="*/ 123 h 150"/>
                  <a:gd name="T32" fmla="*/ 75 w 166"/>
                  <a:gd name="T3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150">
                    <a:moveTo>
                      <a:pt x="75" y="150"/>
                    </a:moveTo>
                    <a:cubicBezTo>
                      <a:pt x="91" y="150"/>
                      <a:pt x="91" y="150"/>
                      <a:pt x="91" y="150"/>
                    </a:cubicBezTo>
                    <a:cubicBezTo>
                      <a:pt x="150" y="150"/>
                      <a:pt x="163" y="132"/>
                      <a:pt x="166" y="125"/>
                    </a:cubicBezTo>
                    <a:cubicBezTo>
                      <a:pt x="166" y="123"/>
                      <a:pt x="166" y="122"/>
                      <a:pt x="166" y="122"/>
                    </a:cubicBezTo>
                    <a:cubicBezTo>
                      <a:pt x="166" y="122"/>
                      <a:pt x="166" y="113"/>
                      <a:pt x="166" y="59"/>
                    </a:cubicBezTo>
                    <a:cubicBezTo>
                      <a:pt x="166" y="22"/>
                      <a:pt x="130" y="6"/>
                      <a:pt x="108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6" y="6"/>
                      <a:pt x="0" y="22"/>
                      <a:pt x="0" y="59"/>
                    </a:cubicBezTo>
                    <a:cubicBezTo>
                      <a:pt x="0" y="113"/>
                      <a:pt x="0" y="122"/>
                      <a:pt x="0" y="122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1" y="127"/>
                      <a:pt x="9" y="150"/>
                      <a:pt x="7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7"/>
              <p:cNvSpPr>
                <a:spLocks noChangeArrowheads="1"/>
              </p:cNvSpPr>
              <p:nvPr/>
            </p:nvSpPr>
            <p:spPr bwMode="auto">
              <a:xfrm>
                <a:off x="1301951" y="3959521"/>
                <a:ext cx="143535" cy="1673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28"/>
              <p:cNvSpPr>
                <a:spLocks/>
              </p:cNvSpPr>
              <p:nvPr/>
            </p:nvSpPr>
            <p:spPr bwMode="auto">
              <a:xfrm>
                <a:off x="1000456" y="4253081"/>
                <a:ext cx="219990" cy="297889"/>
              </a:xfrm>
              <a:custGeom>
                <a:avLst/>
                <a:gdLst>
                  <a:gd name="T0" fmla="*/ 129 w 129"/>
                  <a:gd name="T1" fmla="*/ 138 h 175"/>
                  <a:gd name="T2" fmla="*/ 129 w 129"/>
                  <a:gd name="T3" fmla="*/ 89 h 175"/>
                  <a:gd name="T4" fmla="*/ 121 w 129"/>
                  <a:gd name="T5" fmla="*/ 58 h 175"/>
                  <a:gd name="T6" fmla="*/ 65 w 129"/>
                  <a:gd name="T7" fmla="*/ 3 h 175"/>
                  <a:gd name="T8" fmla="*/ 116 w 129"/>
                  <a:gd name="T9" fmla="*/ 78 h 175"/>
                  <a:gd name="T10" fmla="*/ 116 w 129"/>
                  <a:gd name="T11" fmla="*/ 113 h 175"/>
                  <a:gd name="T12" fmla="*/ 78 w 129"/>
                  <a:gd name="T13" fmla="*/ 89 h 175"/>
                  <a:gd name="T14" fmla="*/ 65 w 129"/>
                  <a:gd name="T15" fmla="*/ 3 h 175"/>
                  <a:gd name="T16" fmla="*/ 0 w 129"/>
                  <a:gd name="T17" fmla="*/ 45 h 175"/>
                  <a:gd name="T18" fmla="*/ 0 w 129"/>
                  <a:gd name="T19" fmla="*/ 149 h 175"/>
                  <a:gd name="T20" fmla="*/ 65 w 129"/>
                  <a:gd name="T21" fmla="*/ 175 h 175"/>
                  <a:gd name="T22" fmla="*/ 122 w 129"/>
                  <a:gd name="T23" fmla="*/ 161 h 175"/>
                  <a:gd name="T24" fmla="*/ 129 w 129"/>
                  <a:gd name="T25" fmla="*/ 1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75">
                    <a:moveTo>
                      <a:pt x="129" y="138"/>
                    </a:moveTo>
                    <a:cubicBezTo>
                      <a:pt x="129" y="117"/>
                      <a:pt x="129" y="89"/>
                      <a:pt x="129" y="89"/>
                    </a:cubicBezTo>
                    <a:cubicBezTo>
                      <a:pt x="129" y="89"/>
                      <a:pt x="127" y="75"/>
                      <a:pt x="121" y="58"/>
                    </a:cubicBezTo>
                    <a:cubicBezTo>
                      <a:pt x="112" y="33"/>
                      <a:pt x="95" y="3"/>
                      <a:pt x="65" y="3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0" y="0"/>
                      <a:pt x="0" y="45"/>
                    </a:cubicBezTo>
                    <a:cubicBezTo>
                      <a:pt x="0" y="90"/>
                      <a:pt x="0" y="149"/>
                      <a:pt x="0" y="149"/>
                    </a:cubicBezTo>
                    <a:cubicBezTo>
                      <a:pt x="0" y="149"/>
                      <a:pt x="8" y="175"/>
                      <a:pt x="65" y="175"/>
                    </a:cubicBezTo>
                    <a:cubicBezTo>
                      <a:pt x="97" y="175"/>
                      <a:pt x="114" y="170"/>
                      <a:pt x="122" y="161"/>
                    </a:cubicBezTo>
                    <a:cubicBezTo>
                      <a:pt x="128" y="155"/>
                      <a:pt x="129" y="147"/>
                      <a:pt x="12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9"/>
              <p:cNvSpPr>
                <a:spLocks noChangeArrowheads="1"/>
              </p:cNvSpPr>
              <p:nvPr/>
            </p:nvSpPr>
            <p:spPr bwMode="auto">
              <a:xfrm>
                <a:off x="1011996" y="4044631"/>
                <a:ext cx="173829" cy="2034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72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6022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4" name="Group 1954"/>
          <p:cNvGrpSpPr/>
          <p:nvPr/>
        </p:nvGrpSpPr>
        <p:grpSpPr>
          <a:xfrm>
            <a:off x="2667515" y="2208918"/>
            <a:ext cx="1472421" cy="3834639"/>
            <a:chOff x="-15232" y="2"/>
            <a:chExt cx="2792299" cy="7272008"/>
          </a:xfrm>
          <a:effectLst/>
        </p:grpSpPr>
        <p:sp>
          <p:nvSpPr>
            <p:cNvPr id="1939" name="Shape 1939"/>
            <p:cNvSpPr/>
            <p:nvPr/>
          </p:nvSpPr>
          <p:spPr>
            <a:xfrm>
              <a:off x="-15232" y="4931767"/>
              <a:ext cx="2792299" cy="241108"/>
            </a:xfrm>
            <a:custGeom>
              <a:avLst/>
              <a:gdLst>
                <a:gd name="connsiteX0" fmla="*/ 0 w 21600"/>
                <a:gd name="connsiteY0" fmla="*/ 19914 h 28790"/>
                <a:gd name="connsiteX1" fmla="*/ 3498 w 21600"/>
                <a:gd name="connsiteY1" fmla="*/ 0 h 28790"/>
                <a:gd name="connsiteX2" fmla="*/ 21600 w 21600"/>
                <a:gd name="connsiteY2" fmla="*/ 0 h 28790"/>
                <a:gd name="connsiteX3" fmla="*/ 16483 w 21600"/>
                <a:gd name="connsiteY3" fmla="*/ 28790 h 28790"/>
                <a:gd name="connsiteX4" fmla="*/ 0 w 21600"/>
                <a:gd name="connsiteY4" fmla="*/ 19914 h 28790"/>
                <a:gd name="connsiteX0" fmla="*/ 0 w 21976"/>
                <a:gd name="connsiteY0" fmla="*/ 21352 h 28790"/>
                <a:gd name="connsiteX1" fmla="*/ 3874 w 21976"/>
                <a:gd name="connsiteY1" fmla="*/ 0 h 28790"/>
                <a:gd name="connsiteX2" fmla="*/ 21976 w 21976"/>
                <a:gd name="connsiteY2" fmla="*/ 0 h 28790"/>
                <a:gd name="connsiteX3" fmla="*/ 16859 w 21976"/>
                <a:gd name="connsiteY3" fmla="*/ 28790 h 28790"/>
                <a:gd name="connsiteX4" fmla="*/ 0 w 21976"/>
                <a:gd name="connsiteY4" fmla="*/ 21352 h 28790"/>
                <a:gd name="connsiteX0" fmla="*/ 0 w 21788"/>
                <a:gd name="connsiteY0" fmla="*/ 21352 h 28790"/>
                <a:gd name="connsiteX1" fmla="*/ 3686 w 21788"/>
                <a:gd name="connsiteY1" fmla="*/ 0 h 28790"/>
                <a:gd name="connsiteX2" fmla="*/ 21788 w 21788"/>
                <a:gd name="connsiteY2" fmla="*/ 0 h 28790"/>
                <a:gd name="connsiteX3" fmla="*/ 16671 w 21788"/>
                <a:gd name="connsiteY3" fmla="*/ 28790 h 28790"/>
                <a:gd name="connsiteX4" fmla="*/ 0 w 21788"/>
                <a:gd name="connsiteY4" fmla="*/ 21352 h 2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88" h="28790" extrusionOk="0">
                  <a:moveTo>
                    <a:pt x="0" y="21352"/>
                  </a:moveTo>
                  <a:lnTo>
                    <a:pt x="3686" y="0"/>
                  </a:lnTo>
                  <a:lnTo>
                    <a:pt x="21788" y="0"/>
                  </a:lnTo>
                  <a:lnTo>
                    <a:pt x="16671" y="28790"/>
                  </a:lnTo>
                  <a:lnTo>
                    <a:pt x="0" y="213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0" name="Shape 1940"/>
            <p:cNvSpPr/>
            <p:nvPr/>
          </p:nvSpPr>
          <p:spPr>
            <a:xfrm>
              <a:off x="2065600" y="4939639"/>
              <a:ext cx="711467" cy="233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4"/>
                  </a:moveTo>
                  <a:lnTo>
                    <a:pt x="0" y="21600"/>
                  </a:lnTo>
                  <a:lnTo>
                    <a:pt x="21600" y="20126"/>
                  </a:lnTo>
                  <a:lnTo>
                    <a:pt x="20821" y="0"/>
                  </a:lnTo>
                  <a:lnTo>
                    <a:pt x="0" y="207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1" name="Shape 1941"/>
            <p:cNvSpPr/>
            <p:nvPr/>
          </p:nvSpPr>
          <p:spPr>
            <a:xfrm>
              <a:off x="8864" y="5112663"/>
              <a:ext cx="2054675" cy="2159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2" name="Shape 1942"/>
            <p:cNvSpPr/>
            <p:nvPr/>
          </p:nvSpPr>
          <p:spPr>
            <a:xfrm>
              <a:off x="202234" y="3131733"/>
              <a:ext cx="2306485" cy="669103"/>
            </a:xfrm>
            <a:custGeom>
              <a:avLst/>
              <a:gdLst>
                <a:gd name="connsiteX0" fmla="*/ 0 w 21826"/>
                <a:gd name="connsiteY0" fmla="*/ 16789 h 21600"/>
                <a:gd name="connsiteX1" fmla="*/ 10166 w 21826"/>
                <a:gd name="connsiteY1" fmla="*/ 0 h 21600"/>
                <a:gd name="connsiteX2" fmla="*/ 21826 w 21826"/>
                <a:gd name="connsiteY2" fmla="*/ 10320 h 21600"/>
                <a:gd name="connsiteX3" fmla="*/ 13044 w 21826"/>
                <a:gd name="connsiteY3" fmla="*/ 21600 h 21600"/>
                <a:gd name="connsiteX4" fmla="*/ 0 w 21826"/>
                <a:gd name="connsiteY4" fmla="*/ 16789 h 21600"/>
                <a:gd name="connsiteX0" fmla="*/ 0 w 20924"/>
                <a:gd name="connsiteY0" fmla="*/ 16789 h 21600"/>
                <a:gd name="connsiteX1" fmla="*/ 10166 w 20924"/>
                <a:gd name="connsiteY1" fmla="*/ 0 h 21600"/>
                <a:gd name="connsiteX2" fmla="*/ 20924 w 20924"/>
                <a:gd name="connsiteY2" fmla="*/ 9973 h 21600"/>
                <a:gd name="connsiteX3" fmla="*/ 13044 w 20924"/>
                <a:gd name="connsiteY3" fmla="*/ 21600 h 21600"/>
                <a:gd name="connsiteX4" fmla="*/ 0 w 20924"/>
                <a:gd name="connsiteY4" fmla="*/ 16789 h 21600"/>
                <a:gd name="connsiteX0" fmla="*/ 0 w 21037"/>
                <a:gd name="connsiteY0" fmla="*/ 16789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6789 h 21600"/>
                <a:gd name="connsiteX0" fmla="*/ 0 w 21037"/>
                <a:gd name="connsiteY0" fmla="*/ 15054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5054 h 21600"/>
                <a:gd name="connsiteX0" fmla="*/ 0 w 21037"/>
                <a:gd name="connsiteY0" fmla="*/ 15748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5748 h 21600"/>
                <a:gd name="connsiteX0" fmla="*/ 0 w 20924"/>
                <a:gd name="connsiteY0" fmla="*/ 15748 h 21600"/>
                <a:gd name="connsiteX1" fmla="*/ 10166 w 20924"/>
                <a:gd name="connsiteY1" fmla="*/ 0 h 21600"/>
                <a:gd name="connsiteX2" fmla="*/ 20924 w 20924"/>
                <a:gd name="connsiteY2" fmla="*/ 11360 h 21600"/>
                <a:gd name="connsiteX3" fmla="*/ 13044 w 20924"/>
                <a:gd name="connsiteY3" fmla="*/ 21600 h 21600"/>
                <a:gd name="connsiteX4" fmla="*/ 0 w 20924"/>
                <a:gd name="connsiteY4" fmla="*/ 15748 h 21600"/>
                <a:gd name="connsiteX0" fmla="*/ 0 w 21601"/>
                <a:gd name="connsiteY0" fmla="*/ 15748 h 21600"/>
                <a:gd name="connsiteX1" fmla="*/ 10166 w 21601"/>
                <a:gd name="connsiteY1" fmla="*/ 0 h 21600"/>
                <a:gd name="connsiteX2" fmla="*/ 21601 w 21601"/>
                <a:gd name="connsiteY2" fmla="*/ 9805 h 21600"/>
                <a:gd name="connsiteX3" fmla="*/ 13044 w 21601"/>
                <a:gd name="connsiteY3" fmla="*/ 21600 h 21600"/>
                <a:gd name="connsiteX4" fmla="*/ 0 w 21601"/>
                <a:gd name="connsiteY4" fmla="*/ 1574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1" h="21600" extrusionOk="0">
                  <a:moveTo>
                    <a:pt x="0" y="15748"/>
                  </a:moveTo>
                  <a:lnTo>
                    <a:pt x="10166" y="0"/>
                  </a:lnTo>
                  <a:lnTo>
                    <a:pt x="21601" y="9805"/>
                  </a:lnTo>
                  <a:lnTo>
                    <a:pt x="13044" y="21600"/>
                  </a:lnTo>
                  <a:lnTo>
                    <a:pt x="0" y="157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3" name="Shape 1943"/>
            <p:cNvSpPr/>
            <p:nvPr/>
          </p:nvSpPr>
          <p:spPr>
            <a:xfrm>
              <a:off x="1608071" y="3438591"/>
              <a:ext cx="924588" cy="178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1"/>
                  </a:moveTo>
                  <a:lnTo>
                    <a:pt x="21013" y="0"/>
                  </a:lnTo>
                  <a:lnTo>
                    <a:pt x="21600" y="16852"/>
                  </a:lnTo>
                  <a:lnTo>
                    <a:pt x="755" y="21600"/>
                  </a:lnTo>
                  <a:lnTo>
                    <a:pt x="0" y="43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4" name="Shape 1944"/>
            <p:cNvSpPr/>
            <p:nvPr/>
          </p:nvSpPr>
          <p:spPr>
            <a:xfrm>
              <a:off x="147373" y="1329332"/>
              <a:ext cx="2255745" cy="4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89"/>
                  </a:moveTo>
                  <a:lnTo>
                    <a:pt x="13958" y="0"/>
                  </a:lnTo>
                  <a:lnTo>
                    <a:pt x="21600" y="15053"/>
                  </a:lnTo>
                  <a:lnTo>
                    <a:pt x="6771" y="21600"/>
                  </a:lnTo>
                  <a:lnTo>
                    <a:pt x="0" y="101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5" name="Shape 1945"/>
            <p:cNvSpPr/>
            <p:nvPr/>
          </p:nvSpPr>
          <p:spPr>
            <a:xfrm>
              <a:off x="89271" y="1559189"/>
              <a:ext cx="762093" cy="182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9" y="0"/>
                  </a:moveTo>
                  <a:lnTo>
                    <a:pt x="21474" y="3120"/>
                  </a:lnTo>
                  <a:lnTo>
                    <a:pt x="21600" y="21600"/>
                  </a:lnTo>
                  <a:lnTo>
                    <a:pt x="0" y="19552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" name="Shape 1946"/>
            <p:cNvSpPr/>
            <p:nvPr/>
          </p:nvSpPr>
          <p:spPr>
            <a:xfrm>
              <a:off x="847262" y="1669653"/>
              <a:ext cx="1574602" cy="172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74" y="0"/>
                  </a:moveTo>
                  <a:lnTo>
                    <a:pt x="0" y="1984"/>
                  </a:lnTo>
                  <a:lnTo>
                    <a:pt x="0" y="21600"/>
                  </a:lnTo>
                  <a:lnTo>
                    <a:pt x="21600" y="20291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" name="Shape 1947"/>
            <p:cNvSpPr/>
            <p:nvPr/>
          </p:nvSpPr>
          <p:spPr>
            <a:xfrm>
              <a:off x="594121" y="132"/>
              <a:ext cx="1431021" cy="161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2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" name="Shape 1948"/>
            <p:cNvSpPr/>
            <p:nvPr/>
          </p:nvSpPr>
          <p:spPr>
            <a:xfrm>
              <a:off x="1993238" y="2"/>
              <a:ext cx="516204" cy="160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48"/>
                  </a:lnTo>
                  <a:lnTo>
                    <a:pt x="21600" y="19119"/>
                  </a:lnTo>
                  <a:lnTo>
                    <a:pt x="74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9" name="Shape 1949"/>
            <p:cNvSpPr/>
            <p:nvPr/>
          </p:nvSpPr>
          <p:spPr>
            <a:xfrm>
              <a:off x="226351" y="3620161"/>
              <a:ext cx="1415257" cy="16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036"/>
                  </a:lnTo>
                  <a:lnTo>
                    <a:pt x="21600" y="21600"/>
                  </a:lnTo>
                  <a:lnTo>
                    <a:pt x="21408" y="2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0" name="Shape 1950"/>
            <p:cNvSpPr/>
            <p:nvPr/>
          </p:nvSpPr>
          <p:spPr>
            <a:xfrm>
              <a:off x="867976" y="472983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1" name="Shape 1951"/>
            <p:cNvSpPr/>
            <p:nvPr/>
          </p:nvSpPr>
          <p:spPr>
            <a:xfrm>
              <a:off x="1140210" y="2198047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2" name="Shape 1952"/>
            <p:cNvSpPr/>
            <p:nvPr/>
          </p:nvSpPr>
          <p:spPr>
            <a:xfrm>
              <a:off x="432582" y="4122815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3" name="Shape 1953"/>
            <p:cNvSpPr/>
            <p:nvPr/>
          </p:nvSpPr>
          <p:spPr>
            <a:xfrm>
              <a:off x="534804" y="5862498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</p:grpSp>
      <p:sp>
        <p:nvSpPr>
          <p:cNvPr id="37" name="Rectangle 50"/>
          <p:cNvSpPr/>
          <p:nvPr/>
        </p:nvSpPr>
        <p:spPr>
          <a:xfrm>
            <a:off x="285757" y="3546089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51"/>
          <p:cNvSpPr txBox="1"/>
          <p:nvPr/>
        </p:nvSpPr>
        <p:spPr>
          <a:xfrm>
            <a:off x="1149898" y="3246685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50"/>
          <p:cNvSpPr/>
          <p:nvPr/>
        </p:nvSpPr>
        <p:spPr>
          <a:xfrm>
            <a:off x="285757" y="5403918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51"/>
          <p:cNvSpPr txBox="1"/>
          <p:nvPr/>
        </p:nvSpPr>
        <p:spPr>
          <a:xfrm>
            <a:off x="1149898" y="5104514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807838" y="0"/>
            <a:ext cx="707709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ectangle 50"/>
          <p:cNvSpPr/>
          <p:nvPr/>
        </p:nvSpPr>
        <p:spPr>
          <a:xfrm>
            <a:off x="4277186" y="2573632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51"/>
          <p:cNvSpPr txBox="1"/>
          <p:nvPr/>
        </p:nvSpPr>
        <p:spPr>
          <a:xfrm>
            <a:off x="4277186" y="2274228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50"/>
          <p:cNvSpPr/>
          <p:nvPr/>
        </p:nvSpPr>
        <p:spPr>
          <a:xfrm>
            <a:off x="4277186" y="4431461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51"/>
          <p:cNvSpPr txBox="1"/>
          <p:nvPr/>
        </p:nvSpPr>
        <p:spPr>
          <a:xfrm>
            <a:off x="4277186" y="4132057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260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" grpId="0" advAuto="0"/>
      <p:bldP spid="37" grpId="0"/>
      <p:bldP spid="38" grpId="0"/>
      <p:bldP spid="41" grpId="0"/>
      <p:bldP spid="42" grpId="0"/>
      <p:bldP spid="27" grpId="0" animBg="1"/>
      <p:bldP spid="35" grpId="0"/>
      <p:bldP spid="36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53" y="4669965"/>
            <a:ext cx="12858044" cy="2562686"/>
          </a:xfrm>
          <a:prstGeom prst="rect">
            <a:avLst/>
          </a:prstGeom>
          <a:solidFill>
            <a:srgbClr val="16364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531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5"/>
          <p:cNvGrpSpPr/>
          <p:nvPr/>
        </p:nvGrpSpPr>
        <p:grpSpPr>
          <a:xfrm>
            <a:off x="1114042" y="2885107"/>
            <a:ext cx="3803485" cy="3611486"/>
            <a:chOff x="682113" y="1083441"/>
            <a:chExt cx="3789484" cy="3598193"/>
          </a:xfrm>
        </p:grpSpPr>
        <p:pic>
          <p:nvPicPr>
            <p:cNvPr id="11" name="图片 10" descr="mac whit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71" y="1303842"/>
              <a:ext cx="3292753" cy="1964169"/>
            </a:xfrm>
            <a:prstGeom prst="rect">
              <a:avLst/>
            </a:prstGeom>
          </p:spPr>
        </p:pic>
      </p:grpSp>
      <p:sp>
        <p:nvSpPr>
          <p:cNvPr id="1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235259" y="4725628"/>
            <a:ext cx="5695000" cy="70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107" dirty="0">
                <a:solidFill>
                  <a:schemeClr val="bg1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107" dirty="0" err="1">
                <a:solidFill>
                  <a:schemeClr val="bg1"/>
                </a:solidFill>
                <a:latin typeface="+mn-lt"/>
              </a:rPr>
              <a:t>someting</a:t>
            </a:r>
            <a:r>
              <a:rPr lang="en-US" altLang="zh-CN" sz="1107" dirty="0">
                <a:solidFill>
                  <a:schemeClr val="bg1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116520" y="3282580"/>
            <a:ext cx="2094707" cy="50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87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426199" y="3379707"/>
            <a:ext cx="439159" cy="403921"/>
            <a:chOff x="8374817" y="3976831"/>
            <a:chExt cx="719115" cy="661413"/>
          </a:xfrm>
        </p:grpSpPr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40388" y="3875894"/>
            <a:ext cx="5555154" cy="877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107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32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6444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Line 5"/>
          <p:cNvSpPr>
            <a:spLocks noChangeShapeType="1"/>
          </p:cNvSpPr>
          <p:nvPr/>
        </p:nvSpPr>
        <p:spPr bwMode="auto">
          <a:xfrm flipV="1">
            <a:off x="1772799" y="4622104"/>
            <a:ext cx="5582522" cy="0"/>
          </a:xfrm>
          <a:prstGeom prst="line">
            <a:avLst/>
          </a:prstGeom>
          <a:noFill/>
          <a:ln w="38100">
            <a:solidFill>
              <a:schemeClr val="bg1">
                <a:lumMod val="65000"/>
              </a:scheme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9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798" name="AutoShape 6"/>
          <p:cNvSpPr>
            <a:spLocks/>
          </p:cNvSpPr>
          <p:nvPr/>
        </p:nvSpPr>
        <p:spPr bwMode="auto">
          <a:xfrm>
            <a:off x="2947201" y="1834574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33799" name="AutoShape 7"/>
          <p:cNvSpPr>
            <a:spLocks/>
          </p:cNvSpPr>
          <p:nvPr/>
        </p:nvSpPr>
        <p:spPr bwMode="auto">
          <a:xfrm>
            <a:off x="2206298" y="2583686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</a:p>
        </p:txBody>
      </p:sp>
      <p:sp>
        <p:nvSpPr>
          <p:cNvPr id="33800" name="AutoShape 8"/>
          <p:cNvSpPr>
            <a:spLocks/>
          </p:cNvSpPr>
          <p:nvPr/>
        </p:nvSpPr>
        <p:spPr bwMode="auto">
          <a:xfrm>
            <a:off x="3688853" y="304255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33801" name="AutoShape 9"/>
          <p:cNvSpPr>
            <a:spLocks/>
          </p:cNvSpPr>
          <p:nvPr/>
        </p:nvSpPr>
        <p:spPr bwMode="auto">
          <a:xfrm>
            <a:off x="4486462" y="2183016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2" name="AutoShape 10"/>
          <p:cNvSpPr>
            <a:spLocks/>
          </p:cNvSpPr>
          <p:nvPr/>
        </p:nvSpPr>
        <p:spPr bwMode="auto">
          <a:xfrm>
            <a:off x="517140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03" name="AutoShape 11"/>
          <p:cNvSpPr>
            <a:spLocks/>
          </p:cNvSpPr>
          <p:nvPr/>
        </p:nvSpPr>
        <p:spPr bwMode="auto">
          <a:xfrm>
            <a:off x="2744699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4" name="AutoShape 12"/>
          <p:cNvSpPr>
            <a:spLocks/>
          </p:cNvSpPr>
          <p:nvPr/>
        </p:nvSpPr>
        <p:spPr bwMode="auto">
          <a:xfrm>
            <a:off x="2014986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5" name="AutoShape 13"/>
          <p:cNvSpPr>
            <a:spLocks/>
          </p:cNvSpPr>
          <p:nvPr/>
        </p:nvSpPr>
        <p:spPr bwMode="auto">
          <a:xfrm>
            <a:off x="34856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6" name="AutoShape 14"/>
          <p:cNvSpPr>
            <a:spLocks/>
          </p:cNvSpPr>
          <p:nvPr/>
        </p:nvSpPr>
        <p:spPr bwMode="auto">
          <a:xfrm>
            <a:off x="4223522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7" name="AutoShape 15"/>
          <p:cNvSpPr>
            <a:spLocks/>
          </p:cNvSpPr>
          <p:nvPr/>
        </p:nvSpPr>
        <p:spPr bwMode="auto">
          <a:xfrm>
            <a:off x="4968903" y="4906323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08" name="AutoShape 16"/>
          <p:cNvSpPr>
            <a:spLocks/>
          </p:cNvSpPr>
          <p:nvPr/>
        </p:nvSpPr>
        <p:spPr bwMode="auto">
          <a:xfrm>
            <a:off x="5874258" y="2180032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33809" name="AutoShape 17"/>
          <p:cNvSpPr>
            <a:spLocks/>
          </p:cNvSpPr>
          <p:nvPr/>
        </p:nvSpPr>
        <p:spPr bwMode="auto">
          <a:xfrm>
            <a:off x="5694263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0" name="AutoShape 18"/>
          <p:cNvSpPr>
            <a:spLocks/>
          </p:cNvSpPr>
          <p:nvPr/>
        </p:nvSpPr>
        <p:spPr bwMode="auto">
          <a:xfrm>
            <a:off x="2234652" y="3005249"/>
            <a:ext cx="387241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1" name="AutoShape 19"/>
          <p:cNvSpPr>
            <a:spLocks/>
          </p:cNvSpPr>
          <p:nvPr/>
        </p:nvSpPr>
        <p:spPr bwMode="auto">
          <a:xfrm>
            <a:off x="2976301" y="2153917"/>
            <a:ext cx="387241" cy="2608459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2" name="AutoShape 20"/>
          <p:cNvSpPr>
            <a:spLocks/>
          </p:cNvSpPr>
          <p:nvPr/>
        </p:nvSpPr>
        <p:spPr bwMode="auto">
          <a:xfrm>
            <a:off x="3717951" y="3463371"/>
            <a:ext cx="387241" cy="12990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3" name="AutoShape 21"/>
          <p:cNvSpPr>
            <a:spLocks/>
          </p:cNvSpPr>
          <p:nvPr/>
        </p:nvSpPr>
        <p:spPr bwMode="auto">
          <a:xfrm>
            <a:off x="4459600" y="2579210"/>
            <a:ext cx="387241" cy="218316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4" name="AutoShape 22"/>
          <p:cNvSpPr>
            <a:spLocks/>
          </p:cNvSpPr>
          <p:nvPr/>
        </p:nvSpPr>
        <p:spPr bwMode="auto">
          <a:xfrm>
            <a:off x="5201999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5" name="AutoShape 23"/>
          <p:cNvSpPr>
            <a:spLocks/>
          </p:cNvSpPr>
          <p:nvPr/>
        </p:nvSpPr>
        <p:spPr bwMode="auto">
          <a:xfrm>
            <a:off x="5906342" y="2568019"/>
            <a:ext cx="386494" cy="218316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6" name="AutoShape 24"/>
          <p:cNvSpPr>
            <a:spLocks/>
          </p:cNvSpPr>
          <p:nvPr/>
        </p:nvSpPr>
        <p:spPr bwMode="auto">
          <a:xfrm>
            <a:off x="6718874" y="3005249"/>
            <a:ext cx="386494" cy="175712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/>
          </a:extLst>
        </p:spPr>
        <p:txBody>
          <a:bodyPr lIns="0" tIns="0" rIns="0" bIns="0" anchor="ctr"/>
          <a:lstStyle/>
          <a:p>
            <a:pPr algn="ctr" defTabSz="274566">
              <a:lnSpc>
                <a:spcPct val="120000"/>
              </a:lnSpc>
              <a:defRPr/>
            </a:pPr>
            <a:endParaRPr lang="es-ES" sz="800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7" name="AutoShape 25"/>
          <p:cNvSpPr>
            <a:spLocks/>
          </p:cNvSpPr>
          <p:nvPr/>
        </p:nvSpPr>
        <p:spPr bwMode="auto">
          <a:xfrm>
            <a:off x="6687536" y="264337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es-ES" altLang="zh-CN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33818" name="AutoShape 26"/>
          <p:cNvSpPr>
            <a:spLocks/>
          </p:cNvSpPr>
          <p:nvPr/>
        </p:nvSpPr>
        <p:spPr bwMode="auto">
          <a:xfrm>
            <a:off x="6506049" y="4902592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19" name="AutoShape 27"/>
          <p:cNvSpPr>
            <a:spLocks/>
          </p:cNvSpPr>
          <p:nvPr/>
        </p:nvSpPr>
        <p:spPr bwMode="auto">
          <a:xfrm>
            <a:off x="7981319" y="2515043"/>
            <a:ext cx="3121795" cy="886397"/>
          </a:xfrm>
          <a:custGeom>
            <a:avLst/>
            <a:gdLst>
              <a:gd name="T0" fmla="*/ 3321050 w 21600"/>
              <a:gd name="T1" fmla="*/ 2540000 h 21600"/>
              <a:gd name="T2" fmla="*/ 3321050 w 21600"/>
              <a:gd name="T3" fmla="*/ 2540000 h 21600"/>
              <a:gd name="T4" fmla="*/ 3321050 w 21600"/>
              <a:gd name="T5" fmla="*/ 2540000 h 21600"/>
              <a:gd name="T6" fmla="*/ 3321050 w 21600"/>
              <a:gd name="T7" fmla="*/ 25400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ctr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8255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3820" name="AutoShape 28"/>
          <p:cNvSpPr>
            <a:spLocks/>
          </p:cNvSpPr>
          <p:nvPr/>
        </p:nvSpPr>
        <p:spPr bwMode="auto">
          <a:xfrm>
            <a:off x="7981319" y="2261358"/>
            <a:ext cx="1464586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821" name="AutoShape 29"/>
          <p:cNvSpPr>
            <a:spLocks/>
          </p:cNvSpPr>
          <p:nvPr/>
        </p:nvSpPr>
        <p:spPr bwMode="auto">
          <a:xfrm>
            <a:off x="1749668" y="5653996"/>
            <a:ext cx="9359415" cy="584964"/>
          </a:xfrm>
          <a:custGeom>
            <a:avLst/>
            <a:gdLst>
              <a:gd name="T0" fmla="*/ 9956800 w 21600"/>
              <a:gd name="T1" fmla="*/ 476250 h 21600"/>
              <a:gd name="T2" fmla="*/ 9956800 w 21600"/>
              <a:gd name="T3" fmla="*/ 476250 h 21600"/>
              <a:gd name="T4" fmla="*/ 9956800 w 21600"/>
              <a:gd name="T5" fmla="*/ 476250 h 21600"/>
              <a:gd name="T6" fmla="*/ 9956800 w 21600"/>
              <a:gd name="T7" fmla="*/ 47625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 defTabSz="647700">
              <a:defRPr sz="46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cs typeface="Gill Sans" charset="0"/>
                <a:sym typeface="Gill Sans" charset="0"/>
              </a:defRPr>
            </a:lvl1pPr>
            <a:lvl2pPr marL="742950" indent="-28575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marL="11430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marL="16002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marL="2057400" indent="-228600" algn="ctr" defTabSz="647700"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25146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9718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34290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886200" indent="-2286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4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5029732" y="5223960"/>
            <a:ext cx="1847318" cy="236219"/>
          </a:xfrm>
          <a:custGeom>
            <a:avLst/>
            <a:gdLst>
              <a:gd name="T0" fmla="*/ 2813050 w 21600"/>
              <a:gd name="T1" fmla="*/ 177800 h 21600"/>
              <a:gd name="T2" fmla="*/ 2813050 w 21600"/>
              <a:gd name="T3" fmla="*/ 177800 h 21600"/>
              <a:gd name="T4" fmla="*/ 2813050 w 21600"/>
              <a:gd name="T5" fmla="*/ 177800 h 21600"/>
              <a:gd name="T6" fmla="*/ 2813050 w 21600"/>
              <a:gd name="T7" fmla="*/ 177800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1pPr>
            <a:lvl2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2pPr>
            <a:lvl3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3pPr>
            <a:lvl4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4pPr>
            <a:lvl5pPr algn="ctr" defTabSz="647700"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5pPr>
            <a:lvl6pPr marL="18288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6pPr>
            <a:lvl7pPr marL="22860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7pPr>
            <a:lvl8pPr marL="27432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8pPr>
            <a:lvl9pPr marL="3200400" indent="457200" algn="ctr" defTabSz="647700" eaLnBrk="0" fontAlgn="base" hangingPunct="0">
              <a:spcBef>
                <a:spcPct val="0"/>
              </a:spcBef>
              <a:spcAft>
                <a:spcPct val="0"/>
              </a:spcAft>
              <a:defRPr sz="5800">
                <a:solidFill>
                  <a:srgbClr val="000000"/>
                </a:solidFill>
                <a:latin typeface="Gill Sans" charset="0"/>
                <a:ea typeface="MS PGothic" panose="020B0600070205080204" pitchFamily="34" charset="-128"/>
                <a:sym typeface="Gill Sans" charset="0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1695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7" grpId="0" animBg="1"/>
      <p:bldP spid="33798" grpId="0" autoUpdateAnimBg="0"/>
      <p:bldP spid="33799" grpId="0" autoUpdateAnimBg="0"/>
      <p:bldP spid="33800" grpId="0" autoUpdateAnimBg="0"/>
      <p:bldP spid="33801" grpId="0" autoUpdateAnimBg="0"/>
      <p:bldP spid="33802" grpId="0" autoUpdateAnimBg="0"/>
      <p:bldP spid="33803" grpId="0" autoUpdateAnimBg="0"/>
      <p:bldP spid="33804" grpId="0" autoUpdateAnimBg="0"/>
      <p:bldP spid="33805" grpId="0" autoUpdateAnimBg="0"/>
      <p:bldP spid="33806" grpId="0" autoUpdateAnimBg="0"/>
      <p:bldP spid="33807" grpId="0" autoUpdateAnimBg="0"/>
      <p:bldP spid="33808" grpId="0" autoUpdateAnimBg="0"/>
      <p:bldP spid="33809" grpId="0" autoUpdateAnimBg="0"/>
      <p:bldP spid="33810" grpId="0" animBg="1" autoUpdateAnimBg="0"/>
      <p:bldP spid="33811" grpId="0" animBg="1" autoUpdateAnimBg="0"/>
      <p:bldP spid="33812" grpId="0" animBg="1" autoUpdateAnimBg="0"/>
      <p:bldP spid="33813" grpId="0" animBg="1" autoUpdateAnimBg="0"/>
      <p:bldP spid="33814" grpId="0" animBg="1" autoUpdateAnimBg="0"/>
      <p:bldP spid="33815" grpId="0" animBg="1" autoUpdateAnimBg="0"/>
      <p:bldP spid="33816" grpId="0" animBg="1" autoUpdateAnimBg="0"/>
      <p:bldP spid="33817" grpId="0" autoUpdateAnimBg="0"/>
      <p:bldP spid="33818" grpId="0" autoUpdateAnimBg="0"/>
      <p:bldP spid="33819" grpId="0" autoUpdateAnimBg="0"/>
      <p:bldP spid="33820" grpId="0" autoUpdateAnimBg="0"/>
      <p:bldP spid="33821" grpId="0" autoUpdateAnimBg="0"/>
      <p:bldP spid="33822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6174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5042720" y="2824237"/>
            <a:ext cx="2762008" cy="2496581"/>
            <a:chOff x="3471863" y="2343150"/>
            <a:chExt cx="2197101" cy="1985963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3476626" y="2381250"/>
              <a:ext cx="2192338" cy="1495425"/>
            </a:xfrm>
            <a:custGeom>
              <a:avLst/>
              <a:gdLst/>
              <a:ahLst/>
              <a:cxnLst>
                <a:cxn ang="0">
                  <a:pos x="1202" y="800"/>
                </a:cxn>
                <a:cxn ang="0">
                  <a:pos x="1182" y="820"/>
                </a:cxn>
                <a:cxn ang="0">
                  <a:pos x="20" y="820"/>
                </a:cxn>
                <a:cxn ang="0">
                  <a:pos x="0" y="800"/>
                </a:cxn>
                <a:cxn ang="0">
                  <a:pos x="0" y="20"/>
                </a:cxn>
                <a:cxn ang="0">
                  <a:pos x="20" y="0"/>
                </a:cxn>
                <a:cxn ang="0">
                  <a:pos x="1182" y="0"/>
                </a:cxn>
                <a:cxn ang="0">
                  <a:pos x="1202" y="20"/>
                </a:cxn>
                <a:cxn ang="0">
                  <a:pos x="1202" y="800"/>
                </a:cxn>
              </a:cxnLst>
              <a:rect l="0" t="0" r="r" b="b"/>
              <a:pathLst>
                <a:path w="1202" h="820">
                  <a:moveTo>
                    <a:pt x="1202" y="800"/>
                  </a:moveTo>
                  <a:cubicBezTo>
                    <a:pt x="1202" y="811"/>
                    <a:pt x="1193" y="820"/>
                    <a:pt x="1182" y="820"/>
                  </a:cubicBezTo>
                  <a:cubicBezTo>
                    <a:pt x="20" y="820"/>
                    <a:pt x="20" y="820"/>
                    <a:pt x="20" y="820"/>
                  </a:cubicBezTo>
                  <a:cubicBezTo>
                    <a:pt x="9" y="820"/>
                    <a:pt x="0" y="811"/>
                    <a:pt x="0" y="80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93" y="0"/>
                    <a:pt x="1202" y="9"/>
                    <a:pt x="1202" y="20"/>
                  </a:cubicBezTo>
                  <a:lnTo>
                    <a:pt x="1202" y="80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563938" y="3713163"/>
              <a:ext cx="2019300" cy="9048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573587" y="2343150"/>
              <a:ext cx="1009650" cy="1460500"/>
            </a:xfrm>
            <a:custGeom>
              <a:avLst/>
              <a:gdLst/>
              <a:ahLst/>
              <a:cxnLst>
                <a:cxn ang="0">
                  <a:pos x="0" y="801"/>
                </a:cxn>
                <a:cxn ang="0">
                  <a:pos x="0" y="73"/>
                </a:cxn>
                <a:cxn ang="0">
                  <a:pos x="1" y="71"/>
                </a:cxn>
                <a:cxn ang="0">
                  <a:pos x="1" y="65"/>
                </a:cxn>
                <a:cxn ang="0">
                  <a:pos x="70" y="0"/>
                </a:cxn>
                <a:cxn ang="0">
                  <a:pos x="554" y="0"/>
                </a:cxn>
                <a:cxn ang="0">
                  <a:pos x="554" y="758"/>
                </a:cxn>
                <a:cxn ang="0">
                  <a:pos x="70" y="758"/>
                </a:cxn>
                <a:cxn ang="0">
                  <a:pos x="0" y="801"/>
                </a:cxn>
              </a:cxnLst>
              <a:rect l="0" t="0" r="r" b="b"/>
              <a:pathLst>
                <a:path w="554" h="801">
                  <a:moveTo>
                    <a:pt x="0" y="801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1" y="72"/>
                    <a:pt x="1" y="71"/>
                    <a:pt x="1" y="71"/>
                  </a:cubicBezTo>
                  <a:cubicBezTo>
                    <a:pt x="1" y="69"/>
                    <a:pt x="1" y="67"/>
                    <a:pt x="1" y="65"/>
                  </a:cubicBezTo>
                  <a:cubicBezTo>
                    <a:pt x="4" y="29"/>
                    <a:pt x="34" y="0"/>
                    <a:pt x="70" y="0"/>
                  </a:cubicBezTo>
                  <a:cubicBezTo>
                    <a:pt x="554" y="0"/>
                    <a:pt x="554" y="0"/>
                    <a:pt x="554" y="0"/>
                  </a:cubicBezTo>
                  <a:cubicBezTo>
                    <a:pt x="554" y="758"/>
                    <a:pt x="554" y="758"/>
                    <a:pt x="554" y="758"/>
                  </a:cubicBezTo>
                  <a:cubicBezTo>
                    <a:pt x="70" y="758"/>
                    <a:pt x="70" y="758"/>
                    <a:pt x="70" y="758"/>
                  </a:cubicBezTo>
                  <a:cubicBezTo>
                    <a:pt x="40" y="758"/>
                    <a:pt x="13" y="775"/>
                    <a:pt x="0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563938" y="2343150"/>
              <a:ext cx="1011238" cy="1460500"/>
            </a:xfrm>
            <a:custGeom>
              <a:avLst/>
              <a:gdLst/>
              <a:ahLst/>
              <a:cxnLst>
                <a:cxn ang="0">
                  <a:pos x="554" y="801"/>
                </a:cxn>
                <a:cxn ang="0">
                  <a:pos x="554" y="73"/>
                </a:cxn>
                <a:cxn ang="0">
                  <a:pos x="553" y="71"/>
                </a:cxn>
                <a:cxn ang="0">
                  <a:pos x="553" y="65"/>
                </a:cxn>
                <a:cxn ang="0">
                  <a:pos x="483" y="0"/>
                </a:cxn>
                <a:cxn ang="0">
                  <a:pos x="0" y="0"/>
                </a:cxn>
                <a:cxn ang="0">
                  <a:pos x="0" y="758"/>
                </a:cxn>
                <a:cxn ang="0">
                  <a:pos x="483" y="758"/>
                </a:cxn>
                <a:cxn ang="0">
                  <a:pos x="554" y="801"/>
                </a:cxn>
              </a:cxnLst>
              <a:rect l="0" t="0" r="r" b="b"/>
              <a:pathLst>
                <a:path w="554" h="801">
                  <a:moveTo>
                    <a:pt x="554" y="801"/>
                  </a:moveTo>
                  <a:cubicBezTo>
                    <a:pt x="554" y="73"/>
                    <a:pt x="554" y="73"/>
                    <a:pt x="554" y="73"/>
                  </a:cubicBezTo>
                  <a:cubicBezTo>
                    <a:pt x="553" y="72"/>
                    <a:pt x="553" y="71"/>
                    <a:pt x="553" y="71"/>
                  </a:cubicBezTo>
                  <a:cubicBezTo>
                    <a:pt x="553" y="69"/>
                    <a:pt x="553" y="67"/>
                    <a:pt x="553" y="65"/>
                  </a:cubicBezTo>
                  <a:cubicBezTo>
                    <a:pt x="550" y="29"/>
                    <a:pt x="520" y="0"/>
                    <a:pt x="4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8"/>
                    <a:pt x="0" y="758"/>
                    <a:pt x="0" y="758"/>
                  </a:cubicBezTo>
                  <a:cubicBezTo>
                    <a:pt x="483" y="758"/>
                    <a:pt x="483" y="758"/>
                    <a:pt x="483" y="758"/>
                  </a:cubicBezTo>
                  <a:cubicBezTo>
                    <a:pt x="514" y="758"/>
                    <a:pt x="540" y="775"/>
                    <a:pt x="554" y="8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502151" y="2357438"/>
              <a:ext cx="73025" cy="1446213"/>
            </a:xfrm>
            <a:custGeom>
              <a:avLst/>
              <a:gdLst/>
              <a:ahLst/>
              <a:cxnLst>
                <a:cxn ang="0">
                  <a:pos x="39" y="57"/>
                </a:cxn>
                <a:cxn ang="0">
                  <a:pos x="0" y="0"/>
                </a:cxn>
                <a:cxn ang="0">
                  <a:pos x="0" y="756"/>
                </a:cxn>
                <a:cxn ang="0">
                  <a:pos x="40" y="793"/>
                </a:cxn>
                <a:cxn ang="0">
                  <a:pos x="40" y="65"/>
                </a:cxn>
                <a:cxn ang="0">
                  <a:pos x="39" y="63"/>
                </a:cxn>
                <a:cxn ang="0">
                  <a:pos x="39" y="57"/>
                </a:cxn>
              </a:cxnLst>
              <a:rect l="0" t="0" r="r" b="b"/>
              <a:pathLst>
                <a:path w="40" h="793">
                  <a:moveTo>
                    <a:pt x="39" y="57"/>
                  </a:moveTo>
                  <a:cubicBezTo>
                    <a:pt x="37" y="32"/>
                    <a:pt x="22" y="10"/>
                    <a:pt x="0" y="0"/>
                  </a:cubicBezTo>
                  <a:cubicBezTo>
                    <a:pt x="0" y="756"/>
                    <a:pt x="0" y="756"/>
                    <a:pt x="0" y="756"/>
                  </a:cubicBezTo>
                  <a:cubicBezTo>
                    <a:pt x="17" y="764"/>
                    <a:pt x="31" y="776"/>
                    <a:pt x="40" y="793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39" y="64"/>
                    <a:pt x="39" y="63"/>
                    <a:pt x="39" y="63"/>
                  </a:cubicBezTo>
                  <a:cubicBezTo>
                    <a:pt x="39" y="61"/>
                    <a:pt x="39" y="59"/>
                    <a:pt x="39" y="57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4700588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4700588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4700588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4700588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4700588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700588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3692526" y="2586038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3692526" y="2759075"/>
              <a:ext cx="746125" cy="47625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92526" y="29321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3692526" y="3105150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3692526" y="3279775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3692526" y="3452813"/>
              <a:ext cx="746125" cy="49213"/>
            </a:xfrm>
            <a:prstGeom prst="rect">
              <a:avLst/>
            </a:prstGeom>
            <a:solidFill>
              <a:srgbClr val="A8AAAD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548063" y="3338513"/>
              <a:ext cx="928688" cy="917575"/>
            </a:xfrm>
            <a:custGeom>
              <a:avLst/>
              <a:gdLst/>
              <a:ahLst/>
              <a:cxnLst>
                <a:cxn ang="0">
                  <a:pos x="32" y="500"/>
                </a:cxn>
                <a:cxn ang="0">
                  <a:pos x="14" y="489"/>
                </a:cxn>
                <a:cxn ang="0">
                  <a:pos x="15" y="436"/>
                </a:cxn>
                <a:cxn ang="0">
                  <a:pos x="441" y="15"/>
                </a:cxn>
                <a:cxn ang="0">
                  <a:pos x="495" y="15"/>
                </a:cxn>
                <a:cxn ang="0">
                  <a:pos x="494" y="69"/>
                </a:cxn>
                <a:cxn ang="0">
                  <a:pos x="68" y="490"/>
                </a:cxn>
                <a:cxn ang="0">
                  <a:pos x="32" y="500"/>
                </a:cxn>
              </a:cxnLst>
              <a:rect l="0" t="0" r="r" b="b"/>
              <a:pathLst>
                <a:path w="509" h="503">
                  <a:moveTo>
                    <a:pt x="32" y="500"/>
                  </a:moveTo>
                  <a:cubicBezTo>
                    <a:pt x="26" y="498"/>
                    <a:pt x="19" y="495"/>
                    <a:pt x="14" y="489"/>
                  </a:cubicBezTo>
                  <a:cubicBezTo>
                    <a:pt x="0" y="475"/>
                    <a:pt x="0" y="450"/>
                    <a:pt x="15" y="436"/>
                  </a:cubicBezTo>
                  <a:cubicBezTo>
                    <a:pt x="441" y="15"/>
                    <a:pt x="441" y="15"/>
                    <a:pt x="441" y="15"/>
                  </a:cubicBezTo>
                  <a:cubicBezTo>
                    <a:pt x="456" y="0"/>
                    <a:pt x="480" y="0"/>
                    <a:pt x="495" y="15"/>
                  </a:cubicBezTo>
                  <a:cubicBezTo>
                    <a:pt x="509" y="30"/>
                    <a:pt x="509" y="54"/>
                    <a:pt x="494" y="69"/>
                  </a:cubicBezTo>
                  <a:cubicBezTo>
                    <a:pt x="68" y="490"/>
                    <a:pt x="68" y="490"/>
                    <a:pt x="68" y="490"/>
                  </a:cubicBezTo>
                  <a:cubicBezTo>
                    <a:pt x="58" y="499"/>
                    <a:pt x="44" y="503"/>
                    <a:pt x="32" y="50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71863" y="3467100"/>
              <a:ext cx="874713" cy="862013"/>
            </a:xfrm>
            <a:custGeom>
              <a:avLst/>
              <a:gdLst/>
              <a:ahLst/>
              <a:cxnLst>
                <a:cxn ang="0">
                  <a:pos x="65" y="466"/>
                </a:cxn>
                <a:cxn ang="0">
                  <a:pos x="29" y="446"/>
                </a:cxn>
                <a:cxn ang="0">
                  <a:pos x="30" y="339"/>
                </a:cxn>
                <a:cxn ang="0">
                  <a:pos x="343" y="29"/>
                </a:cxn>
                <a:cxn ang="0">
                  <a:pos x="451" y="30"/>
                </a:cxn>
                <a:cxn ang="0">
                  <a:pos x="450" y="137"/>
                </a:cxn>
                <a:cxn ang="0">
                  <a:pos x="137" y="447"/>
                </a:cxn>
                <a:cxn ang="0">
                  <a:pos x="65" y="466"/>
                </a:cxn>
              </a:cxnLst>
              <a:rect l="0" t="0" r="r" b="b"/>
              <a:pathLst>
                <a:path w="480" h="473">
                  <a:moveTo>
                    <a:pt x="65" y="466"/>
                  </a:moveTo>
                  <a:cubicBezTo>
                    <a:pt x="52" y="463"/>
                    <a:pt x="39" y="456"/>
                    <a:pt x="29" y="446"/>
                  </a:cubicBezTo>
                  <a:cubicBezTo>
                    <a:pt x="0" y="416"/>
                    <a:pt x="0" y="368"/>
                    <a:pt x="30" y="339"/>
                  </a:cubicBezTo>
                  <a:cubicBezTo>
                    <a:pt x="343" y="29"/>
                    <a:pt x="343" y="29"/>
                    <a:pt x="343" y="29"/>
                  </a:cubicBezTo>
                  <a:cubicBezTo>
                    <a:pt x="373" y="0"/>
                    <a:pt x="421" y="0"/>
                    <a:pt x="451" y="30"/>
                  </a:cubicBezTo>
                  <a:cubicBezTo>
                    <a:pt x="480" y="60"/>
                    <a:pt x="480" y="108"/>
                    <a:pt x="450" y="137"/>
                  </a:cubicBezTo>
                  <a:cubicBezTo>
                    <a:pt x="137" y="447"/>
                    <a:pt x="137" y="447"/>
                    <a:pt x="137" y="447"/>
                  </a:cubicBezTo>
                  <a:cubicBezTo>
                    <a:pt x="117" y="466"/>
                    <a:pt x="90" y="473"/>
                    <a:pt x="65" y="46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4195763" y="2540000"/>
              <a:ext cx="1084263" cy="1084263"/>
            </a:xfrm>
            <a:custGeom>
              <a:avLst/>
              <a:gdLst/>
              <a:ahLst/>
              <a:cxnLst>
                <a:cxn ang="0">
                  <a:pos x="595" y="299"/>
                </a:cxn>
                <a:cxn ang="0">
                  <a:pos x="370" y="9"/>
                </a:cxn>
                <a:cxn ang="0">
                  <a:pos x="300" y="0"/>
                </a:cxn>
                <a:cxn ang="0">
                  <a:pos x="89" y="86"/>
                </a:cxn>
                <a:cxn ang="0">
                  <a:pos x="1" y="295"/>
                </a:cxn>
                <a:cxn ang="0">
                  <a:pos x="225" y="585"/>
                </a:cxn>
                <a:cxn ang="0">
                  <a:pos x="296" y="594"/>
                </a:cxn>
                <a:cxn ang="0">
                  <a:pos x="506" y="508"/>
                </a:cxn>
                <a:cxn ang="0">
                  <a:pos x="595" y="299"/>
                </a:cxn>
                <a:cxn ang="0">
                  <a:pos x="453" y="454"/>
                </a:cxn>
                <a:cxn ang="0">
                  <a:pos x="296" y="518"/>
                </a:cxn>
                <a:cxn ang="0">
                  <a:pos x="244" y="511"/>
                </a:cxn>
                <a:cxn ang="0">
                  <a:pos x="77" y="296"/>
                </a:cxn>
                <a:cxn ang="0">
                  <a:pos x="143" y="140"/>
                </a:cxn>
                <a:cxn ang="0">
                  <a:pos x="299" y="76"/>
                </a:cxn>
                <a:cxn ang="0">
                  <a:pos x="352" y="83"/>
                </a:cxn>
                <a:cxn ang="0">
                  <a:pos x="519" y="298"/>
                </a:cxn>
                <a:cxn ang="0">
                  <a:pos x="453" y="454"/>
                </a:cxn>
              </a:cxnLst>
              <a:rect l="0" t="0" r="r" b="b"/>
              <a:pathLst>
                <a:path w="595" h="594">
                  <a:moveTo>
                    <a:pt x="595" y="299"/>
                  </a:moveTo>
                  <a:cubicBezTo>
                    <a:pt x="595" y="162"/>
                    <a:pt x="503" y="43"/>
                    <a:pt x="370" y="9"/>
                  </a:cubicBezTo>
                  <a:cubicBezTo>
                    <a:pt x="347" y="3"/>
                    <a:pt x="323" y="0"/>
                    <a:pt x="300" y="0"/>
                  </a:cubicBezTo>
                  <a:cubicBezTo>
                    <a:pt x="220" y="0"/>
                    <a:pt x="146" y="30"/>
                    <a:pt x="89" y="86"/>
                  </a:cubicBezTo>
                  <a:cubicBezTo>
                    <a:pt x="33" y="142"/>
                    <a:pt x="1" y="216"/>
                    <a:pt x="1" y="295"/>
                  </a:cubicBezTo>
                  <a:cubicBezTo>
                    <a:pt x="0" y="432"/>
                    <a:pt x="92" y="552"/>
                    <a:pt x="225" y="585"/>
                  </a:cubicBezTo>
                  <a:cubicBezTo>
                    <a:pt x="248" y="591"/>
                    <a:pt x="272" y="594"/>
                    <a:pt x="296" y="594"/>
                  </a:cubicBezTo>
                  <a:cubicBezTo>
                    <a:pt x="375" y="594"/>
                    <a:pt x="450" y="564"/>
                    <a:pt x="506" y="508"/>
                  </a:cubicBezTo>
                  <a:cubicBezTo>
                    <a:pt x="563" y="452"/>
                    <a:pt x="594" y="378"/>
                    <a:pt x="595" y="299"/>
                  </a:cubicBezTo>
                  <a:close/>
                  <a:moveTo>
                    <a:pt x="453" y="454"/>
                  </a:moveTo>
                  <a:cubicBezTo>
                    <a:pt x="411" y="496"/>
                    <a:pt x="355" y="518"/>
                    <a:pt x="296" y="518"/>
                  </a:cubicBezTo>
                  <a:cubicBezTo>
                    <a:pt x="279" y="518"/>
                    <a:pt x="261" y="516"/>
                    <a:pt x="244" y="511"/>
                  </a:cubicBezTo>
                  <a:cubicBezTo>
                    <a:pt x="145" y="486"/>
                    <a:pt x="76" y="398"/>
                    <a:pt x="77" y="296"/>
                  </a:cubicBezTo>
                  <a:cubicBezTo>
                    <a:pt x="77" y="237"/>
                    <a:pt x="101" y="181"/>
                    <a:pt x="143" y="140"/>
                  </a:cubicBezTo>
                  <a:cubicBezTo>
                    <a:pt x="185" y="98"/>
                    <a:pt x="240" y="76"/>
                    <a:pt x="299" y="76"/>
                  </a:cubicBezTo>
                  <a:cubicBezTo>
                    <a:pt x="317" y="76"/>
                    <a:pt x="335" y="79"/>
                    <a:pt x="352" y="83"/>
                  </a:cubicBezTo>
                  <a:cubicBezTo>
                    <a:pt x="451" y="108"/>
                    <a:pt x="519" y="196"/>
                    <a:pt x="519" y="298"/>
                  </a:cubicBezTo>
                  <a:cubicBezTo>
                    <a:pt x="518" y="357"/>
                    <a:pt x="495" y="413"/>
                    <a:pt x="453" y="45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130"/>
          <p:cNvGrpSpPr/>
          <p:nvPr/>
        </p:nvGrpSpPr>
        <p:grpSpPr>
          <a:xfrm>
            <a:off x="9189262" y="1839119"/>
            <a:ext cx="2169031" cy="686214"/>
            <a:chOff x="1762139" y="1304396"/>
            <a:chExt cx="1542507" cy="488001"/>
          </a:xfrm>
        </p:grpSpPr>
        <p:sp>
          <p:nvSpPr>
            <p:cNvPr id="27" name="TextBox 26"/>
            <p:cNvSpPr txBox="1"/>
            <p:nvPr/>
          </p:nvSpPr>
          <p:spPr>
            <a:xfrm>
              <a:off x="1762140" y="130439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62139" y="147721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29" name="Group 131"/>
          <p:cNvGrpSpPr/>
          <p:nvPr/>
        </p:nvGrpSpPr>
        <p:grpSpPr>
          <a:xfrm>
            <a:off x="9189262" y="2927678"/>
            <a:ext cx="2169031" cy="740218"/>
            <a:chOff x="1762139" y="2072489"/>
            <a:chExt cx="1542507" cy="526406"/>
          </a:xfrm>
        </p:grpSpPr>
        <p:sp>
          <p:nvSpPr>
            <p:cNvPr id="30" name="TextBox 29"/>
            <p:cNvSpPr txBox="1"/>
            <p:nvPr/>
          </p:nvSpPr>
          <p:spPr>
            <a:xfrm>
              <a:off x="1762140" y="207248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762139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2" name="Group 144"/>
          <p:cNvGrpSpPr/>
          <p:nvPr/>
        </p:nvGrpSpPr>
        <p:grpSpPr>
          <a:xfrm>
            <a:off x="9189262" y="4070236"/>
            <a:ext cx="2169031" cy="713217"/>
            <a:chOff x="1762139" y="2840582"/>
            <a:chExt cx="1542507" cy="507204"/>
          </a:xfrm>
        </p:grpSpPr>
        <p:sp>
          <p:nvSpPr>
            <p:cNvPr id="33" name="TextBox 32"/>
            <p:cNvSpPr txBox="1"/>
            <p:nvPr/>
          </p:nvSpPr>
          <p:spPr>
            <a:xfrm>
              <a:off x="1762140" y="284058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62139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5" name="Group 145"/>
          <p:cNvGrpSpPr/>
          <p:nvPr/>
        </p:nvGrpSpPr>
        <p:grpSpPr>
          <a:xfrm>
            <a:off x="9189262" y="5185788"/>
            <a:ext cx="2169031" cy="686214"/>
            <a:chOff x="1762139" y="3608676"/>
            <a:chExt cx="1542507" cy="488001"/>
          </a:xfrm>
        </p:grpSpPr>
        <p:sp>
          <p:nvSpPr>
            <p:cNvPr id="36" name="TextBox 35"/>
            <p:cNvSpPr txBox="1"/>
            <p:nvPr/>
          </p:nvSpPr>
          <p:spPr>
            <a:xfrm>
              <a:off x="1762140" y="3608676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762139" y="3781497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38" name="Group 113"/>
          <p:cNvGrpSpPr/>
          <p:nvPr/>
        </p:nvGrpSpPr>
        <p:grpSpPr>
          <a:xfrm>
            <a:off x="1500459" y="1821323"/>
            <a:ext cx="2169031" cy="721811"/>
            <a:chOff x="5839354" y="1336688"/>
            <a:chExt cx="1542507" cy="513316"/>
          </a:xfrm>
        </p:grpSpPr>
        <p:sp>
          <p:nvSpPr>
            <p:cNvPr id="39" name="TextBox 38"/>
            <p:cNvSpPr txBox="1"/>
            <p:nvPr/>
          </p:nvSpPr>
          <p:spPr>
            <a:xfrm>
              <a:off x="5839355" y="1336688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839354" y="1534824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1" name="Group 117"/>
          <p:cNvGrpSpPr/>
          <p:nvPr/>
        </p:nvGrpSpPr>
        <p:grpSpPr>
          <a:xfrm>
            <a:off x="1534265" y="2923232"/>
            <a:ext cx="2169031" cy="730909"/>
            <a:chOff x="5863395" y="2079109"/>
            <a:chExt cx="1542507" cy="519786"/>
          </a:xfrm>
        </p:grpSpPr>
        <p:sp>
          <p:nvSpPr>
            <p:cNvPr id="42" name="TextBox 41"/>
            <p:cNvSpPr txBox="1"/>
            <p:nvPr/>
          </p:nvSpPr>
          <p:spPr>
            <a:xfrm>
              <a:off x="5863396" y="2079109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863395" y="2283715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4" name="Group 118"/>
          <p:cNvGrpSpPr/>
          <p:nvPr/>
        </p:nvGrpSpPr>
        <p:grpSpPr>
          <a:xfrm>
            <a:off x="1534265" y="4034239"/>
            <a:ext cx="2169031" cy="740007"/>
            <a:chOff x="5863395" y="2821530"/>
            <a:chExt cx="1542507" cy="526256"/>
          </a:xfrm>
        </p:grpSpPr>
        <p:sp>
          <p:nvSpPr>
            <p:cNvPr id="45" name="TextBox 44"/>
            <p:cNvSpPr txBox="1"/>
            <p:nvPr/>
          </p:nvSpPr>
          <p:spPr>
            <a:xfrm>
              <a:off x="5863396" y="282153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863395" y="3032606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47" name="Group 119"/>
          <p:cNvGrpSpPr/>
          <p:nvPr/>
        </p:nvGrpSpPr>
        <p:grpSpPr>
          <a:xfrm>
            <a:off x="1534265" y="5154344"/>
            <a:ext cx="2169031" cy="749108"/>
            <a:chOff x="5863395" y="3563950"/>
            <a:chExt cx="1542507" cy="532728"/>
          </a:xfrm>
        </p:grpSpPr>
        <p:sp>
          <p:nvSpPr>
            <p:cNvPr id="48" name="TextBox 47"/>
            <p:cNvSpPr txBox="1"/>
            <p:nvPr/>
          </p:nvSpPr>
          <p:spPr>
            <a:xfrm>
              <a:off x="5863396" y="3563950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863395" y="3781498"/>
              <a:ext cx="1542507" cy="31518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r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</p:grpSp>
      <p:grpSp>
        <p:nvGrpSpPr>
          <p:cNvPr id="50" name="Group 108"/>
          <p:cNvGrpSpPr/>
          <p:nvPr/>
        </p:nvGrpSpPr>
        <p:grpSpPr>
          <a:xfrm>
            <a:off x="3871160" y="4087813"/>
            <a:ext cx="659525" cy="640643"/>
            <a:chOff x="6299532" y="3384456"/>
            <a:chExt cx="469021" cy="455593"/>
          </a:xfrm>
        </p:grpSpPr>
        <p:sp>
          <p:nvSpPr>
            <p:cNvPr id="51" name="Oval 50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111"/>
          <p:cNvGrpSpPr/>
          <p:nvPr/>
        </p:nvGrpSpPr>
        <p:grpSpPr>
          <a:xfrm>
            <a:off x="3871160" y="5203369"/>
            <a:ext cx="659525" cy="640643"/>
            <a:chOff x="630683" y="4190009"/>
            <a:chExt cx="469021" cy="455593"/>
          </a:xfrm>
        </p:grpSpPr>
        <p:sp>
          <p:nvSpPr>
            <p:cNvPr id="54" name="Oval 53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114"/>
          <p:cNvGrpSpPr/>
          <p:nvPr/>
        </p:nvGrpSpPr>
        <p:grpSpPr>
          <a:xfrm>
            <a:off x="3871160" y="2972258"/>
            <a:ext cx="659525" cy="640643"/>
            <a:chOff x="3425803" y="3384456"/>
            <a:chExt cx="469021" cy="455593"/>
          </a:xfrm>
        </p:grpSpPr>
        <p:sp>
          <p:nvSpPr>
            <p:cNvPr id="57" name="Oval 56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17"/>
          <p:cNvGrpSpPr/>
          <p:nvPr/>
        </p:nvGrpSpPr>
        <p:grpSpPr>
          <a:xfrm>
            <a:off x="3871160" y="1856703"/>
            <a:ext cx="659525" cy="640643"/>
            <a:chOff x="630683" y="3383511"/>
            <a:chExt cx="469021" cy="455593"/>
          </a:xfrm>
        </p:grpSpPr>
        <p:sp>
          <p:nvSpPr>
            <p:cNvPr id="60" name="Oval 59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120"/>
          <p:cNvGrpSpPr/>
          <p:nvPr/>
        </p:nvGrpSpPr>
        <p:grpSpPr>
          <a:xfrm>
            <a:off x="8345071" y="1856703"/>
            <a:ext cx="659525" cy="640643"/>
            <a:chOff x="3428938" y="4190009"/>
            <a:chExt cx="469021" cy="455593"/>
          </a:xfrm>
        </p:grpSpPr>
        <p:sp>
          <p:nvSpPr>
            <p:cNvPr id="63" name="Oval 62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23"/>
          <p:cNvGrpSpPr/>
          <p:nvPr/>
        </p:nvGrpSpPr>
        <p:grpSpPr>
          <a:xfrm>
            <a:off x="8345071" y="2972258"/>
            <a:ext cx="659525" cy="640643"/>
            <a:chOff x="6299532" y="4190009"/>
            <a:chExt cx="469021" cy="455593"/>
          </a:xfrm>
        </p:grpSpPr>
        <p:sp>
          <p:nvSpPr>
            <p:cNvPr id="66" name="Oval 65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126"/>
          <p:cNvGrpSpPr/>
          <p:nvPr/>
        </p:nvGrpSpPr>
        <p:grpSpPr>
          <a:xfrm>
            <a:off x="8345071" y="5203369"/>
            <a:ext cx="659525" cy="640643"/>
            <a:chOff x="7501792" y="3621100"/>
            <a:chExt cx="469021" cy="455593"/>
          </a:xfrm>
        </p:grpSpPr>
        <p:sp>
          <p:nvSpPr>
            <p:cNvPr id="69" name="Oval 68"/>
            <p:cNvSpPr>
              <a:spLocks noChangeAspect="1"/>
            </p:cNvSpPr>
            <p:nvPr/>
          </p:nvSpPr>
          <p:spPr>
            <a:xfrm>
              <a:off x="7501792" y="3621100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35"/>
            <p:cNvSpPr>
              <a:spLocks noEditPoints="1"/>
            </p:cNvSpPr>
            <p:nvPr/>
          </p:nvSpPr>
          <p:spPr bwMode="auto">
            <a:xfrm>
              <a:off x="7610890" y="3731421"/>
              <a:ext cx="250825" cy="234950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29"/>
          <p:cNvGrpSpPr/>
          <p:nvPr/>
        </p:nvGrpSpPr>
        <p:grpSpPr>
          <a:xfrm>
            <a:off x="8345071" y="4087813"/>
            <a:ext cx="659525" cy="640643"/>
            <a:chOff x="7501792" y="2878680"/>
            <a:chExt cx="469021" cy="455593"/>
          </a:xfrm>
        </p:grpSpPr>
        <p:sp>
          <p:nvSpPr>
            <p:cNvPr id="72" name="Oval 71"/>
            <p:cNvSpPr>
              <a:spLocks noChangeAspect="1"/>
            </p:cNvSpPr>
            <p:nvPr/>
          </p:nvSpPr>
          <p:spPr>
            <a:xfrm>
              <a:off x="7501792" y="2878680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53"/>
            <p:cNvSpPr>
              <a:spLocks/>
            </p:cNvSpPr>
            <p:nvPr/>
          </p:nvSpPr>
          <p:spPr bwMode="auto">
            <a:xfrm>
              <a:off x="7580281" y="2990787"/>
              <a:ext cx="312043" cy="231379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3099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542525" y="1719429"/>
            <a:ext cx="3765330" cy="3797141"/>
            <a:chOff x="4306165" y="1925649"/>
            <a:chExt cx="3570288" cy="3600000"/>
          </a:xfrm>
        </p:grpSpPr>
        <p:grpSp>
          <p:nvGrpSpPr>
            <p:cNvPr id="50191" name="Group 1"/>
            <p:cNvGrpSpPr>
              <a:grpSpLocks noChangeAspect="1"/>
            </p:cNvGrpSpPr>
            <p:nvPr/>
          </p:nvGrpSpPr>
          <p:grpSpPr bwMode="auto">
            <a:xfrm rot="-2700000">
              <a:off x="4306165" y="1925649"/>
              <a:ext cx="3570288" cy="3600000"/>
              <a:chOff x="8022565" y="1756836"/>
              <a:chExt cx="3057586" cy="3083031"/>
            </a:xfrm>
          </p:grpSpPr>
          <p:grpSp>
            <p:nvGrpSpPr>
              <p:cNvPr id="50196" name="Group 33"/>
              <p:cNvGrpSpPr>
                <a:grpSpLocks/>
              </p:cNvGrpSpPr>
              <p:nvPr/>
            </p:nvGrpSpPr>
            <p:grpSpPr bwMode="auto">
              <a:xfrm>
                <a:off x="8022565" y="1783300"/>
                <a:ext cx="3057585" cy="3056567"/>
                <a:chOff x="1911669" y="890908"/>
                <a:chExt cx="4768056" cy="4767263"/>
              </a:xfrm>
            </p:grpSpPr>
            <p:sp>
              <p:nvSpPr>
                <p:cNvPr id="34" name="Block Arc 33"/>
                <p:cNvSpPr/>
                <p:nvPr/>
              </p:nvSpPr>
              <p:spPr>
                <a:xfrm>
                  <a:off x="1912418" y="890013"/>
                  <a:ext cx="4768059" cy="4768254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1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14" name="Group 31"/>
                <p:cNvGrpSpPr>
                  <a:grpSpLocks/>
                </p:cNvGrpSpPr>
                <p:nvPr/>
              </p:nvGrpSpPr>
              <p:grpSpPr bwMode="auto">
                <a:xfrm>
                  <a:off x="2834801" y="1789433"/>
                  <a:ext cx="2921794" cy="2928938"/>
                  <a:chOff x="2429847" y="1482792"/>
                  <a:chExt cx="3877375" cy="3886854"/>
                </a:xfrm>
              </p:grpSpPr>
              <p:sp>
                <p:nvSpPr>
                  <p:cNvPr id="36" name="Block Arc 35"/>
                  <p:cNvSpPr/>
                  <p:nvPr/>
                </p:nvSpPr>
                <p:spPr>
                  <a:xfrm>
                    <a:off x="2426425" y="1456759"/>
                    <a:ext cx="3888198" cy="3891170"/>
                  </a:xfrm>
                  <a:prstGeom prst="blockArc">
                    <a:avLst>
                      <a:gd name="adj1" fmla="val 10792808"/>
                      <a:gd name="adj2" fmla="val 16214982"/>
                      <a:gd name="adj3" fmla="val 15945"/>
                    </a:avLst>
                  </a:prstGeom>
                  <a:solidFill>
                    <a:schemeClr val="accent2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37" name="Block Arc 36"/>
                  <p:cNvSpPr/>
                  <p:nvPr/>
                </p:nvSpPr>
                <p:spPr>
                  <a:xfrm>
                    <a:off x="3538753" y="2528417"/>
                    <a:ext cx="1780918" cy="1769738"/>
                  </a:xfrm>
                  <a:prstGeom prst="blockArc">
                    <a:avLst>
                      <a:gd name="adj1" fmla="val 10792808"/>
                      <a:gd name="adj2" fmla="val 16040204"/>
                      <a:gd name="adj3" fmla="val 25863"/>
                    </a:avLst>
                  </a:prstGeom>
                  <a:solidFill>
                    <a:schemeClr val="accent3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9" name="Block Arc 8"/>
              <p:cNvSpPr/>
              <p:nvPr/>
            </p:nvSpPr>
            <p:spPr bwMode="auto">
              <a:xfrm flipH="1">
                <a:off x="8322740" y="2082664"/>
                <a:ext cx="2455314" cy="2456366"/>
              </a:xfrm>
              <a:prstGeom prst="blockArc">
                <a:avLst>
                  <a:gd name="adj1" fmla="val 10802836"/>
                  <a:gd name="adj2" fmla="val 16193992"/>
                  <a:gd name="adj3" fmla="val 1223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Block Arc 9"/>
              <p:cNvSpPr/>
              <p:nvPr/>
            </p:nvSpPr>
            <p:spPr bwMode="auto">
              <a:xfrm flipH="1">
                <a:off x="8883630" y="2639260"/>
                <a:ext cx="1336419" cy="1317220"/>
              </a:xfrm>
              <a:prstGeom prst="blockArc">
                <a:avLst>
                  <a:gd name="adj1" fmla="val 10792808"/>
                  <a:gd name="adj2" fmla="val 16167251"/>
                  <a:gd name="adj3" fmla="val 17804"/>
                </a:avLst>
              </a:prstGeom>
              <a:solidFill>
                <a:schemeClr val="bg2">
                  <a:lumMod val="75000"/>
                </a:scheme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0" tIns="0" rIns="0" bIns="0" anchor="ctr" anchorCtr="1"/>
              <a:lstStyle/>
              <a:p>
                <a:pPr algn="ctr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50199" name="Group 18"/>
              <p:cNvGrpSpPr>
                <a:grpSpLocks/>
              </p:cNvGrpSpPr>
              <p:nvPr/>
            </p:nvGrpSpPr>
            <p:grpSpPr bwMode="auto">
              <a:xfrm>
                <a:off x="8386890" y="2096104"/>
                <a:ext cx="984431" cy="1406067"/>
                <a:chOff x="2479504" y="1378466"/>
                <a:chExt cx="1535140" cy="2193013"/>
              </a:xfrm>
            </p:grpSpPr>
            <p:sp>
              <p:nvSpPr>
                <p:cNvPr id="31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144392" y="1713578"/>
                  <a:ext cx="1009951" cy="3397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1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2792415" y="2355399"/>
                  <a:ext cx="1009949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2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TextBox 69"/>
                <p:cNvSpPr txBox="1">
                  <a:spLocks noChangeArrowheads="1"/>
                </p:cNvSpPr>
                <p:nvPr/>
              </p:nvSpPr>
              <p:spPr bwMode="auto">
                <a:xfrm rot="2700000">
                  <a:off x="3339752" y="2896587"/>
                  <a:ext cx="1010116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3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 flipV="1">
                <a:off x="8322878" y="2057098"/>
                <a:ext cx="2456452" cy="2456043"/>
                <a:chOff x="2379982" y="1359220"/>
                <a:chExt cx="3830637" cy="3830639"/>
              </a:xfrm>
              <a:solidFill>
                <a:schemeClr val="bg2">
                  <a:lumMod val="75000"/>
                </a:schemeClr>
              </a:solidFill>
            </p:grpSpPr>
            <p:sp>
              <p:nvSpPr>
                <p:cNvPr id="29" name="Block Arc 28"/>
                <p:cNvSpPr/>
                <p:nvPr/>
              </p:nvSpPr>
              <p:spPr>
                <a:xfrm>
                  <a:off x="2379903" y="1359220"/>
                  <a:ext cx="3830000" cy="3830639"/>
                </a:xfrm>
                <a:prstGeom prst="blockArc">
                  <a:avLst>
                    <a:gd name="adj1" fmla="val 10802836"/>
                    <a:gd name="adj2" fmla="val 16207129"/>
                    <a:gd name="adj3" fmla="val 11613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Block Arc 29"/>
                <p:cNvSpPr/>
                <p:nvPr/>
              </p:nvSpPr>
              <p:spPr bwMode="auto">
                <a:xfrm>
                  <a:off x="3295738" y="2225995"/>
                  <a:ext cx="2041185" cy="2055814"/>
                </a:xfrm>
                <a:prstGeom prst="blockArc">
                  <a:avLst>
                    <a:gd name="adj1" fmla="val 10792808"/>
                    <a:gd name="adj2" fmla="val 16140419"/>
                    <a:gd name="adj3" fmla="val 18385"/>
                  </a:avLst>
                </a:prstGeom>
                <a:solidFill>
                  <a:schemeClr val="bg2">
                    <a:lumMod val="75000"/>
                  </a:schemeClr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0201" name="Group 36"/>
              <p:cNvGrpSpPr>
                <a:grpSpLocks/>
              </p:cNvGrpSpPr>
              <p:nvPr/>
            </p:nvGrpSpPr>
            <p:grpSpPr bwMode="auto">
              <a:xfrm flipV="1">
                <a:off x="8023074" y="1756836"/>
                <a:ext cx="3057077" cy="3056567"/>
                <a:chOff x="1911350" y="2526690"/>
                <a:chExt cx="4767263" cy="4767262"/>
              </a:xfrm>
            </p:grpSpPr>
            <p:sp>
              <p:nvSpPr>
                <p:cNvPr id="25" name="Block Arc 24"/>
                <p:cNvSpPr/>
                <p:nvPr/>
              </p:nvSpPr>
              <p:spPr bwMode="auto">
                <a:xfrm flipH="1">
                  <a:off x="1911305" y="2537169"/>
                  <a:ext cx="4768058" cy="4772495"/>
                </a:xfrm>
                <a:prstGeom prst="blockArc">
                  <a:avLst>
                    <a:gd name="adj1" fmla="val 10817486"/>
                    <a:gd name="adj2" fmla="val 16183941"/>
                    <a:gd name="adj3" fmla="val 9951"/>
                  </a:avLst>
                </a:prstGeom>
                <a:solidFill>
                  <a:schemeClr val="accent6"/>
                </a:solidFill>
                <a:ln w="9525" cap="flat" cmpd="sng" algn="ctr">
                  <a:noFill/>
                  <a:prstDash val="solid"/>
                </a:ln>
                <a:effectLst/>
              </p:spPr>
              <p:txBody>
                <a:bodyPr lIns="0" tIns="0" rIns="0" bIns="0" anchor="ctr" anchorCtr="1"/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50207" name="Group 31"/>
                <p:cNvGrpSpPr>
                  <a:grpSpLocks/>
                </p:cNvGrpSpPr>
                <p:nvPr/>
              </p:nvGrpSpPr>
              <p:grpSpPr bwMode="auto">
                <a:xfrm flipH="1">
                  <a:off x="2833688" y="3449027"/>
                  <a:ext cx="2905125" cy="2905125"/>
                  <a:chOff x="2451966" y="1514392"/>
                  <a:chExt cx="3855254" cy="3855254"/>
                </a:xfrm>
              </p:grpSpPr>
              <p:sp>
                <p:nvSpPr>
                  <p:cNvPr id="27" name="Block Arc 26"/>
                  <p:cNvSpPr/>
                  <p:nvPr/>
                </p:nvSpPr>
                <p:spPr>
                  <a:xfrm>
                    <a:off x="2437265" y="1528695"/>
                    <a:ext cx="3868503" cy="3868662"/>
                  </a:xfrm>
                  <a:prstGeom prst="blockArc">
                    <a:avLst>
                      <a:gd name="adj1" fmla="val 10792808"/>
                      <a:gd name="adj2" fmla="val 16118087"/>
                      <a:gd name="adj3" fmla="val 14300"/>
                    </a:avLst>
                  </a:prstGeom>
                  <a:solidFill>
                    <a:schemeClr val="accent5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8" name="Block Arc 27"/>
                  <p:cNvSpPr/>
                  <p:nvPr/>
                </p:nvSpPr>
                <p:spPr>
                  <a:xfrm>
                    <a:off x="3415083" y="2576751"/>
                    <a:ext cx="1885016" cy="1772551"/>
                  </a:xfrm>
                  <a:prstGeom prst="blockArc">
                    <a:avLst>
                      <a:gd name="adj1" fmla="val 10792808"/>
                      <a:gd name="adj2" fmla="val 16132623"/>
                      <a:gd name="adj3" fmla="val 24443"/>
                    </a:avLst>
                  </a:prstGeom>
                  <a:solidFill>
                    <a:schemeClr val="accent4"/>
                  </a:solidFill>
                  <a:ln w="9525" cap="flat" cmpd="sng" algn="ctr">
                    <a:noFill/>
                    <a:prstDash val="solid"/>
                  </a:ln>
                  <a:effectLst/>
                </p:spPr>
                <p:txBody>
                  <a:bodyPr lIns="0" tIns="0" rIns="0" bIns="0" anchor="ctr" anchorCtr="1"/>
                  <a:lstStyle/>
                  <a:p>
                    <a:pPr algn="ctr" fontAlgn="auto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sz="140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50202" name="Group 49"/>
              <p:cNvGrpSpPr>
                <a:grpSpLocks/>
              </p:cNvGrpSpPr>
              <p:nvPr/>
            </p:nvGrpSpPr>
            <p:grpSpPr bwMode="auto">
              <a:xfrm rot="10800000">
                <a:off x="9576135" y="3289367"/>
                <a:ext cx="957525" cy="1383187"/>
                <a:chOff x="2827519" y="1107924"/>
                <a:chExt cx="1493180" cy="2157329"/>
              </a:xfrm>
            </p:grpSpPr>
            <p:sp>
              <p:nvSpPr>
                <p:cNvPr id="20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2492406" y="1443037"/>
                  <a:ext cx="1009951" cy="3397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6</a:t>
                  </a:r>
                  <a:endParaRPr lang="nb-NO" sz="14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3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126609" y="2092366"/>
                  <a:ext cx="1009951" cy="3397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5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4" name="TextBox 69"/>
                <p:cNvSpPr txBox="1">
                  <a:spLocks noChangeArrowheads="1"/>
                </p:cNvSpPr>
                <p:nvPr/>
              </p:nvSpPr>
              <p:spPr bwMode="auto">
                <a:xfrm rot="13500000">
                  <a:off x="3645806" y="2590360"/>
                  <a:ext cx="1010118" cy="3396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spcFirstLastPara="1" lIns="0" tIns="0" rIns="0" bIns="0" anchor="ctr" anchorCtr="1">
                  <a:prstTxWarp prst="textArchUp">
                    <a:avLst/>
                  </a:prstTxWarp>
                  <a:spAutoFit/>
                </a:bodyPr>
                <a:lstStyle/>
                <a:p>
                  <a:pPr algn="ctr" fontAlgn="auto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id-ID" sz="1400" b="1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4</a:t>
                  </a:r>
                  <a:endParaRPr lang="nb-NO" sz="1400" b="1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50192" name="TextBox 2"/>
            <p:cNvSpPr txBox="1">
              <a:spLocks noChangeArrowheads="1"/>
            </p:cNvSpPr>
            <p:nvPr/>
          </p:nvSpPr>
          <p:spPr bwMode="auto">
            <a:xfrm>
              <a:off x="5722338" y="423452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3" name="TextBox 38"/>
            <p:cNvSpPr txBox="1">
              <a:spLocks noChangeArrowheads="1"/>
            </p:cNvSpPr>
            <p:nvPr/>
          </p:nvSpPr>
          <p:spPr bwMode="auto">
            <a:xfrm>
              <a:off x="5707170" y="4878734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4" name="TextBox 39"/>
            <p:cNvSpPr txBox="1">
              <a:spLocks noChangeArrowheads="1"/>
            </p:cNvSpPr>
            <p:nvPr/>
          </p:nvSpPr>
          <p:spPr bwMode="auto">
            <a:xfrm>
              <a:off x="5729020" y="2980313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5" name="TextBox 40"/>
            <p:cNvSpPr txBox="1">
              <a:spLocks noChangeArrowheads="1"/>
            </p:cNvSpPr>
            <p:nvPr/>
          </p:nvSpPr>
          <p:spPr bwMode="auto">
            <a:xfrm>
              <a:off x="5707169" y="2350191"/>
              <a:ext cx="745587" cy="223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lang="id-ID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41"/>
          <p:cNvGrpSpPr>
            <a:grpSpLocks/>
          </p:cNvGrpSpPr>
          <p:nvPr/>
        </p:nvGrpSpPr>
        <p:grpSpPr bwMode="auto">
          <a:xfrm>
            <a:off x="8505846" y="2350228"/>
            <a:ext cx="2962254" cy="2472645"/>
            <a:chOff x="7045224" y="1714382"/>
            <a:chExt cx="4137667" cy="2346157"/>
          </a:xfrm>
        </p:grpSpPr>
        <p:sp>
          <p:nvSpPr>
            <p:cNvPr id="50188" name="TextBox 42"/>
            <p:cNvSpPr txBox="1">
              <a:spLocks noChangeArrowheads="1"/>
            </p:cNvSpPr>
            <p:nvPr/>
          </p:nvSpPr>
          <p:spPr bwMode="auto">
            <a:xfrm>
              <a:off x="7045224" y="171438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9" name="TextBox 43"/>
            <p:cNvSpPr txBox="1">
              <a:spLocks noChangeArrowheads="1"/>
            </p:cNvSpPr>
            <p:nvPr/>
          </p:nvSpPr>
          <p:spPr bwMode="auto">
            <a:xfrm>
              <a:off x="7045224" y="3534881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90" name="TextBox 45"/>
            <p:cNvSpPr txBox="1">
              <a:spLocks noChangeArrowheads="1"/>
            </p:cNvSpPr>
            <p:nvPr/>
          </p:nvSpPr>
          <p:spPr bwMode="auto">
            <a:xfrm>
              <a:off x="7045224" y="2624632"/>
              <a:ext cx="4137667" cy="5256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46"/>
          <p:cNvGrpSpPr>
            <a:grpSpLocks/>
          </p:cNvGrpSpPr>
          <p:nvPr/>
        </p:nvGrpSpPr>
        <p:grpSpPr bwMode="auto">
          <a:xfrm>
            <a:off x="1336454" y="2350228"/>
            <a:ext cx="3015354" cy="2470970"/>
            <a:chOff x="7045224" y="1717841"/>
            <a:chExt cx="4137667" cy="2342744"/>
          </a:xfrm>
        </p:grpSpPr>
        <p:sp>
          <p:nvSpPr>
            <p:cNvPr id="50185" name="TextBox 47"/>
            <p:cNvSpPr txBox="1">
              <a:spLocks noChangeArrowheads="1"/>
            </p:cNvSpPr>
            <p:nvPr/>
          </p:nvSpPr>
          <p:spPr bwMode="auto">
            <a:xfrm>
              <a:off x="7045224" y="1717841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6" name="TextBox 48"/>
            <p:cNvSpPr txBox="1">
              <a:spLocks noChangeArrowheads="1"/>
            </p:cNvSpPr>
            <p:nvPr/>
          </p:nvSpPr>
          <p:spPr bwMode="auto">
            <a:xfrm>
              <a:off x="7045224" y="3535336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187" name="TextBox 50"/>
            <p:cNvSpPr txBox="1">
              <a:spLocks noChangeArrowheads="1"/>
            </p:cNvSpPr>
            <p:nvPr/>
          </p:nvSpPr>
          <p:spPr bwMode="auto">
            <a:xfrm>
              <a:off x="7045224" y="2626588"/>
              <a:ext cx="4137667" cy="525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859231" y="5548380"/>
            <a:ext cx="111867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84238" y="5730871"/>
            <a:ext cx="11165510" cy="295466"/>
          </a:xfrm>
          <a:prstGeom prst="rect">
            <a:avLst/>
          </a:prstGeom>
          <a:noFill/>
        </p:spPr>
        <p:txBody>
          <a:bodyPr wrap="square" lIns="0" tIns="0" rIns="0" bIns="0" spcCol="360000">
            <a:spAutoFit/>
          </a:bodyPr>
          <a:lstStyle/>
          <a:p>
            <a:pPr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5918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82044" y="0"/>
            <a:ext cx="6576354" cy="723265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4431468" y="1272410"/>
            <a:ext cx="3727940" cy="4821767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15" name="组合 7"/>
          <p:cNvGrpSpPr>
            <a:grpSpLocks/>
          </p:cNvGrpSpPr>
          <p:nvPr/>
        </p:nvGrpSpPr>
        <p:grpSpPr bwMode="auto">
          <a:xfrm>
            <a:off x="8229575" y="4126052"/>
            <a:ext cx="3960092" cy="1732433"/>
            <a:chOff x="2989865" y="602136"/>
            <a:chExt cx="2814868" cy="1232197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547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26496" y="4021733"/>
            <a:ext cx="3704971" cy="1725558"/>
            <a:chOff x="2989865" y="607026"/>
            <a:chExt cx="2633526" cy="122730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25" name="组合 7"/>
          <p:cNvGrpSpPr>
            <a:grpSpLocks/>
          </p:cNvGrpSpPr>
          <p:nvPr/>
        </p:nvGrpSpPr>
        <p:grpSpPr bwMode="auto">
          <a:xfrm>
            <a:off x="726496" y="1888133"/>
            <a:ext cx="3704971" cy="1725558"/>
            <a:chOff x="2989865" y="607026"/>
            <a:chExt cx="2633526" cy="1227307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45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52190" cy="2407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2306067" cy="23500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547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547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11830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520700"/>
            <a:ext cx="12858750" cy="59765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701353" y="1096045"/>
            <a:ext cx="3456044" cy="2990640"/>
            <a:chOff x="2466945" y="1407843"/>
            <a:chExt cx="1861430" cy="1610763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2466945" y="1407843"/>
              <a:ext cx="1861430" cy="1610763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96394" tIns="48198" rIns="96394" bIns="48198" anchor="ctr"/>
            <a:lstStyle/>
            <a:p>
              <a:pPr algn="ctr" defTabSz="12851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17" name="Freeform 9"/>
            <p:cNvSpPr>
              <a:spLocks noChangeAspect="1"/>
            </p:cNvSpPr>
            <p:nvPr/>
          </p:nvSpPr>
          <p:spPr bwMode="auto">
            <a:xfrm>
              <a:off x="2708225" y="1580661"/>
              <a:ext cx="1352221" cy="1170594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solidFill>
              <a:schemeClr val="accent1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6394" tIns="48198" rIns="96394" bIns="4819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011843" y="1542045"/>
            <a:ext cx="283506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02</a:t>
            </a:r>
            <a:endParaRPr lang="zh-CN" altLang="en-US" sz="8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2"/>
            </p:custDataLst>
          </p:nvPr>
        </p:nvCxnSpPr>
        <p:spPr>
          <a:xfrm>
            <a:off x="4125120" y="4944702"/>
            <a:ext cx="464009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Entry_1"/>
          <p:cNvSpPr/>
          <p:nvPr>
            <p:custDataLst>
              <p:tags r:id="rId3"/>
            </p:custDataLst>
          </p:nvPr>
        </p:nvSpPr>
        <p:spPr>
          <a:xfrm>
            <a:off x="3982378" y="4107265"/>
            <a:ext cx="496727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4713207" y="501289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1"/>
          <p:cNvSpPr txBox="1"/>
          <p:nvPr/>
        </p:nvSpPr>
        <p:spPr>
          <a:xfrm>
            <a:off x="6425706" y="501289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1"/>
          <p:cNvSpPr txBox="1"/>
          <p:nvPr/>
        </p:nvSpPr>
        <p:spPr>
          <a:xfrm>
            <a:off x="4713207" y="528570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6425706" y="528570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14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14" grpId="1"/>
      <p:bldP spid="32" grpId="0"/>
      <p:bldP spid="33" grpId="0"/>
      <p:bldP spid="34" grpId="0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" y="2145209"/>
            <a:ext cx="7195098" cy="449693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290375" y="2856992"/>
            <a:ext cx="2657667" cy="379667"/>
            <a:chOff x="5016000" y="2709000"/>
            <a:chExt cx="2520000" cy="36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5016000" y="2709000"/>
              <a:ext cx="360000" cy="360000"/>
              <a:chOff x="3576000" y="4149000"/>
              <a:chExt cx="360000" cy="36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376000" y="2889000"/>
              <a:ext cx="2160000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3048444" y="4849799"/>
            <a:ext cx="4899454" cy="379667"/>
            <a:chOff x="2890200" y="4598580"/>
            <a:chExt cx="4645663" cy="36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0200" y="4598580"/>
              <a:ext cx="360000" cy="360000"/>
              <a:chOff x="3576000" y="4149000"/>
              <a:chExt cx="360000" cy="36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2" name="直接连接符 21"/>
            <p:cNvCxnSpPr>
              <a:stCxn id="12" idx="6"/>
            </p:cNvCxnSpPr>
            <p:nvPr/>
          </p:nvCxnSpPr>
          <p:spPr>
            <a:xfrm>
              <a:off x="3250200" y="4778580"/>
              <a:ext cx="4285663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8150311" y="2624020"/>
            <a:ext cx="560623" cy="693743"/>
            <a:chOff x="7727791" y="2488096"/>
            <a:chExt cx="531583" cy="657807"/>
          </a:xfrm>
        </p:grpSpPr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7727791" y="2488096"/>
              <a:ext cx="531583" cy="328903"/>
            </a:xfrm>
            <a:custGeom>
              <a:avLst/>
              <a:gdLst>
                <a:gd name="T0" fmla="*/ 664 w 737"/>
                <a:gd name="T1" fmla="*/ 177 h 456"/>
                <a:gd name="T2" fmla="*/ 737 w 737"/>
                <a:gd name="T3" fmla="*/ 26 h 456"/>
                <a:gd name="T4" fmla="*/ 602 w 737"/>
                <a:gd name="T5" fmla="*/ 0 h 456"/>
                <a:gd name="T6" fmla="*/ 619 w 737"/>
                <a:gd name="T7" fmla="*/ 47 h 456"/>
                <a:gd name="T8" fmla="*/ 0 w 737"/>
                <a:gd name="T9" fmla="*/ 361 h 456"/>
                <a:gd name="T10" fmla="*/ 0 w 737"/>
                <a:gd name="T11" fmla="*/ 456 h 456"/>
                <a:gd name="T12" fmla="*/ 664 w 737"/>
                <a:gd name="T13" fmla="*/ 118 h 456"/>
                <a:gd name="T14" fmla="*/ 664 w 737"/>
                <a:gd name="T15" fmla="*/ 17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7" h="456">
                  <a:moveTo>
                    <a:pt x="664" y="177"/>
                  </a:moveTo>
                  <a:lnTo>
                    <a:pt x="737" y="26"/>
                  </a:lnTo>
                  <a:lnTo>
                    <a:pt x="602" y="0"/>
                  </a:lnTo>
                  <a:lnTo>
                    <a:pt x="619" y="47"/>
                  </a:lnTo>
                  <a:lnTo>
                    <a:pt x="0" y="361"/>
                  </a:lnTo>
                  <a:lnTo>
                    <a:pt x="0" y="456"/>
                  </a:lnTo>
                  <a:lnTo>
                    <a:pt x="664" y="118"/>
                  </a:lnTo>
                  <a:lnTo>
                    <a:pt x="664" y="177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1"/>
            <p:cNvSpPr>
              <a:spLocks noChangeArrowheads="1"/>
            </p:cNvSpPr>
            <p:nvPr/>
          </p:nvSpPr>
          <p:spPr bwMode="auto">
            <a:xfrm>
              <a:off x="8134592" y="2666973"/>
              <a:ext cx="100979" cy="47748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2"/>
            <p:cNvSpPr>
              <a:spLocks noChangeArrowheads="1"/>
            </p:cNvSpPr>
            <p:nvPr/>
          </p:nvSpPr>
          <p:spPr bwMode="auto">
            <a:xfrm>
              <a:off x="7934076" y="2765789"/>
              <a:ext cx="100258" cy="378672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3"/>
            <p:cNvSpPr>
              <a:spLocks noChangeArrowheads="1"/>
            </p:cNvSpPr>
            <p:nvPr/>
          </p:nvSpPr>
          <p:spPr bwMode="auto">
            <a:xfrm>
              <a:off x="7746544" y="2839359"/>
              <a:ext cx="100258" cy="306544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74738" y="4592016"/>
            <a:ext cx="551495" cy="727974"/>
            <a:chOff x="7572199" y="3251668"/>
            <a:chExt cx="522928" cy="690265"/>
          </a:xfrm>
        </p:grpSpPr>
        <p:sp>
          <p:nvSpPr>
            <p:cNvPr id="28" name="Freeform 216"/>
            <p:cNvSpPr>
              <a:spLocks/>
            </p:cNvSpPr>
            <p:nvPr/>
          </p:nvSpPr>
          <p:spPr bwMode="auto">
            <a:xfrm>
              <a:off x="7572199" y="3251668"/>
              <a:ext cx="522928" cy="328903"/>
            </a:xfrm>
            <a:custGeom>
              <a:avLst/>
              <a:gdLst>
                <a:gd name="T0" fmla="*/ 553 w 725"/>
                <a:gd name="T1" fmla="*/ 456 h 456"/>
                <a:gd name="T2" fmla="*/ 725 w 725"/>
                <a:gd name="T3" fmla="*/ 456 h 456"/>
                <a:gd name="T4" fmla="*/ 695 w 725"/>
                <a:gd name="T5" fmla="*/ 312 h 456"/>
                <a:gd name="T6" fmla="*/ 666 w 725"/>
                <a:gd name="T7" fmla="*/ 364 h 456"/>
                <a:gd name="T8" fmla="*/ 2 w 725"/>
                <a:gd name="T9" fmla="*/ 0 h 456"/>
                <a:gd name="T10" fmla="*/ 0 w 725"/>
                <a:gd name="T11" fmla="*/ 101 h 456"/>
                <a:gd name="T12" fmla="*/ 612 w 725"/>
                <a:gd name="T13" fmla="*/ 420 h 456"/>
                <a:gd name="T14" fmla="*/ 553 w 725"/>
                <a:gd name="T1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5" h="456">
                  <a:moveTo>
                    <a:pt x="553" y="456"/>
                  </a:moveTo>
                  <a:lnTo>
                    <a:pt x="725" y="456"/>
                  </a:lnTo>
                  <a:lnTo>
                    <a:pt x="695" y="312"/>
                  </a:lnTo>
                  <a:lnTo>
                    <a:pt x="666" y="364"/>
                  </a:lnTo>
                  <a:lnTo>
                    <a:pt x="2" y="0"/>
                  </a:lnTo>
                  <a:lnTo>
                    <a:pt x="0" y="101"/>
                  </a:lnTo>
                  <a:lnTo>
                    <a:pt x="612" y="420"/>
                  </a:lnTo>
                  <a:lnTo>
                    <a:pt x="553" y="45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17"/>
            <p:cNvSpPr>
              <a:spLocks noChangeArrowheads="1"/>
            </p:cNvSpPr>
            <p:nvPr/>
          </p:nvSpPr>
          <p:spPr bwMode="auto">
            <a:xfrm>
              <a:off x="7971066" y="3628176"/>
              <a:ext cx="102422" cy="31375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18"/>
            <p:cNvSpPr>
              <a:spLocks noChangeArrowheads="1"/>
            </p:cNvSpPr>
            <p:nvPr/>
          </p:nvSpPr>
          <p:spPr bwMode="auto">
            <a:xfrm>
              <a:off x="7778485" y="3553163"/>
              <a:ext cx="102422" cy="38877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19"/>
            <p:cNvSpPr>
              <a:spLocks noChangeArrowheads="1"/>
            </p:cNvSpPr>
            <p:nvPr/>
          </p:nvSpPr>
          <p:spPr bwMode="auto">
            <a:xfrm>
              <a:off x="7572199" y="3450742"/>
              <a:ext cx="102422" cy="491191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926282" y="2910962"/>
            <a:ext cx="3191396" cy="877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107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107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926282" y="2333786"/>
            <a:ext cx="2090010" cy="50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87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953073" y="4909982"/>
            <a:ext cx="3171302" cy="877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107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107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953073" y="4332806"/>
            <a:ext cx="2090010" cy="50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87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5653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616752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>
            <a:off x="6894847" y="27636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6880433" y="2440731"/>
            <a:ext cx="4092783" cy="23621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1616752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1616752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1616752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616752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Rounded Rectangle 78"/>
          <p:cNvSpPr/>
          <p:nvPr/>
        </p:nvSpPr>
        <p:spPr>
          <a:xfrm>
            <a:off x="1616752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616752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Rounded Rectangle 80"/>
          <p:cNvSpPr/>
          <p:nvPr/>
        </p:nvSpPr>
        <p:spPr>
          <a:xfrm>
            <a:off x="1616752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314522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314522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14522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314522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314522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314522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ounded Rectangle 87"/>
          <p:cNvSpPr/>
          <p:nvPr/>
        </p:nvSpPr>
        <p:spPr>
          <a:xfrm>
            <a:off x="314522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314522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ounded Rectangle 89"/>
          <p:cNvSpPr/>
          <p:nvPr/>
        </p:nvSpPr>
        <p:spPr>
          <a:xfrm>
            <a:off x="4720961" y="5589042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4720961" y="528965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4720961" y="499749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4720961" y="4698099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4720961" y="4398198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4720961" y="409880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ounded Rectangle 95"/>
          <p:cNvSpPr/>
          <p:nvPr/>
        </p:nvSpPr>
        <p:spPr>
          <a:xfrm>
            <a:off x="4720961" y="3806647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4720961" y="3507256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65148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ounded Rectangle 97"/>
          <p:cNvSpPr/>
          <p:nvPr/>
        </p:nvSpPr>
        <p:spPr>
          <a:xfrm>
            <a:off x="1616752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314522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720961" y="3204774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3194935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1670904" y="2484756"/>
            <a:ext cx="9885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1616752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4" name="Rounded Rectangle 103"/>
          <p:cNvSpPr/>
          <p:nvPr/>
        </p:nvSpPr>
        <p:spPr>
          <a:xfrm>
            <a:off x="314522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5" name="Rounded Rectangle 104"/>
          <p:cNvSpPr/>
          <p:nvPr/>
        </p:nvSpPr>
        <p:spPr>
          <a:xfrm>
            <a:off x="4720961" y="2908070"/>
            <a:ext cx="1092992" cy="215555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686690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7553835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1.908 K</a:t>
            </a:r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9299194" y="4091431"/>
            <a:ext cx="578612" cy="578612"/>
          </a:xfrm>
          <a:prstGeom prst="ellipse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AU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996544" y="4064628"/>
            <a:ext cx="617157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2.074 K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515030" y="4467658"/>
            <a:ext cx="81592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895223" y="4456458"/>
            <a:ext cx="1024319" cy="2347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</a:t>
            </a:r>
          </a:p>
        </p:txBody>
      </p:sp>
      <p:sp>
        <p:nvSpPr>
          <p:cNvPr id="44" name="Text Placeholder 32"/>
          <p:cNvSpPr txBox="1">
            <a:spLocks/>
          </p:cNvSpPr>
          <p:nvPr/>
        </p:nvSpPr>
        <p:spPr>
          <a:xfrm>
            <a:off x="6894847" y="4897254"/>
            <a:ext cx="4570542" cy="590931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4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158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/>
      <p:bldP spid="28" grpId="0"/>
      <p:bldP spid="60" grpId="0" animBg="1"/>
      <p:bldP spid="61" grpId="0" animBg="1"/>
      <p:bldP spid="62" grpId="0" animBg="1"/>
      <p:bldP spid="63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3" grpId="0"/>
      <p:bldP spid="98" grpId="0" animBg="1"/>
      <p:bldP spid="99" grpId="0" animBg="1"/>
      <p:bldP spid="100" grpId="0" animBg="1"/>
      <p:bldP spid="101" grpId="0"/>
      <p:bldP spid="102" grpId="0"/>
      <p:bldP spid="103" grpId="0" animBg="1"/>
      <p:bldP spid="104" grpId="0" animBg="1"/>
      <p:bldP spid="105" grpId="0" animBg="1"/>
      <p:bldP spid="109" grpId="0" animBg="1"/>
      <p:bldP spid="110" grpId="0"/>
      <p:bldP spid="112" grpId="0" animBg="1"/>
      <p:bldP spid="113" grpId="0"/>
      <p:bldP spid="114" grpId="0"/>
      <p:bldP spid="115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点击添加标题文字，修改文字内容，也可以直接复制你的内容到此。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524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88665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8512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460166"/>
            <a:ext cx="6840760" cy="458613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7510987" y="5364658"/>
            <a:ext cx="2310430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3" name="圆角矩形 12"/>
          <p:cNvSpPr/>
          <p:nvPr/>
        </p:nvSpPr>
        <p:spPr>
          <a:xfrm>
            <a:off x="9821417" y="5364658"/>
            <a:ext cx="2785846" cy="68164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/>
          </a:p>
        </p:txBody>
      </p:sp>
      <p:sp>
        <p:nvSpPr>
          <p:cNvPr id="14" name="矩形 13"/>
          <p:cNvSpPr/>
          <p:nvPr/>
        </p:nvSpPr>
        <p:spPr>
          <a:xfrm>
            <a:off x="8317788" y="5510723"/>
            <a:ext cx="938159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10866190" y="5510723"/>
            <a:ext cx="937446" cy="400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2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420694" y="1744117"/>
            <a:ext cx="1835253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420694" y="2049782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420694" y="3153025"/>
            <a:ext cx="4550743" cy="758799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296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520700"/>
            <a:ext cx="12858750" cy="59765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701353" y="1096045"/>
            <a:ext cx="3456044" cy="2990640"/>
            <a:chOff x="2466945" y="1407843"/>
            <a:chExt cx="1861430" cy="1610763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2466945" y="1407843"/>
              <a:ext cx="1861430" cy="1610763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96394" tIns="48198" rIns="96394" bIns="48198" anchor="ctr"/>
            <a:lstStyle/>
            <a:p>
              <a:pPr algn="ctr" defTabSz="12851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17" name="Freeform 9"/>
            <p:cNvSpPr>
              <a:spLocks noChangeAspect="1"/>
            </p:cNvSpPr>
            <p:nvPr/>
          </p:nvSpPr>
          <p:spPr bwMode="auto">
            <a:xfrm>
              <a:off x="2708225" y="1580661"/>
              <a:ext cx="1352221" cy="1170594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solidFill>
              <a:schemeClr val="accent1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6394" tIns="48198" rIns="96394" bIns="4819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011843" y="1542045"/>
            <a:ext cx="283506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03</a:t>
            </a:r>
            <a:endParaRPr lang="zh-CN" altLang="en-US" sz="8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2"/>
            </p:custDataLst>
          </p:nvPr>
        </p:nvCxnSpPr>
        <p:spPr>
          <a:xfrm>
            <a:off x="4125120" y="4944702"/>
            <a:ext cx="464009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Entry_1"/>
          <p:cNvSpPr/>
          <p:nvPr>
            <p:custDataLst>
              <p:tags r:id="rId3"/>
            </p:custDataLst>
          </p:nvPr>
        </p:nvSpPr>
        <p:spPr>
          <a:xfrm>
            <a:off x="3982378" y="4107265"/>
            <a:ext cx="496727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4713207" y="501289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1"/>
          <p:cNvSpPr txBox="1"/>
          <p:nvPr/>
        </p:nvSpPr>
        <p:spPr>
          <a:xfrm>
            <a:off x="6425706" y="501289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1"/>
          <p:cNvSpPr txBox="1"/>
          <p:nvPr/>
        </p:nvSpPr>
        <p:spPr>
          <a:xfrm>
            <a:off x="4713207" y="528570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6425706" y="528570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51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14" grpId="1"/>
      <p:bldP spid="32" grpId="0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>
                <a:spLocks/>
              </p:cNvSpPr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>
                <a:spLocks/>
              </p:cNvSpPr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>
                <a:spLocks/>
              </p:cNvSpPr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>
                <a:spLocks/>
              </p:cNvSpPr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>
                <a:spLocks/>
              </p:cNvSpPr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>
                <a:spLocks/>
              </p:cNvSpPr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>
                <a:spLocks/>
              </p:cNvSpPr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>
                <a:spLocks/>
              </p:cNvSpPr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>
                <a:spLocks/>
              </p:cNvSpPr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>
                <a:spLocks/>
              </p:cNvSpPr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>
                <a:spLocks/>
              </p:cNvSpPr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>
                <a:spLocks/>
              </p:cNvSpPr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>
                <a:spLocks/>
              </p:cNvSpPr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>
                <a:spLocks/>
              </p:cNvSpPr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>
                <a:spLocks/>
              </p:cNvSpPr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>
                <a:spLocks/>
              </p:cNvSpPr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>
                <a:spLocks/>
              </p:cNvSpPr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>
                <a:spLocks/>
              </p:cNvSpPr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>
                <a:spLocks/>
              </p:cNvSpPr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>
                <a:spLocks/>
              </p:cNvSpPr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>
                <a:spLocks/>
              </p:cNvSpPr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>
                <a:spLocks/>
              </p:cNvSpPr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7158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810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003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/>
          <p:cNvGrpSpPr/>
          <p:nvPr/>
        </p:nvGrpSpPr>
        <p:grpSpPr>
          <a:xfrm>
            <a:off x="2880237" y="4705502"/>
            <a:ext cx="2043356" cy="1769966"/>
            <a:chOff x="5097085" y="4489719"/>
            <a:chExt cx="2125426" cy="1841056"/>
          </a:xfrm>
        </p:grpSpPr>
        <p:sp>
          <p:nvSpPr>
            <p:cNvPr id="79" name="Freeform 14"/>
            <p:cNvSpPr>
              <a:spLocks/>
            </p:cNvSpPr>
            <p:nvPr/>
          </p:nvSpPr>
          <p:spPr bwMode="auto">
            <a:xfrm>
              <a:off x="5451323" y="4693191"/>
              <a:ext cx="1415725" cy="1637583"/>
            </a:xfrm>
            <a:custGeom>
              <a:avLst/>
              <a:gdLst>
                <a:gd name="T0" fmla="*/ 577 w 1155"/>
                <a:gd name="T1" fmla="*/ 0 h 1336"/>
                <a:gd name="T2" fmla="*/ 0 w 1155"/>
                <a:gd name="T3" fmla="*/ 335 h 1336"/>
                <a:gd name="T4" fmla="*/ 0 w 1155"/>
                <a:gd name="T5" fmla="*/ 1004 h 1336"/>
                <a:gd name="T6" fmla="*/ 577 w 1155"/>
                <a:gd name="T7" fmla="*/ 1336 h 1336"/>
                <a:gd name="T8" fmla="*/ 1155 w 1155"/>
                <a:gd name="T9" fmla="*/ 1004 h 1336"/>
                <a:gd name="T10" fmla="*/ 1155 w 1155"/>
                <a:gd name="T11" fmla="*/ 335 h 1336"/>
                <a:gd name="T12" fmla="*/ 577 w 1155"/>
                <a:gd name="T13" fmla="*/ 0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1336">
                  <a:moveTo>
                    <a:pt x="577" y="0"/>
                  </a:moveTo>
                  <a:lnTo>
                    <a:pt x="0" y="335"/>
                  </a:lnTo>
                  <a:lnTo>
                    <a:pt x="0" y="1004"/>
                  </a:lnTo>
                  <a:lnTo>
                    <a:pt x="577" y="1336"/>
                  </a:lnTo>
                  <a:lnTo>
                    <a:pt x="1155" y="1004"/>
                  </a:lnTo>
                  <a:lnTo>
                    <a:pt x="1155" y="335"/>
                  </a:lnTo>
                  <a:lnTo>
                    <a:pt x="577" y="0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9C622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17"/>
            <p:cNvSpPr>
              <a:spLocks/>
            </p:cNvSpPr>
            <p:nvPr/>
          </p:nvSpPr>
          <p:spPr bwMode="auto">
            <a:xfrm>
              <a:off x="5451323" y="4693191"/>
              <a:ext cx="709701" cy="817566"/>
            </a:xfrm>
            <a:custGeom>
              <a:avLst/>
              <a:gdLst>
                <a:gd name="T0" fmla="*/ 579 w 579"/>
                <a:gd name="T1" fmla="*/ 3 h 667"/>
                <a:gd name="T2" fmla="*/ 577 w 579"/>
                <a:gd name="T3" fmla="*/ 0 h 667"/>
                <a:gd name="T4" fmla="*/ 3 w 579"/>
                <a:gd name="T5" fmla="*/ 335 h 667"/>
                <a:gd name="T6" fmla="*/ 0 w 579"/>
                <a:gd name="T7" fmla="*/ 335 h 667"/>
                <a:gd name="T8" fmla="*/ 0 w 579"/>
                <a:gd name="T9" fmla="*/ 335 h 667"/>
                <a:gd name="T10" fmla="*/ 0 w 579"/>
                <a:gd name="T11" fmla="*/ 335 h 667"/>
                <a:gd name="T12" fmla="*/ 3 w 579"/>
                <a:gd name="T13" fmla="*/ 335 h 667"/>
                <a:gd name="T14" fmla="*/ 577 w 579"/>
                <a:gd name="T15" fmla="*/ 667 h 667"/>
                <a:gd name="T16" fmla="*/ 579 w 579"/>
                <a:gd name="T17" fmla="*/ 667 h 667"/>
                <a:gd name="T18" fmla="*/ 579 w 579"/>
                <a:gd name="T19" fmla="*/ 3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9" h="667">
                  <a:moveTo>
                    <a:pt x="579" y="3"/>
                  </a:moveTo>
                  <a:lnTo>
                    <a:pt x="577" y="0"/>
                  </a:lnTo>
                  <a:lnTo>
                    <a:pt x="3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0" y="335"/>
                  </a:lnTo>
                  <a:lnTo>
                    <a:pt x="3" y="335"/>
                  </a:lnTo>
                  <a:lnTo>
                    <a:pt x="577" y="667"/>
                  </a:lnTo>
                  <a:lnTo>
                    <a:pt x="579" y="667"/>
                  </a:lnTo>
                  <a:lnTo>
                    <a:pt x="579" y="3"/>
                  </a:lnTo>
                  <a:close/>
                </a:path>
              </a:pathLst>
            </a:custGeom>
            <a:gradFill>
              <a:gsLst>
                <a:gs pos="0">
                  <a:srgbClr val="AA6F39"/>
                </a:gs>
                <a:gs pos="100000">
                  <a:srgbClr val="A16A34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18"/>
            <p:cNvSpPr>
              <a:spLocks/>
            </p:cNvSpPr>
            <p:nvPr/>
          </p:nvSpPr>
          <p:spPr bwMode="auto">
            <a:xfrm>
              <a:off x="5097085" y="4489719"/>
              <a:ext cx="1061487" cy="614094"/>
            </a:xfrm>
            <a:custGeom>
              <a:avLst/>
              <a:gdLst>
                <a:gd name="T0" fmla="*/ 0 w 866"/>
                <a:gd name="T1" fmla="*/ 335 h 501"/>
                <a:gd name="T2" fmla="*/ 289 w 866"/>
                <a:gd name="T3" fmla="*/ 501 h 501"/>
                <a:gd name="T4" fmla="*/ 866 w 866"/>
                <a:gd name="T5" fmla="*/ 166 h 501"/>
                <a:gd name="T6" fmla="*/ 579 w 866"/>
                <a:gd name="T7" fmla="*/ 0 h 501"/>
                <a:gd name="T8" fmla="*/ 0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0" y="335"/>
                  </a:moveTo>
                  <a:lnTo>
                    <a:pt x="289" y="501"/>
                  </a:lnTo>
                  <a:lnTo>
                    <a:pt x="866" y="166"/>
                  </a:lnTo>
                  <a:lnTo>
                    <a:pt x="579" y="0"/>
                  </a:lnTo>
                  <a:lnTo>
                    <a:pt x="0" y="335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19"/>
            <p:cNvSpPr>
              <a:spLocks/>
            </p:cNvSpPr>
            <p:nvPr/>
          </p:nvSpPr>
          <p:spPr bwMode="auto">
            <a:xfrm>
              <a:off x="6161024" y="4489719"/>
              <a:ext cx="1061487" cy="614094"/>
            </a:xfrm>
            <a:custGeom>
              <a:avLst/>
              <a:gdLst>
                <a:gd name="T0" fmla="*/ 866 w 866"/>
                <a:gd name="T1" fmla="*/ 335 h 501"/>
                <a:gd name="T2" fmla="*/ 576 w 866"/>
                <a:gd name="T3" fmla="*/ 501 h 501"/>
                <a:gd name="T4" fmla="*/ 0 w 866"/>
                <a:gd name="T5" fmla="*/ 169 h 501"/>
                <a:gd name="T6" fmla="*/ 287 w 866"/>
                <a:gd name="T7" fmla="*/ 0 h 501"/>
                <a:gd name="T8" fmla="*/ 866 w 866"/>
                <a:gd name="T9" fmla="*/ 335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335"/>
                  </a:moveTo>
                  <a:lnTo>
                    <a:pt x="576" y="501"/>
                  </a:lnTo>
                  <a:lnTo>
                    <a:pt x="0" y="169"/>
                  </a:lnTo>
                  <a:lnTo>
                    <a:pt x="287" y="0"/>
                  </a:lnTo>
                  <a:lnTo>
                    <a:pt x="866" y="335"/>
                  </a:lnTo>
                  <a:close/>
                </a:path>
              </a:pathLst>
            </a:custGeom>
            <a:gradFill>
              <a:gsLst>
                <a:gs pos="0">
                  <a:srgbClr val="DC9D54"/>
                </a:gs>
                <a:gs pos="100000">
                  <a:srgbClr val="FFBB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Freeform 16"/>
            <p:cNvSpPr>
              <a:spLocks/>
            </p:cNvSpPr>
            <p:nvPr/>
          </p:nvSpPr>
          <p:spPr bwMode="auto">
            <a:xfrm>
              <a:off x="5451323" y="5103813"/>
              <a:ext cx="709701" cy="1226962"/>
            </a:xfrm>
            <a:custGeom>
              <a:avLst/>
              <a:gdLst>
                <a:gd name="T0" fmla="*/ 3 w 579"/>
                <a:gd name="T1" fmla="*/ 0 h 1001"/>
                <a:gd name="T2" fmla="*/ 0 w 579"/>
                <a:gd name="T3" fmla="*/ 0 h 1001"/>
                <a:gd name="T4" fmla="*/ 0 w 579"/>
                <a:gd name="T5" fmla="*/ 669 h 1001"/>
                <a:gd name="T6" fmla="*/ 577 w 579"/>
                <a:gd name="T7" fmla="*/ 1001 h 1001"/>
                <a:gd name="T8" fmla="*/ 579 w 579"/>
                <a:gd name="T9" fmla="*/ 1001 h 1001"/>
                <a:gd name="T10" fmla="*/ 579 w 579"/>
                <a:gd name="T11" fmla="*/ 332 h 1001"/>
                <a:gd name="T12" fmla="*/ 577 w 579"/>
                <a:gd name="T13" fmla="*/ 332 h 1001"/>
                <a:gd name="T14" fmla="*/ 3 w 579"/>
                <a:gd name="T15" fmla="*/ 0 h 10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9" h="1001">
                  <a:moveTo>
                    <a:pt x="3" y="0"/>
                  </a:moveTo>
                  <a:lnTo>
                    <a:pt x="0" y="0"/>
                  </a:lnTo>
                  <a:lnTo>
                    <a:pt x="0" y="669"/>
                  </a:lnTo>
                  <a:lnTo>
                    <a:pt x="577" y="1001"/>
                  </a:lnTo>
                  <a:lnTo>
                    <a:pt x="579" y="1001"/>
                  </a:lnTo>
                  <a:lnTo>
                    <a:pt x="579" y="332"/>
                  </a:lnTo>
                  <a:lnTo>
                    <a:pt x="577" y="332"/>
                  </a:lnTo>
                  <a:lnTo>
                    <a:pt x="3" y="0"/>
                  </a:lnTo>
                  <a:close/>
                </a:path>
              </a:pathLst>
            </a:custGeom>
            <a:gradFill>
              <a:gsLst>
                <a:gs pos="0">
                  <a:srgbClr val="CB8F4D"/>
                </a:gs>
                <a:gs pos="100000">
                  <a:srgbClr val="A16C38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Freeform 20"/>
            <p:cNvSpPr>
              <a:spLocks/>
            </p:cNvSpPr>
            <p:nvPr/>
          </p:nvSpPr>
          <p:spPr bwMode="auto">
            <a:xfrm>
              <a:off x="5097085" y="5103813"/>
              <a:ext cx="1063939" cy="614094"/>
            </a:xfrm>
            <a:custGeom>
              <a:avLst/>
              <a:gdLst>
                <a:gd name="T0" fmla="*/ 0 w 868"/>
                <a:gd name="T1" fmla="*/ 166 h 501"/>
                <a:gd name="T2" fmla="*/ 289 w 868"/>
                <a:gd name="T3" fmla="*/ 0 h 501"/>
                <a:gd name="T4" fmla="*/ 868 w 868"/>
                <a:gd name="T5" fmla="*/ 332 h 501"/>
                <a:gd name="T6" fmla="*/ 579 w 868"/>
                <a:gd name="T7" fmla="*/ 501 h 501"/>
                <a:gd name="T8" fmla="*/ 0 w 868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8" h="501">
                  <a:moveTo>
                    <a:pt x="0" y="166"/>
                  </a:moveTo>
                  <a:lnTo>
                    <a:pt x="289" y="0"/>
                  </a:lnTo>
                  <a:lnTo>
                    <a:pt x="868" y="332"/>
                  </a:lnTo>
                  <a:lnTo>
                    <a:pt x="579" y="501"/>
                  </a:lnTo>
                  <a:lnTo>
                    <a:pt x="0" y="166"/>
                  </a:lnTo>
                  <a:close/>
                </a:path>
              </a:pathLst>
            </a:custGeom>
            <a:gradFill>
              <a:gsLst>
                <a:gs pos="0">
                  <a:srgbClr val="D69B59"/>
                </a:gs>
                <a:gs pos="100000">
                  <a:srgbClr val="FEBA6F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5" name="Freeform 21"/>
            <p:cNvSpPr>
              <a:spLocks/>
            </p:cNvSpPr>
            <p:nvPr/>
          </p:nvSpPr>
          <p:spPr bwMode="auto">
            <a:xfrm>
              <a:off x="6161024" y="5103813"/>
              <a:ext cx="1061487" cy="614094"/>
            </a:xfrm>
            <a:custGeom>
              <a:avLst/>
              <a:gdLst>
                <a:gd name="T0" fmla="*/ 866 w 866"/>
                <a:gd name="T1" fmla="*/ 166 h 501"/>
                <a:gd name="T2" fmla="*/ 576 w 866"/>
                <a:gd name="T3" fmla="*/ 0 h 501"/>
                <a:gd name="T4" fmla="*/ 0 w 866"/>
                <a:gd name="T5" fmla="*/ 332 h 501"/>
                <a:gd name="T6" fmla="*/ 287 w 866"/>
                <a:gd name="T7" fmla="*/ 501 h 501"/>
                <a:gd name="T8" fmla="*/ 866 w 866"/>
                <a:gd name="T9" fmla="*/ 166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501">
                  <a:moveTo>
                    <a:pt x="866" y="166"/>
                  </a:moveTo>
                  <a:lnTo>
                    <a:pt x="576" y="0"/>
                  </a:lnTo>
                  <a:lnTo>
                    <a:pt x="0" y="332"/>
                  </a:lnTo>
                  <a:lnTo>
                    <a:pt x="287" y="501"/>
                  </a:lnTo>
                  <a:lnTo>
                    <a:pt x="866" y="166"/>
                  </a:lnTo>
                  <a:close/>
                </a:path>
              </a:pathLst>
            </a:custGeom>
            <a:gradFill>
              <a:gsLst>
                <a:gs pos="0">
                  <a:srgbClr val="D99C5B"/>
                </a:gs>
                <a:gs pos="100000">
                  <a:srgbClr val="FEBC6E"/>
                </a:gs>
              </a:gsLst>
              <a:lin ang="5400000" scaled="1"/>
            </a:gradFill>
            <a:ln>
              <a:noFill/>
            </a:ln>
          </p:spPr>
          <p:txBody>
            <a:bodyPr vert="horz" wrap="square" lIns="27119" tIns="13560" rIns="27119" bIns="1356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1186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1948757" y="1741744"/>
            <a:ext cx="3906316" cy="3685116"/>
            <a:chOff x="1593653" y="1193226"/>
            <a:chExt cx="8916937" cy="8412003"/>
          </a:xfrm>
        </p:grpSpPr>
        <p:grpSp>
          <p:nvGrpSpPr>
            <p:cNvPr id="87" name="Group 86"/>
            <p:cNvGrpSpPr/>
            <p:nvPr/>
          </p:nvGrpSpPr>
          <p:grpSpPr>
            <a:xfrm>
              <a:off x="1593653" y="1193226"/>
              <a:ext cx="8916937" cy="8412003"/>
              <a:chOff x="1906641" y="2079025"/>
              <a:chExt cx="8916937" cy="8412003"/>
            </a:xfrm>
          </p:grpSpPr>
          <p:sp>
            <p:nvSpPr>
              <p:cNvPr id="102" name="AutoShape 191"/>
              <p:cNvSpPr>
                <a:spLocks/>
              </p:cNvSpPr>
              <p:nvPr/>
            </p:nvSpPr>
            <p:spPr bwMode="auto">
              <a:xfrm>
                <a:off x="6352334" y="2079025"/>
                <a:ext cx="1752302" cy="205082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9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4" y="18457"/>
                      <a:pt x="21600" y="14326"/>
                      <a:pt x="21600" y="9228"/>
                    </a:cubicBezTo>
                    <a:cubicBezTo>
                      <a:pt x="21600" y="4131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AutoShape 192"/>
              <p:cNvSpPr>
                <a:spLocks/>
              </p:cNvSpPr>
              <p:nvPr/>
            </p:nvSpPr>
            <p:spPr bwMode="auto">
              <a:xfrm>
                <a:off x="5313302" y="7360485"/>
                <a:ext cx="2674229" cy="313054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2" y="15677"/>
                      <a:pt x="5487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1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AutoShape 193"/>
              <p:cNvSpPr>
                <a:spLocks/>
              </p:cNvSpPr>
              <p:nvPr/>
            </p:nvSpPr>
            <p:spPr bwMode="auto">
              <a:xfrm>
                <a:off x="7478662" y="7087894"/>
                <a:ext cx="2186651" cy="256193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5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AutoShape 194"/>
              <p:cNvSpPr>
                <a:spLocks/>
              </p:cNvSpPr>
              <p:nvPr/>
            </p:nvSpPr>
            <p:spPr bwMode="auto">
              <a:xfrm>
                <a:off x="6863333" y="4992347"/>
                <a:ext cx="2697650" cy="315822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6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9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AutoShape 195"/>
              <p:cNvSpPr>
                <a:spLocks/>
              </p:cNvSpPr>
              <p:nvPr/>
            </p:nvSpPr>
            <p:spPr bwMode="auto">
              <a:xfrm>
                <a:off x="5551769" y="3476057"/>
                <a:ext cx="2401696" cy="281110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AutoShape 196"/>
              <p:cNvSpPr>
                <a:spLocks/>
              </p:cNvSpPr>
              <p:nvPr/>
            </p:nvSpPr>
            <p:spPr bwMode="auto">
              <a:xfrm>
                <a:off x="9043597" y="5418271"/>
                <a:ext cx="1779981" cy="208276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2674"/>
                      <a:pt x="2211" y="15677"/>
                      <a:pt x="5486" y="17262"/>
                    </a:cubicBezTo>
                    <a:lnTo>
                      <a:pt x="5948" y="21600"/>
                    </a:lnTo>
                    <a:lnTo>
                      <a:pt x="10309" y="18447"/>
                    </a:lnTo>
                    <a:cubicBezTo>
                      <a:pt x="10472" y="18453"/>
                      <a:pt x="10635" y="18457"/>
                      <a:pt x="10800" y="18457"/>
                    </a:cubicBezTo>
                    <a:cubicBezTo>
                      <a:pt x="16765" y="18457"/>
                      <a:pt x="21600" y="14325"/>
                      <a:pt x="21600" y="9228"/>
                    </a:cubicBezTo>
                    <a:cubicBezTo>
                      <a:pt x="21600" y="4132"/>
                      <a:pt x="16765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AutoShape 197"/>
              <p:cNvSpPr>
                <a:spLocks/>
              </p:cNvSpPr>
              <p:nvPr/>
            </p:nvSpPr>
            <p:spPr bwMode="auto">
              <a:xfrm>
                <a:off x="1906641" y="4055314"/>
                <a:ext cx="1754431" cy="205295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8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AutoShape 198"/>
              <p:cNvSpPr>
                <a:spLocks/>
              </p:cNvSpPr>
              <p:nvPr/>
            </p:nvSpPr>
            <p:spPr bwMode="auto">
              <a:xfrm>
                <a:off x="5381436" y="5878269"/>
                <a:ext cx="1907730" cy="22339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5" y="0"/>
                      <a:pt x="0" y="4131"/>
                      <a:pt x="0" y="9228"/>
                    </a:cubicBezTo>
                    <a:cubicBezTo>
                      <a:pt x="0" y="14325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1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AutoShape 199"/>
              <p:cNvSpPr>
                <a:spLocks/>
              </p:cNvSpPr>
              <p:nvPr/>
            </p:nvSpPr>
            <p:spPr bwMode="auto">
              <a:xfrm>
                <a:off x="2074845" y="5912343"/>
                <a:ext cx="1826822" cy="213601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1"/>
                      <a:pt x="16765" y="0"/>
                      <a:pt x="10800" y="0"/>
                    </a:cubicBezTo>
                    <a:cubicBezTo>
                      <a:pt x="4836" y="0"/>
                      <a:pt x="0" y="4131"/>
                      <a:pt x="0" y="9228"/>
                    </a:cubicBezTo>
                    <a:cubicBezTo>
                      <a:pt x="0" y="14325"/>
                      <a:pt x="4836" y="18457"/>
                      <a:pt x="10800" y="18457"/>
                    </a:cubicBezTo>
                    <a:cubicBezTo>
                      <a:pt x="10964" y="18457"/>
                      <a:pt x="11127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AutoShape 200"/>
              <p:cNvSpPr>
                <a:spLocks/>
              </p:cNvSpPr>
              <p:nvPr/>
            </p:nvSpPr>
            <p:spPr bwMode="auto">
              <a:xfrm>
                <a:off x="3337439" y="6830210"/>
                <a:ext cx="2376146" cy="278554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9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5" y="0"/>
                      <a:pt x="0" y="4132"/>
                      <a:pt x="0" y="9229"/>
                    </a:cubicBezTo>
                    <a:cubicBezTo>
                      <a:pt x="0" y="14326"/>
                      <a:pt x="4835" y="18457"/>
                      <a:pt x="10800" y="18457"/>
                    </a:cubicBezTo>
                    <a:cubicBezTo>
                      <a:pt x="10964" y="18457"/>
                      <a:pt x="11128" y="18453"/>
                      <a:pt x="11290" y="18446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5"/>
                      <a:pt x="21600" y="9229"/>
                    </a:cubicBezTo>
                    <a:close/>
                    <a:moveTo>
                      <a:pt x="21600" y="9229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AutoShape 201"/>
              <p:cNvSpPr>
                <a:spLocks/>
              </p:cNvSpPr>
              <p:nvPr/>
            </p:nvSpPr>
            <p:spPr bwMode="auto">
              <a:xfrm>
                <a:off x="3133039" y="4172443"/>
                <a:ext cx="2921212" cy="3426560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0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7"/>
                      <a:pt x="10800" y="18457"/>
                    </a:cubicBezTo>
                    <a:cubicBezTo>
                      <a:pt x="10965" y="18457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AutoShape 202"/>
              <p:cNvSpPr>
                <a:spLocks/>
              </p:cNvSpPr>
              <p:nvPr/>
            </p:nvSpPr>
            <p:spPr bwMode="auto">
              <a:xfrm>
                <a:off x="7921528" y="3099114"/>
                <a:ext cx="2133422" cy="250230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132"/>
                      <a:pt x="0" y="9228"/>
                    </a:cubicBezTo>
                    <a:cubicBezTo>
                      <a:pt x="0" y="12674"/>
                      <a:pt x="2212" y="15677"/>
                      <a:pt x="5486" y="17262"/>
                    </a:cubicBezTo>
                    <a:lnTo>
                      <a:pt x="5948" y="21600"/>
                    </a:lnTo>
                    <a:lnTo>
                      <a:pt x="10310" y="18447"/>
                    </a:lnTo>
                    <a:cubicBezTo>
                      <a:pt x="10473" y="18453"/>
                      <a:pt x="10636" y="18457"/>
                      <a:pt x="10800" y="18457"/>
                    </a:cubicBezTo>
                    <a:cubicBezTo>
                      <a:pt x="16765" y="18457"/>
                      <a:pt x="21600" y="14326"/>
                      <a:pt x="21600" y="9228"/>
                    </a:cubicBezTo>
                    <a:cubicBezTo>
                      <a:pt x="21600" y="4132"/>
                      <a:pt x="16764" y="0"/>
                      <a:pt x="10800" y="0"/>
                    </a:cubicBezTo>
                    <a:close/>
                    <a:moveTo>
                      <a:pt x="10800" y="0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  <a:defRPr/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AutoShape 203"/>
              <p:cNvSpPr>
                <a:spLocks/>
              </p:cNvSpPr>
              <p:nvPr/>
            </p:nvSpPr>
            <p:spPr bwMode="auto">
              <a:xfrm>
                <a:off x="3558872" y="2419765"/>
                <a:ext cx="2146197" cy="251295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21600" y="9228"/>
                    </a:moveTo>
                    <a:cubicBezTo>
                      <a:pt x="21600" y="4132"/>
                      <a:pt x="16765" y="0"/>
                      <a:pt x="10801" y="0"/>
                    </a:cubicBezTo>
                    <a:cubicBezTo>
                      <a:pt x="4836" y="0"/>
                      <a:pt x="0" y="4132"/>
                      <a:pt x="0" y="9228"/>
                    </a:cubicBezTo>
                    <a:cubicBezTo>
                      <a:pt x="0" y="14326"/>
                      <a:pt x="4836" y="18458"/>
                      <a:pt x="10801" y="18458"/>
                    </a:cubicBezTo>
                    <a:cubicBezTo>
                      <a:pt x="10965" y="18458"/>
                      <a:pt x="11128" y="18453"/>
                      <a:pt x="11290" y="18447"/>
                    </a:cubicBezTo>
                    <a:lnTo>
                      <a:pt x="15652" y="21600"/>
                    </a:lnTo>
                    <a:lnTo>
                      <a:pt x="16114" y="17262"/>
                    </a:lnTo>
                    <a:cubicBezTo>
                      <a:pt x="19389" y="15677"/>
                      <a:pt x="21600" y="12674"/>
                      <a:pt x="21600" y="9228"/>
                    </a:cubicBezTo>
                    <a:close/>
                    <a:moveTo>
                      <a:pt x="21600" y="9228"/>
                    </a:move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20000"/>
                  </a:lnSpc>
                </a:pPr>
                <a:endParaRPr lang="en-US" sz="118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8" name="Text Placeholder 1"/>
            <p:cNvSpPr txBox="1">
              <a:spLocks/>
            </p:cNvSpPr>
            <p:nvPr/>
          </p:nvSpPr>
          <p:spPr>
            <a:xfrm>
              <a:off x="3678521" y="2183853"/>
              <a:ext cx="1222967" cy="905869"/>
            </a:xfrm>
            <a:prstGeom prst="rect">
              <a:avLst/>
            </a:prstGeom>
          </p:spPr>
          <p:txBody>
            <a:bodyPr vert="horz" lIns="0" tIns="30803" rIns="0" bIns="30803" anchor="ctr"/>
            <a:lstStyle>
              <a:lvl1pPr marL="0" indent="0" algn="ctr" defTabSz="457200" rtl="0" eaLnBrk="1" latinLnBrk="0" hangingPunct="1">
                <a:lnSpc>
                  <a:spcPct val="100000"/>
                </a:lnSpc>
                <a:spcBef>
                  <a:spcPts val="0"/>
                </a:spcBef>
                <a:buFont typeface="Arial"/>
                <a:buNone/>
                <a:defRPr sz="3700" b="1" kern="1200">
                  <a:solidFill>
                    <a:schemeClr val="bg1"/>
                  </a:solidFill>
                  <a:latin typeface="FontAwesome"/>
                  <a:ea typeface="+mn-ea"/>
                  <a:cs typeface="FontAwesom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 sz="1097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235205" y="4018182"/>
              <a:ext cx="2155982" cy="13534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966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总结</a:t>
              </a:r>
              <a:endParaRPr lang="en-US" sz="296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952867" y="4770929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不足</a:t>
              </a:r>
              <a:endParaRPr lang="en-US" sz="237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Rectangle 90"/>
            <p:cNvSpPr/>
            <p:nvPr/>
          </p:nvSpPr>
          <p:spPr>
            <a:xfrm>
              <a:off x="5404208" y="7235534"/>
              <a:ext cx="1812021" cy="112453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37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经验</a:t>
              </a:r>
              <a:endParaRPr lang="en-US" sz="2372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5601022" y="3218227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情况</a:t>
              </a:r>
              <a:endParaRPr lang="en-US" sz="20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3493006" y="2013833"/>
              <a:ext cx="1672973" cy="1033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13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目标</a:t>
              </a:r>
              <a:endParaRPr lang="en-US" sz="2076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8860841" y="4939839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提升</a:t>
              </a:r>
              <a:endParaRPr lang="en-US" sz="192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01785" y="6561848"/>
              <a:ext cx="1570516" cy="9645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95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FontAwesome"/>
                  <a:sym typeface="Arial" panose="020B0604020202020204" pitchFamily="34" charset="0"/>
                </a:rPr>
                <a:t>计划</a:t>
              </a:r>
              <a:endParaRPr lang="en-US" sz="192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Rounded Rectangle 9"/>
          <p:cNvSpPr/>
          <p:nvPr/>
        </p:nvSpPr>
        <p:spPr>
          <a:xfrm>
            <a:off x="6336621" y="2230708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Rounded Rectangle 12"/>
          <p:cNvSpPr/>
          <p:nvPr/>
        </p:nvSpPr>
        <p:spPr>
          <a:xfrm>
            <a:off x="6336621" y="3773135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15"/>
          <p:cNvSpPr/>
          <p:nvPr/>
        </p:nvSpPr>
        <p:spPr>
          <a:xfrm>
            <a:off x="6336621" y="5313746"/>
            <a:ext cx="867022" cy="86786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12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6434028" y="2301876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6434028" y="3858023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6434028" y="5391379"/>
            <a:ext cx="672208" cy="715516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35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7507592" y="2226416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7507592" y="2651290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7507592" y="3767935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7507592" y="4175976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507592" y="5309454"/>
            <a:ext cx="1925373" cy="295958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7507592" y="5700661"/>
            <a:ext cx="2789469" cy="63353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5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3942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4"/>
          <p:cNvGrpSpPr>
            <a:grpSpLocks noChangeAspect="1"/>
          </p:cNvGrpSpPr>
          <p:nvPr/>
        </p:nvGrpSpPr>
        <p:grpSpPr bwMode="auto">
          <a:xfrm>
            <a:off x="2125192" y="4302574"/>
            <a:ext cx="1953262" cy="1105492"/>
            <a:chOff x="2814" y="1405"/>
            <a:chExt cx="2052" cy="151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1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1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3440933" y="3970349"/>
            <a:ext cx="1953262" cy="1437717"/>
            <a:chOff x="2814" y="1405"/>
            <a:chExt cx="2052" cy="1510"/>
          </a:xfrm>
        </p:grpSpPr>
        <p:sp>
          <p:nvSpPr>
            <p:cNvPr id="6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2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2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4"/>
          <p:cNvGrpSpPr>
            <a:grpSpLocks noChangeAspect="1"/>
          </p:cNvGrpSpPr>
          <p:nvPr/>
        </p:nvGrpSpPr>
        <p:grpSpPr bwMode="auto">
          <a:xfrm>
            <a:off x="4756672" y="3327936"/>
            <a:ext cx="1953262" cy="2080131"/>
            <a:chOff x="2814" y="1405"/>
            <a:chExt cx="2052" cy="1510"/>
          </a:xfrm>
        </p:grpSpPr>
        <p:sp>
          <p:nvSpPr>
            <p:cNvPr id="65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3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3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4"/>
          <p:cNvGrpSpPr>
            <a:grpSpLocks noChangeAspect="1"/>
          </p:cNvGrpSpPr>
          <p:nvPr/>
        </p:nvGrpSpPr>
        <p:grpSpPr bwMode="auto">
          <a:xfrm>
            <a:off x="6072412" y="4415016"/>
            <a:ext cx="1953262" cy="993050"/>
            <a:chOff x="2814" y="1405"/>
            <a:chExt cx="2052" cy="1510"/>
          </a:xfrm>
        </p:grpSpPr>
        <p:sp>
          <p:nvSpPr>
            <p:cNvPr id="69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4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4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4"/>
          <p:cNvGrpSpPr>
            <a:grpSpLocks noChangeAspect="1"/>
          </p:cNvGrpSpPr>
          <p:nvPr/>
        </p:nvGrpSpPr>
        <p:grpSpPr bwMode="auto">
          <a:xfrm>
            <a:off x="7388153" y="3001776"/>
            <a:ext cx="1953262" cy="2406291"/>
            <a:chOff x="2814" y="1405"/>
            <a:chExt cx="2052" cy="1510"/>
          </a:xfrm>
        </p:grpSpPr>
        <p:sp>
          <p:nvSpPr>
            <p:cNvPr id="72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5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8703893" y="3760739"/>
            <a:ext cx="1953262" cy="1647328"/>
            <a:chOff x="2814" y="1405"/>
            <a:chExt cx="2052" cy="1510"/>
          </a:xfrm>
        </p:grpSpPr>
        <p:sp>
          <p:nvSpPr>
            <p:cNvPr id="80" name="Freeform 5"/>
            <p:cNvSpPr>
              <a:spLocks/>
            </p:cNvSpPr>
            <p:nvPr/>
          </p:nvSpPr>
          <p:spPr bwMode="auto">
            <a:xfrm>
              <a:off x="2814" y="1405"/>
              <a:ext cx="2052" cy="1510"/>
            </a:xfrm>
            <a:custGeom>
              <a:avLst/>
              <a:gdLst>
                <a:gd name="T0" fmla="*/ 433 w 866"/>
                <a:gd name="T1" fmla="*/ 0 h 636"/>
                <a:gd name="T2" fmla="*/ 0 w 866"/>
                <a:gd name="T3" fmla="*/ 636 h 636"/>
                <a:gd name="T4" fmla="*/ 433 w 866"/>
                <a:gd name="T5" fmla="*/ 636 h 636"/>
                <a:gd name="T6" fmla="*/ 866 w 866"/>
                <a:gd name="T7" fmla="*/ 636 h 636"/>
                <a:gd name="T8" fmla="*/ 433 w 866"/>
                <a:gd name="T9" fmla="*/ 0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6" h="636">
                  <a:moveTo>
                    <a:pt x="433" y="0"/>
                  </a:moveTo>
                  <a:cubicBezTo>
                    <a:pt x="235" y="0"/>
                    <a:pt x="229" y="546"/>
                    <a:pt x="0" y="636"/>
                  </a:cubicBezTo>
                  <a:cubicBezTo>
                    <a:pt x="433" y="636"/>
                    <a:pt x="433" y="636"/>
                    <a:pt x="433" y="636"/>
                  </a:cubicBezTo>
                  <a:cubicBezTo>
                    <a:pt x="866" y="636"/>
                    <a:pt x="866" y="636"/>
                    <a:pt x="866" y="636"/>
                  </a:cubicBezTo>
                  <a:cubicBezTo>
                    <a:pt x="637" y="546"/>
                    <a:pt x="631" y="0"/>
                    <a:pt x="433" y="0"/>
                  </a:cubicBezTo>
                  <a:close/>
                </a:path>
              </a:pathLst>
            </a:custGeom>
            <a:solidFill>
              <a:schemeClr val="accent6">
                <a:alpha val="91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6"/>
            <p:cNvSpPr>
              <a:spLocks/>
            </p:cNvSpPr>
            <p:nvPr/>
          </p:nvSpPr>
          <p:spPr bwMode="auto">
            <a:xfrm>
              <a:off x="3840" y="1405"/>
              <a:ext cx="1026" cy="1510"/>
            </a:xfrm>
            <a:custGeom>
              <a:avLst/>
              <a:gdLst>
                <a:gd name="T0" fmla="*/ 433 w 433"/>
                <a:gd name="T1" fmla="*/ 636 h 636"/>
                <a:gd name="T2" fmla="*/ 0 w 433"/>
                <a:gd name="T3" fmla="*/ 0 h 636"/>
                <a:gd name="T4" fmla="*/ 0 w 433"/>
                <a:gd name="T5" fmla="*/ 636 h 636"/>
                <a:gd name="T6" fmla="*/ 433 w 433"/>
                <a:gd name="T7" fmla="*/ 636 h 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3" h="636">
                  <a:moveTo>
                    <a:pt x="433" y="636"/>
                  </a:moveTo>
                  <a:cubicBezTo>
                    <a:pt x="204" y="546"/>
                    <a:pt x="198" y="0"/>
                    <a:pt x="0" y="0"/>
                  </a:cubicBezTo>
                  <a:cubicBezTo>
                    <a:pt x="0" y="636"/>
                    <a:pt x="0" y="636"/>
                    <a:pt x="0" y="636"/>
                  </a:cubicBezTo>
                  <a:lnTo>
                    <a:pt x="433" y="636"/>
                  </a:lnTo>
                  <a:close/>
                </a:path>
              </a:pathLst>
            </a:custGeom>
            <a:solidFill>
              <a:schemeClr val="accent6">
                <a:lumMod val="50000"/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4"/>
          <p:cNvGrpSpPr>
            <a:grpSpLocks noChangeAspect="1"/>
          </p:cNvGrpSpPr>
          <p:nvPr/>
        </p:nvGrpSpPr>
        <p:grpSpPr bwMode="auto">
          <a:xfrm rot="10800000">
            <a:off x="4149103" y="1928031"/>
            <a:ext cx="555171" cy="669981"/>
            <a:chOff x="347" y="3344"/>
            <a:chExt cx="586" cy="707"/>
          </a:xfrm>
          <a:solidFill>
            <a:schemeClr val="accent2"/>
          </a:solidFill>
        </p:grpSpPr>
        <p:sp>
          <p:nvSpPr>
            <p:cNvPr id="83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4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4"/>
          <p:cNvGrpSpPr>
            <a:grpSpLocks noChangeAspect="1"/>
          </p:cNvGrpSpPr>
          <p:nvPr/>
        </p:nvGrpSpPr>
        <p:grpSpPr bwMode="auto">
          <a:xfrm rot="10800000">
            <a:off x="5451237" y="1938146"/>
            <a:ext cx="555171" cy="669981"/>
            <a:chOff x="347" y="3344"/>
            <a:chExt cx="586" cy="707"/>
          </a:xfrm>
          <a:solidFill>
            <a:schemeClr val="accent3"/>
          </a:solidFill>
        </p:grpSpPr>
        <p:sp>
          <p:nvSpPr>
            <p:cNvPr id="86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87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4"/>
          <p:cNvGrpSpPr>
            <a:grpSpLocks noChangeAspect="1"/>
          </p:cNvGrpSpPr>
          <p:nvPr/>
        </p:nvGrpSpPr>
        <p:grpSpPr bwMode="auto">
          <a:xfrm rot="10800000">
            <a:off x="6761346" y="1928212"/>
            <a:ext cx="555171" cy="669981"/>
            <a:chOff x="347" y="3344"/>
            <a:chExt cx="586" cy="707"/>
          </a:xfrm>
          <a:solidFill>
            <a:schemeClr val="accent4"/>
          </a:solidFill>
        </p:grpSpPr>
        <p:sp>
          <p:nvSpPr>
            <p:cNvPr id="89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0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Group 4"/>
          <p:cNvGrpSpPr>
            <a:grpSpLocks noChangeAspect="1"/>
          </p:cNvGrpSpPr>
          <p:nvPr/>
        </p:nvGrpSpPr>
        <p:grpSpPr bwMode="auto">
          <a:xfrm rot="10800000">
            <a:off x="8094382" y="1928031"/>
            <a:ext cx="555171" cy="669981"/>
            <a:chOff x="347" y="3344"/>
            <a:chExt cx="586" cy="707"/>
          </a:xfrm>
          <a:solidFill>
            <a:schemeClr val="accent5"/>
          </a:solidFill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Group 4"/>
          <p:cNvGrpSpPr>
            <a:grpSpLocks noChangeAspect="1"/>
          </p:cNvGrpSpPr>
          <p:nvPr/>
        </p:nvGrpSpPr>
        <p:grpSpPr bwMode="auto">
          <a:xfrm rot="10800000">
            <a:off x="9412155" y="1931365"/>
            <a:ext cx="555171" cy="669981"/>
            <a:chOff x="347" y="3344"/>
            <a:chExt cx="586" cy="707"/>
          </a:xfrm>
          <a:solidFill>
            <a:schemeClr val="accent6"/>
          </a:solidFill>
        </p:grpSpPr>
        <p:sp>
          <p:nvSpPr>
            <p:cNvPr id="95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96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Group 4"/>
          <p:cNvGrpSpPr>
            <a:grpSpLocks noChangeAspect="1"/>
          </p:cNvGrpSpPr>
          <p:nvPr/>
        </p:nvGrpSpPr>
        <p:grpSpPr bwMode="auto">
          <a:xfrm rot="10800000">
            <a:off x="2819317" y="1928031"/>
            <a:ext cx="555171" cy="669981"/>
            <a:chOff x="347" y="3344"/>
            <a:chExt cx="586" cy="707"/>
          </a:xfrm>
          <a:solidFill>
            <a:schemeClr val="accent1"/>
          </a:solidFill>
        </p:grpSpPr>
        <p:sp>
          <p:nvSpPr>
            <p:cNvPr id="98" name="Oval 5"/>
            <p:cNvSpPr>
              <a:spLocks noChangeArrowheads="1"/>
            </p:cNvSpPr>
            <p:nvPr/>
          </p:nvSpPr>
          <p:spPr bwMode="auto">
            <a:xfrm rot="10800000">
              <a:off x="347" y="3466"/>
              <a:ext cx="586" cy="5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122" name="Freeform 6"/>
            <p:cNvSpPr>
              <a:spLocks/>
            </p:cNvSpPr>
            <p:nvPr/>
          </p:nvSpPr>
          <p:spPr bwMode="auto">
            <a:xfrm>
              <a:off x="433" y="3344"/>
              <a:ext cx="414" cy="207"/>
            </a:xfrm>
            <a:custGeom>
              <a:avLst/>
              <a:gdLst>
                <a:gd name="T0" fmla="*/ 0 w 414"/>
                <a:gd name="T1" fmla="*/ 207 h 207"/>
                <a:gd name="T2" fmla="*/ 206 w 414"/>
                <a:gd name="T3" fmla="*/ 0 h 207"/>
                <a:gd name="T4" fmla="*/ 414 w 414"/>
                <a:gd name="T5" fmla="*/ 207 h 207"/>
                <a:gd name="T6" fmla="*/ 0 w 414"/>
                <a:gd name="T7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4" h="207">
                  <a:moveTo>
                    <a:pt x="0" y="207"/>
                  </a:moveTo>
                  <a:lnTo>
                    <a:pt x="206" y="0"/>
                  </a:lnTo>
                  <a:lnTo>
                    <a:pt x="414" y="207"/>
                  </a:lnTo>
                  <a:lnTo>
                    <a:pt x="0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1874" tIns="20937" rIns="41874" bIns="20937" numCol="1" anchor="ctr" anchorCtr="1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26" name="Straight Connector 125"/>
          <p:cNvCxnSpPr>
            <a:endCxn id="60" idx="1"/>
          </p:cNvCxnSpPr>
          <p:nvPr/>
        </p:nvCxnSpPr>
        <p:spPr>
          <a:xfrm>
            <a:off x="3101822" y="2727848"/>
            <a:ext cx="0" cy="1574726"/>
          </a:xfrm>
          <a:prstGeom prst="line">
            <a:avLst/>
          </a:prstGeom>
          <a:ln w="12700"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 flipH="1">
            <a:off x="4415811" y="2727847"/>
            <a:ext cx="1752" cy="1242502"/>
          </a:xfrm>
          <a:prstGeom prst="line">
            <a:avLst/>
          </a:prstGeom>
          <a:ln w="12700">
            <a:solidFill>
              <a:schemeClr val="accent2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733303" y="2727847"/>
            <a:ext cx="0" cy="600087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7049042" y="2727848"/>
            <a:ext cx="0" cy="1687168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8364784" y="2727848"/>
            <a:ext cx="0" cy="300043"/>
          </a:xfrm>
          <a:prstGeom prst="line">
            <a:avLst/>
          </a:prstGeom>
          <a:ln w="12700">
            <a:solidFill>
              <a:schemeClr val="accent5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 flipH="1">
            <a:off x="9689322" y="2727848"/>
            <a:ext cx="1752" cy="1032891"/>
          </a:xfrm>
          <a:prstGeom prst="line">
            <a:avLst/>
          </a:prstGeom>
          <a:ln w="12700">
            <a:solidFill>
              <a:schemeClr val="accent6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/>
          <p:cNvGrpSpPr/>
          <p:nvPr/>
        </p:nvGrpSpPr>
        <p:grpSpPr>
          <a:xfrm>
            <a:off x="2467093" y="5564838"/>
            <a:ext cx="1139808" cy="909231"/>
            <a:chOff x="1541683" y="2139889"/>
            <a:chExt cx="1244826" cy="992744"/>
          </a:xfrm>
        </p:grpSpPr>
        <p:sp>
          <p:nvSpPr>
            <p:cNvPr id="139" name="TextBox 138"/>
            <p:cNvSpPr txBox="1"/>
            <p:nvPr/>
          </p:nvSpPr>
          <p:spPr>
            <a:xfrm>
              <a:off x="1726984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1541683" y="2444648"/>
              <a:ext cx="1244826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1" name="Group 140"/>
          <p:cNvGrpSpPr/>
          <p:nvPr/>
        </p:nvGrpSpPr>
        <p:grpSpPr>
          <a:xfrm>
            <a:off x="3826372" y="5575042"/>
            <a:ext cx="1127016" cy="919436"/>
            <a:chOff x="1548669" y="2139889"/>
            <a:chExt cx="1230855" cy="1003886"/>
          </a:xfrm>
        </p:grpSpPr>
        <p:sp>
          <p:nvSpPr>
            <p:cNvPr id="142" name="TextBox 141"/>
            <p:cNvSpPr txBox="1"/>
            <p:nvPr/>
          </p:nvSpPr>
          <p:spPr>
            <a:xfrm>
              <a:off x="1729474" y="2139889"/>
              <a:ext cx="101890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TextBox 142"/>
            <p:cNvSpPr txBox="1"/>
            <p:nvPr/>
          </p:nvSpPr>
          <p:spPr>
            <a:xfrm>
              <a:off x="1548669" y="2455791"/>
              <a:ext cx="1230855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4" name="Group 143"/>
          <p:cNvGrpSpPr/>
          <p:nvPr/>
        </p:nvGrpSpPr>
        <p:grpSpPr>
          <a:xfrm>
            <a:off x="5172859" y="5574858"/>
            <a:ext cx="1095912" cy="909912"/>
            <a:chOff x="1565654" y="2139889"/>
            <a:chExt cx="1196886" cy="993487"/>
          </a:xfrm>
        </p:grpSpPr>
        <p:sp>
          <p:nvSpPr>
            <p:cNvPr id="145" name="TextBox 144"/>
            <p:cNvSpPr txBox="1"/>
            <p:nvPr/>
          </p:nvSpPr>
          <p:spPr>
            <a:xfrm>
              <a:off x="1729607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TextBox 145"/>
            <p:cNvSpPr txBox="1"/>
            <p:nvPr/>
          </p:nvSpPr>
          <p:spPr>
            <a:xfrm>
              <a:off x="1565654" y="2445392"/>
              <a:ext cx="119688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6488242" y="5585065"/>
            <a:ext cx="1073235" cy="905026"/>
            <a:chOff x="1532610" y="2139889"/>
            <a:chExt cx="1262975" cy="988153"/>
          </a:xfrm>
        </p:grpSpPr>
        <p:sp>
          <p:nvSpPr>
            <p:cNvPr id="148" name="TextBox 147"/>
            <p:cNvSpPr txBox="1"/>
            <p:nvPr/>
          </p:nvSpPr>
          <p:spPr>
            <a:xfrm>
              <a:off x="1685932" y="2139889"/>
              <a:ext cx="1097886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1532610" y="2440057"/>
              <a:ext cx="1262975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780948" y="5585067"/>
            <a:ext cx="1089765" cy="905026"/>
            <a:chOff x="1569010" y="2139889"/>
            <a:chExt cx="1190173" cy="988153"/>
          </a:xfrm>
        </p:grpSpPr>
        <p:sp>
          <p:nvSpPr>
            <p:cNvPr id="151" name="TextBox 150"/>
            <p:cNvSpPr txBox="1"/>
            <p:nvPr/>
          </p:nvSpPr>
          <p:spPr>
            <a:xfrm>
              <a:off x="1721656" y="2139889"/>
              <a:ext cx="1018907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1569010" y="2440057"/>
              <a:ext cx="1190173" cy="6879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90185" y="5595272"/>
            <a:ext cx="1095781" cy="915231"/>
            <a:chOff x="1519344" y="2139889"/>
            <a:chExt cx="1289506" cy="999295"/>
          </a:xfrm>
        </p:grpSpPr>
        <p:sp>
          <p:nvSpPr>
            <p:cNvPr id="154" name="TextBox 153"/>
            <p:cNvSpPr txBox="1"/>
            <p:nvPr/>
          </p:nvSpPr>
          <p:spPr>
            <a:xfrm>
              <a:off x="1678201" y="2139889"/>
              <a:ext cx="1097885" cy="24496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</a:t>
              </a:r>
              <a:endParaRPr lang="id-ID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519344" y="2451200"/>
              <a:ext cx="1289506" cy="6879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9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69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22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0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0"/>
                            </p:stCondLst>
                            <p:childTnLst>
                              <p:par>
                                <p:cTn id="8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1500"/>
                            </p:stCondLst>
                            <p:childTnLst>
                              <p:par>
                                <p:cTn id="9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椭圆 30"/>
          <p:cNvSpPr/>
          <p:nvPr/>
        </p:nvSpPr>
        <p:spPr bwMode="auto">
          <a:xfrm>
            <a:off x="1094265" y="2682126"/>
            <a:ext cx="3370533" cy="3370536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7670" tIns="37670" rIns="37670" bIns="3767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41075"/>
            <a:endParaRPr lang="zh-CN" altLang="en-US" sz="2531"/>
          </a:p>
        </p:txBody>
      </p:sp>
      <p:grpSp>
        <p:nvGrpSpPr>
          <p:cNvPr id="32" name="组合 267"/>
          <p:cNvGrpSpPr/>
          <p:nvPr/>
        </p:nvGrpSpPr>
        <p:grpSpPr>
          <a:xfrm>
            <a:off x="1878138" y="4541354"/>
            <a:ext cx="1917816" cy="1455759"/>
            <a:chOff x="4984441" y="3301324"/>
            <a:chExt cx="1363855" cy="1035264"/>
          </a:xfrm>
        </p:grpSpPr>
        <p:sp>
          <p:nvSpPr>
            <p:cNvPr id="33" name="文本框 32"/>
            <p:cNvSpPr txBox="1"/>
            <p:nvPr/>
          </p:nvSpPr>
          <p:spPr>
            <a:xfrm>
              <a:off x="5066246" y="3301324"/>
              <a:ext cx="1282050" cy="6811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624" dirty="0">
                  <a:solidFill>
                    <a:srgbClr val="58595B"/>
                  </a:solidFill>
                  <a:latin typeface="HelveticaNeueLT Pro 67 MdCn" panose="020B0606030502030204" pitchFamily="34" charset="0"/>
                </a:rPr>
                <a:t>90%</a:t>
              </a:r>
              <a:endParaRPr lang="zh-CN" altLang="en-US" sz="5624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4" name="直接连接符 269"/>
            <p:cNvCxnSpPr/>
            <p:nvPr/>
          </p:nvCxnSpPr>
          <p:spPr>
            <a:xfrm>
              <a:off x="5244943" y="4014126"/>
              <a:ext cx="951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984441" y="4024782"/>
              <a:ext cx="1282050" cy="3118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249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40" name="组合 275"/>
          <p:cNvGrpSpPr/>
          <p:nvPr/>
        </p:nvGrpSpPr>
        <p:grpSpPr>
          <a:xfrm flipH="1">
            <a:off x="806004" y="4005844"/>
            <a:ext cx="576521" cy="576523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41" name="椭圆 40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7670" tIns="37670" rIns="37670" bIns="3767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41075"/>
              <a:endParaRPr lang="zh-CN" altLang="en-US" sz="2531" dirty="0"/>
            </a:p>
          </p:txBody>
        </p:sp>
        <p:grpSp>
          <p:nvGrpSpPr>
            <p:cNvPr id="42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43" name="直接连接符 278"/>
              <p:cNvCxnSpPr>
                <a:stCxn id="41" idx="0"/>
                <a:endCxn id="41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8" name="文本框 47"/>
          <p:cNvSpPr txBox="1"/>
          <p:nvPr/>
        </p:nvSpPr>
        <p:spPr>
          <a:xfrm>
            <a:off x="1650906" y="3848268"/>
            <a:ext cx="2231444" cy="6983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969" b="1" dirty="0">
                <a:solidFill>
                  <a:srgbClr val="58595B"/>
                </a:solidFill>
              </a:rPr>
              <a:t>CLICK</a:t>
            </a:r>
            <a:r>
              <a:rPr kumimoji="1" lang="zh-CN" altLang="en-US" sz="1969" b="1" dirty="0">
                <a:solidFill>
                  <a:srgbClr val="58595B"/>
                </a:solidFill>
              </a:rPr>
              <a:t> </a:t>
            </a:r>
            <a:r>
              <a:rPr kumimoji="1" lang="en-US" altLang="zh-CN" sz="1969" b="1" dirty="0">
                <a:solidFill>
                  <a:srgbClr val="58595B"/>
                </a:solidFill>
              </a:rPr>
              <a:t>HERE</a:t>
            </a:r>
          </a:p>
          <a:p>
            <a:pPr algn="ctr"/>
            <a:r>
              <a:rPr kumimoji="1" lang="en-US" altLang="zh-CN" sz="1969" b="1" dirty="0">
                <a:solidFill>
                  <a:srgbClr val="58595B"/>
                </a:solidFill>
              </a:rPr>
              <a:t>TO</a:t>
            </a:r>
            <a:r>
              <a:rPr kumimoji="1" lang="zh-CN" altLang="en-US" sz="1969" b="1" dirty="0">
                <a:solidFill>
                  <a:srgbClr val="58595B"/>
                </a:solidFill>
              </a:rPr>
              <a:t> </a:t>
            </a:r>
            <a:r>
              <a:rPr kumimoji="1" lang="en-US" altLang="zh-CN" sz="1969" b="1" dirty="0">
                <a:solidFill>
                  <a:srgbClr val="58595B"/>
                </a:solidFill>
              </a:rPr>
              <a:t>ADD</a:t>
            </a:r>
            <a:r>
              <a:rPr kumimoji="1" lang="zh-CN" altLang="en-US" sz="1969" b="1" dirty="0">
                <a:solidFill>
                  <a:srgbClr val="58595B"/>
                </a:solidFill>
              </a:rPr>
              <a:t> </a:t>
            </a:r>
            <a:r>
              <a:rPr kumimoji="1" lang="en-US" altLang="zh-CN" sz="1969" b="1" dirty="0">
                <a:solidFill>
                  <a:srgbClr val="58595B"/>
                </a:solidFill>
              </a:rPr>
              <a:t>YOUR</a:t>
            </a:r>
            <a:r>
              <a:rPr kumimoji="1" lang="zh-CN" altLang="en-US" sz="1969" b="1" dirty="0">
                <a:solidFill>
                  <a:srgbClr val="58595B"/>
                </a:solidFill>
              </a:rPr>
              <a:t> </a:t>
            </a:r>
            <a:r>
              <a:rPr kumimoji="1" lang="en-US" altLang="zh-CN" sz="1969" b="1" dirty="0">
                <a:solidFill>
                  <a:srgbClr val="58595B"/>
                </a:solidFill>
              </a:rPr>
              <a:t>TEXT</a:t>
            </a:r>
            <a:endParaRPr kumimoji="1" lang="zh-CN" altLang="en-US" sz="1969" b="1" dirty="0">
              <a:solidFill>
                <a:srgbClr val="58595B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712307" y="1739720"/>
            <a:ext cx="2562750" cy="5125500"/>
            <a:chOff x="3489918" y="1269000"/>
            <a:chExt cx="2625696" cy="52513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489918" y="1269000"/>
              <a:ext cx="2625696" cy="5251392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sp>
          <p:nvSpPr>
            <p:cNvPr id="2" name="矩形 1"/>
            <p:cNvSpPr/>
            <p:nvPr/>
          </p:nvSpPr>
          <p:spPr>
            <a:xfrm>
              <a:off x="3876674" y="2171700"/>
              <a:ext cx="1971675" cy="349567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437123" y="3619123"/>
            <a:ext cx="5695000" cy="70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107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315652" y="3040761"/>
            <a:ext cx="2107821" cy="501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87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6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437123" y="4620586"/>
            <a:ext cx="5695000" cy="70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107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107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2501046" y="3087597"/>
            <a:ext cx="556967" cy="740952"/>
            <a:chOff x="7976594" y="2279040"/>
            <a:chExt cx="528116" cy="702571"/>
          </a:xfrm>
        </p:grpSpPr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6352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3" grpId="0"/>
      <p:bldP spid="54" grpId="0"/>
      <p:bldP spid="6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520700"/>
            <a:ext cx="12858750" cy="59765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701353" y="1096045"/>
            <a:ext cx="3456044" cy="2990640"/>
            <a:chOff x="2466945" y="1407843"/>
            <a:chExt cx="1861430" cy="1610763"/>
          </a:xfrm>
        </p:grpSpPr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2466945" y="1407843"/>
              <a:ext cx="1861430" cy="1610763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0F0F0"/>
                </a:gs>
                <a:gs pos="100000">
                  <a:srgbClr val="F1F1F1"/>
                </a:gs>
              </a:gsLst>
              <a:lin ang="2700000" scaled="1"/>
              <a:tileRect/>
            </a:gradFill>
            <a:ln w="3810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CECED0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>
              <a:outerShdw blurRad="1905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lIns="96394" tIns="48198" rIns="96394" bIns="48198" anchor="ctr"/>
            <a:lstStyle/>
            <a:p>
              <a:pPr algn="ctr" defTabSz="1285114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530" kern="0">
                <a:solidFill>
                  <a:sysClr val="window" lastClr="FFFFFF"/>
                </a:solidFill>
                <a:latin typeface="Calibri"/>
                <a:ea typeface="微软雅黑"/>
              </a:endParaRPr>
            </a:p>
          </p:txBody>
        </p:sp>
        <p:sp>
          <p:nvSpPr>
            <p:cNvPr id="17" name="Freeform 9"/>
            <p:cNvSpPr>
              <a:spLocks noChangeAspect="1"/>
            </p:cNvSpPr>
            <p:nvPr/>
          </p:nvSpPr>
          <p:spPr bwMode="auto">
            <a:xfrm>
              <a:off x="2708225" y="1580661"/>
              <a:ext cx="1352221" cy="1170594"/>
            </a:xfrm>
            <a:custGeom>
              <a:avLst/>
              <a:gdLst>
                <a:gd name="T0" fmla="*/ 15 w 740"/>
                <a:gd name="T1" fmla="*/ 47 h 640"/>
                <a:gd name="T2" fmla="*/ 42 w 740"/>
                <a:gd name="T3" fmla="*/ 0 h 640"/>
                <a:gd name="T4" fmla="*/ 698 w 740"/>
                <a:gd name="T5" fmla="*/ 0 h 640"/>
                <a:gd name="T6" fmla="*/ 725 w 740"/>
                <a:gd name="T7" fmla="*/ 47 h 640"/>
                <a:gd name="T8" fmla="*/ 397 w 740"/>
                <a:gd name="T9" fmla="*/ 614 h 640"/>
                <a:gd name="T10" fmla="*/ 343 w 740"/>
                <a:gd name="T11" fmla="*/ 614 h 640"/>
                <a:gd name="T12" fmla="*/ 15 w 740"/>
                <a:gd name="T13" fmla="*/ 47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0" h="640">
                  <a:moveTo>
                    <a:pt x="15" y="47"/>
                  </a:moveTo>
                  <a:cubicBezTo>
                    <a:pt x="0" y="21"/>
                    <a:pt x="12" y="0"/>
                    <a:pt x="42" y="0"/>
                  </a:cubicBezTo>
                  <a:cubicBezTo>
                    <a:pt x="698" y="0"/>
                    <a:pt x="698" y="0"/>
                    <a:pt x="698" y="0"/>
                  </a:cubicBezTo>
                  <a:cubicBezTo>
                    <a:pt x="728" y="0"/>
                    <a:pt x="740" y="21"/>
                    <a:pt x="725" y="47"/>
                  </a:cubicBezTo>
                  <a:cubicBezTo>
                    <a:pt x="397" y="614"/>
                    <a:pt x="397" y="614"/>
                    <a:pt x="397" y="614"/>
                  </a:cubicBezTo>
                  <a:cubicBezTo>
                    <a:pt x="382" y="640"/>
                    <a:pt x="358" y="640"/>
                    <a:pt x="343" y="614"/>
                  </a:cubicBezTo>
                  <a:lnTo>
                    <a:pt x="15" y="47"/>
                  </a:lnTo>
                  <a:close/>
                </a:path>
              </a:pathLst>
            </a:custGeom>
            <a:solidFill>
              <a:schemeClr val="accent1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96394" tIns="48198" rIns="96394" bIns="4819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black"/>
                </a:solidFill>
                <a:latin typeface="Arial"/>
                <a:ea typeface="+mn-ea"/>
              </a:endParaRPr>
            </a:p>
          </p:txBody>
        </p:sp>
      </p:grp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011843" y="1542045"/>
            <a:ext cx="283506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8000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04</a:t>
            </a:r>
            <a:endParaRPr lang="zh-CN" altLang="en-US" sz="8000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2"/>
            </p:custDataLst>
          </p:nvPr>
        </p:nvCxnSpPr>
        <p:spPr>
          <a:xfrm>
            <a:off x="4125120" y="4944702"/>
            <a:ext cx="4640092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MH_Entry_1"/>
          <p:cNvSpPr/>
          <p:nvPr>
            <p:custDataLst>
              <p:tags r:id="rId3"/>
            </p:custDataLst>
          </p:nvPr>
        </p:nvSpPr>
        <p:spPr>
          <a:xfrm>
            <a:off x="3982378" y="4107265"/>
            <a:ext cx="4967277" cy="738664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en-US" altLang="zh-CN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4713207" y="501289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1"/>
          <p:cNvSpPr txBox="1"/>
          <p:nvPr/>
        </p:nvSpPr>
        <p:spPr>
          <a:xfrm>
            <a:off x="6425706" y="5012890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1"/>
          <p:cNvSpPr txBox="1"/>
          <p:nvPr/>
        </p:nvSpPr>
        <p:spPr>
          <a:xfrm>
            <a:off x="4713207" y="528570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1"/>
          <p:cNvSpPr txBox="1"/>
          <p:nvPr/>
        </p:nvSpPr>
        <p:spPr>
          <a:xfrm>
            <a:off x="6425706" y="528570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10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0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/>
      <p:bldP spid="14" grpId="1"/>
      <p:bldP spid="32" grpId="0"/>
      <p:bldP spid="33" grpId="0"/>
      <p:bldP spid="34" grpId="0"/>
      <p:bldP spid="35" grpId="0"/>
      <p:bldP spid="3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75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Box 98"/>
          <p:cNvSpPr txBox="1"/>
          <p:nvPr/>
        </p:nvSpPr>
        <p:spPr>
          <a:xfrm>
            <a:off x="2093895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093895" y="5007478"/>
            <a:ext cx="2695074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2321892" y="2143571"/>
            <a:ext cx="2921927" cy="2273665"/>
          </a:xfrm>
          <a:custGeom>
            <a:avLst/>
            <a:gdLst>
              <a:gd name="T0" fmla="*/ 243 w 892"/>
              <a:gd name="T1" fmla="*/ 694 h 694"/>
              <a:gd name="T2" fmla="*/ 237 w 892"/>
              <a:gd name="T3" fmla="*/ 694 h 694"/>
              <a:gd name="T4" fmla="*/ 2 w 892"/>
              <a:gd name="T5" fmla="*/ 694 h 694"/>
              <a:gd name="T6" fmla="*/ 2 w 892"/>
              <a:gd name="T7" fmla="*/ 459 h 694"/>
              <a:gd name="T8" fmla="*/ 2 w 892"/>
              <a:gd name="T9" fmla="*/ 261 h 694"/>
              <a:gd name="T10" fmla="*/ 2 w 892"/>
              <a:gd name="T11" fmla="*/ 257 h 694"/>
              <a:gd name="T12" fmla="*/ 2 w 892"/>
              <a:gd name="T13" fmla="*/ 0 h 694"/>
              <a:gd name="T14" fmla="*/ 33 w 892"/>
              <a:gd name="T15" fmla="*/ 1 h 694"/>
              <a:gd name="T16" fmla="*/ 244 w 892"/>
              <a:gd name="T17" fmla="*/ 1 h 694"/>
              <a:gd name="T18" fmla="*/ 244 w 892"/>
              <a:gd name="T19" fmla="*/ 1 h 694"/>
              <a:gd name="T20" fmla="*/ 244 w 892"/>
              <a:gd name="T21" fmla="*/ 1 h 694"/>
              <a:gd name="T22" fmla="*/ 443 w 892"/>
              <a:gd name="T23" fmla="*/ 1 h 694"/>
              <a:gd name="T24" fmla="*/ 564 w 892"/>
              <a:gd name="T25" fmla="*/ 1 h 694"/>
              <a:gd name="T26" fmla="*/ 564 w 892"/>
              <a:gd name="T27" fmla="*/ 0 h 694"/>
              <a:gd name="T28" fmla="*/ 655 w 892"/>
              <a:gd name="T29" fmla="*/ 0 h 694"/>
              <a:gd name="T30" fmla="*/ 696 w 892"/>
              <a:gd name="T31" fmla="*/ 0 h 694"/>
              <a:gd name="T32" fmla="*/ 696 w 892"/>
              <a:gd name="T33" fmla="*/ 254 h 694"/>
              <a:gd name="T34" fmla="*/ 696 w 892"/>
              <a:gd name="T35" fmla="*/ 260 h 694"/>
              <a:gd name="T36" fmla="*/ 697 w 892"/>
              <a:gd name="T37" fmla="*/ 260 h 694"/>
              <a:gd name="T38" fmla="*/ 697 w 892"/>
              <a:gd name="T39" fmla="*/ 262 h 694"/>
              <a:gd name="T40" fmla="*/ 710 w 892"/>
              <a:gd name="T41" fmla="*/ 261 h 694"/>
              <a:gd name="T42" fmla="*/ 712 w 892"/>
              <a:gd name="T43" fmla="*/ 261 h 694"/>
              <a:gd name="T44" fmla="*/ 697 w 892"/>
              <a:gd name="T45" fmla="*/ 262 h 694"/>
              <a:gd name="T46" fmla="*/ 741 w 892"/>
              <a:gd name="T47" fmla="*/ 308 h 694"/>
              <a:gd name="T48" fmla="*/ 765 w 892"/>
              <a:gd name="T49" fmla="*/ 302 h 694"/>
              <a:gd name="T50" fmla="*/ 827 w 892"/>
              <a:gd name="T51" fmla="*/ 281 h 694"/>
              <a:gd name="T52" fmla="*/ 892 w 892"/>
              <a:gd name="T53" fmla="*/ 356 h 694"/>
              <a:gd name="T54" fmla="*/ 827 w 892"/>
              <a:gd name="T55" fmla="*/ 432 h 694"/>
              <a:gd name="T56" fmla="*/ 765 w 892"/>
              <a:gd name="T57" fmla="*/ 411 h 694"/>
              <a:gd name="T58" fmla="*/ 741 w 892"/>
              <a:gd name="T59" fmla="*/ 405 h 694"/>
              <a:gd name="T60" fmla="*/ 697 w 892"/>
              <a:gd name="T61" fmla="*/ 453 h 694"/>
              <a:gd name="T62" fmla="*/ 696 w 892"/>
              <a:gd name="T63" fmla="*/ 454 h 694"/>
              <a:gd name="T64" fmla="*/ 696 w 892"/>
              <a:gd name="T65" fmla="*/ 459 h 694"/>
              <a:gd name="T66" fmla="*/ 696 w 892"/>
              <a:gd name="T67" fmla="*/ 694 h 694"/>
              <a:gd name="T68" fmla="*/ 649 w 892"/>
              <a:gd name="T69" fmla="*/ 694 h 694"/>
              <a:gd name="T70" fmla="*/ 649 w 892"/>
              <a:gd name="T71" fmla="*/ 694 h 694"/>
              <a:gd name="T72" fmla="*/ 442 w 892"/>
              <a:gd name="T73" fmla="*/ 694 h 694"/>
              <a:gd name="T74" fmla="*/ 435 w 892"/>
              <a:gd name="T75" fmla="*/ 694 h 694"/>
              <a:gd name="T76" fmla="*/ 435 w 892"/>
              <a:gd name="T77" fmla="*/ 694 h 694"/>
              <a:gd name="T78" fmla="*/ 416 w 892"/>
              <a:gd name="T79" fmla="*/ 684 h 694"/>
              <a:gd name="T80" fmla="*/ 418 w 892"/>
              <a:gd name="T81" fmla="*/ 663 h 694"/>
              <a:gd name="T82" fmla="*/ 441 w 892"/>
              <a:gd name="T83" fmla="*/ 590 h 694"/>
              <a:gd name="T84" fmla="*/ 340 w 892"/>
              <a:gd name="T85" fmla="*/ 499 h 694"/>
              <a:gd name="T86" fmla="*/ 240 w 892"/>
              <a:gd name="T87" fmla="*/ 590 h 694"/>
              <a:gd name="T88" fmla="*/ 263 w 892"/>
              <a:gd name="T89" fmla="*/ 663 h 694"/>
              <a:gd name="T90" fmla="*/ 264 w 892"/>
              <a:gd name="T91" fmla="*/ 684 h 694"/>
              <a:gd name="T92" fmla="*/ 244 w 892"/>
              <a:gd name="T93" fmla="*/ 694 h 694"/>
              <a:gd name="T94" fmla="*/ 243 w 892"/>
              <a:gd name="T95" fmla="*/ 694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92" h="694">
                <a:moveTo>
                  <a:pt x="243" y="694"/>
                </a:moveTo>
                <a:cubicBezTo>
                  <a:pt x="237" y="694"/>
                  <a:pt x="237" y="694"/>
                  <a:pt x="237" y="694"/>
                </a:cubicBezTo>
                <a:cubicBezTo>
                  <a:pt x="2" y="694"/>
                  <a:pt x="2" y="694"/>
                  <a:pt x="2" y="694"/>
                </a:cubicBezTo>
                <a:cubicBezTo>
                  <a:pt x="2" y="459"/>
                  <a:pt x="2" y="459"/>
                  <a:pt x="2" y="459"/>
                </a:cubicBezTo>
                <a:cubicBezTo>
                  <a:pt x="2" y="458"/>
                  <a:pt x="0" y="294"/>
                  <a:pt x="2" y="261"/>
                </a:cubicBezTo>
                <a:cubicBezTo>
                  <a:pt x="2" y="260"/>
                  <a:pt x="2" y="258"/>
                  <a:pt x="2" y="257"/>
                </a:cubicBezTo>
                <a:cubicBezTo>
                  <a:pt x="2" y="0"/>
                  <a:pt x="2" y="0"/>
                  <a:pt x="2" y="0"/>
                </a:cubicBezTo>
                <a:cubicBezTo>
                  <a:pt x="33" y="1"/>
                  <a:pt x="33" y="1"/>
                  <a:pt x="33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244" y="1"/>
                  <a:pt x="244" y="1"/>
                  <a:pt x="244" y="1"/>
                </a:cubicBezTo>
                <a:cubicBezTo>
                  <a:pt x="443" y="1"/>
                  <a:pt x="443" y="1"/>
                  <a:pt x="443" y="1"/>
                </a:cubicBezTo>
                <a:cubicBezTo>
                  <a:pt x="564" y="1"/>
                  <a:pt x="564" y="1"/>
                  <a:pt x="564" y="1"/>
                </a:cubicBezTo>
                <a:cubicBezTo>
                  <a:pt x="564" y="0"/>
                  <a:pt x="564" y="0"/>
                  <a:pt x="564" y="0"/>
                </a:cubicBezTo>
                <a:cubicBezTo>
                  <a:pt x="655" y="0"/>
                  <a:pt x="655" y="0"/>
                  <a:pt x="655" y="0"/>
                </a:cubicBezTo>
                <a:cubicBezTo>
                  <a:pt x="658" y="0"/>
                  <a:pt x="681" y="0"/>
                  <a:pt x="696" y="0"/>
                </a:cubicBezTo>
                <a:cubicBezTo>
                  <a:pt x="696" y="254"/>
                  <a:pt x="696" y="254"/>
                  <a:pt x="696" y="254"/>
                </a:cubicBezTo>
                <a:cubicBezTo>
                  <a:pt x="696" y="257"/>
                  <a:pt x="696" y="259"/>
                  <a:pt x="696" y="260"/>
                </a:cubicBezTo>
                <a:cubicBezTo>
                  <a:pt x="697" y="260"/>
                  <a:pt x="697" y="260"/>
                  <a:pt x="697" y="260"/>
                </a:cubicBezTo>
                <a:cubicBezTo>
                  <a:pt x="697" y="261"/>
                  <a:pt x="697" y="261"/>
                  <a:pt x="697" y="262"/>
                </a:cubicBezTo>
                <a:cubicBezTo>
                  <a:pt x="710" y="261"/>
                  <a:pt x="710" y="261"/>
                  <a:pt x="710" y="261"/>
                </a:cubicBezTo>
                <a:cubicBezTo>
                  <a:pt x="712" y="261"/>
                  <a:pt x="712" y="261"/>
                  <a:pt x="712" y="261"/>
                </a:cubicBezTo>
                <a:cubicBezTo>
                  <a:pt x="697" y="262"/>
                  <a:pt x="697" y="262"/>
                  <a:pt x="697" y="262"/>
                </a:cubicBezTo>
                <a:cubicBezTo>
                  <a:pt x="700" y="290"/>
                  <a:pt x="717" y="308"/>
                  <a:pt x="741" y="308"/>
                </a:cubicBezTo>
                <a:cubicBezTo>
                  <a:pt x="748" y="308"/>
                  <a:pt x="756" y="306"/>
                  <a:pt x="765" y="302"/>
                </a:cubicBezTo>
                <a:cubicBezTo>
                  <a:pt x="781" y="294"/>
                  <a:pt x="812" y="281"/>
                  <a:pt x="827" y="281"/>
                </a:cubicBezTo>
                <a:cubicBezTo>
                  <a:pt x="863" y="281"/>
                  <a:pt x="892" y="315"/>
                  <a:pt x="892" y="356"/>
                </a:cubicBezTo>
                <a:cubicBezTo>
                  <a:pt x="892" y="398"/>
                  <a:pt x="863" y="432"/>
                  <a:pt x="827" y="432"/>
                </a:cubicBezTo>
                <a:cubicBezTo>
                  <a:pt x="812" y="432"/>
                  <a:pt x="781" y="419"/>
                  <a:pt x="765" y="411"/>
                </a:cubicBezTo>
                <a:cubicBezTo>
                  <a:pt x="756" y="407"/>
                  <a:pt x="748" y="405"/>
                  <a:pt x="741" y="405"/>
                </a:cubicBezTo>
                <a:cubicBezTo>
                  <a:pt x="716" y="405"/>
                  <a:pt x="699" y="424"/>
                  <a:pt x="697" y="453"/>
                </a:cubicBezTo>
                <a:cubicBezTo>
                  <a:pt x="696" y="454"/>
                  <a:pt x="696" y="454"/>
                  <a:pt x="696" y="454"/>
                </a:cubicBezTo>
                <a:cubicBezTo>
                  <a:pt x="696" y="459"/>
                  <a:pt x="696" y="459"/>
                  <a:pt x="696" y="459"/>
                </a:cubicBezTo>
                <a:cubicBezTo>
                  <a:pt x="696" y="694"/>
                  <a:pt x="696" y="694"/>
                  <a:pt x="696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649" y="694"/>
                  <a:pt x="649" y="694"/>
                  <a:pt x="649" y="694"/>
                </a:cubicBezTo>
                <a:cubicBezTo>
                  <a:pt x="442" y="694"/>
                  <a:pt x="442" y="694"/>
                  <a:pt x="442" y="694"/>
                </a:cubicBezTo>
                <a:cubicBezTo>
                  <a:pt x="439" y="694"/>
                  <a:pt x="436" y="694"/>
                  <a:pt x="435" y="694"/>
                </a:cubicBezTo>
                <a:cubicBezTo>
                  <a:pt x="435" y="694"/>
                  <a:pt x="435" y="694"/>
                  <a:pt x="435" y="694"/>
                </a:cubicBezTo>
                <a:cubicBezTo>
                  <a:pt x="426" y="693"/>
                  <a:pt x="419" y="689"/>
                  <a:pt x="416" y="684"/>
                </a:cubicBezTo>
                <a:cubicBezTo>
                  <a:pt x="413" y="677"/>
                  <a:pt x="415" y="669"/>
                  <a:pt x="418" y="663"/>
                </a:cubicBezTo>
                <a:cubicBezTo>
                  <a:pt x="420" y="658"/>
                  <a:pt x="441" y="615"/>
                  <a:pt x="441" y="590"/>
                </a:cubicBezTo>
                <a:cubicBezTo>
                  <a:pt x="441" y="540"/>
                  <a:pt x="396" y="499"/>
                  <a:pt x="340" y="499"/>
                </a:cubicBezTo>
                <a:cubicBezTo>
                  <a:pt x="285" y="499"/>
                  <a:pt x="240" y="540"/>
                  <a:pt x="240" y="590"/>
                </a:cubicBezTo>
                <a:cubicBezTo>
                  <a:pt x="240" y="615"/>
                  <a:pt x="261" y="658"/>
                  <a:pt x="263" y="663"/>
                </a:cubicBezTo>
                <a:cubicBezTo>
                  <a:pt x="267" y="671"/>
                  <a:pt x="267" y="679"/>
                  <a:pt x="264" y="684"/>
                </a:cubicBezTo>
                <a:cubicBezTo>
                  <a:pt x="261" y="690"/>
                  <a:pt x="254" y="693"/>
                  <a:pt x="244" y="694"/>
                </a:cubicBezTo>
                <a:cubicBezTo>
                  <a:pt x="244" y="694"/>
                  <a:pt x="243" y="694"/>
                  <a:pt x="243" y="694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7741360" y="2153057"/>
            <a:ext cx="2921927" cy="2276827"/>
          </a:xfrm>
          <a:custGeom>
            <a:avLst/>
            <a:gdLst>
              <a:gd name="T0" fmla="*/ 648 w 892"/>
              <a:gd name="T1" fmla="*/ 695 h 695"/>
              <a:gd name="T2" fmla="*/ 628 w 892"/>
              <a:gd name="T3" fmla="*/ 684 h 695"/>
              <a:gd name="T4" fmla="*/ 629 w 892"/>
              <a:gd name="T5" fmla="*/ 663 h 695"/>
              <a:gd name="T6" fmla="*/ 652 w 892"/>
              <a:gd name="T7" fmla="*/ 590 h 695"/>
              <a:gd name="T8" fmla="*/ 552 w 892"/>
              <a:gd name="T9" fmla="*/ 499 h 695"/>
              <a:gd name="T10" fmla="*/ 451 w 892"/>
              <a:gd name="T11" fmla="*/ 590 h 695"/>
              <a:gd name="T12" fmla="*/ 474 w 892"/>
              <a:gd name="T13" fmla="*/ 663 h 695"/>
              <a:gd name="T14" fmla="*/ 476 w 892"/>
              <a:gd name="T15" fmla="*/ 684 h 695"/>
              <a:gd name="T16" fmla="*/ 457 w 892"/>
              <a:gd name="T17" fmla="*/ 694 h 695"/>
              <a:gd name="T18" fmla="*/ 457 w 892"/>
              <a:gd name="T19" fmla="*/ 694 h 695"/>
              <a:gd name="T20" fmla="*/ 450 w 892"/>
              <a:gd name="T21" fmla="*/ 694 h 695"/>
              <a:gd name="T22" fmla="*/ 243 w 892"/>
              <a:gd name="T23" fmla="*/ 694 h 695"/>
              <a:gd name="T24" fmla="*/ 230 w 892"/>
              <a:gd name="T25" fmla="*/ 694 h 695"/>
              <a:gd name="T26" fmla="*/ 196 w 892"/>
              <a:gd name="T27" fmla="*/ 694 h 695"/>
              <a:gd name="T28" fmla="*/ 196 w 892"/>
              <a:gd name="T29" fmla="*/ 459 h 695"/>
              <a:gd name="T30" fmla="*/ 196 w 892"/>
              <a:gd name="T31" fmla="*/ 453 h 695"/>
              <a:gd name="T32" fmla="*/ 195 w 892"/>
              <a:gd name="T33" fmla="*/ 453 h 695"/>
              <a:gd name="T34" fmla="*/ 196 w 892"/>
              <a:gd name="T35" fmla="*/ 453 h 695"/>
              <a:gd name="T36" fmla="*/ 152 w 892"/>
              <a:gd name="T37" fmla="*/ 405 h 695"/>
              <a:gd name="T38" fmla="*/ 127 w 892"/>
              <a:gd name="T39" fmla="*/ 411 h 695"/>
              <a:gd name="T40" fmla="*/ 65 w 892"/>
              <a:gd name="T41" fmla="*/ 432 h 695"/>
              <a:gd name="T42" fmla="*/ 0 w 892"/>
              <a:gd name="T43" fmla="*/ 357 h 695"/>
              <a:gd name="T44" fmla="*/ 65 w 892"/>
              <a:gd name="T45" fmla="*/ 281 h 695"/>
              <a:gd name="T46" fmla="*/ 127 w 892"/>
              <a:gd name="T47" fmla="*/ 302 h 695"/>
              <a:gd name="T48" fmla="*/ 151 w 892"/>
              <a:gd name="T49" fmla="*/ 308 h 695"/>
              <a:gd name="T50" fmla="*/ 195 w 892"/>
              <a:gd name="T51" fmla="*/ 262 h 695"/>
              <a:gd name="T52" fmla="*/ 184 w 892"/>
              <a:gd name="T53" fmla="*/ 262 h 695"/>
              <a:gd name="T54" fmla="*/ 186 w 892"/>
              <a:gd name="T55" fmla="*/ 262 h 695"/>
              <a:gd name="T56" fmla="*/ 195 w 892"/>
              <a:gd name="T57" fmla="*/ 262 h 695"/>
              <a:gd name="T58" fmla="*/ 195 w 892"/>
              <a:gd name="T59" fmla="*/ 261 h 695"/>
              <a:gd name="T60" fmla="*/ 196 w 892"/>
              <a:gd name="T61" fmla="*/ 261 h 695"/>
              <a:gd name="T62" fmla="*/ 196 w 892"/>
              <a:gd name="T63" fmla="*/ 260 h 695"/>
              <a:gd name="T64" fmla="*/ 196 w 892"/>
              <a:gd name="T65" fmla="*/ 255 h 695"/>
              <a:gd name="T66" fmla="*/ 196 w 892"/>
              <a:gd name="T67" fmla="*/ 0 h 695"/>
              <a:gd name="T68" fmla="*/ 237 w 892"/>
              <a:gd name="T69" fmla="*/ 1 h 695"/>
              <a:gd name="T70" fmla="*/ 330 w 892"/>
              <a:gd name="T71" fmla="*/ 1 h 695"/>
              <a:gd name="T72" fmla="*/ 341 w 892"/>
              <a:gd name="T73" fmla="*/ 1 h 695"/>
              <a:gd name="T74" fmla="*/ 449 w 892"/>
              <a:gd name="T75" fmla="*/ 1 h 695"/>
              <a:gd name="T76" fmla="*/ 648 w 892"/>
              <a:gd name="T77" fmla="*/ 1 h 695"/>
              <a:gd name="T78" fmla="*/ 648 w 892"/>
              <a:gd name="T79" fmla="*/ 1 h 695"/>
              <a:gd name="T80" fmla="*/ 649 w 892"/>
              <a:gd name="T81" fmla="*/ 1 h 695"/>
              <a:gd name="T82" fmla="*/ 859 w 892"/>
              <a:gd name="T83" fmla="*/ 1 h 695"/>
              <a:gd name="T84" fmla="*/ 890 w 892"/>
              <a:gd name="T85" fmla="*/ 1 h 695"/>
              <a:gd name="T86" fmla="*/ 890 w 892"/>
              <a:gd name="T87" fmla="*/ 257 h 695"/>
              <a:gd name="T88" fmla="*/ 890 w 892"/>
              <a:gd name="T89" fmla="*/ 261 h 695"/>
              <a:gd name="T90" fmla="*/ 890 w 892"/>
              <a:gd name="T91" fmla="*/ 459 h 695"/>
              <a:gd name="T92" fmla="*/ 890 w 892"/>
              <a:gd name="T93" fmla="*/ 694 h 695"/>
              <a:gd name="T94" fmla="*/ 655 w 892"/>
              <a:gd name="T95" fmla="*/ 694 h 695"/>
              <a:gd name="T96" fmla="*/ 650 w 892"/>
              <a:gd name="T97" fmla="*/ 694 h 695"/>
              <a:gd name="T98" fmla="*/ 648 w 892"/>
              <a:gd name="T99" fmla="*/ 695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92" h="695">
                <a:moveTo>
                  <a:pt x="648" y="695"/>
                </a:moveTo>
                <a:cubicBezTo>
                  <a:pt x="638" y="693"/>
                  <a:pt x="631" y="690"/>
                  <a:pt x="628" y="684"/>
                </a:cubicBezTo>
                <a:cubicBezTo>
                  <a:pt x="625" y="679"/>
                  <a:pt x="625" y="671"/>
                  <a:pt x="629" y="663"/>
                </a:cubicBezTo>
                <a:cubicBezTo>
                  <a:pt x="631" y="659"/>
                  <a:pt x="652" y="615"/>
                  <a:pt x="652" y="590"/>
                </a:cubicBezTo>
                <a:cubicBezTo>
                  <a:pt x="652" y="540"/>
                  <a:pt x="607" y="499"/>
                  <a:pt x="552" y="499"/>
                </a:cubicBezTo>
                <a:cubicBezTo>
                  <a:pt x="496" y="499"/>
                  <a:pt x="451" y="540"/>
                  <a:pt x="451" y="590"/>
                </a:cubicBezTo>
                <a:cubicBezTo>
                  <a:pt x="451" y="615"/>
                  <a:pt x="472" y="659"/>
                  <a:pt x="474" y="663"/>
                </a:cubicBezTo>
                <a:cubicBezTo>
                  <a:pt x="477" y="669"/>
                  <a:pt x="479" y="677"/>
                  <a:pt x="476" y="684"/>
                </a:cubicBezTo>
                <a:cubicBezTo>
                  <a:pt x="473" y="689"/>
                  <a:pt x="466" y="693"/>
                  <a:pt x="457" y="694"/>
                </a:cubicBezTo>
                <a:cubicBezTo>
                  <a:pt x="457" y="694"/>
                  <a:pt x="457" y="694"/>
                  <a:pt x="457" y="694"/>
                </a:cubicBezTo>
                <a:cubicBezTo>
                  <a:pt x="456" y="694"/>
                  <a:pt x="453" y="694"/>
                  <a:pt x="450" y="694"/>
                </a:cubicBezTo>
                <a:cubicBezTo>
                  <a:pt x="243" y="694"/>
                  <a:pt x="243" y="694"/>
                  <a:pt x="243" y="694"/>
                </a:cubicBezTo>
                <a:cubicBezTo>
                  <a:pt x="230" y="694"/>
                  <a:pt x="230" y="694"/>
                  <a:pt x="230" y="694"/>
                </a:cubicBezTo>
                <a:cubicBezTo>
                  <a:pt x="196" y="694"/>
                  <a:pt x="196" y="694"/>
                  <a:pt x="196" y="694"/>
                </a:cubicBezTo>
                <a:cubicBezTo>
                  <a:pt x="196" y="459"/>
                  <a:pt x="196" y="459"/>
                  <a:pt x="196" y="459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5" y="453"/>
                  <a:pt x="195" y="453"/>
                  <a:pt x="195" y="453"/>
                </a:cubicBezTo>
                <a:cubicBezTo>
                  <a:pt x="196" y="453"/>
                  <a:pt x="196" y="453"/>
                  <a:pt x="196" y="453"/>
                </a:cubicBezTo>
                <a:cubicBezTo>
                  <a:pt x="193" y="424"/>
                  <a:pt x="176" y="405"/>
                  <a:pt x="152" y="405"/>
                </a:cubicBezTo>
                <a:cubicBezTo>
                  <a:pt x="144" y="405"/>
                  <a:pt x="136" y="407"/>
                  <a:pt x="127" y="411"/>
                </a:cubicBezTo>
                <a:cubicBezTo>
                  <a:pt x="111" y="419"/>
                  <a:pt x="80" y="432"/>
                  <a:pt x="65" y="432"/>
                </a:cubicBezTo>
                <a:cubicBezTo>
                  <a:pt x="29" y="432"/>
                  <a:pt x="0" y="398"/>
                  <a:pt x="0" y="357"/>
                </a:cubicBezTo>
                <a:cubicBezTo>
                  <a:pt x="0" y="315"/>
                  <a:pt x="29" y="281"/>
                  <a:pt x="65" y="281"/>
                </a:cubicBezTo>
                <a:cubicBezTo>
                  <a:pt x="80" y="281"/>
                  <a:pt x="111" y="294"/>
                  <a:pt x="127" y="302"/>
                </a:cubicBezTo>
                <a:cubicBezTo>
                  <a:pt x="136" y="306"/>
                  <a:pt x="144" y="308"/>
                  <a:pt x="151" y="308"/>
                </a:cubicBezTo>
                <a:cubicBezTo>
                  <a:pt x="175" y="308"/>
                  <a:pt x="192" y="290"/>
                  <a:pt x="195" y="262"/>
                </a:cubicBezTo>
                <a:cubicBezTo>
                  <a:pt x="184" y="262"/>
                  <a:pt x="184" y="262"/>
                  <a:pt x="184" y="262"/>
                </a:cubicBezTo>
                <a:cubicBezTo>
                  <a:pt x="186" y="262"/>
                  <a:pt x="186" y="262"/>
                  <a:pt x="186" y="262"/>
                </a:cubicBezTo>
                <a:cubicBezTo>
                  <a:pt x="195" y="262"/>
                  <a:pt x="195" y="262"/>
                  <a:pt x="195" y="262"/>
                </a:cubicBezTo>
                <a:cubicBezTo>
                  <a:pt x="195" y="261"/>
                  <a:pt x="195" y="261"/>
                  <a:pt x="195" y="261"/>
                </a:cubicBezTo>
                <a:cubicBezTo>
                  <a:pt x="196" y="261"/>
                  <a:pt x="196" y="261"/>
                  <a:pt x="196" y="261"/>
                </a:cubicBezTo>
                <a:cubicBezTo>
                  <a:pt x="196" y="260"/>
                  <a:pt x="196" y="260"/>
                  <a:pt x="196" y="260"/>
                </a:cubicBezTo>
                <a:cubicBezTo>
                  <a:pt x="196" y="259"/>
                  <a:pt x="196" y="257"/>
                  <a:pt x="196" y="255"/>
                </a:cubicBezTo>
                <a:cubicBezTo>
                  <a:pt x="196" y="0"/>
                  <a:pt x="196" y="0"/>
                  <a:pt x="196" y="0"/>
                </a:cubicBezTo>
                <a:cubicBezTo>
                  <a:pt x="211" y="0"/>
                  <a:pt x="234" y="1"/>
                  <a:pt x="237" y="1"/>
                </a:cubicBezTo>
                <a:cubicBezTo>
                  <a:pt x="330" y="1"/>
                  <a:pt x="330" y="1"/>
                  <a:pt x="330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449" y="1"/>
                  <a:pt x="449" y="1"/>
                  <a:pt x="449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8" y="1"/>
                  <a:pt x="648" y="1"/>
                  <a:pt x="648" y="1"/>
                </a:cubicBezTo>
                <a:cubicBezTo>
                  <a:pt x="649" y="1"/>
                  <a:pt x="649" y="1"/>
                  <a:pt x="649" y="1"/>
                </a:cubicBezTo>
                <a:cubicBezTo>
                  <a:pt x="859" y="1"/>
                  <a:pt x="859" y="1"/>
                  <a:pt x="859" y="1"/>
                </a:cubicBezTo>
                <a:cubicBezTo>
                  <a:pt x="890" y="1"/>
                  <a:pt x="890" y="1"/>
                  <a:pt x="890" y="1"/>
                </a:cubicBezTo>
                <a:cubicBezTo>
                  <a:pt x="890" y="257"/>
                  <a:pt x="890" y="257"/>
                  <a:pt x="890" y="257"/>
                </a:cubicBezTo>
                <a:cubicBezTo>
                  <a:pt x="890" y="258"/>
                  <a:pt x="890" y="260"/>
                  <a:pt x="890" y="261"/>
                </a:cubicBezTo>
                <a:cubicBezTo>
                  <a:pt x="892" y="294"/>
                  <a:pt x="890" y="458"/>
                  <a:pt x="890" y="459"/>
                </a:cubicBezTo>
                <a:cubicBezTo>
                  <a:pt x="890" y="694"/>
                  <a:pt x="890" y="694"/>
                  <a:pt x="890" y="694"/>
                </a:cubicBezTo>
                <a:cubicBezTo>
                  <a:pt x="655" y="694"/>
                  <a:pt x="655" y="694"/>
                  <a:pt x="655" y="694"/>
                </a:cubicBezTo>
                <a:cubicBezTo>
                  <a:pt x="650" y="694"/>
                  <a:pt x="650" y="694"/>
                  <a:pt x="650" y="694"/>
                </a:cubicBezTo>
                <a:cubicBezTo>
                  <a:pt x="649" y="694"/>
                  <a:pt x="648" y="695"/>
                  <a:pt x="648" y="6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1"/>
          <p:cNvSpPr>
            <a:spLocks/>
          </p:cNvSpPr>
          <p:nvPr/>
        </p:nvSpPr>
        <p:spPr bwMode="auto">
          <a:xfrm>
            <a:off x="5303480" y="2124596"/>
            <a:ext cx="2384344" cy="2276827"/>
          </a:xfrm>
          <a:custGeom>
            <a:avLst/>
            <a:gdLst>
              <a:gd name="T0" fmla="*/ 252 w 728"/>
              <a:gd name="T1" fmla="*/ 694 h 695"/>
              <a:gd name="T2" fmla="*/ 247 w 728"/>
              <a:gd name="T3" fmla="*/ 694 h 695"/>
              <a:gd name="T4" fmla="*/ 0 w 728"/>
              <a:gd name="T5" fmla="*/ 694 h 695"/>
              <a:gd name="T6" fmla="*/ 0 w 728"/>
              <a:gd name="T7" fmla="*/ 459 h 695"/>
              <a:gd name="T8" fmla="*/ 0 w 728"/>
              <a:gd name="T9" fmla="*/ 455 h 695"/>
              <a:gd name="T10" fmla="*/ 0 w 728"/>
              <a:gd name="T11" fmla="*/ 455 h 695"/>
              <a:gd name="T12" fmla="*/ 20 w 728"/>
              <a:gd name="T13" fmla="*/ 431 h 695"/>
              <a:gd name="T14" fmla="*/ 33 w 728"/>
              <a:gd name="T15" fmla="*/ 434 h 695"/>
              <a:gd name="T16" fmla="*/ 110 w 728"/>
              <a:gd name="T17" fmla="*/ 457 h 695"/>
              <a:gd name="T18" fmla="*/ 206 w 728"/>
              <a:gd name="T19" fmla="*/ 357 h 695"/>
              <a:gd name="T20" fmla="*/ 110 w 728"/>
              <a:gd name="T21" fmla="*/ 256 h 695"/>
              <a:gd name="T22" fmla="*/ 33 w 728"/>
              <a:gd name="T23" fmla="*/ 279 h 695"/>
              <a:gd name="T24" fmla="*/ 20 w 728"/>
              <a:gd name="T25" fmla="*/ 283 h 695"/>
              <a:gd name="T26" fmla="*/ 1 w 728"/>
              <a:gd name="T27" fmla="*/ 260 h 695"/>
              <a:gd name="T28" fmla="*/ 0 w 728"/>
              <a:gd name="T29" fmla="*/ 259 h 695"/>
              <a:gd name="T30" fmla="*/ 0 w 728"/>
              <a:gd name="T31" fmla="*/ 259 h 695"/>
              <a:gd name="T32" fmla="*/ 0 w 728"/>
              <a:gd name="T33" fmla="*/ 255 h 695"/>
              <a:gd name="T34" fmla="*/ 0 w 728"/>
              <a:gd name="T35" fmla="*/ 1 h 695"/>
              <a:gd name="T36" fmla="*/ 33 w 728"/>
              <a:gd name="T37" fmla="*/ 1 h 695"/>
              <a:gd name="T38" fmla="*/ 253 w 728"/>
              <a:gd name="T39" fmla="*/ 1 h 695"/>
              <a:gd name="T40" fmla="*/ 254 w 728"/>
              <a:gd name="T41" fmla="*/ 1 h 695"/>
              <a:gd name="T42" fmla="*/ 254 w 728"/>
              <a:gd name="T43" fmla="*/ 1 h 695"/>
              <a:gd name="T44" fmla="*/ 463 w 728"/>
              <a:gd name="T45" fmla="*/ 1 h 695"/>
              <a:gd name="T46" fmla="*/ 589 w 728"/>
              <a:gd name="T47" fmla="*/ 1 h 695"/>
              <a:gd name="T48" fmla="*/ 589 w 728"/>
              <a:gd name="T49" fmla="*/ 0 h 695"/>
              <a:gd name="T50" fmla="*/ 685 w 728"/>
              <a:gd name="T51" fmla="*/ 0 h 695"/>
              <a:gd name="T52" fmla="*/ 728 w 728"/>
              <a:gd name="T53" fmla="*/ 0 h 695"/>
              <a:gd name="T54" fmla="*/ 728 w 728"/>
              <a:gd name="T55" fmla="*/ 255 h 695"/>
              <a:gd name="T56" fmla="*/ 728 w 728"/>
              <a:gd name="T57" fmla="*/ 260 h 695"/>
              <a:gd name="T58" fmla="*/ 709 w 728"/>
              <a:gd name="T59" fmla="*/ 282 h 695"/>
              <a:gd name="T60" fmla="*/ 695 w 728"/>
              <a:gd name="T61" fmla="*/ 279 h 695"/>
              <a:gd name="T62" fmla="*/ 619 w 728"/>
              <a:gd name="T63" fmla="*/ 256 h 695"/>
              <a:gd name="T64" fmla="*/ 523 w 728"/>
              <a:gd name="T65" fmla="*/ 356 h 695"/>
              <a:gd name="T66" fmla="*/ 619 w 728"/>
              <a:gd name="T67" fmla="*/ 457 h 695"/>
              <a:gd name="T68" fmla="*/ 695 w 728"/>
              <a:gd name="T69" fmla="*/ 434 h 695"/>
              <a:gd name="T70" fmla="*/ 709 w 728"/>
              <a:gd name="T71" fmla="*/ 431 h 695"/>
              <a:gd name="T72" fmla="*/ 728 w 728"/>
              <a:gd name="T73" fmla="*/ 454 h 695"/>
              <a:gd name="T74" fmla="*/ 728 w 728"/>
              <a:gd name="T75" fmla="*/ 459 h 695"/>
              <a:gd name="T76" fmla="*/ 728 w 728"/>
              <a:gd name="T77" fmla="*/ 694 h 695"/>
              <a:gd name="T78" fmla="*/ 679 w 728"/>
              <a:gd name="T79" fmla="*/ 694 h 695"/>
              <a:gd name="T80" fmla="*/ 679 w 728"/>
              <a:gd name="T81" fmla="*/ 694 h 695"/>
              <a:gd name="T82" fmla="*/ 461 w 728"/>
              <a:gd name="T83" fmla="*/ 694 h 695"/>
              <a:gd name="T84" fmla="*/ 454 w 728"/>
              <a:gd name="T85" fmla="*/ 694 h 695"/>
              <a:gd name="T86" fmla="*/ 454 w 728"/>
              <a:gd name="T87" fmla="*/ 694 h 695"/>
              <a:gd name="T88" fmla="*/ 434 w 728"/>
              <a:gd name="T89" fmla="*/ 684 h 695"/>
              <a:gd name="T90" fmla="*/ 436 w 728"/>
              <a:gd name="T91" fmla="*/ 663 h 695"/>
              <a:gd name="T92" fmla="*/ 461 w 728"/>
              <a:gd name="T93" fmla="*/ 590 h 695"/>
              <a:gd name="T94" fmla="*/ 355 w 728"/>
              <a:gd name="T95" fmla="*/ 499 h 695"/>
              <a:gd name="T96" fmla="*/ 249 w 728"/>
              <a:gd name="T97" fmla="*/ 590 h 695"/>
              <a:gd name="T98" fmla="*/ 274 w 728"/>
              <a:gd name="T99" fmla="*/ 663 h 695"/>
              <a:gd name="T100" fmla="*/ 275 w 728"/>
              <a:gd name="T101" fmla="*/ 684 h 695"/>
              <a:gd name="T102" fmla="*/ 254 w 728"/>
              <a:gd name="T103" fmla="*/ 695 h 695"/>
              <a:gd name="T104" fmla="*/ 252 w 728"/>
              <a:gd name="T105" fmla="*/ 69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28" h="695">
                <a:moveTo>
                  <a:pt x="252" y="694"/>
                </a:moveTo>
                <a:cubicBezTo>
                  <a:pt x="247" y="694"/>
                  <a:pt x="247" y="694"/>
                  <a:pt x="247" y="694"/>
                </a:cubicBezTo>
                <a:cubicBezTo>
                  <a:pt x="0" y="694"/>
                  <a:pt x="0" y="694"/>
                  <a:pt x="0" y="694"/>
                </a:cubicBezTo>
                <a:cubicBezTo>
                  <a:pt x="0" y="459"/>
                  <a:pt x="0" y="459"/>
                  <a:pt x="0" y="459"/>
                </a:cubicBezTo>
                <a:cubicBezTo>
                  <a:pt x="0" y="455"/>
                  <a:pt x="0" y="455"/>
                  <a:pt x="0" y="455"/>
                </a:cubicBezTo>
                <a:cubicBezTo>
                  <a:pt x="0" y="455"/>
                  <a:pt x="0" y="455"/>
                  <a:pt x="0" y="455"/>
                </a:cubicBezTo>
                <a:cubicBezTo>
                  <a:pt x="1" y="449"/>
                  <a:pt x="4" y="431"/>
                  <a:pt x="20" y="431"/>
                </a:cubicBezTo>
                <a:cubicBezTo>
                  <a:pt x="24" y="431"/>
                  <a:pt x="28" y="432"/>
                  <a:pt x="33" y="434"/>
                </a:cubicBezTo>
                <a:cubicBezTo>
                  <a:pt x="38" y="436"/>
                  <a:pt x="84" y="457"/>
                  <a:pt x="110" y="457"/>
                </a:cubicBezTo>
                <a:cubicBezTo>
                  <a:pt x="163" y="457"/>
                  <a:pt x="206" y="412"/>
                  <a:pt x="206" y="357"/>
                </a:cubicBezTo>
                <a:cubicBezTo>
                  <a:pt x="206" y="301"/>
                  <a:pt x="163" y="256"/>
                  <a:pt x="110" y="256"/>
                </a:cubicBezTo>
                <a:cubicBezTo>
                  <a:pt x="84" y="256"/>
                  <a:pt x="38" y="277"/>
                  <a:pt x="33" y="279"/>
                </a:cubicBezTo>
                <a:cubicBezTo>
                  <a:pt x="28" y="281"/>
                  <a:pt x="24" y="283"/>
                  <a:pt x="20" y="283"/>
                </a:cubicBezTo>
                <a:cubicBezTo>
                  <a:pt x="5" y="283"/>
                  <a:pt x="1" y="267"/>
                  <a:pt x="1" y="260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9"/>
                  <a:pt x="0" y="259"/>
                  <a:pt x="0" y="259"/>
                </a:cubicBezTo>
                <a:cubicBezTo>
                  <a:pt x="0" y="258"/>
                  <a:pt x="0" y="255"/>
                  <a:pt x="0" y="255"/>
                </a:cubicBezTo>
                <a:cubicBezTo>
                  <a:pt x="0" y="1"/>
                  <a:pt x="0" y="1"/>
                  <a:pt x="0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253" y="1"/>
                  <a:pt x="253" y="1"/>
                  <a:pt x="253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254" y="1"/>
                  <a:pt x="254" y="1"/>
                  <a:pt x="254" y="1"/>
                </a:cubicBezTo>
                <a:cubicBezTo>
                  <a:pt x="463" y="1"/>
                  <a:pt x="463" y="1"/>
                  <a:pt x="463" y="1"/>
                </a:cubicBezTo>
                <a:cubicBezTo>
                  <a:pt x="589" y="1"/>
                  <a:pt x="589" y="1"/>
                  <a:pt x="589" y="1"/>
                </a:cubicBezTo>
                <a:cubicBezTo>
                  <a:pt x="589" y="0"/>
                  <a:pt x="589" y="0"/>
                  <a:pt x="589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88" y="0"/>
                  <a:pt x="712" y="0"/>
                  <a:pt x="728" y="0"/>
                </a:cubicBezTo>
                <a:cubicBezTo>
                  <a:pt x="728" y="255"/>
                  <a:pt x="728" y="255"/>
                  <a:pt x="728" y="255"/>
                </a:cubicBezTo>
                <a:cubicBezTo>
                  <a:pt x="728" y="257"/>
                  <a:pt x="728" y="259"/>
                  <a:pt x="728" y="260"/>
                </a:cubicBezTo>
                <a:cubicBezTo>
                  <a:pt x="727" y="266"/>
                  <a:pt x="724" y="282"/>
                  <a:pt x="709" y="282"/>
                </a:cubicBezTo>
                <a:cubicBezTo>
                  <a:pt x="705" y="282"/>
                  <a:pt x="700" y="281"/>
                  <a:pt x="695" y="279"/>
                </a:cubicBezTo>
                <a:cubicBezTo>
                  <a:pt x="690" y="277"/>
                  <a:pt x="645" y="256"/>
                  <a:pt x="619" y="256"/>
                </a:cubicBezTo>
                <a:cubicBezTo>
                  <a:pt x="566" y="256"/>
                  <a:pt x="523" y="301"/>
                  <a:pt x="523" y="356"/>
                </a:cubicBezTo>
                <a:cubicBezTo>
                  <a:pt x="523" y="412"/>
                  <a:pt x="566" y="457"/>
                  <a:pt x="619" y="457"/>
                </a:cubicBezTo>
                <a:cubicBezTo>
                  <a:pt x="645" y="457"/>
                  <a:pt x="690" y="436"/>
                  <a:pt x="695" y="434"/>
                </a:cubicBezTo>
                <a:cubicBezTo>
                  <a:pt x="700" y="432"/>
                  <a:pt x="705" y="431"/>
                  <a:pt x="709" y="431"/>
                </a:cubicBezTo>
                <a:cubicBezTo>
                  <a:pt x="724" y="431"/>
                  <a:pt x="728" y="447"/>
                  <a:pt x="728" y="454"/>
                </a:cubicBezTo>
                <a:cubicBezTo>
                  <a:pt x="728" y="459"/>
                  <a:pt x="728" y="459"/>
                  <a:pt x="728" y="459"/>
                </a:cubicBezTo>
                <a:cubicBezTo>
                  <a:pt x="728" y="694"/>
                  <a:pt x="728" y="694"/>
                  <a:pt x="728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679" y="694"/>
                  <a:pt x="679" y="694"/>
                  <a:pt x="679" y="694"/>
                </a:cubicBezTo>
                <a:cubicBezTo>
                  <a:pt x="461" y="694"/>
                  <a:pt x="461" y="694"/>
                  <a:pt x="461" y="694"/>
                </a:cubicBezTo>
                <a:cubicBezTo>
                  <a:pt x="458" y="694"/>
                  <a:pt x="455" y="694"/>
                  <a:pt x="454" y="694"/>
                </a:cubicBezTo>
                <a:cubicBezTo>
                  <a:pt x="454" y="694"/>
                  <a:pt x="454" y="694"/>
                  <a:pt x="454" y="694"/>
                </a:cubicBezTo>
                <a:cubicBezTo>
                  <a:pt x="445" y="693"/>
                  <a:pt x="438" y="689"/>
                  <a:pt x="434" y="684"/>
                </a:cubicBezTo>
                <a:cubicBezTo>
                  <a:pt x="431" y="677"/>
                  <a:pt x="433" y="669"/>
                  <a:pt x="436" y="663"/>
                </a:cubicBezTo>
                <a:cubicBezTo>
                  <a:pt x="439" y="659"/>
                  <a:pt x="461" y="615"/>
                  <a:pt x="461" y="590"/>
                </a:cubicBezTo>
                <a:cubicBezTo>
                  <a:pt x="461" y="540"/>
                  <a:pt x="413" y="499"/>
                  <a:pt x="355" y="499"/>
                </a:cubicBezTo>
                <a:cubicBezTo>
                  <a:pt x="296" y="499"/>
                  <a:pt x="249" y="540"/>
                  <a:pt x="249" y="590"/>
                </a:cubicBezTo>
                <a:cubicBezTo>
                  <a:pt x="249" y="615"/>
                  <a:pt x="271" y="659"/>
                  <a:pt x="274" y="663"/>
                </a:cubicBezTo>
                <a:cubicBezTo>
                  <a:pt x="278" y="671"/>
                  <a:pt x="278" y="679"/>
                  <a:pt x="275" y="684"/>
                </a:cubicBezTo>
                <a:cubicBezTo>
                  <a:pt x="272" y="690"/>
                  <a:pt x="264" y="693"/>
                  <a:pt x="254" y="695"/>
                </a:cubicBezTo>
                <a:cubicBezTo>
                  <a:pt x="253" y="694"/>
                  <a:pt x="252" y="694"/>
                  <a:pt x="252" y="694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6159" tIns="18080" rIns="36159" bIns="1808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554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066168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10096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093145" y="2824237"/>
            <a:ext cx="8258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53039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153039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51304" y="4696910"/>
            <a:ext cx="1415141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Black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Lato Black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151304" y="5007478"/>
            <a:ext cx="269846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2298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1" grpId="0"/>
      <p:bldP spid="23" grpId="0" animBg="1"/>
      <p:bldP spid="24" grpId="0" animBg="1"/>
      <p:bldP spid="25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>
                  <a:spLocks/>
                </p:cNvSpPr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>
                  <a:spLocks/>
                </p:cNvSpPr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>
              <a:spLocks/>
            </p:cNvSpPr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>
                  <a:spLocks/>
                </p:cNvSpPr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>
                  <a:spLocks/>
                </p:cNvSpPr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3713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3" y="0"/>
            <a:ext cx="7077094" cy="723265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39"/>
          <p:cNvSpPr txBox="1"/>
          <p:nvPr/>
        </p:nvSpPr>
        <p:spPr>
          <a:xfrm>
            <a:off x="7293471" y="1528093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39"/>
          <p:cNvSpPr txBox="1"/>
          <p:nvPr/>
        </p:nvSpPr>
        <p:spPr>
          <a:xfrm>
            <a:off x="7293471" y="2801614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1" name="TextBox 39"/>
          <p:cNvSpPr txBox="1"/>
          <p:nvPr/>
        </p:nvSpPr>
        <p:spPr>
          <a:xfrm>
            <a:off x="7293471" y="407513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7293471" y="5348655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308695" y="43966"/>
            <a:ext cx="3240360" cy="571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+mn-ea"/>
                <a:sym typeface="+mn-lt"/>
              </a:rPr>
              <a:t>ADD THE TITLE WORDS</a:t>
            </a:r>
            <a:endParaRPr lang="en-GB" altLang="zh-CN" sz="2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4621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9" grpId="0"/>
      <p:bldP spid="30" grpId="0"/>
      <p:bldP spid="31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322392" y="2608213"/>
            <a:ext cx="1608499" cy="1608499"/>
            <a:chOff x="5739856" y="1447489"/>
            <a:chExt cx="2701946" cy="2701946"/>
          </a:xfrm>
        </p:grpSpPr>
        <p:sp>
          <p:nvSpPr>
            <p:cNvPr id="8" name="椭圆 7"/>
            <p:cNvSpPr/>
            <p:nvPr/>
          </p:nvSpPr>
          <p:spPr>
            <a:xfrm>
              <a:off x="5739856" y="144748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27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6091462" y="1799095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10" name="椭圆 9"/>
            <p:cNvSpPr/>
            <p:nvPr/>
          </p:nvSpPr>
          <p:spPr>
            <a:xfrm>
              <a:off x="6243325" y="1955558"/>
              <a:ext cx="1685808" cy="168580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57909" y="2655898"/>
            <a:ext cx="1608499" cy="1608499"/>
            <a:chOff x="1735432" y="1544478"/>
            <a:chExt cx="2701946" cy="2701946"/>
          </a:xfrm>
        </p:grpSpPr>
        <p:sp>
          <p:nvSpPr>
            <p:cNvPr id="13" name="椭圆 12"/>
            <p:cNvSpPr/>
            <p:nvPr/>
          </p:nvSpPr>
          <p:spPr>
            <a:xfrm>
              <a:off x="1735432" y="1544478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087038" y="1896084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15" name="椭圆 14"/>
            <p:cNvSpPr/>
            <p:nvPr/>
          </p:nvSpPr>
          <p:spPr>
            <a:xfrm>
              <a:off x="2243501" y="2052547"/>
              <a:ext cx="1685808" cy="16858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405039" y="2655898"/>
            <a:ext cx="1608499" cy="1608499"/>
            <a:chOff x="926446" y="1741376"/>
            <a:chExt cx="2701946" cy="2701946"/>
          </a:xfrm>
        </p:grpSpPr>
        <p:sp>
          <p:nvSpPr>
            <p:cNvPr id="18" name="椭圆 17"/>
            <p:cNvSpPr/>
            <p:nvPr/>
          </p:nvSpPr>
          <p:spPr>
            <a:xfrm>
              <a:off x="926446" y="1741376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1278052" y="2092982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20" name="椭圆 19"/>
            <p:cNvSpPr/>
            <p:nvPr/>
          </p:nvSpPr>
          <p:spPr>
            <a:xfrm>
              <a:off x="1444790" y="2259720"/>
              <a:ext cx="1665258" cy="166525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06568" y="2608213"/>
            <a:ext cx="1608499" cy="1608499"/>
            <a:chOff x="5739856" y="1447489"/>
            <a:chExt cx="2701946" cy="2701946"/>
          </a:xfrm>
        </p:grpSpPr>
        <p:sp>
          <p:nvSpPr>
            <p:cNvPr id="22" name="椭圆 21"/>
            <p:cNvSpPr/>
            <p:nvPr/>
          </p:nvSpPr>
          <p:spPr>
            <a:xfrm>
              <a:off x="5739856" y="144748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270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6091462" y="1799095"/>
              <a:ext cx="1998734" cy="19987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  <p:sp>
          <p:nvSpPr>
            <p:cNvPr id="24" name="椭圆 23"/>
            <p:cNvSpPr/>
            <p:nvPr/>
          </p:nvSpPr>
          <p:spPr>
            <a:xfrm>
              <a:off x="6243325" y="1955558"/>
              <a:ext cx="1685808" cy="168580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600"/>
            </a:p>
          </p:txBody>
        </p:sp>
      </p:grpSp>
      <p:sp>
        <p:nvSpPr>
          <p:cNvPr id="25" name="文本框 808"/>
          <p:cNvSpPr txBox="1">
            <a:spLocks noChangeArrowheads="1"/>
          </p:cNvSpPr>
          <p:nvPr/>
        </p:nvSpPr>
        <p:spPr bwMode="auto">
          <a:xfrm>
            <a:off x="3771921" y="3040261"/>
            <a:ext cx="912864" cy="95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00" kern="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谢</a:t>
            </a:r>
          </a:p>
        </p:txBody>
      </p:sp>
      <p:sp>
        <p:nvSpPr>
          <p:cNvPr id="26" name="文本框 808"/>
          <p:cNvSpPr txBox="1">
            <a:spLocks noChangeArrowheads="1"/>
          </p:cNvSpPr>
          <p:nvPr/>
        </p:nvSpPr>
        <p:spPr bwMode="auto">
          <a:xfrm>
            <a:off x="5196403" y="3040261"/>
            <a:ext cx="912864" cy="95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00" kern="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谢</a:t>
            </a:r>
          </a:p>
        </p:txBody>
      </p:sp>
      <p:sp>
        <p:nvSpPr>
          <p:cNvPr id="27" name="文本框 808"/>
          <p:cNvSpPr txBox="1">
            <a:spLocks noChangeArrowheads="1"/>
          </p:cNvSpPr>
          <p:nvPr/>
        </p:nvSpPr>
        <p:spPr bwMode="auto">
          <a:xfrm>
            <a:off x="6692847" y="2968253"/>
            <a:ext cx="912865" cy="95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00" kern="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观</a:t>
            </a:r>
          </a:p>
        </p:txBody>
      </p:sp>
      <p:sp>
        <p:nvSpPr>
          <p:cNvPr id="28" name="文本框 808"/>
          <p:cNvSpPr txBox="1">
            <a:spLocks noChangeArrowheads="1"/>
          </p:cNvSpPr>
          <p:nvPr/>
        </p:nvSpPr>
        <p:spPr bwMode="auto">
          <a:xfrm>
            <a:off x="8277023" y="2986451"/>
            <a:ext cx="912865" cy="959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6418" tIns="48210" rIns="96418" bIns="4821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 defTabSz="128537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600" kern="0" dirty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赏</a:t>
            </a:r>
          </a:p>
        </p:txBody>
      </p:sp>
    </p:spTree>
    <p:extLst>
      <p:ext uri="{BB962C8B-B14F-4D97-AF65-F5344CB8AC3E}">
        <p14:creationId xmlns:p14="http://schemas.microsoft.com/office/powerpoint/2010/main" val="32012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02F5963-563A-438C-BB56-FEFA85A6E24F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BjW29JFQ6tKGQEAAAHEQAAHQAAAHVuaXZlcnNhbC9jb21tb25fbWVzc2FnZXMubG5nrVhtb9s2EP5eoP+BEFBgA7a0HdCiGBIHtMTYRGTJleg42QsERmJsIpSY6cVt9mm/Zj9sv2RHyk7ivkBSEsA2TMr33PHunrujD48/5wptRFlJXRw5bw/eOEgUqc5ksTpyFuzk5w8OqmpeZFzpQhw5hXbQ8ejli0PFi1XDVwK+v3yB0GEuqgqW1cis7tdIZkfOfJy44WyOg4vEDydhMqYTZ+Tq/IYXt8jXK/1H+cMv7z98fvvu/Y+Hr7eSfYDiGfb9fShkkd696QEUsCj0E0AjfhKQc+aMzOcwuXDBfBoQZ7T9Mkx6HpEzZ2Q+O+UWUUQClsQ+9UhC4yQImfWFTxjxnNGFbtCabwSqNdpI8QnVawGRrGUpUKVkZh+kGjaKRnQp88IZpkESkZhF1GU0DJxRrMvy9icLy5t6rUtQV6FMVvxSiczqhJyxz29KUYFqXkNOIXjVawm/1DmXxUGn6ggvaTBJWBj6cUICb7fjjEiRIa/kRs1AlAjHJAKAkleifIRsYrPMiiOs1DCEKZ1MfXgzY8JUrtYK3vVQO+YEYjAXRZcU5AiJILvieBlGnnEaqEIc3fCq+qTLbC8/HgaqC5gGbggp6LIH4Mxg7IAhxhIqR1mKtO4Cm5E4xhOSjMNzSGTgXThEIjwFup0OkbggMVCExF0yAT6jE2wS3lBsl/87fqXcpLO6RTxNQc64byN1U8GOcSmwwDKtOhimJiYfFxA2iv3v0LhFBe/a1UpuBNhRZqLsVASVxSWeyaKPC/pbcoKpT7wE0soLlwmzJc9ozPktKnSNeLbhRSrQpUh5A7l+C88ymdlnJs5W/1+N/BvxeltVXm0LUuCR81dD7dmrYd8wq6nAproW+U3dpdo4bGv+Y6wwOf1dE/oc/XH6Y5cEOKLh80Smknmj2qr75PjcWTY0Rp1GPNFT/aP13JbEbW0dUyhYY6n7SxDopqZ/QANU/aVocAKK5m2JhhpOi6sBOoNwCxBo9FiMM3DVngln4MIB8ksyjimD2WgpLitZd44dlo1tgL4d2hTmPCVqcU/GS3GlYcJRgm/a6QO6kI10Z0AfDDd7rYJR5oPJAQCu2uQBSCVzsD/rgbmYkZ0H2gK/d5KlblRmyavktS3y4NsmF1+PTVelzu2u4tUuedsmc/wUK9rDRa3S+YD2f8e/3vF5QL/HRykmOHKniYsDl5hB33BV9RQCChhX+CxOfDw24sCFnNfpGprplW6KrCdQO6t75AQD2PbMseBluv7vn397YnxhSbuLtru/DgIBYpsqSO7Afg90Lao/u0AYHu/L2UUfqe3dZifX86rDKGThs9wheNtacp3D1kG3XkjybdAwY9idzoAHsU173ZQwug1BmOHoFGqZncKd0YyX11AImdZqEIp1tUnAepj2++tlUytZiCGyT2sl5sCMzhPsefauDeRTMr1ue2YGN4p0e+lWcOnuC+ZOcQB19gs8kcl6IKBtTbsqBERv1/c033zdqe5Wlf3L4vD1g38w/gdQSwMEFAACAAgAY1tvSQh+CyMpAwAAhgwAACcAAAB1bml2ZXJzYWwvZmxhc2hfcHVibGlzaGluZ19zZXR0aW5ncy54bWzVV91u2jAUvucpLE+9LGk7unYooaoKaNVaQIVt7VVlYkOsOnYW21B6tafZg+1JdhwDBbXr0h+kTQgRn5/v/J+Y8Og2FWjCcs2VjPBudQcjJmNFuRxH+MugvX2IkTZEUiKUZBGWCqOjRiXM7FBwnfSZMSCqEcBIXc9MhBNjsnoQTKfTKtdZ7rhKWAP4uhqrNMhyppk0LA8yQWbwY2YZ03iOUAIAvqmSc7VGpYJQ6JHOFbWCIU7Bc8ldUES0BdEJDrzYkMQ341xZSU+UUDnKx8MIvzs8dp+FjIdq8pRJlxPdAKIjmzqhlDsviOjzO4YSxscJuHtQw2jKqUkivFdzKCAdPEQpsH3oxKGcKMiBNHP4lBlCiSH+6O0Zdmv0guBJdCZJyuMBcJCLP8LNwfWnq17r4uy08/l60O2eDU573olCJ1jHCYN1QyE4pGwes6WdkBhD4gT8Bp0REZqFwSppITZScs05d0ZDJSD3hRa0UTpktENStlKN/g2XbZDcxWgEgYhZhI9zTgRG3BDB46WytkNtuCmq3l6VRIAF7cnQeR/fm/fZiROSa7bq1oKjXc7jxjdlBUUzZZHgNwwZhSB+m8JTwtBqcdAoV2lBhfYxSAsOFiecTRk9KnI6B/yToSswkVrQhF7NBDPewnfL79CQjVQOuIxMoLOBzrXHrz4LOCNa34OShY9b/bPTZuv6tNNsXW65AAmdEBk/ExwKztLMbASfzJBUZqEH6YiJ1awoCuW04JWJrfryMmieWuHL/NbFWIHeYEk2Y+U5hfmrB6XNJmRSDKIbrgIaRpBDSTwmMGJYF1xaVhYwJhIpKWaIxLDWtBvrCVdWA8UPsIfWL/fQ6yMui9MYVhtYzCnLS0Hu7O69r+1/ODj8WK8Gv3783H5Sab7we4I4c37jnzy58pdr/+E2DAO3pR9f2ia3/+bO7l20vpbJa6d1OShV0la/FFy3jFT3cxmpC/+S6a28YEq5AEtp7IcM1pLgKTeMvmWLvaBNXvVu9z22mTbZYMyvGY3/JmR/Wl4T1+6FYfDoxdVxUi55ColwK3F5223s13bgpvkoq1IBtPX/Do3Kb1BLAwQUAAIACABjW29JtfwJZLoCAABVCgAAIQAAAHVuaXZlcnNhbC9mbGFzaF9za2luX3NldHRpbmdzLnhtbJVWbW/iMAz+fr8Ccd/p7pWd1CExxkmTdrfpNu172po2Ik2qJGXHv784TdYEKPSwJhH7eWzHsc1StaV88WEySXPBhHwGrSkvFWq8bkKLm2nWai34LBdcA9czLmRN2HTx8af9pIlFXmKJHcixnA3JoQ8zt58xFBfj2xxliJCLuiF8/yBKMctIvi2laHlxMbVq34BklG8N8urHfLUeDMCo0vca6iin9TXKOEojQSnAlL6vUS6yGMmA+UhX9jOS04c6f/sD2o4qqi1t+QlliNaQEuIiXy9RhvHceI9fZY5ynqDhrzbQL59RBqGM7EHGzu++ogwyRNM2/9MjjRQlFjTmnH/Edw4TpDDjh1ldoVwk4IUw0MVXcOWxd70LQO5rOPcpjqsU7AnrerAQ8NEzBgstW0gTf+psqhJvj6028wGLDWHKAEJVD3oyST+RVnk3sa7H/YE3yovQl9P0kFfB2hpWXcKBu1jf41erW7srQqfvuiBDCTunDFLslT3yt6nrETJQ9shnRgt45Gx/nMGhqSP5R74l7jnP199YgRNzLJzVn7wVIz3g6KogVafwmFoUsFCYzgutAd8tTayuSyk5yinlZEdLoqngvxCX7e1lVJocGFyvne6sVFPN4FTD2RzNmg7LZc9xPzpr3JDdz0J/ue480WaL30yJ1iSvavOzpKYTxzNjYgozTU4zcE8aOMh7vhEBx8YeItVEbkG+CMHGhuFCgxrrXnTDNQRPk6AGaXK6yqlzcqr8vK0zkGvzahSUr3Ks7IAVLStm/vQrhTcoDhgD1o6qK+OPE/rel4HCNQEQmVe+a7tDZ6lbpimDHfjhDxT2ykN3S5Xp0qGGW+oH2Oiw5ZxmVE+6XdH3SrxDAv0J/KtJK3J8YBnR9ppkyt4smny/hvtcosXs1xk2X7jJ7Nn1UuTY2I8raJT47+Q/UEsDBBQAAgAIAGNbb0kqlg9n/gIAAJcLAAAmAAAAdW5pdmVyc2FsL2h0bWxfcHVibGlzaGluZ19zZXR0aW5ncy54bWzNlm9PGjEYwN/zKZouvpRT56YjdxgjGIlOiLBNX5lyLVxjr721PfB8tU+zD7ZPsqdXQIiOnUaWhRDo0z6/51/7tOHRfSrQhGnDlYzwbn0HIyZjRbkcR/jL4HT7ECNjiaREKMkiLBVGR81amOVDwU3SZ9bCUoMAI00jsxFOrM0aQTCdTuvcZNrNKpFb4Jt6rNIg08wwaZkOMkEK+LFFxgyeESoA4JsqOVNr1moIhZ70WdFcMMQpeC65C4qIM5sKHPhVQxLfjbXKJT1RQmmkx8MIvzs8dp/5Gk9q8ZRJlxLTBKET2wahlDsniOjzB4YSxscJeHuwj9GUU5tEeG/fUWB18JRSsn3kxFFOFKRA2hk+ZZZQYokfenuW3VszF3gRLSRJeTyAGeTCj3BrcHt202tfXXQuz28H3e7FoNPzTpQ6wSonDFYNheCQynXMFnZCYi2JE/AbdEZEGBYGy6L5spGSK865MRoqAakvtTAagaeiiPCx5kRgxC0RPF7MWqLHzJ5yATE43d36SFr8CPTxxgnRhi0bms8Yl8W4+U3lgqJC5UjwO4asQhBRnsK/hKHldKORVmkpFcRYZASnDE04mzJ6VGZpBvyToRswkeagCZsvE8x6C99z/oCGbKQ0cBmZwFYFOTeeX38ROCPGPELJ3Met/kWn1b7tXLba11suQEInRMYvhEMJWZrZjfBJgaSycz1IR0xyw8qiUE7LuSqx1V9fBsPTXPgyv3UxltAbLMlmrLykMH/1oLLZhEzKg+gOV4mGI8ihJJ4JEzEcdy5zVhUYE4mUFAUiMTQq4471hKvcgMQfYI82r/fQ6yMuy9EYbg6wqCnTlZA7u3vv9z98PDj81KgHv3783F6rNGvhPUGcOd/DT9Y28UUjf9oNw8D1zufbsNX5v+rCvav21yqZumxfDyoVqd2vhOtWWdU9r7Lqyl8bvaUro5IL0GbG/thAoxE85ZbRt9w0ryj8+vvXb4s3KvwGo1i7ff/fIPxo8dxaeV+FwbMPwBrIVx/TzdpvUEsDBBQAAgAIAGNbb0locVKRmgEAAB8GAAAfAAAAdW5pdmVyc2FsL2h0bWxfc2tpbl9zZXR0aW5ncy5qc42UTW/CMAyG7/wKlF0nxD5hu6HBpEkcJo3btEMoplSkSZWkHR3iv68OX03qjsUX8vLkdewq3na61WIR6z53t+6327/7e6cBalbncO3rokVPUWdGJAuYJSmIRAILkOJ49CTvzgRlzKQznZcfaGtqfkzhP0suTB3PCAtNaIY6XBDgN6FtqMM/J7FTq2tfU63R89xaJXuRkhak7UmlU+4YdvXqVr3EAFYF6AvokkfgmQ7caiPPjg8DjDoXqTTjspyqWPXmPFrHWuVy0ZZ/VWagq0++3gP9p8HLxLMTibFvFtIw8WSI0U5mGoyBQ97HCQYJCz4HUfPtu/UH6hk3CwroIjGJPdKjG4w6nfEYGl0ajjB8TFZejW4OMJqchY3dE3e3GB4heAm6YTW+x/BAleXZPz5gplWMHWmgzZ6fUKH4IpHxIXUfg+Twsmjb1r1zoe76Y+Y9IRU8oRX1/NK22RGChgCtN5aOeU2Qd0rZCUqURA5FaNS0Kug5YsM5gvvPLuPW8miVVuOhGo5VG7heg54pJarbf126Z5irs/sFUEsDBBQAAgAIAGNbb0k9PC/RwQAAAOUBAAAaAAAAdW5pdmVyc2FsL2kxOG5fcHJlc2V0cy54bWydkbEKwjAQhvc+RbjdxG6lJHUT3Bx0lpqmGmkvJZdaH9+UinSRgEMg//F9PyQnd6++Y0/jyTpUkPMtMIPaNRZvCs6n/aYARqHGpu4cGgXogO2qTNq8wKM3ZAKxWIGk4B7CUAoxTRO3NPjYQK4bQywmrl0v4ukditkUw6LC4pb2L/szgyrLGJPX0XbhgFW8x7QgjLxWMDsXjdxi60D8AhqTAEyqwVACaH0CeAwJwI8rQIrvm+ekRwrxo2KQYrWeKnsDUEsDBBQAAgAIAGNbb0mzv7NQbQAAAHIAAAAcAAAAdW5pdmVyc2FsL2xvY2FsX3NldHRpbmdzLnhtbA3MPQ6DMAxA4Z1TWJ7K0L+NgcDGWFUqPYAVLITk2CixqnJ7sr3h0+vHfxL4cS6bacDn7YHAGm3ZdA34nadrh1CcdCEx5YBqCOPQ9GKR5MPuFRbYhQ7OM6cazi9KVb4zF1Ynr2e4RNuPFu9DcwJ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Y1tvSS3ja2g/CAAAkCAAACkAAAB1bml2ZXJzYWwvc2tpbl9jdXN0b21pemF0aW9uX3NldHRpbmdzLnhtbLVa627iShL+f56ixepIZ6VVuJhbVgwrX5rEGmI42ElmdrVCDe4EK7abtRtmOOLHPs0+2D7JVrftYBMgdmYWT6JxddVX1XXrCxnEL16ob2LOAu8Pwj0W2pRzL3yOh78gNFgyn0XTiMaUx/UD5dELXfbNDJ+YoAE15iR0SeTqYjQeNtBIflC/p/aNPry1tXYL9dq4hfvIwB0dxq4V41rRYcxoNfVB/QgiwY3okob8NOqgXhh9K2CGMY24Gbr0+1ApcueHijO4iYjrAV887LbFs8+07o22eFC72el18L6lKorSRXrHaBqNfa933VObCDfanYay1/otpaWgZqfTvO7um71WR4G30XUXUNr4uovavXa7ZexbuAXSSFU1o6Xve8p1s6mCNty/1vejkdZrNFCz2VTaxr7TVUZaAwG3Ahiq0hcOVAxFU7p7VVObfQWN9JE2au+xgbt6B/VbuNto7NuapjQaB+ceZpd314FaejqZO98BPBmCk6Mit+onkmuw3EQRMDs0WPuEUxSSgH6qyZwMucxY9NuSrXd/rqUJKpM5Y8/sKlITIpAF2PAE1qAuRzI2aVe+MPJ05LmfaosN5yy8WrKQA9RVyKKA+LXhn5LcSWdWRpJtaVRF7oks6UFdT37KiqW6IJ/huSS0ZMGahLsxe2ZXC7J8eY7YJnRLmbnarWnke+ELcDeuezq+qMj3Ym5yGhTsw33xlBdbQzxjKszrYvGUkvTJgvqZxob8VJA7qHzfI0eiWy/2uBRVm+K5JLomz7QYgL4qnssyIWgpRq0nnveFOP3OgV0R5d+6yO6THY2KSpJ2eVGKrTfrqvm0jtizcHZR7v1Av8r5DLpP+CwsbIinlJCYoFBYKkqp2+T8jSPG9PW4lwwC0ALBzTeXlCQhp9pcn9xNVevrfDy5mcw186Y21JOqRKIsf/mt1e1/b3a60LpSwZJQ9p06HhfBkATrNMphWc5sMp4DIB7PLfzFqQ3F78qik3tnbFq4Nkz/UxlgOsMPtaH4XUb0fjbDljO3x6aB56Y9tyaO9MsYO9ioDb+yDVqRLUWcoa1HvyG+ogj6sxdRFPueKwdEz/bCDS2hz5jcqaY1n2HbmZm6Y06s2tBmUbT7i0QmG76C7FmRGLleTBY+daVayBE5vs4vUfCPrzzgZAHxwqsy2mfqo2ndzJ3JZGzPsWVklNoQhy4yIiI0VQeaqTaeAUZEYCH/mPhcZp9EQKrvVwa5NW9ux/DjCENuveeVDz/8A9ZMMYRkSsMSgpA4eAZZZ9uPk5khfAgKEUFrEsffWOQWkiYfuhLYpqVPIDV1J4fvCJgMGwLvhUtIHbrkJfDusG2rN3iuTb5AjkNtTioKTT5DSX6uKPQV21BD2C4hZqkP5o0qKkKUYVYgWQ0uich3f4fIcglywptbj21ioAgPQ5nIaoyvKmuy8e/3EEhTHZ+p9gQYnC3fnr0tBVMiF9a5ErqgDenYENn1+7359/lINcfYmEO6GZPHuSO7pFAakB0KGUfE3ZJwSdGCLskGKmEHY67nyjEReWnCvzbeH4jwtP/8mrYuy8Bffv2ASYWGd8Iy2DCDMtinrPl72oXb0hl80BCR62etKOOAD5tg69hSZ+bk54Qo9oKNn3TpnxGoV+OqButdO37cX+XD9n8wxk5asGZCR9M8VkkIw0oslhxYPP1KgqY1AnXpaREavjiiVgKwJimGxdAPwDyA5wqGPIBHq0E8Ys02HdhsPdKFOH6UEJa1mkTtdLzFIdGncEJ/LdUFfWKwX/Ip2SYbGVi7ZPjLRDm3VSosLY7pjMFwCzCfk6QCVN8LxCGqHOz9Hc5ckawGhfk8so3vyur2vRe5IoCfNwF9uw97ilggqT6Js7xOFqW//aAhyRRnid5ptQ3Ea4GWjlWuPn8oYjZWZ/rtXFctHYsThahnv7wcVIfwydix52NVEwhQJgHhyxWswk/ioFceKzkRGHikAl46eZuSaLn677//Ux7myJ6EilLqX6viQPGLrolf8f5hMU7jf5bAcVStKCpfSgqmB6pMtPz5yjEhQX/KkYUky1LAAnHHVUo1lEAaRtVxVP32DqrElkXBNhHsBSuC3Kmzz9D45F6/Nrwj0Qs0TocxvyqQ9LzITV7ZhsMRd8N9L6QVxX94JRKTd8zpXDUMefaHGvW95Uuy/LpwgEnv+ZDPnqvg6beqBd35CJK6Hq+OKRe3rGtBS0jeDw1he3KteyUcblR8Aj2cFy5oQh4xfyqutt7e5QKDuImDNB7ySBzps7c8R7xi39LYDZ+IHwNbnnTMOgUbpmKzmEIWacfcM1E7bh43pRwzPjAf1gU9mU4Oukg/ltJ1TV795hW80t5YDsesdChn+oF4zG/R7/wNf454zG+LNWUC57q3Nh0P5UWz+ziNRHl6mdgBDw1ll0p5srcij7BgLO5l49xEUkKRM2AuHcq10fECmpazoOUNrp+xeBC+bl/uhMxiJ6cdi+8dCgOH9K1fzt8B97hPzye3nAeUYN7V8v1UBaQ8p0og+f7g2BkJFfHdmn6qwUGELFei08c1lGJ8qgl3Jl/RnJNbZ/1MtLOcpLTmsmgg+7ls55VUhqKLV1PFkmK/LDSov/HToH4pQoMU9nwAw02woBGGHPCgy6URKhLz7KvsKuxB7kiP5M6M5gH4CrBDOCNllZAjFBJLbquyakle8uOwt+SeT7c0a1U5Qs45l+c/iKE6Lie3ysf0iefTO6VUroK01x1ysdgDc/SzUvJElldyNFKx6DhZxHL2J7pVtvgcbDyxHGVtWqR7vkMzfhT1+glVwHvO+4N6fpmFHvXma9ZjGogC3tk/OvgfUEsDBBQAAgAIAGNbb0kF2YnISg0AANUhAAAXAAAAdW5pdmVyc2FsL3VuaXZlcnNhbC5wbmftmvlXUuv6wKnTaVbzVNecS715rjmUJ6fjQJkTp2ulDWZOtcy8YYKoaChi03VIiaKWlomerJPigKmZuhGwQ0keROo4oOJQcRQFwYEQFZG7qc69a931Xd8/4C5+YG+e57Pf/T7Pu9/neZ/9Qu6xI/46G402QiAQHViATzAEsgYGgXyDXL8W1OxqujEBnlYlBft7QyhdJpOgsCb2YOBBCKSOsGn53LegvCEhIDQJAtFlaj6rWMiK82A7OMzn4InLkZLho3m28gHWB1nR3Oq51fU65/Xr9VO/I57c/P33u3Mu6OfvDFjzrnrzTznnLS1e/XPt1vU7fG5vKTNWX/lZ+vf9G1TY6S6Z+yLpR8Wn0gcXPY8nbQ//VEyplFJEUreIUkplS92DLC5UjZWtKKeRIxmK4ZqmUZwxaNJZJz9ZxUqQ6XkzhB9RD7r8jGSo0dZUZuefM4Z5qT51p3iDiiuNVfb1eKso7Kyv+ypQbkMHZfzhZ3q9G78GlJrtKwlDC+Io9eCtf4sTfuA3SLiLxQbwdCDHSiPtImqONwJWg8ctWqAFWqAFWqAFWqAFWqAFWqAFWqAFWqAFWqAFWvC/B1ACc/UCS7Nl+h7YCtNovK00W4rr72j2Dnf6fKfZbtzy/4OP4Xf+aOB68Vs//X74oXUpNlH2xpJwCbcsMB9FiVC9gipWKKEpTBe8sg85kiV5YV57M215rImhkgTxW5ziOT+MTyOUlRWszN8ky48tO/zNM55jZl6u469LL69khRGoYWaapmKaYoQazRhi5Ax21cSICzCnusMb4xcO9SSlvZkzF08EzA0lcRv1Zo6EgC1K8pY4SFxDLz4MUK8oXabpSmk8T/1BL7PfY/bV1jCul3IqXuBGahpJE48DmYtjhUhDF6iD07AH4hR34L5UQIDSY4aaV94K5dW8NzFDLPqkWcandyQ2JiiJxshXP5myWwtp85LHLBp90zHT+QP3Oduz6iKA4f1cwmeP7Po4EZB4ctMJTykCY1/m7MyYxSMvuXhQZw+njmYo4nknz5LFcddbseKw0cFI+3LBfvhwiAkZvcI0X5m58D15y76SvDnSNFbY2XZS1hvDCevGo+RAxcwxQTtX1kqSOiUaKurigDN9gCrNjreAobMTRZ5vRS8kGpuq6QHpU3WsQS4h7nc7ZfXD2ECRG73TIZBwy2r4OmADjLnVDlZU43uBanwXoig0/myq8bNGYVvruTNN6DcSFKpxRPj+WHrQiR3k0sJdj66d9gyRJ/2zZrYY/8bxaRWP2d9QUcZs5bFcGIsc5+ebY2l+XenmjZsFwojuXkcCT0a26AipWzdInv/LN5D38ErPW1QuPq77syHxohZpgcrDh5hklP1XEyMnuGX6yFvPPE8Y/Ud5sW0p9eYGdEt+iFzWz37s3Z6zbbtx+/6YVjObA7aKjeTM6TQENw1frPASCdNI0oeIV8RFgD1/cupqyk3aawikuUgUvn04tt1JVJDZx2lwbrRLCBVa68Ps/3HpWYrggjxQtRyIK3fuZI1sLI5UDOED6jevlcsc99/bp9qLaHiIi7rhKnZKfKd0TQYyCNMWgELwt2SFDqRNHpwdWb3oYXV4+Mf7aFl1kGlKt526zoe4yci4erh5INESfcq43Sly5yIczR3mGcIAvoNFxwdAuRbyPi1UlvuT+5d2J1UPBAhTk0NWLT/XvRzEG4u23Gx4Sj4QLLw20eX78mLvrh+S7hdxYcE8wiH4b9gjxNBAqG7I3wTYXejh5ppzPDdYCs3PPs08+4g1GMYJvbTZdmOJ8JWTuI8JjitnBCvjpHiaiOLyrNgf3qIM3tlxfU2/g9lcKZaXn4xjphfvTTqNaE00aizZ85d84dOSPH1vG+8eWbB+3I1q/UBR4qsbmBKA5OZ14v59YWjWzQE67w1G+jiykOVR4G5HbJ37bY9ETsVZfxmQBBGj4nK5qO+1pmf7pUIHX+KmSp2uullMwdgjXaZr54WLoxIUBh7B+2Ab43NnH+XXVztC0pH5YuHWpltXHJ8+LKXq7xctAUPbd4ow0xQHIY0AcPQjdTG2VG+OL3qa1dDj0MhQq6Zj6QouQP/a6R2oIizqrZ1KFMIA3Ohee7gCnII6Go9bZEchcLN5UVM00tyyjDvail/ClJT3xPc2A+G3+OVhBg2IkgxRXY9jFw/POs0OUlPGKjJT4dgaxhImkvALoolSy1XJPA4LQw2Yvl1HLYgQax7N3F2eNyPjQtXq1BUJw2CcfSR1FAKpjiLllSmxlysasvQ3ipJEoUw+kkFTpIgOtxlBvcT2isuL76/rveARIKh8REYngJk3ZJrY2IR38vAOztRH7SEHKh8VYGyR3941al/qd+pR9e4Xokdkd3Os2jpAt8/xnhUj6FOf/QVosi53SSwzumev89Dh13cWAX3YuI5io1EpbmlyfknfBX4fGTvJzVyRpRRhHPBFTVkb/yp7ni3q6wAfSum+njm8uOumVTQ2tvM4O+LReZ+ymM1G4lQe4E5Ii08Wnze4s8a1RapynTJqX5DWdw+7QCDiFMNMztOssbVL/dTHOKkFDCNp5IG+JBxjUnRUdamvTXz8bk/qMt18mo5cGPZQdjJPj8t8iI59gvu4Fl022QJGcwbQ9XkBq4vDFTiTFJ1obOrApNQYcgUt9jIwq8oavF+Llzt+9JcsHhMI8QuDbxzYF9slyUyTte0j1gLsbksLW72Xbie+3L3nGPsMoaagdn7ZdQ/RNjtmYse5iiwM994A2M9kX4e9RYduppI/6nzUU94z/+2+KjE83EUvgfpfLvVl2Hv0hTJdJyf6c8yvPs66uQ7tRRz0K0aWU2rxqoHWwjc5e9Chsr5j2Y/zZ1lfB89IhCKMUcY89hA72aHwlnF+kV4DeVbWfNAqdyxhojlvoqD8+KonkdXQhZd6zlDlANeZAF1ZsDPDLXzgeCqGGkh+tldVYPp4FrdDQP06cfiWBI/fcc4efjqyEivLNZujLXFT+o7XXjqu73mGPJTp9WjStefCosHZW+9q7oa6cL2c8sd2CIPImby9fZwFhUdU+erDOpZ7OcJow/Yl2lRAcC0eQZqyINpi5zqsH5qrJvz5W4Ideho8VJ+6+Rfhg0XlVLv3jM82nD7iEpWiyUZnhyMz5L3zDR/2wfsbr9LzrWJMdjcsi52zL01w058Uo9f/9ghAO4rHB8qz6kxkJTudTLbC4HpFRvBBN138IXzWcV/i16lz/tH8thZwOR3c+zv5YlyJ9MUVtWiEQAr6g7WXYKw2KyRJ6asgpxlgFVCvAoPFKCX+59Q7501sjjPXr3NKzubbItOnDgYzE5H3otHiaDBXH9WRRVPiR/fZWna05h/yvX0G2mj/kypclj9GaduPoBZbEHviysLMlTlWd8HVOi59B8fxxpSMNp2BlH3Mc0CszBUyEl63zvy6ic+sdA1TXROPOLAmRgix5Kjbj0+kCv7MIUsZ8wOxQq/Zi2S8LKKuzGsrbz+bceC4sQqtyrGWy0LHF22M8sX+B1xrvwQvmdUYbo7uD4yAzq8mz0YbFsCLzoDXzc0Uodwb7TwpxmJF2ct/VPC8absBeR0hwJG8tb7PLaBA/0nJEC8qM6MKF3lLPXk0E8BMPMoexCdIsRE73p8aVo7tGFaiCpd+OcWwoqL+nVVnutynn5fq8yifM1ZjuozjwkejcmrtiFhTYOxBhlo5OorL81x3uzKSjRcBiJKnKYJFaSojnZ8crhOx7c8bz277vPQsXZ78pXCQmxvXV5MNTqgicGImSdJc7wU4tiilVGSu+S/8Cnv2JF0lQTZ1o4TiMkiT6Muolb/VhA6PHU3w7MOdCq9CmIJj0Ve5UsTB6DUY+hBzAxI90UFXwtDThdHJ06zjE5oQF489JngBbxdhlKIv14vASi2O93KfDxGW2hxIun6+JYjm4ZDLjKe8sN+YUCVVJebXfoSSAYJmrjTjRMXb/rN0+yFbZ/2oy6zvYLvl5Vjq1qaVFQWD0XIwAurA4uWGiY+u4hqPhJv+6TM6/KyipPXvBp7zW8Bcs2jjdX1kAxBTCq65nBjEJhNTGEWEOJyNZS+zoCso6sHm/J3KITQv4mGUeoknWeua+gKqmjza9O0qBHqapngBelWcVsgCJF9No8Nr1VKZ4EyPmyswVtK7f7g1LoiLahoSopOtWiqdpG/rP7V9o3dJE/3OWclfQy9TtNB2fNn6ZBPGkGW2GvLMKw4K7djFb4kbeTy+LarADLTpY97U/e0KzY//3MC5u6XLT/AWzO6jUBrp6dMaDMAHi/T34pNRFTX77pkAJGrfsRPs5JsOh8ESbuzE6PrSXzH0GMpEkNCazNwsSjQMwK3ISpF6hypQq8G6vo0ksYlnmn3slwyJ6css1xCrFntN7HM0z0jV3dYAUNrRMk3VHnL3/3obKFUvx7qv/vw6UOGVKGA7MC75a8Rwg15/xLIQqr74H/GSY//Dz/8woFTm9TzDWzkti6PUcGuN6nSVaFd0syEMvqBgqGmLYKQOPtB00Fe25I++rdZ5yFGvyo17E+y9+eqKRg/zPeJD8T577V9QSwMEFAACAAgAY1tvSSsLwG1KAAAAawAAABsAAAB1bml2ZXJzYWwvdW5pdmVyc2FsLnBuZy54bWyzsa/IzVEoSy0qzszPs1Uy1DNQsrfj5bIpKEoty0wtV6gAihnpGUCAkkIlKrc8M6UkAyhkYG6MEMxIzUzPKLFVsjAwhQvqA80EAFBLAQIAABQAAgAIAEOUV0cNwDEewAEAANoDAAAPAAAAAAAAAAEAAAAAAAAAAABub25lL3BsYXllci54bWxQSwECAAAUAAIACABjW29JFQ6tKGQEAAAHEQAAHQAAAAAAAAABAAAAAADtAQAAdW5pdmVyc2FsL2NvbW1vbl9tZXNzYWdlcy5sbmdQSwECAAAUAAIACABjW29JCH4LIykDAACGDAAAJwAAAAAAAAABAAAAAACMBgAAdW5pdmVyc2FsL2ZsYXNoX3B1Ymxpc2hpbmdfc2V0dGluZ3MueG1sUEsBAgAAFAACAAgAY1tvSbX8CWS6AgAAVQoAACEAAAAAAAAAAQAAAAAA+gkAAHVuaXZlcnNhbC9mbGFzaF9za2luX3NldHRpbmdzLnhtbFBLAQIAABQAAgAIAGNbb0kqlg9n/gIAAJcLAAAmAAAAAAAAAAEAAAAAAPMMAAB1bml2ZXJzYWwvaHRtbF9wdWJsaXNoaW5nX3NldHRpbmdzLnhtbFBLAQIAABQAAgAIAGNbb0locVKRmgEAAB8GAAAfAAAAAAAAAAEAAAAAADUQAAB1bml2ZXJzYWwvaHRtbF9za2luX3NldHRpbmdzLmpzUEsBAgAAFAACAAgAY1tvST08L9HBAAAA5QEAABoAAAAAAAAAAQAAAAAADBIAAHVuaXZlcnNhbC9pMThuX3ByZXNldHMueG1sUEsBAgAAFAACAAgAY1tvSbO/s1BtAAAAcgAAABwAAAAAAAAAAQAAAAAABRMAAHVuaXZlcnNhbC9sb2NhbF9zZXR0aW5ncy54bWxQSwECAAAUAAIACABElFdHI7RO+/sCAACwCAAAFAAAAAAAAAABAAAAAACsEwAAdW5pdmVyc2FsL3BsYXllci54bWxQSwECAAAUAAIACABjW29JLeNraD8IAACQIAAAKQAAAAAAAAABAAAAAADZFgAAdW5pdmVyc2FsL3NraW5fY3VzdG9taXphdGlvbl9zZXR0aW5ncy54bWxQSwECAAAUAAIACABjW29JBdmJyEoNAADVIQAAFwAAAAAAAAAAAAAAAABfHwAAdW5pdmVyc2FsL3VuaXZlcnNhbC5wbmdQSwECAAAUAAIACABjW29JKwvAbUoAAABrAAAAGwAAAAAAAAABAAAAAADeLAAAdW5pdmVyc2FsL3VuaXZlcnNhbC5wbmcueG1sUEsFBgAAAAAMAAwAhgMAAGEtAAAAAA=="/>
  <p:tag name="ISPRING_PRESENTATION_TITLE" val="6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453"/>
  <p:tag name="MH_LIBRARY" val="GRAPHIC"/>
  <p:tag name="MH_ORDER" val="Straight Connector 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1_自定义设计方案">
  <a:themeElements>
    <a:clrScheme name="自定义 431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59C3EB"/>
      </a:accent1>
      <a:accent2>
        <a:srgbClr val="16364F"/>
      </a:accent2>
      <a:accent3>
        <a:srgbClr val="59C3EB"/>
      </a:accent3>
      <a:accent4>
        <a:srgbClr val="16364F"/>
      </a:accent4>
      <a:accent5>
        <a:srgbClr val="59C3EB"/>
      </a:accent5>
      <a:accent6>
        <a:srgbClr val="16364F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3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4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5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6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7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8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9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0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1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2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3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4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5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6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7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8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19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20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ppt/theme/themeOverride21.xml><?xml version="1.0" encoding="utf-8"?>
<a:themeOverride xmlns:a="http://schemas.openxmlformats.org/drawingml/2006/main">
  <a:clrScheme name="自定义 431">
    <a:dk1>
      <a:srgbClr val="000000"/>
    </a:dk1>
    <a:lt1>
      <a:srgbClr val="FFFFFF"/>
    </a:lt1>
    <a:dk2>
      <a:srgbClr val="FFFFFF"/>
    </a:dk2>
    <a:lt2>
      <a:srgbClr val="FFFFFF"/>
    </a:lt2>
    <a:accent1>
      <a:srgbClr val="59C3EB"/>
    </a:accent1>
    <a:accent2>
      <a:srgbClr val="16364F"/>
    </a:accent2>
    <a:accent3>
      <a:srgbClr val="59C3EB"/>
    </a:accent3>
    <a:accent4>
      <a:srgbClr val="16364F"/>
    </a:accent4>
    <a:accent5>
      <a:srgbClr val="59C3EB"/>
    </a:accent5>
    <a:accent6>
      <a:srgbClr val="16364F"/>
    </a:accent6>
    <a:hlink>
      <a:srgbClr val="FFFFFF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3712</Words>
  <Application>Microsoft Office PowerPoint</Application>
  <PresentationFormat>自定义</PresentationFormat>
  <Paragraphs>344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51" baseType="lpstr">
      <vt:lpstr>FontAwesome</vt:lpstr>
      <vt:lpstr>Gill Sans</vt:lpstr>
      <vt:lpstr>HelveticaNeueLT Pro 67 MdCn</vt:lpstr>
      <vt:lpstr>Lato Black</vt:lpstr>
      <vt:lpstr>Lato Regular</vt:lpstr>
      <vt:lpstr>League Gothic Regular</vt:lpstr>
      <vt:lpstr>SimSun-ExtB</vt:lpstr>
      <vt:lpstr>STIXGeneral-Bold</vt:lpstr>
      <vt:lpstr>冬青黑体简体中文 W3</vt:lpstr>
      <vt:lpstr>方正正准黑简体</vt:lpstr>
      <vt:lpstr>汉仪细圆简</vt:lpstr>
      <vt:lpstr>宋体</vt:lpstr>
      <vt:lpstr>微软雅黑</vt:lpstr>
      <vt:lpstr>Agency FB</vt:lpstr>
      <vt:lpstr>Arial</vt:lpstr>
      <vt:lpstr>Arial Rounded MT Bold</vt:lpstr>
      <vt:lpstr>Calibri</vt:lpstr>
      <vt:lpstr>Calibri Light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659</dc:title>
  <dc:creator/>
  <cp:lastModifiedBy/>
  <cp:revision>1</cp:revision>
  <dcterms:created xsi:type="dcterms:W3CDTF">2017-05-15T10:48:51Z</dcterms:created>
  <dcterms:modified xsi:type="dcterms:W3CDTF">2018-11-22T03:16:54Z</dcterms:modified>
</cp:coreProperties>
</file>