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ags/tag29.xml" ContentType="application/vnd.openxmlformats-officedocument.presentationml.tags+xml"/>
  <Override PartName="/ppt/tags/tag38.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tags/tag3.xml" ContentType="application/vnd.openxmlformats-officedocument.presentationml.tags+xml"/>
  <Default Extension="jpeg" ContentType="image/jpeg"/>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57" r:id="rId3"/>
    <p:sldId id="258" r:id="rId4"/>
    <p:sldId id="281" r:id="rId5"/>
    <p:sldId id="267" r:id="rId6"/>
    <p:sldId id="280" r:id="rId7"/>
    <p:sldId id="268" r:id="rId8"/>
    <p:sldId id="264" r:id="rId9"/>
    <p:sldId id="278" r:id="rId10"/>
    <p:sldId id="273" r:id="rId11"/>
    <p:sldId id="270" r:id="rId12"/>
    <p:sldId id="271" r:id="rId13"/>
    <p:sldId id="265" r:id="rId14"/>
    <p:sldId id="282" r:id="rId15"/>
    <p:sldId id="285" r:id="rId16"/>
    <p:sldId id="274" r:id="rId17"/>
    <p:sldId id="275" r:id="rId18"/>
    <p:sldId id="283" r:id="rId19"/>
    <p:sldId id="266" r:id="rId20"/>
    <p:sldId id="276" r:id="rId21"/>
    <p:sldId id="277" r:id="rId22"/>
    <p:sldId id="279" r:id="rId23"/>
    <p:sldId id="284" r:id="rId24"/>
    <p:sldId id="26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29" userDrawn="1">
          <p15:clr>
            <a:srgbClr val="A4A3A4"/>
          </p15:clr>
        </p15:guide>
        <p15:guide id="2" orient="horz" pos="4190" userDrawn="1">
          <p15:clr>
            <a:srgbClr val="A4A3A4"/>
          </p15:clr>
        </p15:guide>
        <p15:guide id="3" pos="230" userDrawn="1">
          <p15:clr>
            <a:srgbClr val="A4A3A4"/>
          </p15:clr>
        </p15:guide>
        <p15:guide id="4" pos="7449" userDrawn="1">
          <p15:clr>
            <a:srgbClr val="A4A3A4"/>
          </p15:clr>
        </p15:guide>
        <p15:guide id="5" orient="horz" pos="561" userDrawn="1">
          <p15:clr>
            <a:srgbClr val="A4A3A4"/>
          </p15:clr>
        </p15:guide>
        <p15:guide id="7" orient="horz" pos="4017" userDrawn="1">
          <p15:clr>
            <a:srgbClr val="A4A3A4"/>
          </p15:clr>
        </p15:guide>
        <p15:guide id="8" orient="horz" pos="38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000000"/>
    <a:srgbClr val="E6E6E6"/>
    <a:srgbClr val="FFFFFF"/>
    <a:srgbClr val="FFFFFC"/>
    <a:srgbClr val="F7FCFE"/>
    <a:srgbClr val="F3F3F3"/>
    <a:srgbClr val="44BE9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15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2714" autoAdjust="0"/>
  </p:normalViewPr>
  <p:slideViewPr>
    <p:cSldViewPr snapToGrid="0" showGuides="1">
      <p:cViewPr>
        <p:scale>
          <a:sx n="50" d="100"/>
          <a:sy n="50" d="100"/>
        </p:scale>
        <p:origin x="-2910" y="-1470"/>
      </p:cViewPr>
      <p:guideLst>
        <p:guide orient="horz" pos="129"/>
        <p:guide orient="horz" pos="4190"/>
        <p:guide orient="horz" pos="561"/>
        <p:guide orient="horz" pos="4017"/>
        <p:guide orient="horz" pos="3888"/>
        <p:guide pos="231"/>
        <p:guide pos="7449"/>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pPr/>
              <a:t>2020/9/4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pPr/>
              <a:t>‹#›</a:t>
            </a:fld>
            <a:endParaRPr lang="zh-CN" altLang="en-US"/>
          </a:p>
        </p:txBody>
      </p:sp>
    </p:spTree>
    <p:extLst>
      <p:ext uri="{BB962C8B-B14F-4D97-AF65-F5344CB8AC3E}">
        <p14:creationId xmlns:p14="http://schemas.microsoft.com/office/powerpoint/2010/main" xmlns="" val="229973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3.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pPr/>
              <a:t>1</a:t>
            </a:fld>
            <a:endParaRPr lang="zh-CN" altLang="en-US"/>
          </a:p>
        </p:txBody>
      </p:sp>
    </p:spTree>
    <p:extLst>
      <p:ext uri="{BB962C8B-B14F-4D97-AF65-F5344CB8AC3E}">
        <p14:creationId xmlns:p14="http://schemas.microsoft.com/office/powerpoint/2010/main" xmlns="" val="3132243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pPr/>
              <a:t>13</a:t>
            </a:fld>
            <a:endParaRPr lang="zh-CN" altLang="en-US"/>
          </a:p>
        </p:txBody>
      </p:sp>
    </p:spTree>
    <p:extLst>
      <p:ext uri="{BB962C8B-B14F-4D97-AF65-F5344CB8AC3E}">
        <p14:creationId xmlns:p14="http://schemas.microsoft.com/office/powerpoint/2010/main" xmlns="" val="2116473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pPr/>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02682837"/>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41538267"/>
      </p:ext>
    </p:extLst>
  </p:cSld>
  <p:clrMapOvr>
    <a:masterClrMapping/>
  </p:clrMapOvr>
  <mc:AlternateContent xmlns:mc="http://schemas.openxmlformats.org/markup-compatibility/2006">
    <mc:Choice xmlns:p14="http://schemas.microsoft.com/office/powerpoint/2010/main" xmlns="" Requires="p14">
      <p:transition spd="slow" p14:dur="1600" advClick="0" advTm="5000">
        <p14:prism dir="u" isInverted="1"/>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8842839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5000">
        <p15:prstTrans prst="prestige"/>
      </p:transition>
    </mc:Choice>
    <mc:Fallback>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B1C4DBC9-C63A-45DA-9C0F-911DA787077C}"/>
              </a:ext>
            </a:extLst>
          </p:cNvPr>
          <p:cNvPicPr>
            <a:picLocks noChangeAspect="1"/>
          </p:cNvPicPr>
          <p:nvPr userDrawn="1"/>
        </p:nvPicPr>
        <p:blipFill>
          <a:blip r:embed="rId4" cstate="screen">
            <a:extLst>
              <a:ext uri="{28A0092B-C50C-407E-A947-70E740481C1C}">
                <a14:useLocalDpi xmlns:a14="http://schemas.microsoft.com/office/drawing/2010/main" xmlns=""/>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1F8DC5C6-DED6-4E06-935E-B72B18F2776C}"/>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一、工作整体思路</a:t>
            </a:r>
          </a:p>
        </p:txBody>
      </p:sp>
      <p:sp>
        <p:nvSpPr>
          <p:cNvPr id="4" name="PA_矩形 2">
            <a:extLst>
              <a:ext uri="{FF2B5EF4-FFF2-40B4-BE49-F238E27FC236}">
                <a16:creationId xmlns="" xmlns:a16="http://schemas.microsoft.com/office/drawing/2014/main" id="{FF1F9F11-E6CA-447A-A1F2-0A4D12AA0A10}"/>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xmlns="" val="1196259489"/>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2">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00105C52-D02B-4128-A83B-D8E740AC879A}"/>
              </a:ext>
            </a:extLst>
          </p:cNvPr>
          <p:cNvPicPr>
            <a:picLocks noChangeAspect="1"/>
          </p:cNvPicPr>
          <p:nvPr userDrawn="1"/>
        </p:nvPicPr>
        <p:blipFill>
          <a:blip r:embed="rId4" cstate="screen">
            <a:extLst>
              <a:ext uri="{28A0092B-C50C-407E-A947-70E740481C1C}">
                <a14:useLocalDpi xmlns:a14="http://schemas.microsoft.com/office/drawing/2010/main" xmlns=""/>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8292B1EC-7B70-458A-9F31-B538B1CE0AFF}"/>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二、工作目标展示</a:t>
            </a:r>
          </a:p>
        </p:txBody>
      </p:sp>
      <p:sp>
        <p:nvSpPr>
          <p:cNvPr id="4" name="PA_矩形 2">
            <a:extLst>
              <a:ext uri="{FF2B5EF4-FFF2-40B4-BE49-F238E27FC236}">
                <a16:creationId xmlns="" xmlns:a16="http://schemas.microsoft.com/office/drawing/2014/main" id="{E1C59306-8317-4D62-BFC6-4E2DFA021E2A}"/>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xmlns="" val="2912480716"/>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页-3">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87409CE7-A901-4EF8-96DC-ADCBCD186123}"/>
              </a:ext>
            </a:extLst>
          </p:cNvPr>
          <p:cNvPicPr>
            <a:picLocks noChangeAspect="1"/>
          </p:cNvPicPr>
          <p:nvPr userDrawn="1"/>
        </p:nvPicPr>
        <p:blipFill>
          <a:blip r:embed="rId4" cstate="screen">
            <a:extLst>
              <a:ext uri="{28A0092B-C50C-407E-A947-70E740481C1C}">
                <a14:useLocalDpi xmlns:a14="http://schemas.microsoft.com/office/drawing/2010/main" xmlns=""/>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EB898FAB-1680-4C87-98DB-C088E67855C8}"/>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三、工作措施实施</a:t>
            </a:r>
          </a:p>
        </p:txBody>
      </p:sp>
      <p:sp>
        <p:nvSpPr>
          <p:cNvPr id="4" name="PA_矩形 2">
            <a:extLst>
              <a:ext uri="{FF2B5EF4-FFF2-40B4-BE49-F238E27FC236}">
                <a16:creationId xmlns="" xmlns:a16="http://schemas.microsoft.com/office/drawing/2014/main" id="{BF6181F9-2561-4CC8-A896-8F92F6D24FE8}"/>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xmlns="" val="1322825525"/>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页-4">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CE1A6C9E-251C-45E4-98DD-902838BDC04A}"/>
              </a:ext>
            </a:extLst>
          </p:cNvPr>
          <p:cNvPicPr>
            <a:picLocks noChangeAspect="1"/>
          </p:cNvPicPr>
          <p:nvPr userDrawn="1"/>
        </p:nvPicPr>
        <p:blipFill>
          <a:blip r:embed="rId4" cstate="screen">
            <a:extLst>
              <a:ext uri="{28A0092B-C50C-407E-A947-70E740481C1C}">
                <a14:useLocalDpi xmlns:a14="http://schemas.microsoft.com/office/drawing/2010/main" xmlns=""/>
              </a:ext>
            </a:extLst>
          </a:blip>
          <a:stretch>
            <a:fillRect/>
          </a:stretch>
        </p:blipFill>
        <p:spPr>
          <a:xfrm rot="10800000" flipH="1">
            <a:off x="1" y="0"/>
            <a:ext cx="1636587" cy="890588"/>
          </a:xfrm>
          <a:prstGeom prst="rect">
            <a:avLst/>
          </a:prstGeom>
        </p:spPr>
      </p:pic>
      <p:sp>
        <p:nvSpPr>
          <p:cNvPr id="3" name="PA_矩形 1">
            <a:extLst>
              <a:ext uri="{FF2B5EF4-FFF2-40B4-BE49-F238E27FC236}">
                <a16:creationId xmlns="" xmlns:a16="http://schemas.microsoft.com/office/drawing/2014/main" id="{B82C7653-0212-48F7-85F0-72A4B8E8D56D}"/>
              </a:ext>
            </a:extLst>
          </p:cNvPr>
          <p:cNvSpPr/>
          <p:nvPr userDrawn="1">
            <p:custDataLst>
              <p:tags r:id="rId1"/>
            </p:custDataLst>
          </p:nvPr>
        </p:nvSpPr>
        <p:spPr>
          <a:xfrm>
            <a:off x="1636587" y="213479"/>
            <a:ext cx="5168235" cy="400110"/>
          </a:xfrm>
          <a:prstGeom prst="rect">
            <a:avLst/>
          </a:prstGeom>
        </p:spPr>
        <p:txBody>
          <a:bodyPr wrap="square">
            <a:spAutoFit/>
          </a:bodyPr>
          <a:lstStyle/>
          <a:p>
            <a:r>
              <a:rPr lang="zh-CN" altLang="en-US" sz="2000" spc="300" dirty="0">
                <a:solidFill>
                  <a:schemeClr val="accent1"/>
                </a:solidFill>
                <a:latin typeface="+mj-ea"/>
                <a:ea typeface="+mj-ea"/>
              </a:rPr>
              <a:t>四、工作具体要求</a:t>
            </a:r>
          </a:p>
        </p:txBody>
      </p:sp>
      <p:sp>
        <p:nvSpPr>
          <p:cNvPr id="4" name="PA_矩形 2">
            <a:extLst>
              <a:ext uri="{FF2B5EF4-FFF2-40B4-BE49-F238E27FC236}">
                <a16:creationId xmlns="" xmlns:a16="http://schemas.microsoft.com/office/drawing/2014/main" id="{7C0A3C72-EDA9-41C4-AEE2-3620D7DCC17C}"/>
              </a:ext>
            </a:extLst>
          </p:cNvPr>
          <p:cNvSpPr/>
          <p:nvPr userDrawn="1">
            <p:custDataLst>
              <p:tags r:id="rId2"/>
            </p:custDataLst>
          </p:nvPr>
        </p:nvSpPr>
        <p:spPr>
          <a:xfrm>
            <a:off x="1636587" y="613591"/>
            <a:ext cx="6275852" cy="276999"/>
          </a:xfrm>
          <a:prstGeom prst="rect">
            <a:avLst/>
          </a:prstGeom>
        </p:spPr>
        <p:txBody>
          <a:bodyPr wrap="square">
            <a:spAutoFit/>
          </a:bodyPr>
          <a:lstStyle/>
          <a:p>
            <a:pPr marL="171450" indent="-171450">
              <a:buFont typeface="Arial" panose="020B0604020202020204" pitchFamily="34" charset="0"/>
              <a:buChar char="•"/>
            </a:pPr>
            <a:r>
              <a:rPr lang="en-US" altLang="zh-CN" sz="1200" dirty="0"/>
              <a:t>Exquisite Office PowerPoint templates come from  design</a:t>
            </a:r>
            <a:endParaRPr lang="zh-CN" altLang="en-US" sz="1200" dirty="0"/>
          </a:p>
        </p:txBody>
      </p:sp>
    </p:spTree>
    <p:extLst>
      <p:ext uri="{BB962C8B-B14F-4D97-AF65-F5344CB8AC3E}">
        <p14:creationId xmlns:p14="http://schemas.microsoft.com/office/powerpoint/2010/main" xmlns="" val="3663801901"/>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7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5">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891216285"/>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84701881"/>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95049200"/>
      </p:ext>
    </p:extLst>
  </p:cSld>
  <p:clrMapOvr>
    <a:masterClrMapping/>
  </p:clrMapOvr>
  <mc:AlternateContent xmlns:mc="http://schemas.openxmlformats.org/markup-compatibility/2006">
    <mc:Choice xmlns:p14="http://schemas.microsoft.com/office/powerpoint/2010/main" xmlns="" Requires="p14">
      <p:transition spd="slow" p14:dur="1600" advClick="0" advTm="5000">
        <p:blinds dir="vert"/>
      </p:transition>
    </mc:Choice>
    <mc:Fallback>
      <p:transition spd="slow" advClick="0" advTm="5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88739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母板空白（英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4802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64286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10125" y="1549598"/>
            <a:ext cx="4881879" cy="2332181"/>
          </a:xfrm>
          <a:custGeom>
            <a:avLst/>
            <a:gdLst>
              <a:gd name="connsiteX0" fmla="*/ 0 w 4881879"/>
              <a:gd name="connsiteY0" fmla="*/ 0 h 2332181"/>
              <a:gd name="connsiteX1" fmla="*/ 4881879 w 4881879"/>
              <a:gd name="connsiteY1" fmla="*/ 0 h 2332181"/>
              <a:gd name="connsiteX2" fmla="*/ 4881879 w 4881879"/>
              <a:gd name="connsiteY2" fmla="*/ 2332181 h 2332181"/>
              <a:gd name="connsiteX3" fmla="*/ 0 w 4881879"/>
              <a:gd name="connsiteY3" fmla="*/ 2332181 h 2332181"/>
            </a:gdLst>
            <a:ahLst/>
            <a:cxnLst>
              <a:cxn ang="0">
                <a:pos x="connsiteX0" y="connsiteY0"/>
              </a:cxn>
              <a:cxn ang="0">
                <a:pos x="connsiteX1" y="connsiteY1"/>
              </a:cxn>
              <a:cxn ang="0">
                <a:pos x="connsiteX2" y="connsiteY2"/>
              </a:cxn>
              <a:cxn ang="0">
                <a:pos x="connsiteX3" y="connsiteY3"/>
              </a:cxn>
            </a:cxnLst>
            <a:rect l="l" t="t" r="r" b="b"/>
            <a:pathLst>
              <a:path w="4881879" h="2332181">
                <a:moveTo>
                  <a:pt x="0" y="0"/>
                </a:moveTo>
                <a:lnTo>
                  <a:pt x="4881879" y="0"/>
                </a:lnTo>
                <a:lnTo>
                  <a:pt x="4881879" y="2332181"/>
                </a:lnTo>
                <a:lnTo>
                  <a:pt x="0" y="2332181"/>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xmlns="" val="166808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878359" y="1678062"/>
            <a:ext cx="7345619"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dpi="0" rotWithShape="1">
            <a:blip r:embed="rId2"/>
            <a:srcRect/>
            <a:tile tx="0" ty="0" sx="100000" sy="100000" flip="none" algn="tl"/>
          </a:blipFill>
          <a:effectLst>
            <a:outerShdw blurRad="50800" dist="38100" dir="18900000" algn="b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xmlns="" val="292846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627713532"/>
      </p:ext>
    </p:extLst>
  </p:cSld>
  <p:clrMapOvr>
    <a:masterClrMapping/>
  </p:clrMapOvr>
  <mc:AlternateContent xmlns:mc="http://schemas.openxmlformats.org/markup-compatibility/2006">
    <mc:Choice xmlns:p14="http://schemas.microsoft.com/office/powerpoint/2010/main" xmlns="" Requires="p14">
      <p:transition p14:dur="10" advClick="0" advTm="5000"/>
    </mc:Choice>
    <mc:Fallback>
      <p:transition advClick="0" advTm="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6"/>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jieri/          PPT</a:t>
            </a:r>
            <a:r>
              <a:rPr lang="zh-CN" altLang="en-US" sz="100" dirty="0">
                <a:solidFill>
                  <a:prstClr val="white"/>
                </a:solidFill>
                <a:latin typeface="Calibri"/>
                <a:ea typeface="宋体"/>
              </a:rPr>
              <a:t>素材</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beijing/        PPT</a:t>
            </a:r>
            <a:r>
              <a:rPr lang="zh-CN" altLang="en-US" sz="100" dirty="0">
                <a:solidFill>
                  <a:prstClr val="white"/>
                </a:solidFill>
                <a:latin typeface="Calibri"/>
                <a:ea typeface="宋体"/>
              </a:rPr>
              <a:t>图表</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kejian/             </a:t>
            </a:r>
            <a:r>
              <a:rPr lang="zh-CN" altLang="en-US" sz="100" dirty="0">
                <a:solidFill>
                  <a:prstClr val="white"/>
                </a:solidFill>
                <a:latin typeface="Calibri"/>
                <a:ea typeface="宋体"/>
              </a:rPr>
              <a:t>字体下载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xiazai/zongjie/ </a:t>
            </a:r>
            <a:r>
              <a:rPr lang="zh-CN" altLang="en-US" sz="100" dirty="0">
                <a:solidFill>
                  <a:prstClr val="white"/>
                </a:solidFill>
                <a:latin typeface="Calibri"/>
                <a:ea typeface="宋体"/>
              </a:rPr>
              <a:t>工作计划</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3861169826"/>
      </p:ext>
    </p:extLst>
  </p:cSld>
  <p:clrMapOvr>
    <a:masterClrMapping/>
  </p:clrMapOvr>
  <mc:AlternateContent xmlns:mc="http://schemas.openxmlformats.org/markup-compatibility/2006">
    <mc:Choice xmlns:p14="http://schemas.microsoft.com/office/powerpoint/2010/main" xmlns="" Requires="p14">
      <p:transition p14:dur="10" advClick="0" advTm="5000"/>
    </mc:Choice>
    <mc:Fallback>
      <p:transition advClick="0" advTm="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381667367"/>
      </p:ext>
    </p:extLst>
  </p:cSld>
  <p:clrMapOvr>
    <a:masterClrMapping/>
  </p:clrMapOvr>
  <mc:AlternateContent xmlns:mc="http://schemas.openxmlformats.org/markup-compatibility/2006">
    <mc:Choice xmlns:p14="http://schemas.microsoft.com/office/powerpoint/2010/main" xmlns="" Requires="p14">
      <p:transition p14:dur="10" advClick="0" advTm="5000"/>
    </mc:Choice>
    <mc:Fallback>
      <p:transition advClick="0" advTm="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6161886" y="2049868"/>
            <a:ext cx="4055511" cy="1789679"/>
          </a:xfrm>
          <a:custGeom>
            <a:avLst/>
            <a:gdLst>
              <a:gd name="connsiteX0" fmla="*/ 298286 w 4055511"/>
              <a:gd name="connsiteY0" fmla="*/ 0 h 1789679"/>
              <a:gd name="connsiteX1" fmla="*/ 4055511 w 4055511"/>
              <a:gd name="connsiteY1" fmla="*/ 0 h 1789679"/>
              <a:gd name="connsiteX2" fmla="*/ 4055511 w 4055511"/>
              <a:gd name="connsiteY2" fmla="*/ 1491393 h 1789679"/>
              <a:gd name="connsiteX3" fmla="*/ 3757225 w 4055511"/>
              <a:gd name="connsiteY3" fmla="*/ 1789679 h 1789679"/>
              <a:gd name="connsiteX4" fmla="*/ 0 w 4055511"/>
              <a:gd name="connsiteY4" fmla="*/ 1789679 h 1789679"/>
              <a:gd name="connsiteX5" fmla="*/ 0 w 4055511"/>
              <a:gd name="connsiteY5" fmla="*/ 298286 h 1789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5511" h="1789679">
                <a:moveTo>
                  <a:pt x="298286" y="0"/>
                </a:moveTo>
                <a:lnTo>
                  <a:pt x="4055511" y="0"/>
                </a:lnTo>
                <a:lnTo>
                  <a:pt x="4055511" y="1491393"/>
                </a:lnTo>
                <a:lnTo>
                  <a:pt x="3757225" y="1789679"/>
                </a:lnTo>
                <a:lnTo>
                  <a:pt x="0" y="1789679"/>
                </a:lnTo>
                <a:lnTo>
                  <a:pt x="0" y="298286"/>
                </a:lnTo>
                <a:close/>
              </a:path>
            </a:pathLst>
          </a:custGeom>
          <a:blipFill dpi="0" rotWithShape="1">
            <a:blip r:embed="rId2"/>
            <a:srcRect/>
            <a:tile tx="0" ty="0" sx="100000" sy="100000" flip="none" algn="tl"/>
          </a:blipFill>
          <a:effectLst>
            <a:outerShdw blurRad="50800" dist="38100" dir="2700000" algn="tl" rotWithShape="0">
              <a:prstClr val="black">
                <a:alpha val="40000"/>
              </a:prstClr>
            </a:outerShdw>
          </a:effectLst>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xmlns="" val="140389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280835" y="1756591"/>
            <a:ext cx="3376084" cy="3524249"/>
          </a:xfrm>
          <a:custGeom>
            <a:avLst/>
            <a:gdLst>
              <a:gd name="connsiteX0" fmla="*/ 0 w 3376084"/>
              <a:gd name="connsiteY0" fmla="*/ 0 h 3524249"/>
              <a:gd name="connsiteX1" fmla="*/ 3376084 w 3376084"/>
              <a:gd name="connsiteY1" fmla="*/ 0 h 3524249"/>
              <a:gd name="connsiteX2" fmla="*/ 3376084 w 3376084"/>
              <a:gd name="connsiteY2" fmla="*/ 3524249 h 3524249"/>
              <a:gd name="connsiteX3" fmla="*/ 0 w 3376084"/>
              <a:gd name="connsiteY3" fmla="*/ 3524249 h 3524249"/>
            </a:gdLst>
            <a:ahLst/>
            <a:cxnLst>
              <a:cxn ang="0">
                <a:pos x="connsiteX0" y="connsiteY0"/>
              </a:cxn>
              <a:cxn ang="0">
                <a:pos x="connsiteX1" y="connsiteY1"/>
              </a:cxn>
              <a:cxn ang="0">
                <a:pos x="connsiteX2" y="connsiteY2"/>
              </a:cxn>
              <a:cxn ang="0">
                <a:pos x="connsiteX3" y="connsiteY3"/>
              </a:cxn>
            </a:cxnLst>
            <a:rect l="l" t="t" r="r" b="b"/>
            <a:pathLst>
              <a:path w="3376084" h="3524249">
                <a:moveTo>
                  <a:pt x="0" y="0"/>
                </a:moveTo>
                <a:lnTo>
                  <a:pt x="3376084" y="0"/>
                </a:lnTo>
                <a:lnTo>
                  <a:pt x="3376084" y="3524249"/>
                </a:lnTo>
                <a:lnTo>
                  <a:pt x="0" y="352424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extLst>
      <p:ext uri="{BB962C8B-B14F-4D97-AF65-F5344CB8AC3E}">
        <p14:creationId xmlns:p14="http://schemas.microsoft.com/office/powerpoint/2010/main" xmlns="" val="1034800694"/>
      </p:ext>
    </p:extLst>
  </p:cSld>
  <p:clrMapOvr>
    <a:masterClrMapping/>
  </p:clrMapOvr>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14:bounceEnd="66667">
                                          <p:cBhvr additive="base">
                                            <p:cTn id="7" dur="600" fill="hold"/>
                                            <p:tgtEl>
                                              <p:spTgt spid="5"/>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600" fill="hold"/>
                                            <p:tgtEl>
                                              <p:spTgt spid="5"/>
                                            </p:tgtEl>
                                            <p:attrNameLst>
                                              <p:attrName>ppt_x</p:attrName>
                                            </p:attrNameLst>
                                          </p:cBhvr>
                                          <p:tavLst>
                                            <p:tav tm="0">
                                              <p:val>
                                                <p:strVal val="#ppt_x"/>
                                              </p:val>
                                            </p:tav>
                                            <p:tav tm="100000">
                                              <p:val>
                                                <p:strVal val="#ppt_x"/>
                                              </p:val>
                                            </p:tav>
                                          </p:tavLst>
                                        </p:anim>
                                        <p:anim calcmode="lin" valueType="num">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0298872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 id="2147483672" r:id="rId4"/>
    <p:sldLayoutId id="2147483683" r:id="rId5"/>
    <p:sldLayoutId id="2147483684" r:id="rId6"/>
    <p:sldLayoutId id="2147483685" r:id="rId7"/>
    <p:sldLayoutId id="2147483686" r:id="rId8"/>
    <p:sldLayoutId id="2147483682" r:id="rId9"/>
    <p:sldLayoutId id="2147483678" r:id="rId10"/>
    <p:sldLayoutId id="2147483687" r:id="rId11"/>
    <p:sldLayoutId id="2147483688" r:id="rId12"/>
    <p:sldLayoutId id="2147483689" r:id="rId13"/>
    <p:sldLayoutId id="2147483690" r:id="rId14"/>
    <p:sldLayoutId id="2147483691" r:id="rId15"/>
    <p:sldLayoutId id="2147483694" r:id="rId16"/>
    <p:sldLayoutId id="2147483695" r:id="rId17"/>
    <p:sldLayoutId id="2147483696" r:id="rId18"/>
    <p:sldLayoutId id="2147483692" r:id="rId19"/>
    <p:sldLayoutId id="2147483693" r:id="rId20"/>
  </p:sldLayoutIdLst>
  <mc:AlternateContent xmlns:mc="http://schemas.openxmlformats.org/markup-compatibility/2006">
    <mc:Choice xmlns:p14="http://schemas.microsoft.com/office/powerpoint/2010/main" xmlns=""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4.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tags" Target="../tags/tag25.xml"/><Relationship Id="rId13" Type="http://schemas.openxmlformats.org/officeDocument/2006/relationships/tags" Target="../tags/tag30.xml"/><Relationship Id="rId18" Type="http://schemas.openxmlformats.org/officeDocument/2006/relationships/image" Target="../media/image9.png"/><Relationship Id="rId3" Type="http://schemas.openxmlformats.org/officeDocument/2006/relationships/tags" Target="../tags/tag20.xml"/><Relationship Id="rId7" Type="http://schemas.openxmlformats.org/officeDocument/2006/relationships/tags" Target="../tags/tag24.xml"/><Relationship Id="rId12" Type="http://schemas.openxmlformats.org/officeDocument/2006/relationships/tags" Target="../tags/tag29.xml"/><Relationship Id="rId17" Type="http://schemas.openxmlformats.org/officeDocument/2006/relationships/slideLayout" Target="../slideLayouts/slideLayout6.xml"/><Relationship Id="rId2" Type="http://schemas.openxmlformats.org/officeDocument/2006/relationships/tags" Target="../tags/tag19.xml"/><Relationship Id="rId16" Type="http://schemas.openxmlformats.org/officeDocument/2006/relationships/tags" Target="../tags/tag33.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tags" Target="../tags/tag28.xml"/><Relationship Id="rId5" Type="http://schemas.openxmlformats.org/officeDocument/2006/relationships/tags" Target="../tags/tag22.xml"/><Relationship Id="rId15" Type="http://schemas.openxmlformats.org/officeDocument/2006/relationships/tags" Target="../tags/tag32.xml"/><Relationship Id="rId10" Type="http://schemas.openxmlformats.org/officeDocument/2006/relationships/tags" Target="../tags/tag27.xml"/><Relationship Id="rId4" Type="http://schemas.openxmlformats.org/officeDocument/2006/relationships/tags" Target="../tags/tag21.xml"/><Relationship Id="rId9" Type="http://schemas.openxmlformats.org/officeDocument/2006/relationships/tags" Target="../tags/tag26.xml"/><Relationship Id="rId14" Type="http://schemas.openxmlformats.org/officeDocument/2006/relationships/tags" Target="../tags/tag31.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6.xml"/><Relationship Id="rId1" Type="http://schemas.openxmlformats.org/officeDocument/2006/relationships/tags" Target="../tags/tag34.xml"/><Relationship Id="rId5" Type="http://schemas.openxmlformats.org/officeDocument/2006/relationships/image" Target="../media/image13.jpe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16.jpe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15.jpeg"/><Relationship Id="rId5" Type="http://schemas.openxmlformats.org/officeDocument/2006/relationships/slideLayout" Target="../slideLayouts/slideLayout7.xml"/><Relationship Id="rId4" Type="http://schemas.openxmlformats.org/officeDocument/2006/relationships/tags" Target="../tags/tag38.xml"/></Relationships>
</file>

<file path=ppt/slides/_rels/slide24.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3.png"/><Relationship Id="rId5" Type="http://schemas.openxmlformats.org/officeDocument/2006/relationships/notesSlide" Target="../notesSlides/notesSlide3.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342C410F-AA39-46AB-9D1A-2448AC727A12}"/>
              </a:ext>
            </a:extLst>
          </p:cNvPr>
          <p:cNvSpPr txBox="1"/>
          <p:nvPr/>
        </p:nvSpPr>
        <p:spPr>
          <a:xfrm>
            <a:off x="723900" y="2175914"/>
            <a:ext cx="10553700" cy="923330"/>
          </a:xfrm>
          <a:prstGeom prst="rect">
            <a:avLst/>
          </a:prstGeom>
          <a:noFill/>
        </p:spPr>
        <p:txBody>
          <a:bodyPr wrap="square" rtlCol="0" anchor="ctr" anchorCtr="0">
            <a:spAutoFit/>
          </a:bodyPr>
          <a:lstStyle/>
          <a:p>
            <a:pPr algn="ctr"/>
            <a:r>
              <a:rPr lang="zh-CN" altLang="en-US" sz="5400" spc="600" dirty="0">
                <a:solidFill>
                  <a:schemeClr val="accent1"/>
                </a:solidFill>
                <a:latin typeface="汉仪大宋简" panose="02010609000101010101" pitchFamily="49" charset="-122"/>
                <a:ea typeface="汉仪大宋简" panose="02010609000101010101" pitchFamily="49" charset="-122"/>
                <a:cs typeface="+mn-ea"/>
                <a:sym typeface="+mn-lt"/>
              </a:rPr>
              <a:t>点</a:t>
            </a:r>
            <a:r>
              <a:rPr lang="zh-CN" altLang="en-US" sz="5400" spc="600" dirty="0" smtClean="0">
                <a:solidFill>
                  <a:schemeClr val="accent1"/>
                </a:solidFill>
                <a:latin typeface="汉仪大宋简" panose="02010609000101010101" pitchFamily="49" charset="-122"/>
                <a:ea typeface="汉仪大宋简" panose="02010609000101010101" pitchFamily="49" charset="-122"/>
                <a:cs typeface="+mn-ea"/>
                <a:sym typeface="+mn-lt"/>
              </a:rPr>
              <a:t>线</a:t>
            </a:r>
            <a:r>
              <a:rPr lang="zh-CN" altLang="en-US" sz="5400" spc="600" dirty="0" smtClean="0">
                <a:solidFill>
                  <a:schemeClr val="accent1"/>
                </a:solidFill>
                <a:latin typeface="汉仪大宋简" panose="02010609000101010101" pitchFamily="49" charset="-122"/>
                <a:ea typeface="汉仪大宋简" panose="02010609000101010101" pitchFamily="49" charset="-122"/>
                <a:cs typeface="+mn-ea"/>
                <a:sym typeface="+mn-lt"/>
              </a:rPr>
              <a:t>多边形幼儿园家长会</a:t>
            </a:r>
            <a:r>
              <a:rPr lang="en-US" altLang="zh-CN" sz="5400" spc="600" dirty="0" smtClean="0">
                <a:solidFill>
                  <a:schemeClr val="accent1"/>
                </a:solidFill>
                <a:latin typeface="汉仪大宋简" panose="02010609000101010101" pitchFamily="49" charset="-122"/>
                <a:ea typeface="汉仪大宋简" panose="02010609000101010101" pitchFamily="49" charset="-122"/>
                <a:cs typeface="+mn-ea"/>
                <a:sym typeface="+mn-lt"/>
              </a:rPr>
              <a:t>PPT</a:t>
            </a:r>
            <a:endParaRPr lang="zh-CN" altLang="en-US" sz="5400" spc="600" dirty="0">
              <a:solidFill>
                <a:schemeClr val="accent1"/>
              </a:solidFill>
              <a:latin typeface="汉仪大宋简" panose="02010609000101010101" pitchFamily="49" charset="-122"/>
              <a:ea typeface="汉仪大宋简" panose="02010609000101010101" pitchFamily="49" charset="-122"/>
              <a:cs typeface="+mn-ea"/>
              <a:sym typeface="+mn-lt"/>
            </a:endParaRPr>
          </a:p>
        </p:txBody>
      </p:sp>
      <p:sp>
        <p:nvSpPr>
          <p:cNvPr id="3" name="矩形 2">
            <a:extLst>
              <a:ext uri="{FF2B5EF4-FFF2-40B4-BE49-F238E27FC236}">
                <a16:creationId xmlns="" xmlns:a16="http://schemas.microsoft.com/office/drawing/2014/main" id="{B07FAB04-312F-4C92-AA42-93966F3B0BA3}"/>
              </a:ext>
            </a:extLst>
          </p:cNvPr>
          <p:cNvSpPr/>
          <p:nvPr/>
        </p:nvSpPr>
        <p:spPr>
          <a:xfrm>
            <a:off x="2114550" y="3156396"/>
            <a:ext cx="7962900" cy="1175706"/>
          </a:xfrm>
          <a:prstGeom prst="rect">
            <a:avLst/>
          </a:prstGeom>
        </p:spPr>
        <p:txBody>
          <a:bodyPr wrap="square">
            <a:spAutoFit/>
          </a:bodyPr>
          <a:lstStyle/>
          <a:p>
            <a:pPr lvl="0" algn="ctr">
              <a:spcBef>
                <a:spcPct val="20000"/>
              </a:spcBef>
            </a:pPr>
            <a:r>
              <a:rPr lang="zh-CN" altLang="en-US" sz="1600" dirty="0">
                <a:solidFill>
                  <a:schemeClr val="tx2">
                    <a:lumMod val="60000"/>
                    <a:lumOff val="4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600" dirty="0" smtClean="0">
                <a:solidFill>
                  <a:schemeClr val="tx2">
                    <a:lumMod val="60000"/>
                    <a:lumOff val="40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2">
                  <a:lumMod val="60000"/>
                  <a:lumOff val="40000"/>
                </a:schemeClr>
              </a:solidFill>
              <a:latin typeface="微软雅黑" panose="020B0503020204020204" pitchFamily="34" charset="-122"/>
              <a:ea typeface="微软雅黑" panose="020B0503020204020204" pitchFamily="34" charset="-122"/>
            </a:endParaRPr>
          </a:p>
          <a:p>
            <a:pPr algn="ctr">
              <a:spcBef>
                <a:spcPct val="20000"/>
              </a:spcBef>
            </a:pPr>
            <a:r>
              <a:rPr lang="en-US" altLang="zh-CN" sz="1600" dirty="0">
                <a:solidFill>
                  <a:schemeClr val="tx2">
                    <a:lumMod val="60000"/>
                    <a:lumOff val="4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a:t>
            </a:r>
          </a:p>
          <a:p>
            <a:pPr lvl="0" algn="ctr">
              <a:spcBef>
                <a:spcPct val="20000"/>
              </a:spcBef>
            </a:pPr>
            <a:endParaRPr lang="zh-CN" altLang="en-US" sz="1600" dirty="0">
              <a:solidFill>
                <a:schemeClr val="tx2">
                  <a:lumMod val="60000"/>
                  <a:lumOff val="40000"/>
                </a:schemeClr>
              </a:solidFill>
              <a:latin typeface="微软雅黑" panose="020B0503020204020204" pitchFamily="34" charset="-122"/>
              <a:ea typeface="微软雅黑" panose="020B0503020204020204" pitchFamily="34" charset="-122"/>
            </a:endParaRPr>
          </a:p>
        </p:txBody>
      </p:sp>
      <p:grpSp>
        <p:nvGrpSpPr>
          <p:cNvPr id="13" name="PA_组合 12">
            <a:extLst>
              <a:ext uri="{FF2B5EF4-FFF2-40B4-BE49-F238E27FC236}">
                <a16:creationId xmlns="" xmlns:a16="http://schemas.microsoft.com/office/drawing/2014/main" id="{C647F0F0-111A-4FE8-80D8-C77B9D40E195}"/>
              </a:ext>
            </a:extLst>
          </p:cNvPr>
          <p:cNvGrpSpPr/>
          <p:nvPr>
            <p:custDataLst>
              <p:tags r:id="rId1"/>
            </p:custDataLst>
          </p:nvPr>
        </p:nvGrpSpPr>
        <p:grpSpPr>
          <a:xfrm>
            <a:off x="4857479" y="4346424"/>
            <a:ext cx="540395" cy="540394"/>
            <a:chOff x="7489371" y="4542971"/>
            <a:chExt cx="711200" cy="711200"/>
          </a:xfrm>
        </p:grpSpPr>
        <p:sp>
          <p:nvSpPr>
            <p:cNvPr id="14" name="椭圆 13">
              <a:extLst>
                <a:ext uri="{FF2B5EF4-FFF2-40B4-BE49-F238E27FC236}">
                  <a16:creationId xmlns="" xmlns:a16="http://schemas.microsoft.com/office/drawing/2014/main" id="{86E8D332-C838-4B15-BD05-D57123FD90DA}"/>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5" name="椭圆 8">
              <a:extLst>
                <a:ext uri="{FF2B5EF4-FFF2-40B4-BE49-F238E27FC236}">
                  <a16:creationId xmlns="" xmlns:a16="http://schemas.microsoft.com/office/drawing/2014/main" id="{5261A824-1B4B-4666-9DD9-464A34C8158E}"/>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6" name="PA_组合 15">
            <a:extLst>
              <a:ext uri="{FF2B5EF4-FFF2-40B4-BE49-F238E27FC236}">
                <a16:creationId xmlns="" xmlns:a16="http://schemas.microsoft.com/office/drawing/2014/main" id="{6ED3617F-2AF4-4E27-8D99-CDC7CE9F34E0}"/>
              </a:ext>
            </a:extLst>
          </p:cNvPr>
          <p:cNvGrpSpPr/>
          <p:nvPr>
            <p:custDataLst>
              <p:tags r:id="rId2"/>
            </p:custDataLst>
          </p:nvPr>
        </p:nvGrpSpPr>
        <p:grpSpPr>
          <a:xfrm>
            <a:off x="5825803" y="4346424"/>
            <a:ext cx="540395" cy="540394"/>
            <a:chOff x="8638974" y="4542971"/>
            <a:chExt cx="711200" cy="711200"/>
          </a:xfrm>
        </p:grpSpPr>
        <p:sp>
          <p:nvSpPr>
            <p:cNvPr id="17" name="椭圆 16">
              <a:extLst>
                <a:ext uri="{FF2B5EF4-FFF2-40B4-BE49-F238E27FC236}">
                  <a16:creationId xmlns="" xmlns:a16="http://schemas.microsoft.com/office/drawing/2014/main" id="{F2DB3E9A-73FA-40C4-8238-464131ECB3AB}"/>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8" name="椭圆 9">
              <a:extLst>
                <a:ext uri="{FF2B5EF4-FFF2-40B4-BE49-F238E27FC236}">
                  <a16:creationId xmlns="" xmlns:a16="http://schemas.microsoft.com/office/drawing/2014/main" id="{C4D81EB3-6B64-487B-ACA9-A21C545C91EB}"/>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9" name="PA_组合 18">
            <a:extLst>
              <a:ext uri="{FF2B5EF4-FFF2-40B4-BE49-F238E27FC236}">
                <a16:creationId xmlns="" xmlns:a16="http://schemas.microsoft.com/office/drawing/2014/main" id="{EA5ADA46-5392-4595-8FEB-A6BE3000EC20}"/>
              </a:ext>
            </a:extLst>
          </p:cNvPr>
          <p:cNvGrpSpPr/>
          <p:nvPr>
            <p:custDataLst>
              <p:tags r:id="rId3"/>
            </p:custDataLst>
          </p:nvPr>
        </p:nvGrpSpPr>
        <p:grpSpPr>
          <a:xfrm>
            <a:off x="6794128" y="4346424"/>
            <a:ext cx="540395" cy="540394"/>
            <a:chOff x="9788577" y="4542971"/>
            <a:chExt cx="711200" cy="711200"/>
          </a:xfrm>
        </p:grpSpPr>
        <p:sp>
          <p:nvSpPr>
            <p:cNvPr id="20" name="椭圆 19">
              <a:extLst>
                <a:ext uri="{FF2B5EF4-FFF2-40B4-BE49-F238E27FC236}">
                  <a16:creationId xmlns="" xmlns:a16="http://schemas.microsoft.com/office/drawing/2014/main" id="{70DF12ED-B203-4144-BD39-A7BDE3280DF2}"/>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21" name="椭圆 10">
              <a:extLst>
                <a:ext uri="{FF2B5EF4-FFF2-40B4-BE49-F238E27FC236}">
                  <a16:creationId xmlns="" xmlns:a16="http://schemas.microsoft.com/office/drawing/2014/main" id="{BDE3E66F-ECA5-465F-8C99-ECE217864493}"/>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26" name="图片 25">
            <a:extLst>
              <a:ext uri="{FF2B5EF4-FFF2-40B4-BE49-F238E27FC236}">
                <a16:creationId xmlns="" xmlns:a16="http://schemas.microsoft.com/office/drawing/2014/main" id="{2780064B-32E8-4542-BAB6-D5F2838ADF1D}"/>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pic>
        <p:nvPicPr>
          <p:cNvPr id="27" name="图片 26">
            <a:extLst>
              <a:ext uri="{FF2B5EF4-FFF2-40B4-BE49-F238E27FC236}">
                <a16:creationId xmlns="" xmlns:a16="http://schemas.microsoft.com/office/drawing/2014/main" id="{DE8472E0-19E7-426B-BA7A-CA6D3EE3F058}"/>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rot="10800000">
            <a:off x="7431013" y="2"/>
            <a:ext cx="4760987" cy="2590805"/>
          </a:xfrm>
          <a:prstGeom prst="rect">
            <a:avLst/>
          </a:prstGeom>
        </p:spPr>
      </p:pic>
      <p:sp>
        <p:nvSpPr>
          <p:cNvPr id="23" name="TextBox 22"/>
          <p:cNvSpPr txBox="1"/>
          <p:nvPr/>
        </p:nvSpPr>
        <p:spPr>
          <a:xfrm>
            <a:off x="3789025" y="5490287"/>
            <a:ext cx="3611886" cy="369332"/>
          </a:xfrm>
          <a:prstGeom prst="rect">
            <a:avLst/>
          </a:prstGeom>
          <a:noFill/>
        </p:spPr>
        <p:txBody>
          <a:bodyPr wrap="none" rtlCol="0">
            <a:spAutoFit/>
          </a:bodyPr>
          <a:lstStyle/>
          <a:p>
            <a:pPr algn="ctr"/>
            <a:r>
              <a:rPr lang="zh-CN" altLang="en-US" dirty="0">
                <a:solidFill>
                  <a:schemeClr val="tx2">
                    <a:lumMod val="60000"/>
                    <a:lumOff val="40000"/>
                  </a:schemeClr>
                </a:solidFill>
                <a:latin typeface="微软雅黑" panose="020B0503020204020204" pitchFamily="34" charset="-122"/>
              </a:rPr>
              <a:t>汇报</a:t>
            </a:r>
            <a:r>
              <a:rPr lang="zh-CN" altLang="en-US" dirty="0" smtClean="0">
                <a:solidFill>
                  <a:schemeClr val="tx2">
                    <a:lumMod val="60000"/>
                    <a:lumOff val="40000"/>
                  </a:schemeClr>
                </a:solidFill>
                <a:latin typeface="微软雅黑" panose="020B0503020204020204" pitchFamily="34" charset="-122"/>
              </a:rPr>
              <a:t>人</a:t>
            </a:r>
            <a:r>
              <a:rPr lang="zh-CN" altLang="en-US" dirty="0" smtClean="0">
                <a:solidFill>
                  <a:schemeClr val="tx2">
                    <a:lumMod val="60000"/>
                    <a:lumOff val="40000"/>
                  </a:schemeClr>
                </a:solidFill>
                <a:latin typeface="微软雅黑" panose="020B0503020204020204" pitchFamily="34" charset="-122"/>
              </a:rPr>
              <a:t>：</a:t>
            </a:r>
            <a:r>
              <a:rPr lang="en-US" altLang="zh-CN" dirty="0" smtClean="0">
                <a:solidFill>
                  <a:schemeClr val="tx2">
                    <a:lumMod val="60000"/>
                    <a:lumOff val="40000"/>
                  </a:schemeClr>
                </a:solidFill>
                <a:latin typeface="微软雅黑" panose="020B0503020204020204" pitchFamily="34" charset="-122"/>
              </a:rPr>
              <a:t>PPT   </a:t>
            </a:r>
            <a:r>
              <a:rPr lang="zh-CN" altLang="en-US" dirty="0" smtClean="0">
                <a:solidFill>
                  <a:schemeClr val="tx2">
                    <a:lumMod val="60000"/>
                    <a:lumOff val="40000"/>
                  </a:schemeClr>
                </a:solidFill>
                <a:latin typeface="微软雅黑" panose="020B0503020204020204" pitchFamily="34" charset="-122"/>
              </a:rPr>
              <a:t>时间：</a:t>
            </a:r>
            <a:r>
              <a:rPr lang="en-US" altLang="zh-CN" dirty="0" smtClean="0">
                <a:solidFill>
                  <a:schemeClr val="tx2">
                    <a:lumMod val="60000"/>
                    <a:lumOff val="40000"/>
                  </a:schemeClr>
                </a:solidFill>
                <a:latin typeface="微软雅黑" panose="020B0503020204020204" pitchFamily="34" charset="-122"/>
              </a:rPr>
              <a:t>2020.09.04</a:t>
            </a:r>
            <a:endParaRPr lang="zh-CN" altLang="en-US" dirty="0">
              <a:solidFill>
                <a:schemeClr val="tx2">
                  <a:lumMod val="60000"/>
                  <a:lumOff val="40000"/>
                </a:schemeClr>
              </a:solidFill>
              <a:latin typeface="微软雅黑" panose="020B0503020204020204" pitchFamily="34" charset="-122"/>
            </a:endParaRPr>
          </a:p>
        </p:txBody>
      </p:sp>
    </p:spTree>
    <p:extLst>
      <p:ext uri="{BB962C8B-B14F-4D97-AF65-F5344CB8AC3E}">
        <p14:creationId xmlns:p14="http://schemas.microsoft.com/office/powerpoint/2010/main" xmlns="" val="1213030133"/>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2300"/>
                            </p:stCondLst>
                            <p:childTnLst>
                              <p:par>
                                <p:cTn id="12" presetID="16" presetClass="entr" presetSubtype="2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2800"/>
                            </p:stCondLst>
                            <p:childTnLst>
                              <p:par>
                                <p:cTn id="16" presetID="53" presetClass="entr" presetSubtype="16"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53" presetClass="entr" presetSubtype="16"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CD8F30E3-10CC-436A-897F-DC24D3F29B9C}"/>
              </a:ext>
            </a:extLst>
          </p:cNvPr>
          <p:cNvGrpSpPr/>
          <p:nvPr/>
        </p:nvGrpSpPr>
        <p:grpSpPr>
          <a:xfrm>
            <a:off x="6000337" y="1892337"/>
            <a:ext cx="3766991" cy="606081"/>
            <a:chOff x="2976152" y="4708118"/>
            <a:chExt cx="3766991" cy="606081"/>
          </a:xfrm>
        </p:grpSpPr>
        <p:sp>
          <p:nvSpPr>
            <p:cNvPr id="3" name="文本框 2">
              <a:extLst>
                <a:ext uri="{FF2B5EF4-FFF2-40B4-BE49-F238E27FC236}">
                  <a16:creationId xmlns="" xmlns:a16="http://schemas.microsoft.com/office/drawing/2014/main" id="{1E2A173C-962E-422B-B11B-EA4D615F8D68}"/>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4" name="文本框 3">
              <a:extLst>
                <a:ext uri="{FF2B5EF4-FFF2-40B4-BE49-F238E27FC236}">
                  <a16:creationId xmlns="" xmlns:a16="http://schemas.microsoft.com/office/drawing/2014/main" id="{05A2FB20-D094-42C9-A8B5-24F47337128B}"/>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01. </a:t>
              </a:r>
              <a:r>
                <a:rPr lang="zh-CN" altLang="en-US" sz="2400" b="1" dirty="0">
                  <a:solidFill>
                    <a:schemeClr val="tx1">
                      <a:lumMod val="75000"/>
                      <a:lumOff val="25000"/>
                    </a:schemeClr>
                  </a:solidFill>
                  <a:cs typeface="+mn-ea"/>
                  <a:sym typeface="+mn-lt"/>
                </a:rPr>
                <a:t>工作整体思路</a:t>
              </a:r>
            </a:p>
          </p:txBody>
        </p:sp>
      </p:grpSp>
      <p:grpSp>
        <p:nvGrpSpPr>
          <p:cNvPr id="5" name="组合 4">
            <a:extLst>
              <a:ext uri="{FF2B5EF4-FFF2-40B4-BE49-F238E27FC236}">
                <a16:creationId xmlns="" xmlns:a16="http://schemas.microsoft.com/office/drawing/2014/main" id="{D72FA7B6-0014-4AE4-9E3C-432243EE5384}"/>
              </a:ext>
            </a:extLst>
          </p:cNvPr>
          <p:cNvGrpSpPr/>
          <p:nvPr/>
        </p:nvGrpSpPr>
        <p:grpSpPr>
          <a:xfrm>
            <a:off x="6000337" y="2854961"/>
            <a:ext cx="3766991" cy="606081"/>
            <a:chOff x="2976152" y="4708118"/>
            <a:chExt cx="3766991" cy="606081"/>
          </a:xfrm>
        </p:grpSpPr>
        <p:sp>
          <p:nvSpPr>
            <p:cNvPr id="6" name="文本框 5">
              <a:extLst>
                <a:ext uri="{FF2B5EF4-FFF2-40B4-BE49-F238E27FC236}">
                  <a16:creationId xmlns="" xmlns:a16="http://schemas.microsoft.com/office/drawing/2014/main" id="{FEB6724B-52BE-4A10-92A8-7FF5DD550B13}"/>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7" name="文本框 6">
              <a:extLst>
                <a:ext uri="{FF2B5EF4-FFF2-40B4-BE49-F238E27FC236}">
                  <a16:creationId xmlns="" xmlns:a16="http://schemas.microsoft.com/office/drawing/2014/main" id="{0CA44E74-E7FF-4B30-AD14-3D3008763050}"/>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02. </a:t>
              </a:r>
              <a:r>
                <a:rPr lang="zh-CN" altLang="en-US" sz="2400" b="1" dirty="0">
                  <a:solidFill>
                    <a:schemeClr val="tx1">
                      <a:lumMod val="75000"/>
                      <a:lumOff val="25000"/>
                    </a:schemeClr>
                  </a:solidFill>
                  <a:cs typeface="+mn-ea"/>
                  <a:sym typeface="+mn-lt"/>
                </a:rPr>
                <a:t>工作目标展示</a:t>
              </a:r>
            </a:p>
          </p:txBody>
        </p:sp>
      </p:grpSp>
      <p:grpSp>
        <p:nvGrpSpPr>
          <p:cNvPr id="8" name="组合 7">
            <a:extLst>
              <a:ext uri="{FF2B5EF4-FFF2-40B4-BE49-F238E27FC236}">
                <a16:creationId xmlns="" xmlns:a16="http://schemas.microsoft.com/office/drawing/2014/main" id="{2F50F81B-8FD9-4FFC-B00B-91DD8D41A8E8}"/>
              </a:ext>
            </a:extLst>
          </p:cNvPr>
          <p:cNvGrpSpPr/>
          <p:nvPr/>
        </p:nvGrpSpPr>
        <p:grpSpPr>
          <a:xfrm>
            <a:off x="6000337" y="3817585"/>
            <a:ext cx="3766991" cy="606081"/>
            <a:chOff x="2976152" y="4708118"/>
            <a:chExt cx="3766991" cy="606081"/>
          </a:xfrm>
        </p:grpSpPr>
        <p:sp>
          <p:nvSpPr>
            <p:cNvPr id="9" name="文本框 8">
              <a:extLst>
                <a:ext uri="{FF2B5EF4-FFF2-40B4-BE49-F238E27FC236}">
                  <a16:creationId xmlns="" xmlns:a16="http://schemas.microsoft.com/office/drawing/2014/main" id="{773BC751-98E5-4785-85A6-FB0C7203CA55}"/>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10" name="文本框 9">
              <a:extLst>
                <a:ext uri="{FF2B5EF4-FFF2-40B4-BE49-F238E27FC236}">
                  <a16:creationId xmlns="" xmlns:a16="http://schemas.microsoft.com/office/drawing/2014/main" id="{01BADCB5-54BC-42C8-A541-CEE4C19A3A61}"/>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03. </a:t>
              </a:r>
              <a:r>
                <a:rPr lang="zh-CN" altLang="en-US" sz="2400" b="1" dirty="0">
                  <a:solidFill>
                    <a:schemeClr val="tx1">
                      <a:lumMod val="75000"/>
                      <a:lumOff val="25000"/>
                    </a:schemeClr>
                  </a:solidFill>
                  <a:cs typeface="+mn-ea"/>
                  <a:sym typeface="+mn-lt"/>
                </a:rPr>
                <a:t>工作措施实施</a:t>
              </a:r>
            </a:p>
          </p:txBody>
        </p:sp>
      </p:grpSp>
      <p:grpSp>
        <p:nvGrpSpPr>
          <p:cNvPr id="11" name="组合 10">
            <a:extLst>
              <a:ext uri="{FF2B5EF4-FFF2-40B4-BE49-F238E27FC236}">
                <a16:creationId xmlns="" xmlns:a16="http://schemas.microsoft.com/office/drawing/2014/main" id="{B09DDAC7-E2F0-44DA-B83B-FC4DFFB143B1}"/>
              </a:ext>
            </a:extLst>
          </p:cNvPr>
          <p:cNvGrpSpPr/>
          <p:nvPr/>
        </p:nvGrpSpPr>
        <p:grpSpPr>
          <a:xfrm>
            <a:off x="6000337" y="4780210"/>
            <a:ext cx="3766991" cy="606081"/>
            <a:chOff x="2976152" y="4708118"/>
            <a:chExt cx="3766991" cy="606081"/>
          </a:xfrm>
        </p:grpSpPr>
        <p:sp>
          <p:nvSpPr>
            <p:cNvPr id="12" name="文本框 11">
              <a:extLst>
                <a:ext uri="{FF2B5EF4-FFF2-40B4-BE49-F238E27FC236}">
                  <a16:creationId xmlns="" xmlns:a16="http://schemas.microsoft.com/office/drawing/2014/main" id="{16C09EB6-D356-49F7-A80F-4CB6227694A5}"/>
                </a:ext>
              </a:extLst>
            </p:cNvPr>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cs typeface="+mn-ea"/>
                  <a:sym typeface="+mn-lt"/>
                </a:rPr>
                <a:t>Exquisite Office PowerPoint templates come from  design</a:t>
              </a:r>
            </a:p>
          </p:txBody>
        </p:sp>
        <p:sp>
          <p:nvSpPr>
            <p:cNvPr id="13" name="文本框 12">
              <a:extLst>
                <a:ext uri="{FF2B5EF4-FFF2-40B4-BE49-F238E27FC236}">
                  <a16:creationId xmlns="" xmlns:a16="http://schemas.microsoft.com/office/drawing/2014/main" id="{EBFABA0B-14F3-4CEC-8BAA-71A0D88FA552}"/>
                </a:ext>
              </a:extLst>
            </p:cNvPr>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04. </a:t>
              </a:r>
              <a:r>
                <a:rPr lang="zh-CN" altLang="en-US" sz="2400" b="1" dirty="0">
                  <a:solidFill>
                    <a:schemeClr val="tx1">
                      <a:lumMod val="75000"/>
                      <a:lumOff val="25000"/>
                    </a:schemeClr>
                  </a:solidFill>
                  <a:cs typeface="+mn-ea"/>
                  <a:sym typeface="+mn-lt"/>
                </a:rPr>
                <a:t>工作具体要求</a:t>
              </a:r>
            </a:p>
          </p:txBody>
        </p:sp>
      </p:grpSp>
      <p:sp>
        <p:nvSpPr>
          <p:cNvPr id="14" name="PA_文本框 1">
            <a:extLst>
              <a:ext uri="{FF2B5EF4-FFF2-40B4-BE49-F238E27FC236}">
                <a16:creationId xmlns="" xmlns:a16="http://schemas.microsoft.com/office/drawing/2014/main" id="{6F6F950E-7C66-4D8C-965B-369172AAA9F7}"/>
              </a:ext>
            </a:extLst>
          </p:cNvPr>
          <p:cNvSpPr txBox="1"/>
          <p:nvPr>
            <p:custDataLst>
              <p:tags r:id="rId1"/>
            </p:custDataLst>
          </p:nvPr>
        </p:nvSpPr>
        <p:spPr>
          <a:xfrm>
            <a:off x="349626" y="198507"/>
            <a:ext cx="3686175" cy="707886"/>
          </a:xfrm>
          <a:prstGeom prst="rect">
            <a:avLst/>
          </a:prstGeom>
          <a:noFill/>
          <a:ln>
            <a:noFill/>
          </a:ln>
        </p:spPr>
        <p:txBody>
          <a:bodyPr wrap="square" rtlCol="0" anchor="ctr" anchorCtr="0">
            <a:spAutoFit/>
          </a:bodyPr>
          <a:lstStyle/>
          <a:p>
            <a:r>
              <a:rPr lang="zh-CN" altLang="en-US" sz="4000" dirty="0">
                <a:solidFill>
                  <a:schemeClr val="accent1"/>
                </a:solidFill>
                <a:cs typeface="+mn-ea"/>
                <a:sym typeface="+mn-lt"/>
              </a:rPr>
              <a:t>目录</a:t>
            </a:r>
            <a:r>
              <a:rPr lang="en-US" altLang="zh-CN" sz="4000" dirty="0">
                <a:solidFill>
                  <a:schemeClr val="accent1"/>
                </a:solidFill>
                <a:cs typeface="+mn-ea"/>
                <a:sym typeface="+mn-lt"/>
              </a:rPr>
              <a:t>/</a:t>
            </a:r>
            <a:r>
              <a:rPr lang="en-US" altLang="zh-CN" sz="2800" dirty="0">
                <a:cs typeface="+mn-ea"/>
                <a:sym typeface="+mn-lt"/>
              </a:rPr>
              <a:t>CONTENTS</a:t>
            </a:r>
            <a:endParaRPr lang="zh-CN" altLang="en-US" sz="4000" dirty="0">
              <a:cs typeface="+mn-ea"/>
              <a:sym typeface="+mn-lt"/>
            </a:endParaRPr>
          </a:p>
        </p:txBody>
      </p:sp>
      <p:cxnSp>
        <p:nvCxnSpPr>
          <p:cNvPr id="15" name="PA_直接连接符 2">
            <a:extLst>
              <a:ext uri="{FF2B5EF4-FFF2-40B4-BE49-F238E27FC236}">
                <a16:creationId xmlns="" xmlns:a16="http://schemas.microsoft.com/office/drawing/2014/main" id="{A5336DF2-F04D-4083-8C14-37001E618087}"/>
              </a:ext>
            </a:extLst>
          </p:cNvPr>
          <p:cNvCxnSpPr>
            <a:cxnSpLocks/>
          </p:cNvCxnSpPr>
          <p:nvPr>
            <p:custDataLst>
              <p:tags r:id="rId2"/>
            </p:custDataLst>
          </p:nvPr>
        </p:nvCxnSpPr>
        <p:spPr>
          <a:xfrm>
            <a:off x="349625" y="906393"/>
            <a:ext cx="1149275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PA_组合 12">
            <a:extLst>
              <a:ext uri="{FF2B5EF4-FFF2-40B4-BE49-F238E27FC236}">
                <a16:creationId xmlns="" xmlns:a16="http://schemas.microsoft.com/office/drawing/2014/main" id="{7144C2C6-8199-47FE-A154-3353FA14CA09}"/>
              </a:ext>
            </a:extLst>
          </p:cNvPr>
          <p:cNvGrpSpPr/>
          <p:nvPr>
            <p:custDataLst>
              <p:tags r:id="rId3"/>
            </p:custDataLst>
          </p:nvPr>
        </p:nvGrpSpPr>
        <p:grpSpPr>
          <a:xfrm>
            <a:off x="9348245" y="274075"/>
            <a:ext cx="540395" cy="540394"/>
            <a:chOff x="7489371" y="4542971"/>
            <a:chExt cx="711200" cy="711200"/>
          </a:xfrm>
        </p:grpSpPr>
        <p:sp>
          <p:nvSpPr>
            <p:cNvPr id="32" name="椭圆 31">
              <a:extLst>
                <a:ext uri="{FF2B5EF4-FFF2-40B4-BE49-F238E27FC236}">
                  <a16:creationId xmlns="" xmlns:a16="http://schemas.microsoft.com/office/drawing/2014/main" id="{5CFAB178-44BB-494D-85EF-DC81562E1E62}"/>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3" name="椭圆 8">
              <a:extLst>
                <a:ext uri="{FF2B5EF4-FFF2-40B4-BE49-F238E27FC236}">
                  <a16:creationId xmlns="" xmlns:a16="http://schemas.microsoft.com/office/drawing/2014/main" id="{0CA37069-5928-4EDD-80E3-B75702D1143A}"/>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34" name="PA_组合 15">
            <a:extLst>
              <a:ext uri="{FF2B5EF4-FFF2-40B4-BE49-F238E27FC236}">
                <a16:creationId xmlns="" xmlns:a16="http://schemas.microsoft.com/office/drawing/2014/main" id="{FE623B3B-3FED-4AB7-A6CE-165B4DA30527}"/>
              </a:ext>
            </a:extLst>
          </p:cNvPr>
          <p:cNvGrpSpPr/>
          <p:nvPr>
            <p:custDataLst>
              <p:tags r:id="rId4"/>
            </p:custDataLst>
          </p:nvPr>
        </p:nvGrpSpPr>
        <p:grpSpPr>
          <a:xfrm>
            <a:off x="10316569" y="274075"/>
            <a:ext cx="540395" cy="540394"/>
            <a:chOff x="8638974" y="4542971"/>
            <a:chExt cx="711200" cy="711200"/>
          </a:xfrm>
        </p:grpSpPr>
        <p:sp>
          <p:nvSpPr>
            <p:cNvPr id="35" name="椭圆 34">
              <a:extLst>
                <a:ext uri="{FF2B5EF4-FFF2-40B4-BE49-F238E27FC236}">
                  <a16:creationId xmlns="" xmlns:a16="http://schemas.microsoft.com/office/drawing/2014/main" id="{00D87F9D-8B19-432E-A380-085DBCFC3335}"/>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6" name="椭圆 9">
              <a:extLst>
                <a:ext uri="{FF2B5EF4-FFF2-40B4-BE49-F238E27FC236}">
                  <a16:creationId xmlns="" xmlns:a16="http://schemas.microsoft.com/office/drawing/2014/main" id="{38D70C63-5480-4DA8-9AD6-2E2CEC1E98A2}"/>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37" name="PA_组合 18">
            <a:extLst>
              <a:ext uri="{FF2B5EF4-FFF2-40B4-BE49-F238E27FC236}">
                <a16:creationId xmlns="" xmlns:a16="http://schemas.microsoft.com/office/drawing/2014/main" id="{6312609A-55BC-490A-A0F0-572649C0AC51}"/>
              </a:ext>
            </a:extLst>
          </p:cNvPr>
          <p:cNvGrpSpPr/>
          <p:nvPr>
            <p:custDataLst>
              <p:tags r:id="rId5"/>
            </p:custDataLst>
          </p:nvPr>
        </p:nvGrpSpPr>
        <p:grpSpPr>
          <a:xfrm>
            <a:off x="11284893" y="274075"/>
            <a:ext cx="540395" cy="540394"/>
            <a:chOff x="9788577" y="4542971"/>
            <a:chExt cx="711200" cy="711200"/>
          </a:xfrm>
        </p:grpSpPr>
        <p:sp>
          <p:nvSpPr>
            <p:cNvPr id="38" name="椭圆 37">
              <a:extLst>
                <a:ext uri="{FF2B5EF4-FFF2-40B4-BE49-F238E27FC236}">
                  <a16:creationId xmlns="" xmlns:a16="http://schemas.microsoft.com/office/drawing/2014/main" id="{1E6EE5E8-2DF0-4C87-84C7-BB5F553A1398}"/>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9" name="椭圆 10">
              <a:extLst>
                <a:ext uri="{FF2B5EF4-FFF2-40B4-BE49-F238E27FC236}">
                  <a16:creationId xmlns="" xmlns:a16="http://schemas.microsoft.com/office/drawing/2014/main" id="{F7124B15-F821-4556-85DA-2880A88A313E}"/>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42" name="图片 41">
            <a:extLst>
              <a:ext uri="{FF2B5EF4-FFF2-40B4-BE49-F238E27FC236}">
                <a16:creationId xmlns="" xmlns:a16="http://schemas.microsoft.com/office/drawing/2014/main" id="{A1F421C2-6AEC-4404-A466-7477C125B1FD}"/>
              </a:ext>
            </a:extLst>
          </p:cNvPr>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3841" y="3235781"/>
            <a:ext cx="6730787" cy="3662720"/>
          </a:xfrm>
          <a:prstGeom prst="rect">
            <a:avLst/>
          </a:prstGeom>
        </p:spPr>
      </p:pic>
    </p:spTree>
    <p:extLst>
      <p:ext uri="{BB962C8B-B14F-4D97-AF65-F5344CB8AC3E}">
        <p14:creationId xmlns:p14="http://schemas.microsoft.com/office/powerpoint/2010/main" xmlns="" val="4085727303"/>
      </p:ext>
    </p:extLst>
  </p:cSld>
  <p:clrMapOvr>
    <a:masterClrMapping/>
  </p:clrMapOvr>
  <mc:AlternateContent xmlns:mc="http://schemas.openxmlformats.org/markup-compatibility/2006">
    <mc:Choice xmlns:p14="http://schemas.microsoft.com/office/powerpoint/2010/main" xmlns="" Requires="p14">
      <p:transition spd="slow" p14:dur="1600" advClick="0" advTm="5000">
        <p14:prism dir="u"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4"/>
                                        </p:tgtEl>
                                        <p:attrNameLst>
                                          <p:attrName>style.visibility</p:attrName>
                                        </p:attrNameLst>
                                      </p:cBhvr>
                                      <p:to>
                                        <p:strVal val="visible"/>
                                      </p:to>
                                    </p:set>
                                    <p:anim by="(-#ppt_w*2)" calcmode="lin" valueType="num">
                                      <p:cBhvr rctx="PPT">
                                        <p:cTn id="27" dur="500" autoRev="1" fill="hold">
                                          <p:stCondLst>
                                            <p:cond delay="0"/>
                                          </p:stCondLst>
                                        </p:cTn>
                                        <p:tgtEl>
                                          <p:spTgt spid="14"/>
                                        </p:tgtEl>
                                        <p:attrNameLst>
                                          <p:attrName>ppt_w</p:attrName>
                                        </p:attrNameLst>
                                      </p:cBhvr>
                                    </p:anim>
                                    <p:anim by="(#ppt_w*0.50)" calcmode="lin" valueType="num">
                                      <p:cBhvr>
                                        <p:cTn id="28" dur="500" decel="50000" autoRev="1" fill="hold">
                                          <p:stCondLst>
                                            <p:cond delay="0"/>
                                          </p:stCondLst>
                                        </p:cTn>
                                        <p:tgtEl>
                                          <p:spTgt spid="14"/>
                                        </p:tgtEl>
                                        <p:attrNameLst>
                                          <p:attrName>ppt_x</p:attrName>
                                        </p:attrNameLst>
                                      </p:cBhvr>
                                    </p:anim>
                                    <p:anim from="(-#ppt_h/2)" to="(#ppt_y)" calcmode="lin" valueType="num">
                                      <p:cBhvr>
                                        <p:cTn id="29" dur="1000" fill="hold">
                                          <p:stCondLst>
                                            <p:cond delay="0"/>
                                          </p:stCondLst>
                                        </p:cTn>
                                        <p:tgtEl>
                                          <p:spTgt spid="14"/>
                                        </p:tgtEl>
                                        <p:attrNameLst>
                                          <p:attrName>ppt_y</p:attrName>
                                        </p:attrNameLst>
                                      </p:cBhvr>
                                    </p:anim>
                                    <p:animRot by="21600000">
                                      <p:cBhvr>
                                        <p:cTn id="30" dur="1000" fill="hold">
                                          <p:stCondLst>
                                            <p:cond delay="0"/>
                                          </p:stCondLst>
                                        </p:cTn>
                                        <p:tgtEl>
                                          <p:spTgt spid="14"/>
                                        </p:tgtEl>
                                        <p:attrNameLst>
                                          <p:attrName>r</p:attrName>
                                        </p:attrNameLst>
                                      </p:cBhvr>
                                    </p:animRot>
                                  </p:childTnLst>
                                </p:cTn>
                              </p:par>
                            </p:childTnLst>
                          </p:cTn>
                        </p:par>
                        <p:par>
                          <p:cTn id="31" fill="hold">
                            <p:stCondLst>
                              <p:cond delay="40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4500"/>
                            </p:stCondLst>
                            <p:childTnLst>
                              <p:par>
                                <p:cTn id="36" presetID="53" presetClass="entr" presetSubtype="16"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par>
                                <p:cTn id="46" presetID="53" presetClass="entr" presetSubtype="16"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648E2412-0E90-4556-9867-CB38FFE62CA6}"/>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03B981F5-C051-4022-80FD-0E99E3D105F2}"/>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85000"/>
                    <a:lumOff val="15000"/>
                  </a:schemeClr>
                </a:solidFill>
                <a:cs typeface="+mn-ea"/>
                <a:sym typeface="+mn-lt"/>
              </a:rPr>
              <a:t>工作整体思路</a:t>
            </a:r>
          </a:p>
        </p:txBody>
      </p:sp>
      <p:sp>
        <p:nvSpPr>
          <p:cNvPr id="4" name="文本框 3">
            <a:extLst>
              <a:ext uri="{FF2B5EF4-FFF2-40B4-BE49-F238E27FC236}">
                <a16:creationId xmlns="" xmlns:a16="http://schemas.microsoft.com/office/drawing/2014/main" id="{17DAF8A7-52A7-4CB0-B52E-FD2169E9B88E}"/>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01</a:t>
            </a:r>
            <a:endParaRPr lang="zh-CN" altLang="en-US" sz="6600" b="1" dirty="0">
              <a:solidFill>
                <a:schemeClr val="accent1">
                  <a:lumMod val="75000"/>
                </a:schemeClr>
              </a:solidFill>
              <a:cs typeface="+mn-ea"/>
              <a:sym typeface="+mn-lt"/>
            </a:endParaRPr>
          </a:p>
        </p:txBody>
      </p:sp>
      <p:pic>
        <p:nvPicPr>
          <p:cNvPr id="6" name="图片 5">
            <a:extLst>
              <a:ext uri="{FF2B5EF4-FFF2-40B4-BE49-F238E27FC236}">
                <a16:creationId xmlns="" xmlns:a16="http://schemas.microsoft.com/office/drawing/2014/main" id="{EDF4C472-CFBC-4050-A1C1-4DFD8A8C0418}"/>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rot="10800000">
            <a:off x="7441673" y="2"/>
            <a:ext cx="4760987" cy="2590805"/>
          </a:xfrm>
          <a:prstGeom prst="rect">
            <a:avLst/>
          </a:prstGeom>
        </p:spPr>
      </p:pic>
      <p:pic>
        <p:nvPicPr>
          <p:cNvPr id="7" name="图片 6">
            <a:extLst>
              <a:ext uri="{FF2B5EF4-FFF2-40B4-BE49-F238E27FC236}">
                <a16:creationId xmlns="" xmlns:a16="http://schemas.microsoft.com/office/drawing/2014/main" id="{A45B921C-991E-4F0F-8BF8-64DD78DAC89B}"/>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xmlns="" val="3979056618"/>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609600" y="1600200"/>
            <a:ext cx="10972800" cy="36576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 name="TextBox 5"/>
          <p:cNvSpPr txBox="1"/>
          <p:nvPr/>
        </p:nvSpPr>
        <p:spPr>
          <a:xfrm>
            <a:off x="1953609" y="2921685"/>
            <a:ext cx="2798395" cy="461665"/>
          </a:xfrm>
          <a:prstGeom prst="rect">
            <a:avLst/>
          </a:prstGeom>
          <a:noFill/>
        </p:spPr>
        <p:txBody>
          <a:bodyPr wrap="none" rtlCol="0">
            <a:spAutoFit/>
          </a:bodyPr>
          <a:lstStyle/>
          <a:p>
            <a:pPr algn="ctr"/>
            <a:r>
              <a:rPr lang="en-US" sz="2400">
                <a:solidFill>
                  <a:schemeClr val="bg1"/>
                </a:solidFill>
                <a:cs typeface="+mn-ea"/>
                <a:sym typeface="+mn-lt"/>
              </a:rPr>
              <a:t>Welcome Message</a:t>
            </a:r>
          </a:p>
        </p:txBody>
      </p:sp>
      <p:sp>
        <p:nvSpPr>
          <p:cNvPr id="4" name="TextBox 6"/>
          <p:cNvSpPr txBox="1"/>
          <p:nvPr/>
        </p:nvSpPr>
        <p:spPr>
          <a:xfrm>
            <a:off x="1510791" y="2765282"/>
            <a:ext cx="3684021" cy="230832"/>
          </a:xfrm>
          <a:prstGeom prst="rect">
            <a:avLst/>
          </a:prstGeom>
          <a:noFill/>
        </p:spPr>
        <p:txBody>
          <a:bodyPr wrap="none" rtlCol="0">
            <a:spAutoFit/>
          </a:bodyPr>
          <a:lstStyle/>
          <a:p>
            <a:pPr algn="ctr"/>
            <a:r>
              <a:rPr lang="en-US" sz="900">
                <a:solidFill>
                  <a:schemeClr val="bg1"/>
                </a:solidFill>
                <a:cs typeface="+mn-ea"/>
                <a:sym typeface="+mn-lt"/>
              </a:rPr>
              <a:t>MULTIPURPOSE PRESENTATION TEMPLATE | UNIQUE DESIGN</a:t>
            </a:r>
          </a:p>
        </p:txBody>
      </p:sp>
      <p:sp>
        <p:nvSpPr>
          <p:cNvPr id="5" name="TextBox 7"/>
          <p:cNvSpPr txBox="1"/>
          <p:nvPr/>
        </p:nvSpPr>
        <p:spPr>
          <a:xfrm>
            <a:off x="2949486" y="2276679"/>
            <a:ext cx="806631" cy="230832"/>
          </a:xfrm>
          <a:prstGeom prst="rect">
            <a:avLst/>
          </a:prstGeom>
          <a:solidFill>
            <a:schemeClr val="tx2"/>
          </a:solidFill>
        </p:spPr>
        <p:txBody>
          <a:bodyPr wrap="none" rtlCol="0">
            <a:spAutoFit/>
          </a:bodyPr>
          <a:lstStyle/>
          <a:p>
            <a:pPr algn="ctr"/>
            <a:r>
              <a:rPr lang="en-US" sz="900">
                <a:solidFill>
                  <a:schemeClr val="bg1"/>
                </a:solidFill>
                <a:cs typeface="+mn-ea"/>
                <a:sym typeface="+mn-lt"/>
              </a:rPr>
              <a:t>FEATURED</a:t>
            </a:r>
          </a:p>
        </p:txBody>
      </p:sp>
      <p:sp>
        <p:nvSpPr>
          <p:cNvPr id="6" name="Rectangle 11"/>
          <p:cNvSpPr/>
          <p:nvPr/>
        </p:nvSpPr>
        <p:spPr>
          <a:xfrm>
            <a:off x="1618992" y="3796492"/>
            <a:ext cx="3467616" cy="757130"/>
          </a:xfrm>
          <a:prstGeom prst="rect">
            <a:avLst/>
          </a:prstGeom>
        </p:spPr>
        <p:txBody>
          <a:bodyPr wrap="square">
            <a:spAutoFit/>
          </a:bodyPr>
          <a:lstStyle/>
          <a:p>
            <a:pPr algn="ctr">
              <a:lnSpc>
                <a:spcPct val="120000"/>
              </a:lnSpc>
            </a:pPr>
            <a:r>
              <a:rPr lang="en-US" altLang="zh-CN" sz="900" dirty="0">
                <a:solidFill>
                  <a:schemeClr val="bg1"/>
                </a:solidFill>
                <a:cs typeface="+mn-ea"/>
                <a:sym typeface="+mn-lt"/>
              </a:rPr>
              <a:t>Please replace text, click add relevant headline, modify the text content, also can copy your content to this directly. Please replace text, click add relevant headline, modify the text content, also can copy your content to this directly.</a:t>
            </a:r>
            <a:endParaRPr lang="en-GB" altLang="zh-CN" sz="900" dirty="0">
              <a:solidFill>
                <a:schemeClr val="bg1"/>
              </a:solidFill>
              <a:cs typeface="+mn-ea"/>
              <a:sym typeface="+mn-lt"/>
            </a:endParaRPr>
          </a:p>
        </p:txBody>
      </p:sp>
      <p:sp>
        <p:nvSpPr>
          <p:cNvPr id="7" name="Picture Placeholder 1"/>
          <p:cNvSpPr txBox="1">
            <a:spLocks/>
          </p:cNvSpPr>
          <p:nvPr/>
        </p:nvSpPr>
        <p:spPr>
          <a:xfrm>
            <a:off x="6096000" y="1609344"/>
            <a:ext cx="5486400" cy="3657600"/>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p:spPr>
        <p:txBody>
          <a:bodyPr/>
          <a:lstStyle/>
          <a:p>
            <a:endParaRPr lang="zh-CN" altLang="en-US">
              <a:cs typeface="+mn-ea"/>
              <a:sym typeface="+mn-lt"/>
            </a:endParaRPr>
          </a:p>
        </p:txBody>
      </p:sp>
    </p:spTree>
    <p:extLst>
      <p:ext uri="{BB962C8B-B14F-4D97-AF65-F5344CB8AC3E}">
        <p14:creationId xmlns:p14="http://schemas.microsoft.com/office/powerpoint/2010/main" xmlns="" val="470867053"/>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5167" y="2460625"/>
            <a:ext cx="3224884" cy="2647950"/>
            <a:chOff x="985166" y="2460625"/>
            <a:chExt cx="3224884" cy="2647950"/>
          </a:xfrm>
        </p:grpSpPr>
        <p:sp>
          <p:nvSpPr>
            <p:cNvPr id="3" name="任意多边形 33"/>
            <p:cNvSpPr>
              <a:spLocks noChangeAspect="1" noChangeArrowheads="1"/>
            </p:cNvSpPr>
            <p:nvPr/>
          </p:nvSpPr>
          <p:spPr bwMode="auto">
            <a:xfrm rot="10800000">
              <a:off x="1762125" y="2460625"/>
              <a:ext cx="2447925"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1"/>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accent1"/>
                </a:solidFill>
                <a:cs typeface="+mn-ea"/>
                <a:sym typeface="+mn-lt"/>
              </a:endParaRPr>
            </a:p>
          </p:txBody>
        </p:sp>
        <p:sp>
          <p:nvSpPr>
            <p:cNvPr id="4" name="文本框 36"/>
            <p:cNvSpPr>
              <a:spLocks noChangeArrowheads="1"/>
            </p:cNvSpPr>
            <p:nvPr/>
          </p:nvSpPr>
          <p:spPr bwMode="auto">
            <a:xfrm>
              <a:off x="3554413" y="3486150"/>
              <a:ext cx="63991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01</a:t>
              </a:r>
              <a:endParaRPr lang="zh-CN" altLang="en-US" sz="3200" dirty="0">
                <a:solidFill>
                  <a:schemeClr val="bg1"/>
                </a:solidFill>
                <a:cs typeface="+mn-ea"/>
                <a:sym typeface="+mn-lt"/>
              </a:endParaRPr>
            </a:p>
          </p:txBody>
        </p:sp>
        <p:sp>
          <p:nvSpPr>
            <p:cNvPr id="5" name="TextBox 24"/>
            <p:cNvSpPr txBox="1"/>
            <p:nvPr/>
          </p:nvSpPr>
          <p:spPr>
            <a:xfrm>
              <a:off x="1286410" y="3069241"/>
              <a:ext cx="1569660" cy="452432"/>
            </a:xfrm>
            <a:prstGeom prst="rect">
              <a:avLst/>
            </a:prstGeom>
            <a:noFill/>
          </p:spPr>
          <p:txBody>
            <a:bodyPr wrap="none" rtlCol="0">
              <a:spAutoFit/>
            </a:bodyPr>
            <a:lstStyle/>
            <a:p>
              <a:pPr>
                <a:lnSpc>
                  <a:spcPct val="130000"/>
                </a:lnSpc>
              </a:pPr>
              <a:r>
                <a:rPr lang="zh-CN" altLang="en-US" b="1" dirty="0">
                  <a:solidFill>
                    <a:schemeClr val="accent1"/>
                  </a:solidFill>
                  <a:cs typeface="+mn-ea"/>
                  <a:sym typeface="+mn-lt"/>
                </a:rPr>
                <a:t>相关标题文字</a:t>
              </a:r>
              <a:endParaRPr lang="en-GB" b="1" dirty="0">
                <a:solidFill>
                  <a:schemeClr val="accent1"/>
                </a:solidFill>
                <a:cs typeface="+mn-ea"/>
                <a:sym typeface="+mn-lt"/>
              </a:endParaRPr>
            </a:p>
          </p:txBody>
        </p:sp>
        <p:sp>
          <p:nvSpPr>
            <p:cNvPr id="6" name="Rectangle 25"/>
            <p:cNvSpPr/>
            <p:nvPr/>
          </p:nvSpPr>
          <p:spPr>
            <a:xfrm>
              <a:off x="985166"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grpSp>
        <p:nvGrpSpPr>
          <p:cNvPr id="7" name="组合 6"/>
          <p:cNvGrpSpPr/>
          <p:nvPr/>
        </p:nvGrpSpPr>
        <p:grpSpPr>
          <a:xfrm>
            <a:off x="4566045" y="2460625"/>
            <a:ext cx="3166671" cy="2647950"/>
            <a:chOff x="4566043" y="2460625"/>
            <a:chExt cx="3166670" cy="2647950"/>
          </a:xfrm>
        </p:grpSpPr>
        <p:sp>
          <p:nvSpPr>
            <p:cNvPr id="8" name="任意多边形 34"/>
            <p:cNvSpPr>
              <a:spLocks noChangeAspect="1" noChangeArrowheads="1"/>
            </p:cNvSpPr>
            <p:nvPr/>
          </p:nvSpPr>
          <p:spPr bwMode="auto">
            <a:xfrm rot="10800000">
              <a:off x="5283200" y="2460625"/>
              <a:ext cx="2449513"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2"/>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tx1">
                    <a:lumMod val="75000"/>
                    <a:lumOff val="25000"/>
                  </a:schemeClr>
                </a:solidFill>
                <a:cs typeface="+mn-ea"/>
                <a:sym typeface="+mn-lt"/>
              </a:endParaRPr>
            </a:p>
          </p:txBody>
        </p:sp>
        <p:sp>
          <p:nvSpPr>
            <p:cNvPr id="9" name="文本框 37"/>
            <p:cNvSpPr>
              <a:spLocks noChangeArrowheads="1"/>
            </p:cNvSpPr>
            <p:nvPr/>
          </p:nvSpPr>
          <p:spPr bwMode="auto">
            <a:xfrm>
              <a:off x="7054850" y="3486150"/>
              <a:ext cx="63991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sp>
          <p:nvSpPr>
            <p:cNvPr id="10" name="TextBox 24"/>
            <p:cNvSpPr txBox="1"/>
            <p:nvPr/>
          </p:nvSpPr>
          <p:spPr>
            <a:xfrm>
              <a:off x="4867287" y="3069241"/>
              <a:ext cx="1569660" cy="452432"/>
            </a:xfrm>
            <a:prstGeom prst="rect">
              <a:avLst/>
            </a:prstGeom>
            <a:noFill/>
          </p:spPr>
          <p:txBody>
            <a:bodyPr wrap="none" rtlCol="0">
              <a:spAutoFit/>
            </a:bodyPr>
            <a:lstStyle/>
            <a:p>
              <a:pPr>
                <a:lnSpc>
                  <a:spcPct val="130000"/>
                </a:lnSpc>
              </a:pPr>
              <a:r>
                <a:rPr lang="zh-CN" altLang="en-US" b="1" dirty="0">
                  <a:solidFill>
                    <a:schemeClr val="accent2"/>
                  </a:solidFill>
                  <a:cs typeface="+mn-ea"/>
                  <a:sym typeface="+mn-lt"/>
                </a:rPr>
                <a:t>相关标题文字</a:t>
              </a:r>
              <a:endParaRPr lang="en-GB" b="1" dirty="0">
                <a:solidFill>
                  <a:schemeClr val="accent2"/>
                </a:solidFill>
                <a:cs typeface="+mn-ea"/>
                <a:sym typeface="+mn-lt"/>
              </a:endParaRPr>
            </a:p>
          </p:txBody>
        </p:sp>
        <p:sp>
          <p:nvSpPr>
            <p:cNvPr id="11" name="Rectangle 25"/>
            <p:cNvSpPr/>
            <p:nvPr/>
          </p:nvSpPr>
          <p:spPr>
            <a:xfrm>
              <a:off x="4566043"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grpSp>
        <p:nvGrpSpPr>
          <p:cNvPr id="12" name="组合 11"/>
          <p:cNvGrpSpPr/>
          <p:nvPr/>
        </p:nvGrpSpPr>
        <p:grpSpPr>
          <a:xfrm>
            <a:off x="8146921" y="2460625"/>
            <a:ext cx="3108455" cy="2647950"/>
            <a:chOff x="8146920" y="2460625"/>
            <a:chExt cx="3108455" cy="2647950"/>
          </a:xfrm>
        </p:grpSpPr>
        <p:sp>
          <p:nvSpPr>
            <p:cNvPr id="13" name="任意多边形 35"/>
            <p:cNvSpPr>
              <a:spLocks noChangeAspect="1" noChangeArrowheads="1"/>
            </p:cNvSpPr>
            <p:nvPr/>
          </p:nvSpPr>
          <p:spPr bwMode="auto">
            <a:xfrm rot="10800000">
              <a:off x="8805863" y="2460625"/>
              <a:ext cx="2449512"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zh-CN" dirty="0">
                <a:solidFill>
                  <a:schemeClr val="tx1">
                    <a:lumMod val="75000"/>
                    <a:lumOff val="25000"/>
                  </a:schemeClr>
                </a:solidFill>
                <a:cs typeface="+mn-ea"/>
                <a:sym typeface="+mn-lt"/>
              </a:endParaRPr>
            </a:p>
          </p:txBody>
        </p:sp>
        <p:sp>
          <p:nvSpPr>
            <p:cNvPr id="14" name="文本框 38"/>
            <p:cNvSpPr>
              <a:spLocks noChangeArrowheads="1"/>
            </p:cNvSpPr>
            <p:nvPr/>
          </p:nvSpPr>
          <p:spPr bwMode="auto">
            <a:xfrm>
              <a:off x="10588626" y="3502025"/>
              <a:ext cx="63991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03</a:t>
              </a:r>
              <a:endParaRPr lang="zh-CN" altLang="en-US" sz="3200" dirty="0">
                <a:solidFill>
                  <a:schemeClr val="bg1"/>
                </a:solidFill>
                <a:cs typeface="+mn-ea"/>
                <a:sym typeface="+mn-lt"/>
              </a:endParaRPr>
            </a:p>
          </p:txBody>
        </p:sp>
        <p:sp>
          <p:nvSpPr>
            <p:cNvPr id="15" name="TextBox 24"/>
            <p:cNvSpPr txBox="1"/>
            <p:nvPr/>
          </p:nvSpPr>
          <p:spPr>
            <a:xfrm>
              <a:off x="8448164" y="3069241"/>
              <a:ext cx="1569660" cy="452432"/>
            </a:xfrm>
            <a:prstGeom prst="rect">
              <a:avLst/>
            </a:prstGeom>
            <a:noFill/>
          </p:spPr>
          <p:txBody>
            <a:bodyPr wrap="none" rtlCol="0">
              <a:spAutoFit/>
            </a:bodyPr>
            <a:lstStyle/>
            <a:p>
              <a:pPr>
                <a:lnSpc>
                  <a:spcPct val="130000"/>
                </a:lnSpc>
              </a:pPr>
              <a:r>
                <a:rPr lang="zh-CN" altLang="en-US" b="1" dirty="0">
                  <a:solidFill>
                    <a:schemeClr val="accent3"/>
                  </a:solidFill>
                  <a:cs typeface="+mn-ea"/>
                  <a:sym typeface="+mn-lt"/>
                </a:rPr>
                <a:t>相关标题文字</a:t>
              </a:r>
              <a:endParaRPr lang="en-GB" b="1" dirty="0">
                <a:solidFill>
                  <a:schemeClr val="accent3"/>
                </a:solidFill>
                <a:cs typeface="+mn-ea"/>
                <a:sym typeface="+mn-lt"/>
              </a:endParaRPr>
            </a:p>
          </p:txBody>
        </p:sp>
        <p:sp>
          <p:nvSpPr>
            <p:cNvPr id="16" name="Rectangle 25"/>
            <p:cNvSpPr/>
            <p:nvPr/>
          </p:nvSpPr>
          <p:spPr>
            <a:xfrm>
              <a:off x="8146920" y="3422643"/>
              <a:ext cx="2172148" cy="1052596"/>
            </a:xfrm>
            <a:prstGeom prst="rect">
              <a:avLst/>
            </a:prstGeom>
          </p:spPr>
          <p:txBody>
            <a:bodyPr wrap="square">
              <a:spAutoFit/>
            </a:bodyPr>
            <a:lstStyle/>
            <a:p>
              <a:pPr algn="ctr">
                <a:lnSpc>
                  <a:spcPct val="130000"/>
                </a:lnSpc>
              </a:pPr>
              <a:r>
                <a:rPr lang="zh-CN" altLang="en-US" sz="1200"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120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xmlns="" val="3349909874"/>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3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8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38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38000">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14:bounceEnd="38000">
                                          <p:cBhvr additive="base">
                                            <p:cTn id="11" dur="1000" fill="hold"/>
                                            <p:tgtEl>
                                              <p:spTgt spid="7"/>
                                            </p:tgtEl>
                                            <p:attrNameLst>
                                              <p:attrName>ppt_x</p:attrName>
                                            </p:attrNameLst>
                                          </p:cBhvr>
                                          <p:tavLst>
                                            <p:tav tm="0">
                                              <p:val>
                                                <p:strVal val="#ppt_x"/>
                                              </p:val>
                                            </p:tav>
                                            <p:tav tm="100000">
                                              <p:val>
                                                <p:strVal val="#ppt_x"/>
                                              </p:val>
                                            </p:tav>
                                          </p:tavLst>
                                        </p:anim>
                                        <p:anim calcmode="lin" valueType="num" p14:bounceEnd="38000">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38000">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14:bounceEnd="38000">
                                          <p:cBhvr additive="base">
                                            <p:cTn id="15" dur="1000" fill="hold"/>
                                            <p:tgtEl>
                                              <p:spTgt spid="12"/>
                                            </p:tgtEl>
                                            <p:attrNameLst>
                                              <p:attrName>ppt_x</p:attrName>
                                            </p:attrNameLst>
                                          </p:cBhvr>
                                          <p:tavLst>
                                            <p:tav tm="0">
                                              <p:val>
                                                <p:strVal val="#ppt_x"/>
                                              </p:val>
                                            </p:tav>
                                            <p:tav tm="100000">
                                              <p:val>
                                                <p:strVal val="#ppt_x"/>
                                              </p:val>
                                            </p:tav>
                                          </p:tavLst>
                                        </p:anim>
                                        <p:anim calcmode="lin" valueType="num" p14:bounceEnd="38000">
                                          <p:cBhvr additive="base">
                                            <p:cTn id="1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473394" y="1328598"/>
            <a:ext cx="5579623" cy="3069997"/>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cs typeface="+mn-ea"/>
              <a:sym typeface="+mn-lt"/>
            </a:endParaRPr>
          </a:p>
        </p:txBody>
      </p:sp>
      <p:sp>
        <p:nvSpPr>
          <p:cNvPr id="3" name="Rectangle 5"/>
          <p:cNvSpPr/>
          <p:nvPr/>
        </p:nvSpPr>
        <p:spPr>
          <a:xfrm>
            <a:off x="473394" y="4465059"/>
            <a:ext cx="5579623" cy="12992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solidFill>
                <a:schemeClr val="bg1"/>
              </a:solidFill>
              <a:cs typeface="+mn-ea"/>
              <a:sym typeface="+mn-lt"/>
            </a:endParaRPr>
          </a:p>
        </p:txBody>
      </p:sp>
      <p:sp>
        <p:nvSpPr>
          <p:cNvPr id="4" name="Rectangle 6"/>
          <p:cNvSpPr/>
          <p:nvPr/>
        </p:nvSpPr>
        <p:spPr>
          <a:xfrm>
            <a:off x="6131759" y="1328598"/>
            <a:ext cx="5574784" cy="3069997"/>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cs typeface="+mn-ea"/>
              <a:sym typeface="+mn-lt"/>
            </a:endParaRPr>
          </a:p>
        </p:txBody>
      </p:sp>
      <p:sp>
        <p:nvSpPr>
          <p:cNvPr id="5" name="Rectangle 7"/>
          <p:cNvSpPr/>
          <p:nvPr/>
        </p:nvSpPr>
        <p:spPr>
          <a:xfrm>
            <a:off x="6125566" y="4465056"/>
            <a:ext cx="5580588" cy="130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solidFill>
                <a:schemeClr val="bg1"/>
              </a:solidFill>
              <a:cs typeface="+mn-ea"/>
              <a:sym typeface="+mn-lt"/>
            </a:endParaRPr>
          </a:p>
        </p:txBody>
      </p:sp>
      <p:sp>
        <p:nvSpPr>
          <p:cNvPr id="6" name="TextBox 13"/>
          <p:cNvSpPr txBox="1"/>
          <p:nvPr/>
        </p:nvSpPr>
        <p:spPr>
          <a:xfrm>
            <a:off x="473392" y="5939393"/>
            <a:ext cx="11233149" cy="369332"/>
          </a:xfrm>
          <a:prstGeom prst="rect">
            <a:avLst/>
          </a:prstGeom>
          <a:noFill/>
        </p:spPr>
        <p:txBody>
          <a:bodyPr wrap="square" lIns="0" tIns="0" rIns="0" bIns="0" numCol="1" spcCol="36000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7" name="TextBox 15"/>
          <p:cNvSpPr txBox="1"/>
          <p:nvPr/>
        </p:nvSpPr>
        <p:spPr>
          <a:xfrm>
            <a:off x="791531" y="5017683"/>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8" name="TextBox 16"/>
          <p:cNvSpPr txBox="1"/>
          <p:nvPr/>
        </p:nvSpPr>
        <p:spPr>
          <a:xfrm>
            <a:off x="791531" y="4696952"/>
            <a:ext cx="1615827" cy="215444"/>
          </a:xfrm>
          <a:prstGeom prst="rect">
            <a:avLst/>
          </a:prstGeom>
          <a:noFill/>
        </p:spPr>
        <p:txBody>
          <a:bodyPr wrap="none" lIns="0" tIns="0" rIns="0" bIns="0" rtlCol="0">
            <a:spAutoFit/>
          </a:bodyPr>
          <a:lstStyle/>
          <a:p>
            <a:r>
              <a:rPr lang="zh-CN" altLang="en-US" sz="1400" dirty="0">
                <a:solidFill>
                  <a:schemeClr val="bg1"/>
                </a:solidFill>
                <a:cs typeface="+mn-ea"/>
                <a:sym typeface="+mn-lt"/>
              </a:rPr>
              <a:t>点击请替换文字内容</a:t>
            </a:r>
          </a:p>
        </p:txBody>
      </p:sp>
      <p:sp>
        <p:nvSpPr>
          <p:cNvPr id="9" name="TextBox 15"/>
          <p:cNvSpPr txBox="1"/>
          <p:nvPr/>
        </p:nvSpPr>
        <p:spPr>
          <a:xfrm>
            <a:off x="6522015" y="5022606"/>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0" name="TextBox 16"/>
          <p:cNvSpPr txBox="1"/>
          <p:nvPr/>
        </p:nvSpPr>
        <p:spPr>
          <a:xfrm>
            <a:off x="6522017" y="4701875"/>
            <a:ext cx="1615827" cy="215444"/>
          </a:xfrm>
          <a:prstGeom prst="rect">
            <a:avLst/>
          </a:prstGeom>
          <a:noFill/>
        </p:spPr>
        <p:txBody>
          <a:bodyPr wrap="none" lIns="0" tIns="0" rIns="0" bIns="0" rtlCol="0">
            <a:spAutoFit/>
          </a:bodyPr>
          <a:lstStyle/>
          <a:p>
            <a:r>
              <a:rPr lang="zh-CN" altLang="en-US" sz="1400" dirty="0">
                <a:solidFill>
                  <a:schemeClr val="bg1"/>
                </a:solidFill>
                <a:cs typeface="+mn-ea"/>
                <a:sym typeface="+mn-lt"/>
              </a:rPr>
              <a:t>点击请替换文字内容</a:t>
            </a:r>
          </a:p>
        </p:txBody>
      </p:sp>
    </p:spTree>
    <p:extLst>
      <p:ext uri="{BB962C8B-B14F-4D97-AF65-F5344CB8AC3E}">
        <p14:creationId xmlns:p14="http://schemas.microsoft.com/office/powerpoint/2010/main" xmlns="" val="3497469524"/>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ppt_x"/>
                                          </p:val>
                                        </p:tav>
                                        <p:tav tm="100000">
                                          <p:val>
                                            <p:strVal val="#ppt_x"/>
                                          </p:val>
                                        </p:tav>
                                      </p:tavLst>
                                    </p:anim>
                                    <p:anim calcmode="lin" valueType="num">
                                      <p:cBhvr additive="base">
                                        <p:cTn id="25" dur="10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8"/>
                                        </p:tgtEl>
                                        <p:attrNameLst>
                                          <p:attrName>style.visibility</p:attrName>
                                        </p:attrNameLst>
                                      </p:cBhvr>
                                      <p:to>
                                        <p:strVal val="visible"/>
                                      </p:to>
                                    </p:set>
                                    <p:anim calcmode="lin" valueType="num">
                                      <p:cBhvr>
                                        <p:cTn id="29" dur="250" fill="hold"/>
                                        <p:tgtEl>
                                          <p:spTgt spid="8"/>
                                        </p:tgtEl>
                                        <p:attrNameLst>
                                          <p:attrName>ppt_x</p:attrName>
                                        </p:attrNameLst>
                                      </p:cBhvr>
                                      <p:tavLst>
                                        <p:tav tm="0">
                                          <p:val>
                                            <p:strVal val="#ppt_x"/>
                                          </p:val>
                                        </p:tav>
                                        <p:tav tm="100000">
                                          <p:val>
                                            <p:strVal val="#ppt_x"/>
                                          </p:val>
                                        </p:tav>
                                      </p:tavLst>
                                    </p:anim>
                                    <p:anim calcmode="lin" valueType="num">
                                      <p:cBhvr>
                                        <p:cTn id="30" dur="250" fill="hold"/>
                                        <p:tgtEl>
                                          <p:spTgt spid="8"/>
                                        </p:tgtEl>
                                        <p:attrNameLst>
                                          <p:attrName>ppt_y</p:attrName>
                                        </p:attrNameLst>
                                      </p:cBhvr>
                                      <p:tavLst>
                                        <p:tav tm="0">
                                          <p:val>
                                            <p:strVal val="#ppt_y-#ppt_h/2"/>
                                          </p:val>
                                        </p:tav>
                                        <p:tav tm="100000">
                                          <p:val>
                                            <p:strVal val="#ppt_y"/>
                                          </p:val>
                                        </p:tav>
                                      </p:tavLst>
                                    </p:anim>
                                    <p:anim calcmode="lin" valueType="num">
                                      <p:cBhvr>
                                        <p:cTn id="31" dur="250" fill="hold"/>
                                        <p:tgtEl>
                                          <p:spTgt spid="8"/>
                                        </p:tgtEl>
                                        <p:attrNameLst>
                                          <p:attrName>ppt_w</p:attrName>
                                        </p:attrNameLst>
                                      </p:cBhvr>
                                      <p:tavLst>
                                        <p:tav tm="0">
                                          <p:val>
                                            <p:strVal val="#ppt_w"/>
                                          </p:val>
                                        </p:tav>
                                        <p:tav tm="100000">
                                          <p:val>
                                            <p:strVal val="#ppt_w"/>
                                          </p:val>
                                        </p:tav>
                                      </p:tavLst>
                                    </p:anim>
                                    <p:anim calcmode="lin" valueType="num">
                                      <p:cBhvr>
                                        <p:cTn id="32" dur="250" fill="hold"/>
                                        <p:tgtEl>
                                          <p:spTgt spid="8"/>
                                        </p:tgtEl>
                                        <p:attrNameLst>
                                          <p:attrName>ppt_h</p:attrName>
                                        </p:attrNameLst>
                                      </p:cBhvr>
                                      <p:tavLst>
                                        <p:tav tm="0">
                                          <p:val>
                                            <p:fltVal val="0"/>
                                          </p:val>
                                        </p:tav>
                                        <p:tav tm="100000">
                                          <p:val>
                                            <p:strVal val="#ppt_h"/>
                                          </p:val>
                                        </p:tav>
                                      </p:tavLst>
                                    </p:anim>
                                  </p:childTnLst>
                                </p:cTn>
                              </p:par>
                            </p:childTnLst>
                          </p:cTn>
                        </p:par>
                        <p:par>
                          <p:cTn id="33" fill="hold">
                            <p:stCondLst>
                              <p:cond delay="30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35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250" fill="hold"/>
                                        <p:tgtEl>
                                          <p:spTgt spid="10"/>
                                        </p:tgtEl>
                                        <p:attrNameLst>
                                          <p:attrName>ppt_x</p:attrName>
                                        </p:attrNameLst>
                                      </p:cBhvr>
                                      <p:tavLst>
                                        <p:tav tm="0">
                                          <p:val>
                                            <p:strVal val="#ppt_x"/>
                                          </p:val>
                                        </p:tav>
                                        <p:tav tm="100000">
                                          <p:val>
                                            <p:strVal val="#ppt_x"/>
                                          </p:val>
                                        </p:tav>
                                      </p:tavLst>
                                    </p:anim>
                                    <p:anim calcmode="lin" valueType="num">
                                      <p:cBhvr>
                                        <p:cTn id="41" dur="250" fill="hold"/>
                                        <p:tgtEl>
                                          <p:spTgt spid="10"/>
                                        </p:tgtEl>
                                        <p:attrNameLst>
                                          <p:attrName>ppt_y</p:attrName>
                                        </p:attrNameLst>
                                      </p:cBhvr>
                                      <p:tavLst>
                                        <p:tav tm="0">
                                          <p:val>
                                            <p:strVal val="#ppt_y-#ppt_h/2"/>
                                          </p:val>
                                        </p:tav>
                                        <p:tav tm="100000">
                                          <p:val>
                                            <p:strVal val="#ppt_y"/>
                                          </p:val>
                                        </p:tav>
                                      </p:tavLst>
                                    </p:anim>
                                    <p:anim calcmode="lin" valueType="num">
                                      <p:cBhvr>
                                        <p:cTn id="42" dur="250" fill="hold"/>
                                        <p:tgtEl>
                                          <p:spTgt spid="10"/>
                                        </p:tgtEl>
                                        <p:attrNameLst>
                                          <p:attrName>ppt_w</p:attrName>
                                        </p:attrNameLst>
                                      </p:cBhvr>
                                      <p:tavLst>
                                        <p:tav tm="0">
                                          <p:val>
                                            <p:strVal val="#ppt_w"/>
                                          </p:val>
                                        </p:tav>
                                        <p:tav tm="100000">
                                          <p:val>
                                            <p:strVal val="#ppt_w"/>
                                          </p:val>
                                        </p:tav>
                                      </p:tavLst>
                                    </p:anim>
                                    <p:anim calcmode="lin" valueType="num">
                                      <p:cBhvr>
                                        <p:cTn id="43" dur="250" fill="hold"/>
                                        <p:tgtEl>
                                          <p:spTgt spid="10"/>
                                        </p:tgtEl>
                                        <p:attrNameLst>
                                          <p:attrName>ppt_h</p:attrName>
                                        </p:attrNameLst>
                                      </p:cBhvr>
                                      <p:tavLst>
                                        <p:tav tm="0">
                                          <p:val>
                                            <p:fltVal val="0"/>
                                          </p:val>
                                        </p:tav>
                                        <p:tav tm="100000">
                                          <p:val>
                                            <p:strVal val="#ppt_h"/>
                                          </p:val>
                                        </p:tav>
                                      </p:tavLst>
                                    </p:anim>
                                  </p:childTnLst>
                                </p:cTn>
                              </p:par>
                            </p:childTnLst>
                          </p:cTn>
                        </p:par>
                        <p:par>
                          <p:cTn id="44" fill="hold">
                            <p:stCondLst>
                              <p:cond delay="46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101336" y="1451462"/>
            <a:ext cx="10051537" cy="4398861"/>
            <a:chOff x="1100786" y="1551735"/>
            <a:chExt cx="10052640" cy="4399344"/>
          </a:xfrm>
        </p:grpSpPr>
        <p:sp>
          <p:nvSpPr>
            <p:cNvPr id="3"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4"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5"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6"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7"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8" name="Rounded Rectangle 20"/>
            <p:cNvSpPr/>
            <p:nvPr/>
          </p:nvSpPr>
          <p:spPr>
            <a:xfrm rot="19805282">
              <a:off x="10518517" y="2907047"/>
              <a:ext cx="634909" cy="634236"/>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9" name="Rounded Rectangle 22"/>
            <p:cNvSpPr/>
            <p:nvPr/>
          </p:nvSpPr>
          <p:spPr>
            <a:xfrm rot="19805282">
              <a:off x="8614859" y="3962065"/>
              <a:ext cx="634909" cy="634236"/>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00">
                <a:solidFill>
                  <a:schemeClr val="tx1">
                    <a:lumMod val="75000"/>
                    <a:lumOff val="25000"/>
                  </a:schemeClr>
                </a:solidFill>
                <a:cs typeface="+mn-ea"/>
                <a:sym typeface="+mn-lt"/>
              </a:endParaRPr>
            </a:p>
          </p:txBody>
        </p:sp>
        <p:sp>
          <p:nvSpPr>
            <p:cNvPr id="10"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1"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2"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sp>
          <p:nvSpPr>
            <p:cNvPr id="13"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00">
                <a:solidFill>
                  <a:schemeClr val="tx1">
                    <a:lumMod val="75000"/>
                    <a:lumOff val="25000"/>
                  </a:schemeClr>
                </a:solidFill>
                <a:cs typeface="+mn-ea"/>
                <a:sym typeface="+mn-lt"/>
              </a:endParaRPr>
            </a:p>
          </p:txBody>
        </p:sp>
      </p:grpSp>
      <p:cxnSp>
        <p:nvCxnSpPr>
          <p:cNvPr id="14" name="Straight Arrow Connector 37"/>
          <p:cNvCxnSpPr/>
          <p:nvPr/>
        </p:nvCxnSpPr>
        <p:spPr>
          <a:xfrm>
            <a:off x="3294416" y="3650894"/>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40"/>
          <p:cNvCxnSpPr/>
          <p:nvPr/>
        </p:nvCxnSpPr>
        <p:spPr>
          <a:xfrm>
            <a:off x="7067719" y="3650894"/>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41"/>
          <p:cNvCxnSpPr/>
          <p:nvPr/>
        </p:nvCxnSpPr>
        <p:spPr>
          <a:xfrm flipV="1">
            <a:off x="8951239" y="2690575"/>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42"/>
          <p:cNvCxnSpPr/>
          <p:nvPr/>
        </p:nvCxnSpPr>
        <p:spPr>
          <a:xfrm flipV="1">
            <a:off x="5192600" y="2690575"/>
            <a:ext cx="0" cy="960851"/>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8" name="Group 5"/>
          <p:cNvGrpSpPr/>
          <p:nvPr/>
        </p:nvGrpSpPr>
        <p:grpSpPr>
          <a:xfrm>
            <a:off x="2091359" y="4807655"/>
            <a:ext cx="2406117" cy="659327"/>
            <a:chOff x="1929542" y="4908274"/>
            <a:chExt cx="2729132" cy="659396"/>
          </a:xfrm>
        </p:grpSpPr>
        <p:sp>
          <p:nvSpPr>
            <p:cNvPr id="19" name="TextBox 43"/>
            <p:cNvSpPr txBox="1"/>
            <p:nvPr/>
          </p:nvSpPr>
          <p:spPr>
            <a:xfrm>
              <a:off x="2514826" y="4908274"/>
              <a:ext cx="1558563" cy="337435"/>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0" name="Rectangle 44"/>
            <p:cNvSpPr/>
            <p:nvPr/>
          </p:nvSpPr>
          <p:spPr>
            <a:xfrm>
              <a:off x="1929542" y="5195350"/>
              <a:ext cx="2729132" cy="372320"/>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1" name="Group 8"/>
          <p:cNvGrpSpPr/>
          <p:nvPr/>
        </p:nvGrpSpPr>
        <p:grpSpPr>
          <a:xfrm>
            <a:off x="5864663" y="4831382"/>
            <a:ext cx="2406117" cy="635598"/>
            <a:chOff x="5703260" y="4932005"/>
            <a:chExt cx="2729132" cy="635665"/>
          </a:xfrm>
        </p:grpSpPr>
        <p:sp>
          <p:nvSpPr>
            <p:cNvPr id="22" name="TextBox 47"/>
            <p:cNvSpPr txBox="1"/>
            <p:nvPr/>
          </p:nvSpPr>
          <p:spPr>
            <a:xfrm>
              <a:off x="6288544" y="4932005"/>
              <a:ext cx="1558563" cy="337436"/>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3" name="Rectangle 48"/>
            <p:cNvSpPr/>
            <p:nvPr/>
          </p:nvSpPr>
          <p:spPr>
            <a:xfrm>
              <a:off x="5703260" y="5195350"/>
              <a:ext cx="2729132" cy="372320"/>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4" name="Group 6"/>
          <p:cNvGrpSpPr/>
          <p:nvPr/>
        </p:nvGrpSpPr>
        <p:grpSpPr>
          <a:xfrm>
            <a:off x="3971805" y="1773533"/>
            <a:ext cx="2475780" cy="650163"/>
            <a:chOff x="4038291" y="1621125"/>
            <a:chExt cx="2304129" cy="650233"/>
          </a:xfrm>
        </p:grpSpPr>
        <p:sp>
          <p:nvSpPr>
            <p:cNvPr id="25" name="TextBox 49"/>
            <p:cNvSpPr txBox="1"/>
            <p:nvPr/>
          </p:nvSpPr>
          <p:spPr>
            <a:xfrm>
              <a:off x="4550943" y="1621125"/>
              <a:ext cx="1278825" cy="337436"/>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6" name="Rectangle 50"/>
            <p:cNvSpPr/>
            <p:nvPr/>
          </p:nvSpPr>
          <p:spPr>
            <a:xfrm>
              <a:off x="4038291" y="1899037"/>
              <a:ext cx="2304129" cy="372321"/>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grpSp>
        <p:nvGrpSpPr>
          <p:cNvPr id="27" name="Group 7"/>
          <p:cNvGrpSpPr/>
          <p:nvPr/>
        </p:nvGrpSpPr>
        <p:grpSpPr>
          <a:xfrm>
            <a:off x="7713349" y="1784816"/>
            <a:ext cx="2475780" cy="638875"/>
            <a:chOff x="7780247" y="1632414"/>
            <a:chExt cx="2304129" cy="638946"/>
          </a:xfrm>
        </p:grpSpPr>
        <p:sp>
          <p:nvSpPr>
            <p:cNvPr id="28" name="TextBox 51"/>
            <p:cNvSpPr txBox="1"/>
            <p:nvPr/>
          </p:nvSpPr>
          <p:spPr>
            <a:xfrm>
              <a:off x="8292898" y="1632414"/>
              <a:ext cx="1278825" cy="337438"/>
            </a:xfrm>
            <a:prstGeom prst="rect">
              <a:avLst/>
            </a:prstGeom>
            <a:noFill/>
          </p:spPr>
          <p:txBody>
            <a:bodyPr wrap="none" rtlCol="0">
              <a:spAutoFit/>
            </a:bodyPr>
            <a:lstStyle/>
            <a:p>
              <a:pPr algn="ct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9" name="Rectangle 52"/>
            <p:cNvSpPr/>
            <p:nvPr/>
          </p:nvSpPr>
          <p:spPr>
            <a:xfrm>
              <a:off x="7780247" y="1899037"/>
              <a:ext cx="2304129" cy="372323"/>
            </a:xfrm>
            <a:prstGeom prst="rect">
              <a:avLst/>
            </a:prstGeom>
          </p:spPr>
          <p:txBody>
            <a:bodyPr wrap="square">
              <a:spAutoFit/>
            </a:bodyPr>
            <a:lstStyle/>
            <a:p>
              <a:pPr algn="ct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xmlns="" val="1553190514"/>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21CD58BA-888D-4A66-AB0F-EAB6AF5BF027}"/>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756E4BB7-2815-47D2-BC2E-96ED5A1B210D}"/>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85000"/>
                    <a:lumOff val="15000"/>
                  </a:schemeClr>
                </a:solidFill>
                <a:cs typeface="+mn-ea"/>
                <a:sym typeface="+mn-lt"/>
              </a:rPr>
              <a:t>工作目标展示</a:t>
            </a:r>
          </a:p>
        </p:txBody>
      </p:sp>
      <p:sp>
        <p:nvSpPr>
          <p:cNvPr id="4" name="文本框 3">
            <a:extLst>
              <a:ext uri="{FF2B5EF4-FFF2-40B4-BE49-F238E27FC236}">
                <a16:creationId xmlns="" xmlns:a16="http://schemas.microsoft.com/office/drawing/2014/main" id="{A9F9DA24-10AE-4B3D-B97E-AB465EA50486}"/>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02</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B35EDE5A-DE3F-4AA1-AC06-29FAF6578E6A}"/>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3C4CF62C-4429-4316-B6F7-83275E05187B}"/>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xmlns="" val="191987297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p:cNvGrpSpPr>
          <p:nvPr/>
        </p:nvGrpSpPr>
        <p:grpSpPr bwMode="auto">
          <a:xfrm>
            <a:off x="2382217" y="2009070"/>
            <a:ext cx="732195" cy="732194"/>
            <a:chOff x="0" y="0"/>
            <a:chExt cx="520701" cy="520701"/>
          </a:xfrm>
        </p:grpSpPr>
        <p:sp>
          <p:nvSpPr>
            <p:cNvPr id="3"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4"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accent1">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5"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6"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7" name="Group 10"/>
          <p:cNvGrpSpPr>
            <a:grpSpLocks/>
          </p:cNvGrpSpPr>
          <p:nvPr/>
        </p:nvGrpSpPr>
        <p:grpSpPr bwMode="auto">
          <a:xfrm>
            <a:off x="2366591" y="4259227"/>
            <a:ext cx="734427" cy="732194"/>
            <a:chOff x="-1" y="0"/>
            <a:chExt cx="522289" cy="520701"/>
          </a:xfrm>
        </p:grpSpPr>
        <p:sp>
          <p:nvSpPr>
            <p:cNvPr id="8"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9"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accent2">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0"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1"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12" name="Group 15"/>
          <p:cNvGrpSpPr>
            <a:grpSpLocks/>
          </p:cNvGrpSpPr>
          <p:nvPr/>
        </p:nvGrpSpPr>
        <p:grpSpPr bwMode="auto">
          <a:xfrm>
            <a:off x="9429585" y="2009070"/>
            <a:ext cx="732195" cy="732194"/>
            <a:chOff x="0" y="0"/>
            <a:chExt cx="520701" cy="520701"/>
          </a:xfrm>
        </p:grpSpPr>
        <p:sp>
          <p:nvSpPr>
            <p:cNvPr id="13"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4"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accent3">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5"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6"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7"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18" name="Group 21"/>
          <p:cNvGrpSpPr>
            <a:grpSpLocks/>
          </p:cNvGrpSpPr>
          <p:nvPr/>
        </p:nvGrpSpPr>
        <p:grpSpPr bwMode="auto">
          <a:xfrm>
            <a:off x="9427355" y="4256995"/>
            <a:ext cx="747820" cy="747820"/>
            <a:chOff x="-1" y="-1"/>
            <a:chExt cx="530228" cy="530228"/>
          </a:xfrm>
        </p:grpSpPr>
        <p:sp>
          <p:nvSpPr>
            <p:cNvPr id="19"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0"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accent4">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1"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grpSp>
        <p:nvGrpSpPr>
          <p:cNvPr id="22" name="Group 25"/>
          <p:cNvGrpSpPr>
            <a:grpSpLocks/>
          </p:cNvGrpSpPr>
          <p:nvPr/>
        </p:nvGrpSpPr>
        <p:grpSpPr bwMode="auto">
          <a:xfrm>
            <a:off x="4514063" y="1732264"/>
            <a:ext cx="3515872" cy="4562820"/>
            <a:chOff x="-1" y="0"/>
            <a:chExt cx="2500315" cy="3244407"/>
          </a:xfrm>
        </p:grpSpPr>
        <p:grpSp>
          <p:nvGrpSpPr>
            <p:cNvPr id="23" name="Group 27"/>
            <p:cNvGrpSpPr>
              <a:grpSpLocks/>
            </p:cNvGrpSpPr>
            <p:nvPr/>
          </p:nvGrpSpPr>
          <p:grpSpPr bwMode="auto">
            <a:xfrm>
              <a:off x="-1" y="0"/>
              <a:ext cx="2500315" cy="3244407"/>
              <a:chOff x="-1" y="0"/>
              <a:chExt cx="2500315" cy="3244407"/>
            </a:xfrm>
          </p:grpSpPr>
          <p:sp>
            <p:nvSpPr>
              <p:cNvPr id="25"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6"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27"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grpSp>
        <p:sp>
          <p:nvSpPr>
            <p:cNvPr id="24"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cs typeface="+mn-ea"/>
                <a:sym typeface="+mn-lt"/>
              </a:endParaRPr>
            </a:p>
          </p:txBody>
        </p:sp>
      </p:grpSp>
      <p:sp>
        <p:nvSpPr>
          <p:cNvPr id="28" name="矩形 27"/>
          <p:cNvSpPr/>
          <p:nvPr/>
        </p:nvSpPr>
        <p:spPr>
          <a:xfrm>
            <a:off x="4845199" y="2093898"/>
            <a:ext cx="2880320" cy="3810537"/>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32" name="TextBox 15"/>
          <p:cNvSpPr txBox="1"/>
          <p:nvPr/>
        </p:nvSpPr>
        <p:spPr>
          <a:xfrm>
            <a:off x="956769" y="32033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3" name="TextBox 16"/>
          <p:cNvSpPr txBox="1"/>
          <p:nvPr/>
        </p:nvSpPr>
        <p:spPr>
          <a:xfrm>
            <a:off x="2152204" y="2882577"/>
            <a:ext cx="1615827" cy="215444"/>
          </a:xfrm>
          <a:prstGeom prst="rect">
            <a:avLst/>
          </a:prstGeom>
          <a:noFill/>
        </p:spPr>
        <p:txBody>
          <a:bodyPr wrap="none" lIns="0" tIns="0" rIns="0" bIns="0" rtlCol="0">
            <a:spAutoFit/>
          </a:bodyPr>
          <a:lstStyle/>
          <a:p>
            <a:pPr algn="r"/>
            <a:r>
              <a:rPr lang="zh-CN" altLang="en-US" sz="1400" dirty="0">
                <a:solidFill>
                  <a:schemeClr val="tx1">
                    <a:lumMod val="75000"/>
                    <a:lumOff val="25000"/>
                  </a:schemeClr>
                </a:solidFill>
                <a:cs typeface="+mn-ea"/>
                <a:sym typeface="+mn-lt"/>
              </a:rPr>
              <a:t>点击请替换文字内容</a:t>
            </a:r>
          </a:p>
        </p:txBody>
      </p:sp>
      <p:sp>
        <p:nvSpPr>
          <p:cNvPr id="34" name="TextBox 15"/>
          <p:cNvSpPr txBox="1"/>
          <p:nvPr/>
        </p:nvSpPr>
        <p:spPr>
          <a:xfrm>
            <a:off x="9124845" y="3203308"/>
            <a:ext cx="2777139" cy="553998"/>
          </a:xfrm>
          <a:prstGeom prst="rect">
            <a:avLst/>
          </a:prstGeom>
          <a:noFill/>
        </p:spPr>
        <p:txBody>
          <a:bodyPr wrap="square" lIns="0" tIns="0" rIns="0" bIns="0" rtlCol="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5" name="TextBox 16"/>
          <p:cNvSpPr txBox="1"/>
          <p:nvPr/>
        </p:nvSpPr>
        <p:spPr>
          <a:xfrm>
            <a:off x="9124846" y="2882577"/>
            <a:ext cx="1615827" cy="215444"/>
          </a:xfrm>
          <a:prstGeom prst="rect">
            <a:avLst/>
          </a:prstGeom>
          <a:noFill/>
        </p:spPr>
        <p:txBody>
          <a:bodyPr wrap="none" lIns="0" tIns="0" rIns="0" bIns="0" rtlCol="0">
            <a:spAutoFit/>
          </a:bodyPr>
          <a:lstStyle/>
          <a:p>
            <a:r>
              <a:rPr lang="zh-CN" altLang="en-US" sz="1400" dirty="0">
                <a:solidFill>
                  <a:schemeClr val="tx1">
                    <a:lumMod val="75000"/>
                    <a:lumOff val="25000"/>
                  </a:schemeClr>
                </a:solidFill>
                <a:cs typeface="+mn-ea"/>
                <a:sym typeface="+mn-lt"/>
              </a:rPr>
              <a:t>点击请替换文字内容</a:t>
            </a:r>
          </a:p>
        </p:txBody>
      </p:sp>
      <p:sp>
        <p:nvSpPr>
          <p:cNvPr id="36" name="TextBox 15"/>
          <p:cNvSpPr txBox="1"/>
          <p:nvPr/>
        </p:nvSpPr>
        <p:spPr>
          <a:xfrm>
            <a:off x="956769" y="55655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7" name="TextBox 16"/>
          <p:cNvSpPr txBox="1"/>
          <p:nvPr/>
        </p:nvSpPr>
        <p:spPr>
          <a:xfrm>
            <a:off x="2152204" y="5244777"/>
            <a:ext cx="1615827" cy="215444"/>
          </a:xfrm>
          <a:prstGeom prst="rect">
            <a:avLst/>
          </a:prstGeom>
          <a:noFill/>
        </p:spPr>
        <p:txBody>
          <a:bodyPr wrap="none" lIns="0" tIns="0" rIns="0" bIns="0" rtlCol="0">
            <a:spAutoFit/>
          </a:bodyPr>
          <a:lstStyle/>
          <a:p>
            <a:pPr algn="r"/>
            <a:r>
              <a:rPr lang="zh-CN" altLang="en-US" sz="1400" dirty="0">
                <a:solidFill>
                  <a:schemeClr val="tx1">
                    <a:lumMod val="75000"/>
                    <a:lumOff val="25000"/>
                  </a:schemeClr>
                </a:solidFill>
                <a:cs typeface="+mn-ea"/>
                <a:sym typeface="+mn-lt"/>
              </a:rPr>
              <a:t>点击请替换文字内容</a:t>
            </a:r>
          </a:p>
        </p:txBody>
      </p:sp>
      <p:sp>
        <p:nvSpPr>
          <p:cNvPr id="38" name="TextBox 15"/>
          <p:cNvSpPr txBox="1"/>
          <p:nvPr/>
        </p:nvSpPr>
        <p:spPr>
          <a:xfrm>
            <a:off x="9124845" y="5565508"/>
            <a:ext cx="2777139" cy="553998"/>
          </a:xfrm>
          <a:prstGeom prst="rect">
            <a:avLst/>
          </a:prstGeom>
          <a:noFill/>
        </p:spPr>
        <p:txBody>
          <a:bodyPr wrap="square" lIns="0" tIns="0" rIns="0" bIns="0" rtlCol="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39" name="TextBox 16"/>
          <p:cNvSpPr txBox="1"/>
          <p:nvPr/>
        </p:nvSpPr>
        <p:spPr>
          <a:xfrm>
            <a:off x="9124846" y="5244777"/>
            <a:ext cx="1615827" cy="215444"/>
          </a:xfrm>
          <a:prstGeom prst="rect">
            <a:avLst/>
          </a:prstGeom>
          <a:noFill/>
        </p:spPr>
        <p:txBody>
          <a:bodyPr wrap="none" lIns="0" tIns="0" rIns="0" bIns="0" rtlCol="0">
            <a:spAutoFit/>
          </a:bodyPr>
          <a:lstStyle/>
          <a:p>
            <a:r>
              <a:rPr lang="zh-CN" altLang="en-US" sz="1400" dirty="0">
                <a:solidFill>
                  <a:schemeClr val="tx1">
                    <a:lumMod val="75000"/>
                    <a:lumOff val="25000"/>
                  </a:schemeClr>
                </a:solidFill>
                <a:cs typeface="+mn-ea"/>
                <a:sym typeface="+mn-lt"/>
              </a:rPr>
              <a:t>点击请替换文字内容</a:t>
            </a:r>
          </a:p>
        </p:txBody>
      </p:sp>
    </p:spTree>
    <p:extLst>
      <p:ext uri="{BB962C8B-B14F-4D97-AF65-F5344CB8AC3E}">
        <p14:creationId xmlns:p14="http://schemas.microsoft.com/office/powerpoint/2010/main" xmlns="" val="1682895818"/>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20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barn(inVertical)">
                                      <p:cBhvr>
                                        <p:cTn id="11" dur="500"/>
                                        <p:tgtEl>
                                          <p:spTgt spid="28"/>
                                        </p:tgtEl>
                                      </p:cBhvr>
                                    </p:animEffect>
                                  </p:childTnLst>
                                </p:cTn>
                              </p:par>
                            </p:childTnLst>
                          </p:cTn>
                        </p:par>
                        <p:par>
                          <p:cTn id="12" fill="hold">
                            <p:stCondLst>
                              <p:cond delay="2200"/>
                            </p:stCondLst>
                            <p:childTnLst>
                              <p:par>
                                <p:cTn id="13" presetID="2" presetClass="entr" presetSubtype="8" fill="hold" nodeType="afterEffect">
                                  <p:stCondLst>
                                    <p:cond delay="25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950"/>
                            </p:stCondLst>
                            <p:childTnLst>
                              <p:par>
                                <p:cTn id="18" presetID="17" presetClass="entr" presetSubtype="1" fill="hold" grpId="0" nodeType="afterEffect">
                                  <p:stCondLst>
                                    <p:cond delay="0"/>
                                  </p:stCondLst>
                                  <p:iterate type="lt">
                                    <p:tmPct val="40000"/>
                                  </p:iterate>
                                  <p:childTnLst>
                                    <p:set>
                                      <p:cBhvr>
                                        <p:cTn id="19" dur="1" fill="hold">
                                          <p:stCondLst>
                                            <p:cond delay="0"/>
                                          </p:stCondLst>
                                        </p:cTn>
                                        <p:tgtEl>
                                          <p:spTgt spid="33"/>
                                        </p:tgtEl>
                                        <p:attrNameLst>
                                          <p:attrName>style.visibility</p:attrName>
                                        </p:attrNameLst>
                                      </p:cBhvr>
                                      <p:to>
                                        <p:strVal val="visible"/>
                                      </p:to>
                                    </p:set>
                                    <p:anim calcmode="lin" valueType="num">
                                      <p:cBhvr>
                                        <p:cTn id="20" dur="250" fill="hold"/>
                                        <p:tgtEl>
                                          <p:spTgt spid="33"/>
                                        </p:tgtEl>
                                        <p:attrNameLst>
                                          <p:attrName>ppt_x</p:attrName>
                                        </p:attrNameLst>
                                      </p:cBhvr>
                                      <p:tavLst>
                                        <p:tav tm="0">
                                          <p:val>
                                            <p:strVal val="#ppt_x"/>
                                          </p:val>
                                        </p:tav>
                                        <p:tav tm="100000">
                                          <p:val>
                                            <p:strVal val="#ppt_x"/>
                                          </p:val>
                                        </p:tav>
                                      </p:tavLst>
                                    </p:anim>
                                    <p:anim calcmode="lin" valueType="num">
                                      <p:cBhvr>
                                        <p:cTn id="21" dur="250" fill="hold"/>
                                        <p:tgtEl>
                                          <p:spTgt spid="33"/>
                                        </p:tgtEl>
                                        <p:attrNameLst>
                                          <p:attrName>ppt_y</p:attrName>
                                        </p:attrNameLst>
                                      </p:cBhvr>
                                      <p:tavLst>
                                        <p:tav tm="0">
                                          <p:val>
                                            <p:strVal val="#ppt_y-#ppt_h/2"/>
                                          </p:val>
                                        </p:tav>
                                        <p:tav tm="100000">
                                          <p:val>
                                            <p:strVal val="#ppt_y"/>
                                          </p:val>
                                        </p:tav>
                                      </p:tavLst>
                                    </p:anim>
                                    <p:anim calcmode="lin" valueType="num">
                                      <p:cBhvr>
                                        <p:cTn id="22" dur="250" fill="hold"/>
                                        <p:tgtEl>
                                          <p:spTgt spid="33"/>
                                        </p:tgtEl>
                                        <p:attrNameLst>
                                          <p:attrName>ppt_w</p:attrName>
                                        </p:attrNameLst>
                                      </p:cBhvr>
                                      <p:tavLst>
                                        <p:tav tm="0">
                                          <p:val>
                                            <p:strVal val="#ppt_w"/>
                                          </p:val>
                                        </p:tav>
                                        <p:tav tm="100000">
                                          <p:val>
                                            <p:strVal val="#ppt_w"/>
                                          </p:val>
                                        </p:tav>
                                      </p:tavLst>
                                    </p:anim>
                                    <p:anim calcmode="lin" valueType="num">
                                      <p:cBhvr>
                                        <p:cTn id="23" dur="250" fill="hold"/>
                                        <p:tgtEl>
                                          <p:spTgt spid="33"/>
                                        </p:tgtEl>
                                        <p:attrNameLst>
                                          <p:attrName>ppt_h</p:attrName>
                                        </p:attrNameLst>
                                      </p:cBhvr>
                                      <p:tavLst>
                                        <p:tav tm="0">
                                          <p:val>
                                            <p:fltVal val="0"/>
                                          </p:val>
                                        </p:tav>
                                        <p:tav tm="100000">
                                          <p:val>
                                            <p:strVal val="#ppt_h"/>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childTnLst>
                          </p:cTn>
                        </p:par>
                        <p:par>
                          <p:cTn id="28" fill="hold">
                            <p:stCondLst>
                              <p:cond delay="4500"/>
                            </p:stCondLst>
                            <p:childTnLst>
                              <p:par>
                                <p:cTn id="29" presetID="2" presetClass="entr" presetSubtype="8" fill="hold" nodeType="after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par>
                          <p:cTn id="33" fill="hold">
                            <p:stCondLst>
                              <p:cond delay="5500"/>
                            </p:stCondLst>
                            <p:childTnLst>
                              <p:par>
                                <p:cTn id="34" presetID="17" presetClass="entr" presetSubtype="1" fill="hold" grpId="0" nodeType="afterEffect">
                                  <p:stCondLst>
                                    <p:cond delay="0"/>
                                  </p:stCondLst>
                                  <p:iterate type="lt">
                                    <p:tmPct val="40000"/>
                                  </p:iterate>
                                  <p:childTnLst>
                                    <p:set>
                                      <p:cBhvr>
                                        <p:cTn id="35" dur="1" fill="hold">
                                          <p:stCondLst>
                                            <p:cond delay="0"/>
                                          </p:stCondLst>
                                        </p:cTn>
                                        <p:tgtEl>
                                          <p:spTgt spid="37"/>
                                        </p:tgtEl>
                                        <p:attrNameLst>
                                          <p:attrName>style.visibility</p:attrName>
                                        </p:attrNameLst>
                                      </p:cBhvr>
                                      <p:to>
                                        <p:strVal val="visible"/>
                                      </p:to>
                                    </p:set>
                                    <p:anim calcmode="lin" valueType="num">
                                      <p:cBhvr>
                                        <p:cTn id="36" dur="250" fill="hold"/>
                                        <p:tgtEl>
                                          <p:spTgt spid="37"/>
                                        </p:tgtEl>
                                        <p:attrNameLst>
                                          <p:attrName>ppt_x</p:attrName>
                                        </p:attrNameLst>
                                      </p:cBhvr>
                                      <p:tavLst>
                                        <p:tav tm="0">
                                          <p:val>
                                            <p:strVal val="#ppt_x"/>
                                          </p:val>
                                        </p:tav>
                                        <p:tav tm="100000">
                                          <p:val>
                                            <p:strVal val="#ppt_x"/>
                                          </p:val>
                                        </p:tav>
                                      </p:tavLst>
                                    </p:anim>
                                    <p:anim calcmode="lin" valueType="num">
                                      <p:cBhvr>
                                        <p:cTn id="37" dur="250" fill="hold"/>
                                        <p:tgtEl>
                                          <p:spTgt spid="37"/>
                                        </p:tgtEl>
                                        <p:attrNameLst>
                                          <p:attrName>ppt_y</p:attrName>
                                        </p:attrNameLst>
                                      </p:cBhvr>
                                      <p:tavLst>
                                        <p:tav tm="0">
                                          <p:val>
                                            <p:strVal val="#ppt_y-#ppt_h/2"/>
                                          </p:val>
                                        </p:tav>
                                        <p:tav tm="100000">
                                          <p:val>
                                            <p:strVal val="#ppt_y"/>
                                          </p:val>
                                        </p:tav>
                                      </p:tavLst>
                                    </p:anim>
                                    <p:anim calcmode="lin" valueType="num">
                                      <p:cBhvr>
                                        <p:cTn id="38" dur="250" fill="hold"/>
                                        <p:tgtEl>
                                          <p:spTgt spid="37"/>
                                        </p:tgtEl>
                                        <p:attrNameLst>
                                          <p:attrName>ppt_w</p:attrName>
                                        </p:attrNameLst>
                                      </p:cBhvr>
                                      <p:tavLst>
                                        <p:tav tm="0">
                                          <p:val>
                                            <p:strVal val="#ppt_w"/>
                                          </p:val>
                                        </p:tav>
                                        <p:tav tm="100000">
                                          <p:val>
                                            <p:strVal val="#ppt_w"/>
                                          </p:val>
                                        </p:tav>
                                      </p:tavLst>
                                    </p:anim>
                                    <p:anim calcmode="lin" valueType="num">
                                      <p:cBhvr>
                                        <p:cTn id="39" dur="250" fill="hold"/>
                                        <p:tgtEl>
                                          <p:spTgt spid="37"/>
                                        </p:tgtEl>
                                        <p:attrNameLst>
                                          <p:attrName>ppt_h</p:attrName>
                                        </p:attrNameLst>
                                      </p:cBhvr>
                                      <p:tavLst>
                                        <p:tav tm="0">
                                          <p:val>
                                            <p:fltVal val="0"/>
                                          </p:val>
                                        </p:tav>
                                        <p:tav tm="100000">
                                          <p:val>
                                            <p:strVal val="#ppt_h"/>
                                          </p:val>
                                        </p:tav>
                                      </p:tavLst>
                                    </p:anim>
                                  </p:childTnLst>
                                </p:cTn>
                              </p:par>
                            </p:childTnLst>
                          </p:cTn>
                        </p:par>
                        <p:par>
                          <p:cTn id="40" fill="hold">
                            <p:stCondLst>
                              <p:cond delay="6550"/>
                            </p:stCondLst>
                            <p:childTnLst>
                              <p:par>
                                <p:cTn id="41" presetID="22" presetClass="entr" presetSubtype="8"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500"/>
                                        <p:tgtEl>
                                          <p:spTgt spid="36"/>
                                        </p:tgtEl>
                                      </p:cBhvr>
                                    </p:animEffect>
                                  </p:childTnLst>
                                </p:cTn>
                              </p:par>
                            </p:childTnLst>
                          </p:cTn>
                        </p:par>
                        <p:par>
                          <p:cTn id="44" fill="hold">
                            <p:stCondLst>
                              <p:cond delay="7050"/>
                            </p:stCondLst>
                            <p:childTnLst>
                              <p:par>
                                <p:cTn id="45" presetID="2" presetClass="entr" presetSubtype="2" fill="hold" nodeType="afterEffect">
                                  <p:stCondLst>
                                    <p:cond delay="75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childTnLst>
                          </p:cTn>
                        </p:par>
                        <p:par>
                          <p:cTn id="49" fill="hold">
                            <p:stCondLst>
                              <p:cond delay="8300"/>
                            </p:stCondLst>
                            <p:childTnLst>
                              <p:par>
                                <p:cTn id="50" presetID="17" presetClass="entr" presetSubtype="1" fill="hold" grpId="0" nodeType="afterEffect">
                                  <p:stCondLst>
                                    <p:cond delay="0"/>
                                  </p:stCondLst>
                                  <p:iterate type="lt">
                                    <p:tmPct val="40000"/>
                                  </p:iterate>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ppt_x</p:attrName>
                                        </p:attrNameLst>
                                      </p:cBhvr>
                                      <p:tavLst>
                                        <p:tav tm="0">
                                          <p:val>
                                            <p:strVal val="#ppt_x"/>
                                          </p:val>
                                        </p:tav>
                                        <p:tav tm="100000">
                                          <p:val>
                                            <p:strVal val="#ppt_x"/>
                                          </p:val>
                                        </p:tav>
                                      </p:tavLst>
                                    </p:anim>
                                    <p:anim calcmode="lin" valueType="num">
                                      <p:cBhvr>
                                        <p:cTn id="53" dur="250" fill="hold"/>
                                        <p:tgtEl>
                                          <p:spTgt spid="35"/>
                                        </p:tgtEl>
                                        <p:attrNameLst>
                                          <p:attrName>ppt_y</p:attrName>
                                        </p:attrNameLst>
                                      </p:cBhvr>
                                      <p:tavLst>
                                        <p:tav tm="0">
                                          <p:val>
                                            <p:strVal val="#ppt_y-#ppt_h/2"/>
                                          </p:val>
                                        </p:tav>
                                        <p:tav tm="100000">
                                          <p:val>
                                            <p:strVal val="#ppt_y"/>
                                          </p:val>
                                        </p:tav>
                                      </p:tavLst>
                                    </p:anim>
                                    <p:anim calcmode="lin" valueType="num">
                                      <p:cBhvr>
                                        <p:cTn id="54" dur="250" fill="hold"/>
                                        <p:tgtEl>
                                          <p:spTgt spid="35"/>
                                        </p:tgtEl>
                                        <p:attrNameLst>
                                          <p:attrName>ppt_w</p:attrName>
                                        </p:attrNameLst>
                                      </p:cBhvr>
                                      <p:tavLst>
                                        <p:tav tm="0">
                                          <p:val>
                                            <p:strVal val="#ppt_w"/>
                                          </p:val>
                                        </p:tav>
                                        <p:tav tm="100000">
                                          <p:val>
                                            <p:strVal val="#ppt_w"/>
                                          </p:val>
                                        </p:tav>
                                      </p:tavLst>
                                    </p:anim>
                                    <p:anim calcmode="lin" valueType="num">
                                      <p:cBhvr>
                                        <p:cTn id="55" dur="250" fill="hold"/>
                                        <p:tgtEl>
                                          <p:spTgt spid="35"/>
                                        </p:tgtEl>
                                        <p:attrNameLst>
                                          <p:attrName>ppt_h</p:attrName>
                                        </p:attrNameLst>
                                      </p:cBhvr>
                                      <p:tavLst>
                                        <p:tav tm="0">
                                          <p:val>
                                            <p:fltVal val="0"/>
                                          </p:val>
                                        </p:tav>
                                        <p:tav tm="100000">
                                          <p:val>
                                            <p:strVal val="#ppt_h"/>
                                          </p:val>
                                        </p:tav>
                                      </p:tavLst>
                                    </p:anim>
                                  </p:childTnLst>
                                </p:cTn>
                              </p:par>
                            </p:childTnLst>
                          </p:cTn>
                        </p:par>
                        <p:par>
                          <p:cTn id="56" fill="hold">
                            <p:stCondLst>
                              <p:cond delay="9350"/>
                            </p:stCondLst>
                            <p:childTnLst>
                              <p:par>
                                <p:cTn id="57" presetID="22" presetClass="entr" presetSubtype="8"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9850"/>
                            </p:stCondLst>
                            <p:childTnLst>
                              <p:par>
                                <p:cTn id="61" presetID="2" presetClass="entr" presetSubtype="2" fill="hold" nodeType="afterEffect">
                                  <p:stCondLst>
                                    <p:cond delay="100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1+#ppt_w/2"/>
                                          </p:val>
                                        </p:tav>
                                        <p:tav tm="100000">
                                          <p:val>
                                            <p:strVal val="#ppt_x"/>
                                          </p:val>
                                        </p:tav>
                                      </p:tavLst>
                                    </p:anim>
                                    <p:anim calcmode="lin" valueType="num">
                                      <p:cBhvr additive="base">
                                        <p:cTn id="64" dur="500" fill="hold"/>
                                        <p:tgtEl>
                                          <p:spTgt spid="18"/>
                                        </p:tgtEl>
                                        <p:attrNameLst>
                                          <p:attrName>ppt_y</p:attrName>
                                        </p:attrNameLst>
                                      </p:cBhvr>
                                      <p:tavLst>
                                        <p:tav tm="0">
                                          <p:val>
                                            <p:strVal val="#ppt_y"/>
                                          </p:val>
                                        </p:tav>
                                        <p:tav tm="100000">
                                          <p:val>
                                            <p:strVal val="#ppt_y"/>
                                          </p:val>
                                        </p:tav>
                                      </p:tavLst>
                                    </p:anim>
                                  </p:childTnLst>
                                </p:cTn>
                              </p:par>
                            </p:childTnLst>
                          </p:cTn>
                        </p:par>
                        <p:par>
                          <p:cTn id="65" fill="hold">
                            <p:stCondLst>
                              <p:cond delay="11350"/>
                            </p:stCondLst>
                            <p:childTnLst>
                              <p:par>
                                <p:cTn id="66" presetID="17" presetClass="entr" presetSubtype="1" fill="hold" grpId="0" nodeType="afterEffect">
                                  <p:stCondLst>
                                    <p:cond delay="0"/>
                                  </p:stCondLst>
                                  <p:iterate type="lt">
                                    <p:tmPct val="40000"/>
                                  </p:iterate>
                                  <p:childTnLst>
                                    <p:set>
                                      <p:cBhvr>
                                        <p:cTn id="67" dur="1" fill="hold">
                                          <p:stCondLst>
                                            <p:cond delay="0"/>
                                          </p:stCondLst>
                                        </p:cTn>
                                        <p:tgtEl>
                                          <p:spTgt spid="39"/>
                                        </p:tgtEl>
                                        <p:attrNameLst>
                                          <p:attrName>style.visibility</p:attrName>
                                        </p:attrNameLst>
                                      </p:cBhvr>
                                      <p:to>
                                        <p:strVal val="visible"/>
                                      </p:to>
                                    </p:set>
                                    <p:anim calcmode="lin" valueType="num">
                                      <p:cBhvr>
                                        <p:cTn id="68" dur="250" fill="hold"/>
                                        <p:tgtEl>
                                          <p:spTgt spid="39"/>
                                        </p:tgtEl>
                                        <p:attrNameLst>
                                          <p:attrName>ppt_x</p:attrName>
                                        </p:attrNameLst>
                                      </p:cBhvr>
                                      <p:tavLst>
                                        <p:tav tm="0">
                                          <p:val>
                                            <p:strVal val="#ppt_x"/>
                                          </p:val>
                                        </p:tav>
                                        <p:tav tm="100000">
                                          <p:val>
                                            <p:strVal val="#ppt_x"/>
                                          </p:val>
                                        </p:tav>
                                      </p:tavLst>
                                    </p:anim>
                                    <p:anim calcmode="lin" valueType="num">
                                      <p:cBhvr>
                                        <p:cTn id="69" dur="250" fill="hold"/>
                                        <p:tgtEl>
                                          <p:spTgt spid="39"/>
                                        </p:tgtEl>
                                        <p:attrNameLst>
                                          <p:attrName>ppt_y</p:attrName>
                                        </p:attrNameLst>
                                      </p:cBhvr>
                                      <p:tavLst>
                                        <p:tav tm="0">
                                          <p:val>
                                            <p:strVal val="#ppt_y-#ppt_h/2"/>
                                          </p:val>
                                        </p:tav>
                                        <p:tav tm="100000">
                                          <p:val>
                                            <p:strVal val="#ppt_y"/>
                                          </p:val>
                                        </p:tav>
                                      </p:tavLst>
                                    </p:anim>
                                    <p:anim calcmode="lin" valueType="num">
                                      <p:cBhvr>
                                        <p:cTn id="70" dur="250" fill="hold"/>
                                        <p:tgtEl>
                                          <p:spTgt spid="39"/>
                                        </p:tgtEl>
                                        <p:attrNameLst>
                                          <p:attrName>ppt_w</p:attrName>
                                        </p:attrNameLst>
                                      </p:cBhvr>
                                      <p:tavLst>
                                        <p:tav tm="0">
                                          <p:val>
                                            <p:strVal val="#ppt_w"/>
                                          </p:val>
                                        </p:tav>
                                        <p:tav tm="100000">
                                          <p:val>
                                            <p:strVal val="#ppt_w"/>
                                          </p:val>
                                        </p:tav>
                                      </p:tavLst>
                                    </p:anim>
                                    <p:anim calcmode="lin" valueType="num">
                                      <p:cBhvr>
                                        <p:cTn id="71" dur="250" fill="hold"/>
                                        <p:tgtEl>
                                          <p:spTgt spid="39"/>
                                        </p:tgtEl>
                                        <p:attrNameLst>
                                          <p:attrName>ppt_h</p:attrName>
                                        </p:attrNameLst>
                                      </p:cBhvr>
                                      <p:tavLst>
                                        <p:tav tm="0">
                                          <p:val>
                                            <p:fltVal val="0"/>
                                          </p:val>
                                        </p:tav>
                                        <p:tav tm="100000">
                                          <p:val>
                                            <p:strVal val="#ppt_h"/>
                                          </p:val>
                                        </p:tav>
                                      </p:tavLst>
                                    </p:anim>
                                  </p:childTnLst>
                                </p:cTn>
                              </p:par>
                            </p:childTnLst>
                          </p:cTn>
                        </p:par>
                        <p:par>
                          <p:cTn id="72" fill="hold">
                            <p:stCondLst>
                              <p:cond delay="1240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3" grpId="0"/>
      <p:bldP spid="34" grpId="0"/>
      <p:bldP spid="35" grpId="0"/>
      <p:bldP spid="36" grpId="0"/>
      <p:bldP spid="37" grpId="0"/>
      <p:bldP spid="38"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0720" y="3129280"/>
            <a:ext cx="5679441" cy="3728720"/>
            <a:chOff x="2494956" y="1977519"/>
            <a:chExt cx="3763312" cy="3172332"/>
          </a:xfrm>
          <a:solidFill>
            <a:srgbClr val="284C88"/>
          </a:solidFill>
        </p:grpSpPr>
        <p:sp>
          <p:nvSpPr>
            <p:cNvPr id="3" name="Freeform 5"/>
            <p:cNvSpPr>
              <a:spLocks/>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4" name="Freeform 6"/>
            <p:cNvSpPr>
              <a:spLocks/>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5" name="Freeform 7"/>
            <p:cNvSpPr>
              <a:spLocks/>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6" name="Freeform 8"/>
            <p:cNvSpPr>
              <a:spLocks/>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grpSp>
      <p:grpSp>
        <p:nvGrpSpPr>
          <p:cNvPr id="7" name="组合 6"/>
          <p:cNvGrpSpPr/>
          <p:nvPr/>
        </p:nvGrpSpPr>
        <p:grpSpPr>
          <a:xfrm>
            <a:off x="2001520" y="3556000"/>
            <a:ext cx="812800" cy="812800"/>
            <a:chOff x="1661160" y="2430780"/>
            <a:chExt cx="609600" cy="609600"/>
          </a:xfrm>
        </p:grpSpPr>
        <p:sp>
          <p:nvSpPr>
            <p:cNvPr id="8" name="椭圆 7"/>
            <p:cNvSpPr/>
            <p:nvPr/>
          </p:nvSpPr>
          <p:spPr>
            <a:xfrm>
              <a:off x="1661160" y="2430780"/>
              <a:ext cx="609600" cy="609600"/>
            </a:xfrm>
            <a:prstGeom prst="ellipse">
              <a:avLst/>
            </a:prstGeom>
            <a:noFill/>
            <a:ln>
              <a:solidFill>
                <a:schemeClr val="accent1"/>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9"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a:solidFill>
                <a:schemeClr val="accent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0" name="组合 9"/>
          <p:cNvGrpSpPr/>
          <p:nvPr/>
        </p:nvGrpSpPr>
        <p:grpSpPr>
          <a:xfrm>
            <a:off x="6512883" y="2062480"/>
            <a:ext cx="812800" cy="812800"/>
            <a:chOff x="5128260" y="2514600"/>
            <a:chExt cx="609600" cy="609600"/>
          </a:xfrm>
        </p:grpSpPr>
        <p:sp>
          <p:nvSpPr>
            <p:cNvPr id="11" name="椭圆 10"/>
            <p:cNvSpPr/>
            <p:nvPr/>
          </p:nvSpPr>
          <p:spPr>
            <a:xfrm>
              <a:off x="5128260" y="2514600"/>
              <a:ext cx="609600" cy="609600"/>
            </a:xfrm>
            <a:prstGeom prst="ellipse">
              <a:avLst/>
            </a:prstGeom>
            <a:noFill/>
            <a:ln>
              <a:solidFill>
                <a:schemeClr val="accent2"/>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2"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3" name="组合 12"/>
          <p:cNvGrpSpPr/>
          <p:nvPr/>
        </p:nvGrpSpPr>
        <p:grpSpPr>
          <a:xfrm>
            <a:off x="4797407" y="2073775"/>
            <a:ext cx="812800" cy="812800"/>
            <a:chOff x="3383280" y="1615440"/>
            <a:chExt cx="609600" cy="609600"/>
          </a:xfrm>
        </p:grpSpPr>
        <p:sp>
          <p:nvSpPr>
            <p:cNvPr id="14" name="椭圆 13"/>
            <p:cNvSpPr/>
            <p:nvPr/>
          </p:nvSpPr>
          <p:spPr>
            <a:xfrm>
              <a:off x="3383280" y="1615440"/>
              <a:ext cx="609600" cy="609600"/>
            </a:xfrm>
            <a:prstGeom prst="ellipse">
              <a:avLst/>
            </a:prstGeom>
            <a:noFill/>
            <a:ln>
              <a:solidFill>
                <a:schemeClr val="accent2"/>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5"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6" name="组合 15"/>
          <p:cNvGrpSpPr/>
          <p:nvPr/>
        </p:nvGrpSpPr>
        <p:grpSpPr>
          <a:xfrm>
            <a:off x="9265920" y="3434080"/>
            <a:ext cx="812800" cy="812800"/>
            <a:chOff x="6865620" y="1615440"/>
            <a:chExt cx="609600" cy="609600"/>
          </a:xfrm>
        </p:grpSpPr>
        <p:sp>
          <p:nvSpPr>
            <p:cNvPr id="17" name="椭圆 16"/>
            <p:cNvSpPr/>
            <p:nvPr/>
          </p:nvSpPr>
          <p:spPr>
            <a:xfrm>
              <a:off x="6865620" y="1615440"/>
              <a:ext cx="609600" cy="609600"/>
            </a:xfrm>
            <a:prstGeom prst="ellipse">
              <a:avLst/>
            </a:prstGeom>
            <a:noFill/>
            <a:ln>
              <a:solidFill>
                <a:schemeClr val="accent1"/>
              </a:solid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tx1">
                    <a:lumMod val="75000"/>
                    <a:lumOff val="25000"/>
                  </a:schemeClr>
                </a:solidFill>
                <a:cs typeface="+mn-ea"/>
                <a:sym typeface="+mn-lt"/>
              </a:endParaRPr>
            </a:p>
          </p:txBody>
        </p:sp>
        <p:sp>
          <p:nvSpPr>
            <p:cNvPr id="18"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cs typeface="+mn-ea"/>
                <a:sym typeface="+mn-lt"/>
              </a:endParaRPr>
            </a:p>
          </p:txBody>
        </p:sp>
      </p:grpSp>
      <p:grpSp>
        <p:nvGrpSpPr>
          <p:cNvPr id="19" name="组合 18"/>
          <p:cNvGrpSpPr/>
          <p:nvPr/>
        </p:nvGrpSpPr>
        <p:grpSpPr>
          <a:xfrm>
            <a:off x="1222141" y="4501940"/>
            <a:ext cx="2395147" cy="1608243"/>
            <a:chOff x="7784055" y="1622396"/>
            <a:chExt cx="1796360" cy="1206182"/>
          </a:xfrm>
        </p:grpSpPr>
        <p:sp>
          <p:nvSpPr>
            <p:cNvPr id="20" name="矩形 19"/>
            <p:cNvSpPr/>
            <p:nvPr/>
          </p:nvSpPr>
          <p:spPr>
            <a:xfrm>
              <a:off x="7924725" y="1622396"/>
              <a:ext cx="1560798"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altLang="zh-CN" sz="2400" dirty="0" smtClean="0">
                  <a:solidFill>
                    <a:schemeClr val="accent1"/>
                  </a:solidFill>
                  <a:cs typeface="+mn-ea"/>
                  <a:sym typeface="+mn-lt"/>
                </a:rPr>
                <a:t>2015</a:t>
              </a:r>
              <a:endParaRPr lang="zh-CN" altLang="en-US" sz="2400" dirty="0">
                <a:solidFill>
                  <a:schemeClr val="accent1"/>
                </a:solidFill>
                <a:cs typeface="+mn-ea"/>
                <a:sym typeface="+mn-lt"/>
              </a:endParaRPr>
            </a:p>
          </p:txBody>
        </p:sp>
        <p:sp>
          <p:nvSpPr>
            <p:cNvPr id="21" name="文本框 20"/>
            <p:cNvSpPr txBox="1"/>
            <p:nvPr/>
          </p:nvSpPr>
          <p:spPr bwMode="auto">
            <a:xfrm>
              <a:off x="7784055" y="2205330"/>
              <a:ext cx="1796360" cy="623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22" name="文本框 21"/>
            <p:cNvSpPr txBox="1">
              <a:spLocks noChangeArrowheads="1"/>
            </p:cNvSpPr>
            <p:nvPr/>
          </p:nvSpPr>
          <p:spPr bwMode="auto">
            <a:xfrm>
              <a:off x="7924725" y="1910525"/>
              <a:ext cx="1560798" cy="300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1"/>
                  </a:solidFill>
                  <a:latin typeface="+mn-lt"/>
                  <a:ea typeface="+mn-ea"/>
                  <a:cs typeface="+mn-ea"/>
                  <a:sym typeface="+mn-lt"/>
                </a:rPr>
                <a:t>添加标题</a:t>
              </a:r>
            </a:p>
          </p:txBody>
        </p:sp>
      </p:grpSp>
      <p:grpSp>
        <p:nvGrpSpPr>
          <p:cNvPr id="23" name="组合 22"/>
          <p:cNvGrpSpPr/>
          <p:nvPr/>
        </p:nvGrpSpPr>
        <p:grpSpPr>
          <a:xfrm>
            <a:off x="8433468" y="4368800"/>
            <a:ext cx="2466267" cy="1718342"/>
            <a:chOff x="7769888" y="1622396"/>
            <a:chExt cx="1849700" cy="1288756"/>
          </a:xfrm>
        </p:grpSpPr>
        <p:sp>
          <p:nvSpPr>
            <p:cNvPr id="24" name="矩形 23"/>
            <p:cNvSpPr/>
            <p:nvPr/>
          </p:nvSpPr>
          <p:spPr>
            <a:xfrm>
              <a:off x="7769889" y="1622396"/>
              <a:ext cx="1849699"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altLang="zh-CN" sz="2400" dirty="0" smtClean="0">
                  <a:solidFill>
                    <a:schemeClr val="accent1"/>
                  </a:solidFill>
                  <a:cs typeface="+mn-ea"/>
                  <a:sym typeface="+mn-lt"/>
                </a:rPr>
                <a:t>2030</a:t>
              </a:r>
              <a:endParaRPr lang="zh-CN" altLang="en-US" sz="2400" dirty="0">
                <a:solidFill>
                  <a:schemeClr val="accent1"/>
                </a:solidFill>
                <a:cs typeface="+mn-ea"/>
                <a:sym typeface="+mn-lt"/>
              </a:endParaRPr>
            </a:p>
          </p:txBody>
        </p:sp>
        <p:sp>
          <p:nvSpPr>
            <p:cNvPr id="25" name="文本框 24"/>
            <p:cNvSpPr txBox="1"/>
            <p:nvPr/>
          </p:nvSpPr>
          <p:spPr bwMode="auto">
            <a:xfrm>
              <a:off x="7769888" y="2287904"/>
              <a:ext cx="1849700" cy="623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26" name="文本框 24"/>
            <p:cNvSpPr txBox="1">
              <a:spLocks noChangeArrowheads="1"/>
            </p:cNvSpPr>
            <p:nvPr/>
          </p:nvSpPr>
          <p:spPr bwMode="auto">
            <a:xfrm>
              <a:off x="7769888" y="1938916"/>
              <a:ext cx="1849700"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1"/>
                  </a:solidFill>
                  <a:latin typeface="+mn-lt"/>
                  <a:ea typeface="+mn-ea"/>
                  <a:cs typeface="+mn-ea"/>
                  <a:sym typeface="+mn-lt"/>
                </a:rPr>
                <a:t>添加标题</a:t>
              </a:r>
            </a:p>
          </p:txBody>
        </p:sp>
      </p:grpSp>
      <p:grpSp>
        <p:nvGrpSpPr>
          <p:cNvPr id="27" name="组合 26"/>
          <p:cNvGrpSpPr/>
          <p:nvPr/>
        </p:nvGrpSpPr>
        <p:grpSpPr>
          <a:xfrm>
            <a:off x="2398464" y="1730937"/>
            <a:ext cx="2216848" cy="1574027"/>
            <a:chOff x="7465441" y="1607156"/>
            <a:chExt cx="1662636" cy="1180520"/>
          </a:xfrm>
        </p:grpSpPr>
        <p:sp>
          <p:nvSpPr>
            <p:cNvPr id="28" name="矩形 27"/>
            <p:cNvSpPr/>
            <p:nvPr/>
          </p:nvSpPr>
          <p:spPr>
            <a:xfrm>
              <a:off x="7465441" y="1607156"/>
              <a:ext cx="1572392"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altLang="zh-CN" sz="2400" dirty="0">
                  <a:solidFill>
                    <a:schemeClr val="accent2"/>
                  </a:solidFill>
                  <a:cs typeface="+mn-ea"/>
                  <a:sym typeface="+mn-lt"/>
                </a:rPr>
                <a:t>2016</a:t>
              </a:r>
              <a:endParaRPr lang="zh-CN" altLang="en-US" sz="2400" dirty="0">
                <a:solidFill>
                  <a:schemeClr val="accent2"/>
                </a:solidFill>
                <a:cs typeface="+mn-ea"/>
                <a:sym typeface="+mn-lt"/>
              </a:endParaRPr>
            </a:p>
          </p:txBody>
        </p:sp>
        <p:sp>
          <p:nvSpPr>
            <p:cNvPr id="29" name="文本框 28"/>
            <p:cNvSpPr txBox="1"/>
            <p:nvPr/>
          </p:nvSpPr>
          <p:spPr bwMode="auto">
            <a:xfrm>
              <a:off x="7465444" y="2164428"/>
              <a:ext cx="1662633" cy="623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30" name="文本框 24"/>
            <p:cNvSpPr txBox="1">
              <a:spLocks noChangeArrowheads="1"/>
            </p:cNvSpPr>
            <p:nvPr/>
          </p:nvSpPr>
          <p:spPr bwMode="auto">
            <a:xfrm>
              <a:off x="7465443" y="1888755"/>
              <a:ext cx="1662634"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2"/>
                  </a:solidFill>
                  <a:latin typeface="+mn-lt"/>
                  <a:ea typeface="+mn-ea"/>
                  <a:cs typeface="+mn-ea"/>
                  <a:sym typeface="+mn-lt"/>
                </a:rPr>
                <a:t>添加标题</a:t>
              </a:r>
            </a:p>
          </p:txBody>
        </p:sp>
      </p:grpSp>
      <p:grpSp>
        <p:nvGrpSpPr>
          <p:cNvPr id="31" name="组合 30"/>
          <p:cNvGrpSpPr/>
          <p:nvPr/>
        </p:nvGrpSpPr>
        <p:grpSpPr>
          <a:xfrm>
            <a:off x="7628104" y="1616277"/>
            <a:ext cx="2224765" cy="1545811"/>
            <a:chOff x="6739091" y="1622396"/>
            <a:chExt cx="1668574" cy="1159358"/>
          </a:xfrm>
        </p:grpSpPr>
        <p:sp>
          <p:nvSpPr>
            <p:cNvPr id="32" name="矩形 31"/>
            <p:cNvSpPr/>
            <p:nvPr/>
          </p:nvSpPr>
          <p:spPr>
            <a:xfrm>
              <a:off x="6739091" y="1622396"/>
              <a:ext cx="1668572"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r>
                <a:rPr lang="en-US" altLang="zh-CN" sz="2400" dirty="0" smtClean="0">
                  <a:solidFill>
                    <a:schemeClr val="accent2"/>
                  </a:solidFill>
                  <a:cs typeface="+mn-ea"/>
                  <a:sym typeface="+mn-lt"/>
                </a:rPr>
                <a:t>2020</a:t>
              </a:r>
              <a:endParaRPr lang="zh-CN" altLang="en-US" sz="2400" dirty="0">
                <a:solidFill>
                  <a:schemeClr val="accent2"/>
                </a:solidFill>
                <a:cs typeface="+mn-ea"/>
                <a:sym typeface="+mn-lt"/>
              </a:endParaRPr>
            </a:p>
          </p:txBody>
        </p:sp>
        <p:sp>
          <p:nvSpPr>
            <p:cNvPr id="33" name="文本框 32"/>
            <p:cNvSpPr txBox="1"/>
            <p:nvPr/>
          </p:nvSpPr>
          <p:spPr bwMode="auto">
            <a:xfrm>
              <a:off x="6739091" y="2158506"/>
              <a:ext cx="1668573" cy="623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34" name="文本框 24"/>
            <p:cNvSpPr txBox="1">
              <a:spLocks noChangeArrowheads="1"/>
            </p:cNvSpPr>
            <p:nvPr/>
          </p:nvSpPr>
          <p:spPr bwMode="auto">
            <a:xfrm>
              <a:off x="6739092" y="1877869"/>
              <a:ext cx="1668573" cy="3000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gn="ctr">
                <a:lnSpc>
                  <a:spcPct val="100000"/>
                </a:lnSpc>
              </a:pPr>
              <a:r>
                <a:rPr lang="zh-CN" altLang="en-US" sz="2000" b="1" dirty="0">
                  <a:solidFill>
                    <a:schemeClr val="accent2"/>
                  </a:solidFill>
                  <a:latin typeface="+mn-lt"/>
                  <a:ea typeface="+mn-ea"/>
                  <a:cs typeface="+mn-ea"/>
                  <a:sym typeface="+mn-lt"/>
                </a:rPr>
                <a:t>添加标题</a:t>
              </a:r>
            </a:p>
          </p:txBody>
        </p:sp>
      </p:grpSp>
      <p:sp>
        <p:nvSpPr>
          <p:cNvPr id="35" name="椭圆 34"/>
          <p:cNvSpPr/>
          <p:nvPr/>
        </p:nvSpPr>
        <p:spPr>
          <a:xfrm>
            <a:off x="4460240" y="5173980"/>
            <a:ext cx="543560" cy="543560"/>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6" name="椭圆 35"/>
          <p:cNvSpPr/>
          <p:nvPr/>
        </p:nvSpPr>
        <p:spPr>
          <a:xfrm>
            <a:off x="6631940" y="4323080"/>
            <a:ext cx="238760" cy="23876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7" name="椭圆 36"/>
          <p:cNvSpPr/>
          <p:nvPr/>
        </p:nvSpPr>
        <p:spPr>
          <a:xfrm>
            <a:off x="5837909" y="3809576"/>
            <a:ext cx="447040" cy="44704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8" name="椭圆 37"/>
          <p:cNvSpPr/>
          <p:nvPr/>
        </p:nvSpPr>
        <p:spPr>
          <a:xfrm>
            <a:off x="7152640" y="5110480"/>
            <a:ext cx="391160" cy="391160"/>
          </a:xfrm>
          <a:prstGeom prst="ellips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39" name="椭圆 38"/>
          <p:cNvSpPr/>
          <p:nvPr/>
        </p:nvSpPr>
        <p:spPr>
          <a:xfrm>
            <a:off x="7863840" y="3497580"/>
            <a:ext cx="238760" cy="238760"/>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
        <p:nvSpPr>
          <p:cNvPr id="40" name="椭圆 39"/>
          <p:cNvSpPr/>
          <p:nvPr/>
        </p:nvSpPr>
        <p:spPr>
          <a:xfrm>
            <a:off x="4709725" y="3981872"/>
            <a:ext cx="305648" cy="305648"/>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3275710237"/>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14:presetBounceEnd="46000">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14:bounceEnd="46000">
                                          <p:cBhvr additive="base">
                                            <p:cTn id="10" dur="2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46000">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14:bounceEnd="46000">
                                          <p:cBhvr additive="base">
                                            <p:cTn id="14" dur="2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46000">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14:bounceEnd="46000">
                                          <p:cBhvr additive="base">
                                            <p:cTn id="18" dur="2500" fill="hold"/>
                                            <p:tgtEl>
                                              <p:spTgt spid="37"/>
                                            </p:tgtEl>
                                            <p:attrNameLst>
                                              <p:attrName>ppt_x</p:attrName>
                                            </p:attrNameLst>
                                          </p:cBhvr>
                                          <p:tavLst>
                                            <p:tav tm="0">
                                              <p:val>
                                                <p:strVal val="#ppt_x"/>
                                              </p:val>
                                            </p:tav>
                                            <p:tav tm="100000">
                                              <p:val>
                                                <p:strVal val="#ppt_x"/>
                                              </p:val>
                                            </p:tav>
                                          </p:tavLst>
                                        </p:anim>
                                        <p:anim calcmode="lin" valueType="num" p14:bounceEnd="46000">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46000">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14:bounceEnd="46000">
                                          <p:cBhvr additive="base">
                                            <p:cTn id="22" dur="2500" fill="hold"/>
                                            <p:tgtEl>
                                              <p:spTgt spid="36"/>
                                            </p:tgtEl>
                                            <p:attrNameLst>
                                              <p:attrName>ppt_x</p:attrName>
                                            </p:attrNameLst>
                                          </p:cBhvr>
                                          <p:tavLst>
                                            <p:tav tm="0">
                                              <p:val>
                                                <p:strVal val="#ppt_x"/>
                                              </p:val>
                                            </p:tav>
                                            <p:tav tm="100000">
                                              <p:val>
                                                <p:strVal val="#ppt_x"/>
                                              </p:val>
                                            </p:tav>
                                          </p:tavLst>
                                        </p:anim>
                                        <p:anim calcmode="lin" valueType="num" p14:bounceEnd="46000">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46000">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14:bounceEnd="46000">
                                          <p:cBhvr additive="base">
                                            <p:cTn id="26" dur="2500" fill="hold"/>
                                            <p:tgtEl>
                                              <p:spTgt spid="38"/>
                                            </p:tgtEl>
                                            <p:attrNameLst>
                                              <p:attrName>ppt_x</p:attrName>
                                            </p:attrNameLst>
                                          </p:cBhvr>
                                          <p:tavLst>
                                            <p:tav tm="0">
                                              <p:val>
                                                <p:strVal val="#ppt_x"/>
                                              </p:val>
                                            </p:tav>
                                            <p:tav tm="100000">
                                              <p:val>
                                                <p:strVal val="#ppt_x"/>
                                              </p:val>
                                            </p:tav>
                                          </p:tavLst>
                                        </p:anim>
                                        <p:anim calcmode="lin" valueType="num" p14:bounceEnd="46000">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46000">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14:bounceEnd="46000">
                                          <p:cBhvr additive="base">
                                            <p:cTn id="30" dur="2500" fill="hold"/>
                                            <p:tgtEl>
                                              <p:spTgt spid="39"/>
                                            </p:tgtEl>
                                            <p:attrNameLst>
                                              <p:attrName>ppt_x</p:attrName>
                                            </p:attrNameLst>
                                          </p:cBhvr>
                                          <p:tavLst>
                                            <p:tav tm="0">
                                              <p:val>
                                                <p:strVal val="#ppt_x"/>
                                              </p:val>
                                            </p:tav>
                                            <p:tav tm="100000">
                                              <p:val>
                                                <p:strVal val="#ppt_x"/>
                                              </p:val>
                                            </p:tav>
                                          </p:tavLst>
                                        </p:anim>
                                        <p:anim calcmode="lin" valueType="num" p14:bounceEnd="46000">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2500" fill="hold"/>
                                            <p:tgtEl>
                                              <p:spTgt spid="35"/>
                                            </p:tgtEl>
                                            <p:attrNameLst>
                                              <p:attrName>ppt_x</p:attrName>
                                            </p:attrNameLst>
                                          </p:cBhvr>
                                          <p:tavLst>
                                            <p:tav tm="0">
                                              <p:val>
                                                <p:strVal val="#ppt_x"/>
                                              </p:val>
                                            </p:tav>
                                            <p:tav tm="100000">
                                              <p:val>
                                                <p:strVal val="#ppt_x"/>
                                              </p:val>
                                            </p:tav>
                                          </p:tavLst>
                                        </p:anim>
                                        <p:anim calcmode="lin" valueType="num">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2500" fill="hold"/>
                                            <p:tgtEl>
                                              <p:spTgt spid="40"/>
                                            </p:tgtEl>
                                            <p:attrNameLst>
                                              <p:attrName>ppt_x</p:attrName>
                                            </p:attrNameLst>
                                          </p:cBhvr>
                                          <p:tavLst>
                                            <p:tav tm="0">
                                              <p:val>
                                                <p:strVal val="#ppt_x"/>
                                              </p:val>
                                            </p:tav>
                                            <p:tav tm="100000">
                                              <p:val>
                                                <p:strVal val="#ppt_x"/>
                                              </p:val>
                                            </p:tav>
                                          </p:tavLst>
                                        </p:anim>
                                        <p:anim calcmode="lin" valueType="num">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2500" fill="hold"/>
                                            <p:tgtEl>
                                              <p:spTgt spid="37"/>
                                            </p:tgtEl>
                                            <p:attrNameLst>
                                              <p:attrName>ppt_x</p:attrName>
                                            </p:attrNameLst>
                                          </p:cBhvr>
                                          <p:tavLst>
                                            <p:tav tm="0">
                                              <p:val>
                                                <p:strVal val="#ppt_x"/>
                                              </p:val>
                                            </p:tav>
                                            <p:tav tm="100000">
                                              <p:val>
                                                <p:strVal val="#ppt_x"/>
                                              </p:val>
                                            </p:tav>
                                          </p:tavLst>
                                        </p:anim>
                                        <p:anim calcmode="lin" valueType="num">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2500" fill="hold"/>
                                            <p:tgtEl>
                                              <p:spTgt spid="36"/>
                                            </p:tgtEl>
                                            <p:attrNameLst>
                                              <p:attrName>ppt_x</p:attrName>
                                            </p:attrNameLst>
                                          </p:cBhvr>
                                          <p:tavLst>
                                            <p:tav tm="0">
                                              <p:val>
                                                <p:strVal val="#ppt_x"/>
                                              </p:val>
                                            </p:tav>
                                            <p:tav tm="100000">
                                              <p:val>
                                                <p:strVal val="#ppt_x"/>
                                              </p:val>
                                            </p:tav>
                                          </p:tavLst>
                                        </p:anim>
                                        <p:anim calcmode="lin" valueType="num">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2500" fill="hold"/>
                                            <p:tgtEl>
                                              <p:spTgt spid="38"/>
                                            </p:tgtEl>
                                            <p:attrNameLst>
                                              <p:attrName>ppt_x</p:attrName>
                                            </p:attrNameLst>
                                          </p:cBhvr>
                                          <p:tavLst>
                                            <p:tav tm="0">
                                              <p:val>
                                                <p:strVal val="#ppt_x"/>
                                              </p:val>
                                            </p:tav>
                                            <p:tav tm="100000">
                                              <p:val>
                                                <p:strVal val="#ppt_x"/>
                                              </p:val>
                                            </p:tav>
                                          </p:tavLst>
                                        </p:anim>
                                        <p:anim calcmode="lin" valueType="num">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2500" fill="hold"/>
                                            <p:tgtEl>
                                              <p:spTgt spid="39"/>
                                            </p:tgtEl>
                                            <p:attrNameLst>
                                              <p:attrName>ppt_x</p:attrName>
                                            </p:attrNameLst>
                                          </p:cBhvr>
                                          <p:tavLst>
                                            <p:tav tm="0">
                                              <p:val>
                                                <p:strVal val="#ppt_x"/>
                                              </p:val>
                                            </p:tav>
                                            <p:tav tm="100000">
                                              <p:val>
                                                <p:strVal val="#ppt_x"/>
                                              </p:val>
                                            </p:tav>
                                          </p:tavLst>
                                        </p:anim>
                                        <p:anim calcmode="lin" valueType="num">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4"/>
          <p:cNvSpPr/>
          <p:nvPr/>
        </p:nvSpPr>
        <p:spPr>
          <a:xfrm>
            <a:off x="5128171" y="1674249"/>
            <a:ext cx="464184" cy="5183376"/>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b="1">
              <a:solidFill>
                <a:schemeClr val="bg1"/>
              </a:solidFill>
              <a:cs typeface="+mn-ea"/>
              <a:sym typeface="+mn-lt"/>
            </a:endParaRPr>
          </a:p>
        </p:txBody>
      </p:sp>
      <p:grpSp>
        <p:nvGrpSpPr>
          <p:cNvPr id="3" name="Group 33"/>
          <p:cNvGrpSpPr/>
          <p:nvPr/>
        </p:nvGrpSpPr>
        <p:grpSpPr>
          <a:xfrm>
            <a:off x="5128173" y="2256315"/>
            <a:ext cx="3272723" cy="515099"/>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5"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6" name="Group 34"/>
          <p:cNvGrpSpPr/>
          <p:nvPr/>
        </p:nvGrpSpPr>
        <p:grpSpPr>
          <a:xfrm>
            <a:off x="5128173" y="3095159"/>
            <a:ext cx="3272723" cy="515099"/>
            <a:chOff x="5128064" y="3095119"/>
            <a:chExt cx="3273083" cy="515155"/>
          </a:xfrm>
        </p:grpSpPr>
        <p:sp>
          <p:nvSpPr>
            <p:cNvPr id="7"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8" name="Rectangle 9"/>
            <p:cNvSpPr/>
            <p:nvPr/>
          </p:nvSpPr>
          <p:spPr>
            <a:xfrm>
              <a:off x="5128064" y="3095119"/>
              <a:ext cx="464234" cy="5151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9" name="Group 35"/>
          <p:cNvGrpSpPr/>
          <p:nvPr/>
        </p:nvGrpSpPr>
        <p:grpSpPr>
          <a:xfrm>
            <a:off x="5128173" y="3933999"/>
            <a:ext cx="3272723" cy="515099"/>
            <a:chOff x="5128064" y="3934054"/>
            <a:chExt cx="3273083" cy="515155"/>
          </a:xfrm>
        </p:grpSpPr>
        <p:sp>
          <p:nvSpPr>
            <p:cNvPr id="10"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12" name="Group 36"/>
          <p:cNvGrpSpPr/>
          <p:nvPr/>
        </p:nvGrpSpPr>
        <p:grpSpPr>
          <a:xfrm>
            <a:off x="5128173" y="4772844"/>
            <a:ext cx="3272724" cy="515099"/>
            <a:chOff x="5128064" y="4772988"/>
            <a:chExt cx="3273084" cy="515156"/>
          </a:xfrm>
        </p:grpSpPr>
        <p:sp>
          <p:nvSpPr>
            <p:cNvPr id="13"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27" b="1">
                  <a:solidFill>
                    <a:schemeClr val="bg1"/>
                  </a:solidFill>
                  <a:cs typeface="+mn-ea"/>
                  <a:sym typeface="+mn-lt"/>
                </a:rPr>
                <a:t>请替换文字内容</a:t>
              </a:r>
              <a:endParaRPr lang="en-GB" sz="1327" b="1" dirty="0">
                <a:solidFill>
                  <a:schemeClr val="bg1"/>
                </a:solidFill>
                <a:cs typeface="+mn-ea"/>
                <a:sym typeface="+mn-lt"/>
              </a:endParaRPr>
            </a:p>
          </p:txBody>
        </p:sp>
        <p:sp>
          <p:nvSpPr>
            <p:cNvPr id="14" name="Rectangle 11"/>
            <p:cNvSpPr/>
            <p:nvPr/>
          </p:nvSpPr>
          <p:spPr>
            <a:xfrm>
              <a:off x="5128064" y="4772988"/>
              <a:ext cx="464234" cy="5151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27" b="1" dirty="0">
                <a:solidFill>
                  <a:schemeClr val="bg1"/>
                </a:solidFill>
                <a:cs typeface="+mn-ea"/>
                <a:sym typeface="+mn-lt"/>
              </a:endParaRPr>
            </a:p>
          </p:txBody>
        </p:sp>
      </p:grpSp>
      <p:grpSp>
        <p:nvGrpSpPr>
          <p:cNvPr id="15" name="Group 14"/>
          <p:cNvGrpSpPr/>
          <p:nvPr/>
        </p:nvGrpSpPr>
        <p:grpSpPr>
          <a:xfrm>
            <a:off x="8587684" y="2117906"/>
            <a:ext cx="2409275" cy="702598"/>
            <a:chOff x="8451509" y="2034687"/>
            <a:chExt cx="3254568" cy="702672"/>
          </a:xfrm>
        </p:grpSpPr>
        <p:sp>
          <p:nvSpPr>
            <p:cNvPr id="16" name="TextBox 12"/>
            <p:cNvSpPr txBox="1"/>
            <p:nvPr/>
          </p:nvSpPr>
          <p:spPr>
            <a:xfrm>
              <a:off x="8451509" y="2034687"/>
              <a:ext cx="1856194"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17" name="Rectangle 13"/>
            <p:cNvSpPr/>
            <p:nvPr/>
          </p:nvSpPr>
          <p:spPr>
            <a:xfrm>
              <a:off x="8508020" y="2365039"/>
              <a:ext cx="3198057"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18" name="Group 15"/>
          <p:cNvGrpSpPr/>
          <p:nvPr/>
        </p:nvGrpSpPr>
        <p:grpSpPr>
          <a:xfrm>
            <a:off x="8587685" y="2956747"/>
            <a:ext cx="2367439" cy="702598"/>
            <a:chOff x="8508022" y="2034687"/>
            <a:chExt cx="3198055" cy="702672"/>
          </a:xfrm>
        </p:grpSpPr>
        <p:sp>
          <p:nvSpPr>
            <p:cNvPr id="19" name="TextBox 16"/>
            <p:cNvSpPr txBox="1"/>
            <p:nvPr/>
          </p:nvSpPr>
          <p:spPr>
            <a:xfrm>
              <a:off x="8514715" y="2034687"/>
              <a:ext cx="1856195"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0" name="Rectangle 17"/>
            <p:cNvSpPr/>
            <p:nvPr/>
          </p:nvSpPr>
          <p:spPr>
            <a:xfrm>
              <a:off x="8508022" y="2365039"/>
              <a:ext cx="3198055"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1" name="Group 18"/>
          <p:cNvGrpSpPr/>
          <p:nvPr/>
        </p:nvGrpSpPr>
        <p:grpSpPr>
          <a:xfrm>
            <a:off x="8587683" y="4634430"/>
            <a:ext cx="2367440" cy="702597"/>
            <a:chOff x="8508022" y="2034687"/>
            <a:chExt cx="3198055" cy="702673"/>
          </a:xfrm>
        </p:grpSpPr>
        <p:sp>
          <p:nvSpPr>
            <p:cNvPr id="22" name="TextBox 19"/>
            <p:cNvSpPr txBox="1"/>
            <p:nvPr/>
          </p:nvSpPr>
          <p:spPr>
            <a:xfrm>
              <a:off x="8514343" y="2034687"/>
              <a:ext cx="1856194"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a:t>
              </a:r>
              <a:endParaRPr lang="en-GB" sz="1327" dirty="0">
                <a:solidFill>
                  <a:schemeClr val="tx1">
                    <a:lumMod val="75000"/>
                    <a:lumOff val="25000"/>
                  </a:schemeClr>
                </a:solidFill>
                <a:cs typeface="+mn-ea"/>
                <a:sym typeface="+mn-lt"/>
              </a:endParaRPr>
            </a:p>
          </p:txBody>
        </p:sp>
        <p:sp>
          <p:nvSpPr>
            <p:cNvPr id="23" name="Rectangle 20"/>
            <p:cNvSpPr/>
            <p:nvPr/>
          </p:nvSpPr>
          <p:spPr>
            <a:xfrm>
              <a:off x="8508022" y="2365039"/>
              <a:ext cx="3198055" cy="372321"/>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4" name="Group 21"/>
          <p:cNvGrpSpPr/>
          <p:nvPr/>
        </p:nvGrpSpPr>
        <p:grpSpPr>
          <a:xfrm>
            <a:off x="8587683" y="3795588"/>
            <a:ext cx="2391392" cy="702598"/>
            <a:chOff x="8475665" y="2034687"/>
            <a:chExt cx="3230412" cy="702672"/>
          </a:xfrm>
        </p:grpSpPr>
        <p:sp>
          <p:nvSpPr>
            <p:cNvPr id="25" name="TextBox 22"/>
            <p:cNvSpPr txBox="1"/>
            <p:nvPr/>
          </p:nvSpPr>
          <p:spPr>
            <a:xfrm>
              <a:off x="8475665" y="2034687"/>
              <a:ext cx="1918993" cy="337436"/>
            </a:xfrm>
            <a:prstGeom prst="rect">
              <a:avLst/>
            </a:prstGeom>
            <a:noFill/>
          </p:spPr>
          <p:txBody>
            <a:bodyPr wrap="none" rtlCol="0">
              <a:spAutoFit/>
            </a:bodyPr>
            <a:lstStyle/>
            <a:p>
              <a:pPr>
                <a:lnSpc>
                  <a:spcPct val="120000"/>
                </a:lnSpc>
              </a:pPr>
              <a:r>
                <a:rPr lang="zh-CN" altLang="en-US" sz="1327">
                  <a:solidFill>
                    <a:schemeClr val="tx1">
                      <a:lumMod val="75000"/>
                      <a:lumOff val="25000"/>
                    </a:schemeClr>
                  </a:solidFill>
                  <a:cs typeface="+mn-ea"/>
                  <a:sym typeface="+mn-lt"/>
                </a:rPr>
                <a:t>请替换文字内容 </a:t>
              </a:r>
              <a:endParaRPr lang="en-GB" sz="1327" dirty="0">
                <a:solidFill>
                  <a:schemeClr val="tx1">
                    <a:lumMod val="75000"/>
                    <a:lumOff val="25000"/>
                  </a:schemeClr>
                </a:solidFill>
                <a:cs typeface="+mn-ea"/>
                <a:sym typeface="+mn-lt"/>
              </a:endParaRPr>
            </a:p>
          </p:txBody>
        </p:sp>
        <p:sp>
          <p:nvSpPr>
            <p:cNvPr id="26" name="Rectangle 23"/>
            <p:cNvSpPr/>
            <p:nvPr/>
          </p:nvSpPr>
          <p:spPr>
            <a:xfrm>
              <a:off x="8508022" y="2365039"/>
              <a:ext cx="3198055" cy="372320"/>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sz="758" dirty="0">
                <a:solidFill>
                  <a:schemeClr val="tx1">
                    <a:lumMod val="75000"/>
                    <a:lumOff val="25000"/>
                  </a:schemeClr>
                </a:solidFill>
                <a:cs typeface="+mn-ea"/>
                <a:sym typeface="+mn-lt"/>
              </a:endParaRPr>
            </a:p>
          </p:txBody>
        </p:sp>
      </p:grpSp>
      <p:grpSp>
        <p:nvGrpSpPr>
          <p:cNvPr id="27" name="Group 37"/>
          <p:cNvGrpSpPr/>
          <p:nvPr/>
        </p:nvGrpSpPr>
        <p:grpSpPr>
          <a:xfrm>
            <a:off x="1271843" y="2256311"/>
            <a:ext cx="3854127" cy="3031628"/>
            <a:chOff x="689317" y="2256183"/>
            <a:chExt cx="3854548" cy="3031960"/>
          </a:xfrm>
        </p:grpSpPr>
        <p:sp>
          <p:nvSpPr>
            <p:cNvPr id="28"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cs typeface="+mn-ea"/>
                <a:sym typeface="+mn-lt"/>
              </a:endParaRPr>
            </a:p>
          </p:txBody>
        </p:sp>
        <p:sp>
          <p:nvSpPr>
            <p:cNvPr id="29" name="TextBox 28"/>
            <p:cNvSpPr txBox="1"/>
            <p:nvPr/>
          </p:nvSpPr>
          <p:spPr>
            <a:xfrm>
              <a:off x="1103992" y="2777120"/>
              <a:ext cx="1455026" cy="337437"/>
            </a:xfrm>
            <a:prstGeom prst="rect">
              <a:avLst/>
            </a:prstGeom>
            <a:noFill/>
          </p:spPr>
          <p:txBody>
            <a:bodyPr wrap="square" rtlCol="0">
              <a:spAutoFit/>
            </a:bodyPr>
            <a:lstStyle/>
            <a:p>
              <a:pPr>
                <a:lnSpc>
                  <a:spcPct val="120000"/>
                </a:lnSpc>
              </a:pPr>
              <a:r>
                <a:rPr lang="zh-CN" altLang="en-US" sz="1327">
                  <a:solidFill>
                    <a:schemeClr val="tx1">
                      <a:lumMod val="75000"/>
                      <a:lumOff val="25000"/>
                    </a:schemeClr>
                  </a:solidFill>
                  <a:cs typeface="+mn-ea"/>
                  <a:sym typeface="+mn-lt"/>
                </a:rPr>
                <a:t>请替换文字内容 </a:t>
              </a:r>
              <a:endParaRPr lang="en-GB" sz="1327" dirty="0">
                <a:solidFill>
                  <a:schemeClr val="tx1">
                    <a:lumMod val="75000"/>
                    <a:lumOff val="25000"/>
                  </a:schemeClr>
                </a:solidFill>
                <a:cs typeface="+mn-ea"/>
                <a:sym typeface="+mn-lt"/>
              </a:endParaRPr>
            </a:p>
          </p:txBody>
        </p:sp>
        <p:sp>
          <p:nvSpPr>
            <p:cNvPr id="30" name="Rectangle 29"/>
            <p:cNvSpPr/>
            <p:nvPr/>
          </p:nvSpPr>
          <p:spPr>
            <a:xfrm>
              <a:off x="1129140" y="3077845"/>
              <a:ext cx="3004396" cy="372322"/>
            </a:xfrm>
            <a:prstGeom prst="rect">
              <a:avLst/>
            </a:prstGeom>
          </p:spPr>
          <p:txBody>
            <a:bodyPr wrap="square">
              <a:spAutoFit/>
            </a:bodyPr>
            <a:lstStyle/>
            <a:p>
              <a:pPr algn="just">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sp>
          <p:nvSpPr>
            <p:cNvPr id="31" name="Rectangle 30"/>
            <p:cNvSpPr/>
            <p:nvPr/>
          </p:nvSpPr>
          <p:spPr>
            <a:xfrm>
              <a:off x="1129140" y="4123237"/>
              <a:ext cx="3004396" cy="372322"/>
            </a:xfrm>
            <a:prstGeom prst="rect">
              <a:avLst/>
            </a:prstGeom>
          </p:spPr>
          <p:txBody>
            <a:bodyPr wrap="square">
              <a:spAutoFit/>
            </a:bodyPr>
            <a:lstStyle/>
            <a:p>
              <a:pPr>
                <a:lnSpc>
                  <a:spcPct val="120000"/>
                </a:lnSpc>
              </a:pPr>
              <a:r>
                <a:rPr lang="zh-CN" altLang="en-US" sz="758" dirty="0">
                  <a:solidFill>
                    <a:schemeClr val="tx1">
                      <a:lumMod val="75000"/>
                      <a:lumOff val="25000"/>
                    </a:schemeClr>
                  </a:solidFill>
                  <a:cs typeface="+mn-ea"/>
                  <a:sym typeface="+mn-lt"/>
                </a:rPr>
                <a:t>点击添加相关标题文字，点击添加相关标题文字，点击添加相关标题文字，点击添加相关标题文字。。</a:t>
              </a:r>
              <a:endParaRPr lang="en-GB" altLang="zh-CN" sz="758"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xmlns="" val="2060610643"/>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682"/>
          <p:cNvSpPr/>
          <p:nvPr/>
        </p:nvSpPr>
        <p:spPr>
          <a:xfrm>
            <a:off x="5085389" y="1842897"/>
            <a:ext cx="1928719" cy="1249733"/>
          </a:xfrm>
          <a:prstGeom prst="roundRect">
            <a:avLst>
              <a:gd name="adj" fmla="val 23150"/>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nvGrpSpPr>
          <p:cNvPr id="3" name="Group 699"/>
          <p:cNvGrpSpPr/>
          <p:nvPr/>
        </p:nvGrpSpPr>
        <p:grpSpPr>
          <a:xfrm>
            <a:off x="1748359" y="3757186"/>
            <a:ext cx="813975" cy="813976"/>
            <a:chOff x="0" y="0"/>
            <a:chExt cx="1555539" cy="1555539"/>
          </a:xfrm>
        </p:grpSpPr>
        <p:sp>
          <p:nvSpPr>
            <p:cNvPr id="4" name="Shape 697"/>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5" name="Shape 698"/>
            <p:cNvSpPr/>
            <p:nvPr/>
          </p:nvSpPr>
          <p:spPr>
            <a:xfrm>
              <a:off x="428939" y="533812"/>
              <a:ext cx="697662" cy="567865"/>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a:solidFill>
                  <a:prstClr val="black"/>
                </a:solidFill>
                <a:cs typeface="+mn-ea"/>
                <a:sym typeface="+mn-lt"/>
              </a:endParaRPr>
            </a:p>
          </p:txBody>
        </p:sp>
      </p:grpSp>
      <p:grpSp>
        <p:nvGrpSpPr>
          <p:cNvPr id="6" name="Group 702"/>
          <p:cNvGrpSpPr/>
          <p:nvPr/>
        </p:nvGrpSpPr>
        <p:grpSpPr>
          <a:xfrm>
            <a:off x="4344627" y="3757186"/>
            <a:ext cx="813975" cy="813976"/>
            <a:chOff x="0" y="0"/>
            <a:chExt cx="1555539" cy="1555539"/>
          </a:xfrm>
        </p:grpSpPr>
        <p:sp>
          <p:nvSpPr>
            <p:cNvPr id="7" name="Shape 700"/>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8" name="Shape 701"/>
            <p:cNvSpPr/>
            <p:nvPr/>
          </p:nvSpPr>
          <p:spPr>
            <a:xfrm>
              <a:off x="550938" y="404657"/>
              <a:ext cx="453664" cy="826175"/>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chemeClr val="bg1"/>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3280" kern="0">
                <a:solidFill>
                  <a:prstClr val="black"/>
                </a:solidFill>
                <a:cs typeface="+mn-ea"/>
                <a:sym typeface="+mn-lt"/>
              </a:endParaRPr>
            </a:p>
          </p:txBody>
        </p:sp>
      </p:grpSp>
      <p:grpSp>
        <p:nvGrpSpPr>
          <p:cNvPr id="9" name="Group 705"/>
          <p:cNvGrpSpPr/>
          <p:nvPr/>
        </p:nvGrpSpPr>
        <p:grpSpPr>
          <a:xfrm>
            <a:off x="6940895" y="3757186"/>
            <a:ext cx="813975" cy="813976"/>
            <a:chOff x="0" y="0"/>
            <a:chExt cx="1555539" cy="1555539"/>
          </a:xfrm>
        </p:grpSpPr>
        <p:sp>
          <p:nvSpPr>
            <p:cNvPr id="10" name="Shape 703"/>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cs typeface="+mn-ea"/>
                <a:sym typeface="+mn-lt"/>
              </a:endParaRPr>
            </a:p>
          </p:txBody>
        </p:sp>
        <p:sp>
          <p:nvSpPr>
            <p:cNvPr id="11" name="Shape 704"/>
            <p:cNvSpPr/>
            <p:nvPr/>
          </p:nvSpPr>
          <p:spPr>
            <a:xfrm>
              <a:off x="420940" y="404657"/>
              <a:ext cx="713660" cy="638346"/>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dirty="0">
                <a:solidFill>
                  <a:prstClr val="black"/>
                </a:solidFill>
                <a:cs typeface="+mn-ea"/>
                <a:sym typeface="+mn-lt"/>
              </a:endParaRPr>
            </a:p>
          </p:txBody>
        </p:sp>
      </p:grpSp>
      <p:grpSp>
        <p:nvGrpSpPr>
          <p:cNvPr id="12" name="Group 708"/>
          <p:cNvGrpSpPr/>
          <p:nvPr/>
        </p:nvGrpSpPr>
        <p:grpSpPr>
          <a:xfrm>
            <a:off x="9537163" y="3757186"/>
            <a:ext cx="813975" cy="813976"/>
            <a:chOff x="0" y="0"/>
            <a:chExt cx="1555539" cy="1555539"/>
          </a:xfrm>
        </p:grpSpPr>
        <p:sp>
          <p:nvSpPr>
            <p:cNvPr id="13" name="Shape 706"/>
            <p:cNvSpPr/>
            <p:nvPr/>
          </p:nvSpPr>
          <p:spPr>
            <a:xfrm>
              <a:off x="0" y="0"/>
              <a:ext cx="1555540" cy="15555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14" name="Shape 707"/>
            <p:cNvSpPr/>
            <p:nvPr/>
          </p:nvSpPr>
          <p:spPr>
            <a:xfrm>
              <a:off x="472784" y="446360"/>
              <a:ext cx="609971" cy="638346"/>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bg1"/>
            </a:solidFill>
            <a:ln w="12700" cap="flat">
              <a:noFill/>
              <a:miter lim="400000"/>
            </a:ln>
            <a:effectLst/>
          </p:spPr>
          <p:txBody>
            <a:bodyPr wrap="square" lIns="40315" tIns="40315" rIns="40315" bIns="40315" numCol="1" anchor="ctr">
              <a:noAutofit/>
            </a:bodyPr>
            <a:lstStyle/>
            <a:p>
              <a:pPr>
                <a:defRPr sz="3100" b="1">
                  <a:latin typeface="Kontrapunkt Bob Bold"/>
                  <a:ea typeface="Kontrapunkt Bob Bold"/>
                  <a:cs typeface="Kontrapunkt Bob Bold"/>
                  <a:sym typeface="Kontrapunkt Bob Bold"/>
                </a:defRPr>
              </a:pPr>
              <a:endParaRPr sz="3280" kern="0" dirty="0">
                <a:solidFill>
                  <a:prstClr val="black"/>
                </a:solidFill>
                <a:cs typeface="+mn-ea"/>
                <a:sym typeface="+mn-lt"/>
              </a:endParaRPr>
            </a:p>
          </p:txBody>
        </p:sp>
      </p:grpSp>
      <p:sp>
        <p:nvSpPr>
          <p:cNvPr id="15" name="Shape 709"/>
          <p:cNvSpPr/>
          <p:nvPr/>
        </p:nvSpPr>
        <p:spPr>
          <a:xfrm flipH="1">
            <a:off x="5037147" y="3094371"/>
            <a:ext cx="595531" cy="595531"/>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6" name="Shape 710"/>
          <p:cNvSpPr/>
          <p:nvPr/>
        </p:nvSpPr>
        <p:spPr>
          <a:xfrm flipH="1">
            <a:off x="2244984" y="2760928"/>
            <a:ext cx="2838429" cy="881895"/>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7" name="Shape 711"/>
          <p:cNvSpPr/>
          <p:nvPr/>
        </p:nvSpPr>
        <p:spPr>
          <a:xfrm>
            <a:off x="6448283" y="3094371"/>
            <a:ext cx="595531" cy="595531"/>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8" name="Shape 712"/>
          <p:cNvSpPr/>
          <p:nvPr/>
        </p:nvSpPr>
        <p:spPr>
          <a:xfrm>
            <a:off x="6997551" y="2760926"/>
            <a:ext cx="2838428" cy="881896"/>
          </a:xfrm>
          <a:prstGeom prst="line">
            <a:avLst/>
          </a:prstGeom>
          <a:ln w="9525">
            <a:solidFill>
              <a:schemeClr val="tx1">
                <a:lumMod val="75000"/>
                <a:lumOff val="25000"/>
              </a:schemeClr>
            </a:solidFill>
            <a:miter lim="400000"/>
            <a:tailEnd type="triangle"/>
          </a:ln>
        </p:spPr>
        <p:txBody>
          <a:bodyPr lIns="53754" tIns="53754" rIns="53754" bIns="53754" anchor="ctr"/>
          <a:lstStyle/>
          <a:p>
            <a:pPr>
              <a:defRPr sz="3200">
                <a:solidFill>
                  <a:srgbClr val="000000"/>
                </a:solidFill>
                <a:latin typeface="+mn-lt"/>
                <a:ea typeface="+mn-ea"/>
                <a:cs typeface="+mn-cs"/>
                <a:sym typeface="Helvetica Light"/>
              </a:defRPr>
            </a:pPr>
            <a:endParaRPr sz="3386" kern="0">
              <a:solidFill>
                <a:srgbClr val="000000"/>
              </a:solidFill>
              <a:cs typeface="+mn-ea"/>
              <a:sym typeface="+mn-lt"/>
            </a:endParaRPr>
          </a:p>
        </p:txBody>
      </p:sp>
      <p:sp>
        <p:nvSpPr>
          <p:cNvPr id="19" name="TextBox 24"/>
          <p:cNvSpPr txBox="1"/>
          <p:nvPr/>
        </p:nvSpPr>
        <p:spPr>
          <a:xfrm>
            <a:off x="1282873"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0" name="Text Placeholder 2"/>
          <p:cNvSpPr txBox="1">
            <a:spLocks/>
          </p:cNvSpPr>
          <p:nvPr/>
        </p:nvSpPr>
        <p:spPr>
          <a:xfrm>
            <a:off x="123610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2"/>
                </a:solidFill>
                <a:latin typeface="+mn-lt"/>
                <a:cs typeface="+mn-ea"/>
                <a:sym typeface="+mn-lt"/>
              </a:rPr>
              <a:t>添加标题</a:t>
            </a:r>
            <a:endParaRPr lang="en-GB" sz="1800" b="1" dirty="0">
              <a:solidFill>
                <a:schemeClr val="accent2"/>
              </a:solidFill>
              <a:latin typeface="+mn-lt"/>
              <a:cs typeface="+mn-ea"/>
              <a:sym typeface="+mn-lt"/>
            </a:endParaRPr>
          </a:p>
        </p:txBody>
      </p:sp>
      <p:sp>
        <p:nvSpPr>
          <p:cNvPr id="21" name="TextBox 26"/>
          <p:cNvSpPr txBox="1"/>
          <p:nvPr/>
        </p:nvSpPr>
        <p:spPr>
          <a:xfrm>
            <a:off x="3857252"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2" name="Text Placeholder 2"/>
          <p:cNvSpPr txBox="1">
            <a:spLocks/>
          </p:cNvSpPr>
          <p:nvPr/>
        </p:nvSpPr>
        <p:spPr>
          <a:xfrm>
            <a:off x="381048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3"/>
                </a:solidFill>
                <a:latin typeface="+mn-lt"/>
                <a:cs typeface="+mn-ea"/>
                <a:sym typeface="+mn-lt"/>
              </a:rPr>
              <a:t>添加标题</a:t>
            </a:r>
            <a:endParaRPr lang="en-GB" sz="1800" b="1" dirty="0">
              <a:solidFill>
                <a:schemeClr val="accent3"/>
              </a:solidFill>
              <a:latin typeface="+mn-lt"/>
              <a:cs typeface="+mn-ea"/>
              <a:sym typeface="+mn-lt"/>
            </a:endParaRPr>
          </a:p>
        </p:txBody>
      </p:sp>
      <p:sp>
        <p:nvSpPr>
          <p:cNvPr id="23" name="TextBox 28"/>
          <p:cNvSpPr txBox="1"/>
          <p:nvPr/>
        </p:nvSpPr>
        <p:spPr>
          <a:xfrm>
            <a:off x="6482025"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altLang="zh-CN" sz="1400" dirty="0">
              <a:solidFill>
                <a:schemeClr val="tx1">
                  <a:lumMod val="75000"/>
                  <a:lumOff val="25000"/>
                </a:schemeClr>
              </a:solidFill>
              <a:cs typeface="+mn-ea"/>
              <a:sym typeface="+mn-lt"/>
            </a:endParaRPr>
          </a:p>
        </p:txBody>
      </p:sp>
      <p:sp>
        <p:nvSpPr>
          <p:cNvPr id="24" name="Text Placeholder 2"/>
          <p:cNvSpPr txBox="1">
            <a:spLocks/>
          </p:cNvSpPr>
          <p:nvPr/>
        </p:nvSpPr>
        <p:spPr>
          <a:xfrm>
            <a:off x="6435259"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2"/>
                </a:solidFill>
                <a:latin typeface="+mn-lt"/>
                <a:cs typeface="+mn-ea"/>
                <a:sym typeface="+mn-lt"/>
              </a:rPr>
              <a:t>添加标题</a:t>
            </a:r>
            <a:endParaRPr lang="en-GB" sz="1800" b="1" dirty="0">
              <a:solidFill>
                <a:schemeClr val="accent2"/>
              </a:solidFill>
              <a:latin typeface="+mn-lt"/>
              <a:cs typeface="+mn-ea"/>
              <a:sym typeface="+mn-lt"/>
            </a:endParaRPr>
          </a:p>
        </p:txBody>
      </p:sp>
      <p:sp>
        <p:nvSpPr>
          <p:cNvPr id="25" name="TextBox 30"/>
          <p:cNvSpPr txBox="1"/>
          <p:nvPr/>
        </p:nvSpPr>
        <p:spPr>
          <a:xfrm>
            <a:off x="9043380" y="5189039"/>
            <a:ext cx="1838377" cy="861774"/>
          </a:xfrm>
          <a:prstGeom prst="rect">
            <a:avLst/>
          </a:prstGeom>
          <a:noFill/>
        </p:spPr>
        <p:txBody>
          <a:bodyPr wrap="square" lIns="0" tIns="0" rIns="0" bIns="0" rtlCol="0">
            <a:spAutoFit/>
          </a:bodyPr>
          <a:lstStyle/>
          <a:p>
            <a:pPr algn="ctr"/>
            <a:r>
              <a:rPr lang="zh-CN" altLang="en-US" sz="1400" dirty="0">
                <a:solidFill>
                  <a:schemeClr val="tx1">
                    <a:lumMod val="75000"/>
                    <a:lumOff val="25000"/>
                  </a:schemeClr>
                </a:solidFill>
                <a:cs typeface="+mn-ea"/>
                <a:sym typeface="+mn-lt"/>
              </a:rPr>
              <a:t>此处添加详细文本描述，建议与标题相关并符合整体语言风格，语言描述尽量简洁生动。</a:t>
            </a:r>
            <a:endParaRPr lang="en-GB" sz="1400" dirty="0">
              <a:solidFill>
                <a:schemeClr val="tx1">
                  <a:lumMod val="75000"/>
                  <a:lumOff val="25000"/>
                </a:schemeClr>
              </a:solidFill>
              <a:cs typeface="+mn-ea"/>
              <a:sym typeface="+mn-lt"/>
            </a:endParaRPr>
          </a:p>
        </p:txBody>
      </p:sp>
      <p:sp>
        <p:nvSpPr>
          <p:cNvPr id="26" name="Text Placeholder 2"/>
          <p:cNvSpPr txBox="1">
            <a:spLocks/>
          </p:cNvSpPr>
          <p:nvPr/>
        </p:nvSpPr>
        <p:spPr>
          <a:xfrm>
            <a:off x="9009637" y="4770569"/>
            <a:ext cx="1838376" cy="312443"/>
          </a:xfrm>
          <a:prstGeom prst="rect">
            <a:avLst/>
          </a:prstGeom>
          <a:noFill/>
        </p:spPr>
        <p:txBody>
          <a:bodyPr vert="horz" lIns="0" tIns="48378" rIns="0" bIns="4837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800" b="1" dirty="0">
                <a:solidFill>
                  <a:schemeClr val="accent3"/>
                </a:solidFill>
                <a:latin typeface="+mn-lt"/>
                <a:cs typeface="+mn-ea"/>
                <a:sym typeface="+mn-lt"/>
              </a:rPr>
              <a:t>添加标题</a:t>
            </a:r>
            <a:endParaRPr lang="en-GB" sz="1800" b="1" dirty="0">
              <a:solidFill>
                <a:schemeClr val="accent3"/>
              </a:solidFill>
              <a:latin typeface="+mn-lt"/>
              <a:cs typeface="+mn-ea"/>
              <a:sym typeface="+mn-lt"/>
            </a:endParaRPr>
          </a:p>
        </p:txBody>
      </p:sp>
      <p:sp>
        <p:nvSpPr>
          <p:cNvPr id="27" name="Rectangle 47"/>
          <p:cNvSpPr/>
          <p:nvPr/>
        </p:nvSpPr>
        <p:spPr>
          <a:xfrm>
            <a:off x="5076955" y="2142509"/>
            <a:ext cx="1920596" cy="584775"/>
          </a:xfrm>
          <a:prstGeom prst="rect">
            <a:avLst/>
          </a:prstGeom>
        </p:spPr>
        <p:txBody>
          <a:bodyPr wrap="square">
            <a:spAutoFit/>
          </a:bodyPr>
          <a:lstStyle/>
          <a:p>
            <a:pPr algn="ctr" defTabSz="1245303"/>
            <a:r>
              <a:rPr lang="zh-CN" altLang="en-US" sz="3200" b="1" dirty="0">
                <a:solidFill>
                  <a:schemeClr val="bg1"/>
                </a:solidFill>
                <a:cs typeface="+mn-ea"/>
                <a:sym typeface="+mn-lt"/>
              </a:rPr>
              <a:t>添加标题</a:t>
            </a:r>
            <a:endParaRPr lang="en-GB" altLang="zh-CN" sz="3600" b="1" dirty="0">
              <a:solidFill>
                <a:schemeClr val="bg1"/>
              </a:solidFill>
              <a:cs typeface="+mn-ea"/>
              <a:sym typeface="+mn-lt"/>
            </a:endParaRPr>
          </a:p>
        </p:txBody>
      </p:sp>
    </p:spTree>
    <p:extLst>
      <p:ext uri="{BB962C8B-B14F-4D97-AF65-F5344CB8AC3E}">
        <p14:creationId xmlns:p14="http://schemas.microsoft.com/office/powerpoint/2010/main" xmlns="" val="1312508334"/>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500"/>
                            </p:stCondLst>
                            <p:childTnLst>
                              <p:par>
                                <p:cTn id="12" presetID="18" presetClass="entr" presetSubtype="12"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strips(downLeft)">
                                      <p:cBhvr>
                                        <p:cTn id="14" dur="500"/>
                                        <p:tgtEl>
                                          <p:spTgt spid="16"/>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499"/>
                                          </p:stCondLst>
                                        </p:cTn>
                                        <p:tgtEl>
                                          <p:spTgt spid="20">
                                            <p:txEl>
                                              <p:pRg st="0" end="0"/>
                                            </p:txEl>
                                          </p:spTgt>
                                        </p:tgtEl>
                                        <p:attrNameLst>
                                          <p:attrName>style.visibility</p:attrName>
                                        </p:attrNameLst>
                                      </p:cBhvr>
                                      <p:to>
                                        <p:strVal val="visible"/>
                                      </p:to>
                                    </p:set>
                                  </p:childTnLst>
                                </p:cTn>
                              </p:par>
                              <p:par>
                                <p:cTn id="22" presetID="18" presetClass="entr" presetSubtype="6"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trips(downRight)">
                                      <p:cBhvr>
                                        <p:cTn id="24" dur="500"/>
                                        <p:tgtEl>
                                          <p:spTgt spid="19"/>
                                        </p:tgtEl>
                                      </p:cBhvr>
                                    </p:animEffect>
                                  </p:childTnLst>
                                </p:cTn>
                              </p:par>
                            </p:childTnLst>
                          </p:cTn>
                        </p:par>
                        <p:par>
                          <p:cTn id="25" fill="hold">
                            <p:stCondLst>
                              <p:cond delay="2000"/>
                            </p:stCondLst>
                            <p:childTnLst>
                              <p:par>
                                <p:cTn id="26" presetID="18" presetClass="entr" presetSubtype="12"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strips(downLeft)">
                                      <p:cBhvr>
                                        <p:cTn id="28" dur="500"/>
                                        <p:tgtEl>
                                          <p:spTgt spid="15"/>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3000"/>
                            </p:stCondLst>
                            <p:childTnLst>
                              <p:par>
                                <p:cTn id="34" presetID="1" presetClass="entr" presetSubtype="0" fill="hold" grpId="0" nodeType="afterEffect">
                                  <p:stCondLst>
                                    <p:cond delay="0"/>
                                  </p:stCondLst>
                                  <p:childTnLst>
                                    <p:set>
                                      <p:cBhvr>
                                        <p:cTn id="35" dur="1" fill="hold">
                                          <p:stCondLst>
                                            <p:cond delay="499"/>
                                          </p:stCondLst>
                                        </p:cTn>
                                        <p:tgtEl>
                                          <p:spTgt spid="22">
                                            <p:txEl>
                                              <p:pRg st="0" end="0"/>
                                            </p:txEl>
                                          </p:spTgt>
                                        </p:tgtEl>
                                        <p:attrNameLst>
                                          <p:attrName>style.visibility</p:attrName>
                                        </p:attrNameLst>
                                      </p:cBhvr>
                                      <p:to>
                                        <p:strVal val="visible"/>
                                      </p:to>
                                    </p:set>
                                  </p:childTnLst>
                                </p:cTn>
                              </p:par>
                              <p:par>
                                <p:cTn id="36" presetID="18" presetClass="entr" presetSubtype="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trips(downRight)">
                                      <p:cBhvr>
                                        <p:cTn id="38" dur="500"/>
                                        <p:tgtEl>
                                          <p:spTgt spid="21"/>
                                        </p:tgtEl>
                                      </p:cBhvr>
                                    </p:animEffect>
                                  </p:childTnLst>
                                </p:cTn>
                              </p:par>
                            </p:childTnLst>
                          </p:cTn>
                        </p:par>
                        <p:par>
                          <p:cTn id="39" fill="hold">
                            <p:stCondLst>
                              <p:cond delay="3500"/>
                            </p:stCondLst>
                            <p:childTnLst>
                              <p:par>
                                <p:cTn id="40" presetID="18" presetClass="entr" presetSubtype="6"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strips(downRight)">
                                      <p:cBhvr>
                                        <p:cTn id="42" dur="500"/>
                                        <p:tgtEl>
                                          <p:spTgt spid="17"/>
                                        </p:tgtEl>
                                      </p:cBhvr>
                                    </p:animEffect>
                                  </p:childTnLst>
                                </p:cTn>
                              </p:par>
                            </p:childTnLst>
                          </p:cTn>
                        </p:par>
                        <p:par>
                          <p:cTn id="43" fill="hold">
                            <p:stCondLst>
                              <p:cond delay="4000"/>
                            </p:stCondLst>
                            <p:childTnLst>
                              <p:par>
                                <p:cTn id="44" presetID="10" presetClass="entr" presetSubtype="0"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par>
                          <p:cTn id="47" fill="hold">
                            <p:stCondLst>
                              <p:cond delay="4500"/>
                            </p:stCondLst>
                            <p:childTnLst>
                              <p:par>
                                <p:cTn id="48" presetID="1" presetClass="entr" presetSubtype="0" fill="hold" grpId="0" nodeType="afterEffect">
                                  <p:stCondLst>
                                    <p:cond delay="0"/>
                                  </p:stCondLst>
                                  <p:childTnLst>
                                    <p:set>
                                      <p:cBhvr>
                                        <p:cTn id="49" dur="1" fill="hold">
                                          <p:stCondLst>
                                            <p:cond delay="499"/>
                                          </p:stCondLst>
                                        </p:cTn>
                                        <p:tgtEl>
                                          <p:spTgt spid="24">
                                            <p:txEl>
                                              <p:pRg st="0" end="0"/>
                                            </p:txEl>
                                          </p:spTgt>
                                        </p:tgtEl>
                                        <p:attrNameLst>
                                          <p:attrName>style.visibility</p:attrName>
                                        </p:attrNameLst>
                                      </p:cBhvr>
                                      <p:to>
                                        <p:strVal val="visible"/>
                                      </p:to>
                                    </p:set>
                                  </p:childTnLst>
                                </p:cTn>
                              </p:par>
                              <p:par>
                                <p:cTn id="50" presetID="18" presetClass="entr" presetSubtype="6"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strips(downRight)">
                                      <p:cBhvr>
                                        <p:cTn id="52" dur="500"/>
                                        <p:tgtEl>
                                          <p:spTgt spid="23"/>
                                        </p:tgtEl>
                                      </p:cBhvr>
                                    </p:animEffect>
                                  </p:childTnLst>
                                </p:cTn>
                              </p:par>
                            </p:childTnLst>
                          </p:cTn>
                        </p:par>
                        <p:par>
                          <p:cTn id="53" fill="hold">
                            <p:stCondLst>
                              <p:cond delay="5000"/>
                            </p:stCondLst>
                            <p:childTnLst>
                              <p:par>
                                <p:cTn id="54" presetID="18" presetClass="entr" presetSubtype="6"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500"/>
                            </p:stCondLst>
                            <p:childTnLst>
                              <p:par>
                                <p:cTn id="58" presetID="10" presetClass="entr" presetSubtype="0" fill="hold"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childTnLst>
                          </p:cTn>
                        </p:par>
                        <p:par>
                          <p:cTn id="61" fill="hold">
                            <p:stCondLst>
                              <p:cond delay="6000"/>
                            </p:stCondLst>
                            <p:childTnLst>
                              <p:par>
                                <p:cTn id="62" presetID="1" presetClass="entr" presetSubtype="0" fill="hold" grpId="0" nodeType="afterEffect">
                                  <p:stCondLst>
                                    <p:cond delay="0"/>
                                  </p:stCondLst>
                                  <p:childTnLst>
                                    <p:set>
                                      <p:cBhvr>
                                        <p:cTn id="63" dur="1" fill="hold">
                                          <p:stCondLst>
                                            <p:cond delay="499"/>
                                          </p:stCondLst>
                                        </p:cTn>
                                        <p:tgtEl>
                                          <p:spTgt spid="26">
                                            <p:txEl>
                                              <p:pRg st="0" end="0"/>
                                            </p:txEl>
                                          </p:spTgt>
                                        </p:tgtEl>
                                        <p:attrNameLst>
                                          <p:attrName>style.visibility</p:attrName>
                                        </p:attrNameLst>
                                      </p:cBhvr>
                                      <p:to>
                                        <p:strVal val="visible"/>
                                      </p:to>
                                    </p:set>
                                  </p:childTnLst>
                                </p:cTn>
                              </p:par>
                              <p:par>
                                <p:cTn id="64" presetID="18" presetClass="entr" presetSubtype="6"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strips(downRight)">
                                      <p:cBhvr>
                                        <p:cTn id="6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17" grpId="0" animBg="1"/>
      <p:bldP spid="18" grpId="0" animBg="1"/>
      <p:bldP spid="19" grpId="0"/>
      <p:bldP spid="20" grpId="0" build="p"/>
      <p:bldP spid="21" grpId="0"/>
      <p:bldP spid="22" grpId="0" build="p"/>
      <p:bldP spid="23" grpId="0"/>
      <p:bldP spid="24" grpId="0" build="p"/>
      <p:bldP spid="25" grpId="0"/>
      <p:bldP spid="26" grpId="0" build="p"/>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0F81877-B5B0-4AD3-BE6D-823ABAA72CF1}"/>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36D8CC79-493F-47B6-A2D3-C0403D40E3FB}"/>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75000"/>
                    <a:lumOff val="25000"/>
                  </a:schemeClr>
                </a:solidFill>
                <a:cs typeface="+mn-ea"/>
                <a:sym typeface="+mn-lt"/>
              </a:rPr>
              <a:t>工作措施实施</a:t>
            </a:r>
            <a:endParaRPr lang="zh-CN" altLang="en-US" sz="4000" b="1" dirty="0">
              <a:solidFill>
                <a:schemeClr val="tx1">
                  <a:lumMod val="85000"/>
                  <a:lumOff val="15000"/>
                </a:schemeClr>
              </a:solidFill>
              <a:cs typeface="+mn-ea"/>
              <a:sym typeface="+mn-lt"/>
            </a:endParaRPr>
          </a:p>
        </p:txBody>
      </p:sp>
      <p:sp>
        <p:nvSpPr>
          <p:cNvPr id="4" name="文本框 3">
            <a:extLst>
              <a:ext uri="{FF2B5EF4-FFF2-40B4-BE49-F238E27FC236}">
                <a16:creationId xmlns="" xmlns:a16="http://schemas.microsoft.com/office/drawing/2014/main" id="{69F70C4F-414D-421B-B96B-F309F3987D21}"/>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03</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A17334DA-E5B7-4E67-BAA1-29A381DCF782}"/>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13A8A78B-D3DB-431B-B253-6B43EBB50885}"/>
              </a:ext>
            </a:extLst>
          </p:cNvPr>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xmlns="" val="92550332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
          <p:cNvSpPr/>
          <p:nvPr>
            <p:custDataLst>
              <p:tags r:id="rId1"/>
            </p:custDataLst>
          </p:nvPr>
        </p:nvSpPr>
        <p:spPr>
          <a:xfrm>
            <a:off x="2" y="1549597"/>
            <a:ext cx="10964604" cy="23321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cs typeface="+mn-ea"/>
              <a:sym typeface="+mn-lt"/>
            </a:endParaRPr>
          </a:p>
        </p:txBody>
      </p:sp>
      <p:sp>
        <p:nvSpPr>
          <p:cNvPr id="3" name="PA_矩形 2" hidden="1"/>
          <p:cNvSpPr/>
          <p:nvPr>
            <p:custDataLst>
              <p:tags r:id="rId2"/>
            </p:custDataLst>
          </p:nvPr>
        </p:nvSpPr>
        <p:spPr>
          <a:xfrm>
            <a:off x="6110123" y="1549597"/>
            <a:ext cx="4881879" cy="2332181"/>
          </a:xfrm>
          <a:prstGeom prst="rect">
            <a:avLst/>
          </a:prstGeom>
          <a:blipFill>
            <a:blip r:embed="rId18" cstate="screen">
              <a:extLst>
                <a:ext uri="{28A0092B-C50C-407E-A947-70E740481C1C}">
                  <a14:useLocalDpi xmlns:a14="http://schemas.microsoft.com/office/drawing/2010/main" xmlns=""/>
                </a:ext>
              </a:extLst>
            </a:blip>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solidFill>
                <a:schemeClr val="bg1">
                  <a:lumMod val="95000"/>
                </a:schemeClr>
              </a:solidFill>
              <a:cs typeface="+mn-ea"/>
              <a:sym typeface="+mn-lt"/>
            </a:endParaRPr>
          </a:p>
        </p:txBody>
      </p:sp>
      <p:sp>
        <p:nvSpPr>
          <p:cNvPr id="4" name="PA_矩形 3"/>
          <p:cNvSpPr/>
          <p:nvPr>
            <p:custDataLst>
              <p:tags r:id="rId3"/>
            </p:custDataLst>
          </p:nvPr>
        </p:nvSpPr>
        <p:spPr>
          <a:xfrm>
            <a:off x="4565209" y="2014069"/>
            <a:ext cx="1210521" cy="399949"/>
          </a:xfrm>
          <a:prstGeom prst="rect">
            <a:avLst/>
          </a:prstGeom>
          <a:effectLst/>
        </p:spPr>
        <p:txBody>
          <a:bodyPr wrap="none" lIns="91407" tIns="45704" rIns="91407" bIns="45704">
            <a:spAutoFit/>
          </a:bodyPr>
          <a:lstStyle/>
          <a:p>
            <a:pPr algn="r"/>
            <a:r>
              <a:rPr lang="zh-CN" altLang="en-US" sz="1999" b="1" dirty="0">
                <a:solidFill>
                  <a:schemeClr val="bg1"/>
                </a:solidFill>
                <a:cs typeface="+mn-ea"/>
                <a:sym typeface="+mn-lt"/>
              </a:rPr>
              <a:t>添加标题</a:t>
            </a:r>
            <a:endParaRPr lang="en-US" altLang="zh-CN" sz="1999" b="1" dirty="0">
              <a:solidFill>
                <a:schemeClr val="bg1"/>
              </a:solidFill>
              <a:cs typeface="+mn-ea"/>
              <a:sym typeface="+mn-lt"/>
            </a:endParaRPr>
          </a:p>
        </p:txBody>
      </p:sp>
      <p:sp>
        <p:nvSpPr>
          <p:cNvPr id="5" name="PA_矩形 47"/>
          <p:cNvSpPr>
            <a:spLocks noChangeArrowheads="1"/>
          </p:cNvSpPr>
          <p:nvPr>
            <p:custDataLst>
              <p:tags r:id="rId4"/>
            </p:custDataLst>
          </p:nvPr>
        </p:nvSpPr>
        <p:spPr bwMode="auto">
          <a:xfrm>
            <a:off x="1344709" y="2446002"/>
            <a:ext cx="4358651" cy="121260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bg1"/>
                </a:solidFill>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6" name="PA_文本框 7"/>
          <p:cNvSpPr>
            <a:spLocks noChangeArrowheads="1"/>
          </p:cNvSpPr>
          <p:nvPr>
            <p:custDataLst>
              <p:tags r:id="rId5"/>
            </p:custDataLst>
          </p:nvPr>
        </p:nvSpPr>
        <p:spPr bwMode="auto">
          <a:xfrm>
            <a:off x="2280570" y="4568435"/>
            <a:ext cx="1727743" cy="2768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1"/>
                </a:solidFill>
                <a:cs typeface="+mn-ea"/>
                <a:sym typeface="+mn-lt"/>
              </a:rPr>
              <a:t>添加标题文字</a:t>
            </a:r>
          </a:p>
        </p:txBody>
      </p:sp>
      <p:sp>
        <p:nvSpPr>
          <p:cNvPr id="7" name="PA_圆角矩形 69"/>
          <p:cNvSpPr/>
          <p:nvPr>
            <p:custDataLst>
              <p:tags r:id="rId6"/>
            </p:custDataLst>
          </p:nvPr>
        </p:nvSpPr>
        <p:spPr>
          <a:xfrm>
            <a:off x="1718794" y="4488822"/>
            <a:ext cx="2289519" cy="466923"/>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8" name="PA_文本框 7"/>
          <p:cNvSpPr>
            <a:spLocks noChangeArrowheads="1"/>
          </p:cNvSpPr>
          <p:nvPr>
            <p:custDataLst>
              <p:tags r:id="rId7"/>
            </p:custDataLst>
          </p:nvPr>
        </p:nvSpPr>
        <p:spPr bwMode="auto">
          <a:xfrm>
            <a:off x="1416700" y="5194925"/>
            <a:ext cx="2591613" cy="64633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9" name="PA_组合 8"/>
          <p:cNvGrpSpPr/>
          <p:nvPr>
            <p:custDataLst>
              <p:tags r:id="rId8"/>
            </p:custDataLst>
          </p:nvPr>
        </p:nvGrpSpPr>
        <p:grpSpPr>
          <a:xfrm>
            <a:off x="1416699" y="4393617"/>
            <a:ext cx="657328" cy="657328"/>
            <a:chOff x="1417067" y="4277724"/>
            <a:chExt cx="657499" cy="657499"/>
          </a:xfrm>
        </p:grpSpPr>
        <p:grpSp>
          <p:nvGrpSpPr>
            <p:cNvPr id="10" name="组合 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2" name="椭圆 11"/>
              <p:cNvSpPr/>
              <p:nvPr/>
            </p:nvSpPr>
            <p:spPr>
              <a:xfrm>
                <a:off x="3724323" y="1908536"/>
                <a:ext cx="1329153" cy="13291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B71F22"/>
                  </a:solidFill>
                  <a:cs typeface="+mn-ea"/>
                  <a:sym typeface="+mn-lt"/>
                </a:endParaRPr>
              </a:p>
            </p:txBody>
          </p:sp>
          <p:sp>
            <p:nvSpPr>
              <p:cNvPr id="13" name="椭圆 1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1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1"/>
                  </a:solidFill>
                  <a:cs typeface="+mn-ea"/>
                  <a:sym typeface="+mn-lt"/>
                </a:rPr>
                <a:t>1</a:t>
              </a:r>
              <a:endParaRPr lang="zh-CN" altLang="en-US" sz="1999" dirty="0">
                <a:solidFill>
                  <a:schemeClr val="accent1"/>
                </a:solidFill>
                <a:cs typeface="+mn-ea"/>
                <a:sym typeface="+mn-lt"/>
              </a:endParaRPr>
            </a:p>
          </p:txBody>
        </p:sp>
      </p:grpSp>
      <p:sp>
        <p:nvSpPr>
          <p:cNvPr id="14" name="PA_文本框 7"/>
          <p:cNvSpPr>
            <a:spLocks noChangeArrowheads="1"/>
          </p:cNvSpPr>
          <p:nvPr>
            <p:custDataLst>
              <p:tags r:id="rId9"/>
            </p:custDataLst>
          </p:nvPr>
        </p:nvSpPr>
        <p:spPr bwMode="auto">
          <a:xfrm>
            <a:off x="5520086" y="4583803"/>
            <a:ext cx="1727743" cy="2768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2"/>
                </a:solidFill>
                <a:cs typeface="+mn-ea"/>
                <a:sym typeface="+mn-lt"/>
              </a:rPr>
              <a:t>添加标题文字</a:t>
            </a:r>
          </a:p>
        </p:txBody>
      </p:sp>
      <p:sp>
        <p:nvSpPr>
          <p:cNvPr id="15" name="PA_圆角矩形 77"/>
          <p:cNvSpPr/>
          <p:nvPr>
            <p:custDataLst>
              <p:tags r:id="rId10"/>
            </p:custDataLst>
          </p:nvPr>
        </p:nvSpPr>
        <p:spPr>
          <a:xfrm>
            <a:off x="4958310" y="4504190"/>
            <a:ext cx="2289519" cy="466923"/>
          </a:xfrm>
          <a:prstGeom prst="roundRect">
            <a:avLst>
              <a:gd name="adj" fmla="val 50000"/>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16" name="PA_文本框 7"/>
          <p:cNvSpPr>
            <a:spLocks noChangeArrowheads="1"/>
          </p:cNvSpPr>
          <p:nvPr>
            <p:custDataLst>
              <p:tags r:id="rId11"/>
            </p:custDataLst>
          </p:nvPr>
        </p:nvSpPr>
        <p:spPr bwMode="auto">
          <a:xfrm>
            <a:off x="4656216" y="5210293"/>
            <a:ext cx="2591613" cy="64633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17" name="PA_组合 16"/>
          <p:cNvGrpSpPr/>
          <p:nvPr>
            <p:custDataLst>
              <p:tags r:id="rId12"/>
            </p:custDataLst>
          </p:nvPr>
        </p:nvGrpSpPr>
        <p:grpSpPr>
          <a:xfrm>
            <a:off x="4661681" y="4408985"/>
            <a:ext cx="657328" cy="657328"/>
            <a:chOff x="1417067" y="4277724"/>
            <a:chExt cx="657499" cy="657499"/>
          </a:xfrm>
        </p:grpSpPr>
        <p:grpSp>
          <p:nvGrpSpPr>
            <p:cNvPr id="18" name="组合 1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0" name="椭圆 19"/>
              <p:cNvSpPr/>
              <p:nvPr/>
            </p:nvSpPr>
            <p:spPr>
              <a:xfrm>
                <a:off x="3724323" y="1908536"/>
                <a:ext cx="1329153" cy="13291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B71F22"/>
                  </a:solidFill>
                  <a:cs typeface="+mn-ea"/>
                  <a:sym typeface="+mn-lt"/>
                </a:endParaRPr>
              </a:p>
            </p:txBody>
          </p:sp>
          <p:sp>
            <p:nvSpPr>
              <p:cNvPr id="21" name="椭圆 2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1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2"/>
                  </a:solidFill>
                  <a:cs typeface="+mn-ea"/>
                  <a:sym typeface="+mn-lt"/>
                </a:rPr>
                <a:t>2</a:t>
              </a:r>
              <a:endParaRPr lang="zh-CN" altLang="en-US" sz="1999" dirty="0">
                <a:solidFill>
                  <a:schemeClr val="accent2"/>
                </a:solidFill>
                <a:cs typeface="+mn-ea"/>
                <a:sym typeface="+mn-lt"/>
              </a:endParaRPr>
            </a:p>
          </p:txBody>
        </p:sp>
      </p:grpSp>
      <p:sp>
        <p:nvSpPr>
          <p:cNvPr id="22" name="PA_文本框 7"/>
          <p:cNvSpPr>
            <a:spLocks noChangeArrowheads="1"/>
          </p:cNvSpPr>
          <p:nvPr>
            <p:custDataLst>
              <p:tags r:id="rId13"/>
            </p:custDataLst>
          </p:nvPr>
        </p:nvSpPr>
        <p:spPr bwMode="auto">
          <a:xfrm>
            <a:off x="8759602" y="4583803"/>
            <a:ext cx="1727743" cy="2768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799" b="1" dirty="0">
                <a:solidFill>
                  <a:schemeClr val="accent3"/>
                </a:solidFill>
                <a:cs typeface="+mn-ea"/>
                <a:sym typeface="+mn-lt"/>
              </a:rPr>
              <a:t>添加标题文字</a:t>
            </a:r>
          </a:p>
        </p:txBody>
      </p:sp>
      <p:sp>
        <p:nvSpPr>
          <p:cNvPr id="23" name="PA_圆角矩形 103"/>
          <p:cNvSpPr/>
          <p:nvPr>
            <p:custDataLst>
              <p:tags r:id="rId14"/>
            </p:custDataLst>
          </p:nvPr>
        </p:nvSpPr>
        <p:spPr>
          <a:xfrm>
            <a:off x="8197827" y="4504190"/>
            <a:ext cx="2285160" cy="466923"/>
          </a:xfrm>
          <a:prstGeom prst="roundRect">
            <a:avLst>
              <a:gd name="adj" fmla="val 5000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rgbClr val="B71F22"/>
              </a:solidFill>
              <a:cs typeface="+mn-ea"/>
              <a:sym typeface="+mn-lt"/>
            </a:endParaRPr>
          </a:p>
        </p:txBody>
      </p:sp>
      <p:sp>
        <p:nvSpPr>
          <p:cNvPr id="24" name="PA_文本框 7"/>
          <p:cNvSpPr>
            <a:spLocks noChangeArrowheads="1"/>
          </p:cNvSpPr>
          <p:nvPr>
            <p:custDataLst>
              <p:tags r:id="rId15"/>
            </p:custDataLst>
          </p:nvPr>
        </p:nvSpPr>
        <p:spPr bwMode="auto">
          <a:xfrm>
            <a:off x="7895732" y="5210293"/>
            <a:ext cx="2591613" cy="64633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tx1">
                    <a:lumMod val="75000"/>
                    <a:lumOff val="25000"/>
                  </a:schemeClr>
                </a:solidFill>
                <a:cs typeface="+mn-ea"/>
                <a:sym typeface="+mn-lt"/>
              </a:rPr>
              <a:t>在此录入上述图表的综合描述说明，在此录入上述图表的上述图表的综合描述说明</a:t>
            </a:r>
          </a:p>
        </p:txBody>
      </p:sp>
      <p:grpSp>
        <p:nvGrpSpPr>
          <p:cNvPr id="25" name="PA_组合 24"/>
          <p:cNvGrpSpPr/>
          <p:nvPr>
            <p:custDataLst>
              <p:tags r:id="rId16"/>
            </p:custDataLst>
          </p:nvPr>
        </p:nvGrpSpPr>
        <p:grpSpPr>
          <a:xfrm>
            <a:off x="7895732" y="4408985"/>
            <a:ext cx="657328" cy="657328"/>
            <a:chOff x="1417067" y="4277724"/>
            <a:chExt cx="657499" cy="657499"/>
          </a:xfrm>
        </p:grpSpPr>
        <p:grpSp>
          <p:nvGrpSpPr>
            <p:cNvPr id="26" name="组合 25"/>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8" name="椭圆 27"/>
              <p:cNvSpPr/>
              <p:nvPr/>
            </p:nvSpPr>
            <p:spPr>
              <a:xfrm>
                <a:off x="3724323" y="1908536"/>
                <a:ext cx="1329153" cy="13291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rgbClr val="B71F22"/>
                  </a:solidFill>
                  <a:cs typeface="+mn-ea"/>
                  <a:sym typeface="+mn-lt"/>
                </a:endParaRPr>
              </a:p>
            </p:txBody>
          </p:sp>
          <p:sp>
            <p:nvSpPr>
              <p:cNvPr id="29" name="椭圆 2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799">
                  <a:solidFill>
                    <a:srgbClr val="B71F22"/>
                  </a:solidFill>
                  <a:cs typeface="+mn-ea"/>
                  <a:sym typeface="+mn-lt"/>
                </a:endParaRPr>
              </a:p>
            </p:txBody>
          </p:sp>
        </p:grpSp>
        <p:sp>
          <p:nvSpPr>
            <p:cNvPr id="27"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defRPr/>
              </a:pPr>
              <a:r>
                <a:rPr lang="en-US" altLang="zh-CN" sz="1999" dirty="0">
                  <a:solidFill>
                    <a:schemeClr val="accent3"/>
                  </a:solidFill>
                  <a:cs typeface="+mn-ea"/>
                  <a:sym typeface="+mn-lt"/>
                </a:rPr>
                <a:t>3</a:t>
              </a:r>
              <a:endParaRPr lang="zh-CN" altLang="en-US" sz="1999" dirty="0">
                <a:solidFill>
                  <a:schemeClr val="accent3"/>
                </a:solidFill>
                <a:cs typeface="+mn-ea"/>
                <a:sym typeface="+mn-lt"/>
              </a:endParaRPr>
            </a:p>
          </p:txBody>
        </p:sp>
      </p:grpSp>
    </p:spTree>
    <p:extLst>
      <p:ext uri="{BB962C8B-B14F-4D97-AF65-F5344CB8AC3E}">
        <p14:creationId xmlns:p14="http://schemas.microsoft.com/office/powerpoint/2010/main" xmlns="" val="1656067423"/>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53" presetClass="entr" presetSubtype="16" fill="hold" nodeType="withEffect">
                                  <p:stCondLst>
                                    <p:cond delay="20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22" presetClass="entr" presetSubtype="8" fill="hold" grpId="0" nodeType="withEffect">
                                  <p:stCondLst>
                                    <p:cond delay="250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53" presetClass="entr" presetSubtype="16" fill="hold" grpId="0" nodeType="withEffect">
                                  <p:stCondLst>
                                    <p:cond delay="30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42" presetClass="entr" presetSubtype="0" fill="hold" grpId="0" nodeType="withEffect">
                                  <p:stCondLst>
                                    <p:cond delay="35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53" presetClass="entr" presetSubtype="16" fill="hold" nodeType="withEffect">
                                  <p:stCondLst>
                                    <p:cond delay="450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22" presetClass="entr" presetSubtype="8" fill="hold" grpId="0" nodeType="withEffect">
                                  <p:stCondLst>
                                    <p:cond delay="500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53" presetClass="entr" presetSubtype="16" fill="hold" grpId="0" nodeType="withEffect">
                                  <p:stCondLst>
                                    <p:cond delay="55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42" presetClass="entr" presetSubtype="0" fill="hold" grpId="0" nodeType="withEffect">
                                  <p:stCondLst>
                                    <p:cond delay="600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par>
                                <p:cTn id="57" presetID="53" presetClass="entr" presetSubtype="16" fill="hold" nodeType="withEffect">
                                  <p:stCondLst>
                                    <p:cond delay="700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par>
                                <p:cTn id="62" presetID="22" presetClass="entr" presetSubtype="8" fill="hold" grpId="0" nodeType="withEffect">
                                  <p:stCondLst>
                                    <p:cond delay="750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53" presetClass="entr" presetSubtype="16" fill="hold" grpId="0" nodeType="withEffect">
                                  <p:stCondLst>
                                    <p:cond delay="800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42" presetClass="entr" presetSubtype="0" fill="hold" grpId="0" nodeType="withEffect">
                                  <p:stCondLst>
                                    <p:cond delay="850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animBg="1"/>
      <p:bldP spid="8" grpId="0"/>
      <p:bldP spid="14" grpId="0"/>
      <p:bldP spid="15" grpId="0" animBg="1"/>
      <p:bldP spid="16" grpId="0"/>
      <p:bldP spid="22" grpId="0"/>
      <p:bldP spid="23"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2" descr="psb" hidden="1"/>
          <p:cNvSpPr>
            <a:spLocks noChangeArrowheads="1"/>
          </p:cNvSpPr>
          <p:nvPr/>
        </p:nvSpPr>
        <p:spPr bwMode="auto">
          <a:xfrm>
            <a:off x="3280835" y="1756591"/>
            <a:ext cx="3376084" cy="3524249"/>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2400">
              <a:solidFill>
                <a:schemeClr val="bg1"/>
              </a:solidFill>
              <a:cs typeface="+mn-ea"/>
              <a:sym typeface="+mn-lt"/>
            </a:endParaRPr>
          </a:p>
        </p:txBody>
      </p:sp>
      <p:sp>
        <p:nvSpPr>
          <p:cNvPr id="37" name="圆角矩形 13">
            <a:extLst>
              <a:ext uri="{FF2B5EF4-FFF2-40B4-BE49-F238E27FC236}">
                <a16:creationId xmlns="" xmlns:a16="http://schemas.microsoft.com/office/drawing/2014/main" id="{875853EA-6E26-4360-AAAC-FABF9351614F}"/>
              </a:ext>
            </a:extLst>
          </p:cNvPr>
          <p:cNvSpPr>
            <a:spLocks noChangeArrowheads="1"/>
          </p:cNvSpPr>
          <p:nvPr/>
        </p:nvSpPr>
        <p:spPr bwMode="auto">
          <a:xfrm>
            <a:off x="838200" y="2155601"/>
            <a:ext cx="10447339" cy="53975"/>
          </a:xfrm>
          <a:prstGeom prst="roundRect">
            <a:avLst>
              <a:gd name="adj" fmla="val 50000"/>
            </a:avLst>
          </a:prstGeom>
          <a:solidFill>
            <a:schemeClr val="tx2"/>
          </a:solidFill>
          <a:ln>
            <a:solidFill>
              <a:schemeClr val="tx2"/>
            </a:solidFill>
          </a:ln>
          <a:extLst/>
        </p:spPr>
        <p:txBody>
          <a:bodyPr anchor="ctr"/>
          <a:lstStyle/>
          <a:p>
            <a:pPr algn="ctr"/>
            <a:endParaRPr lang="zh-CN" altLang="zh-CN">
              <a:solidFill>
                <a:schemeClr val="tx1">
                  <a:lumMod val="75000"/>
                  <a:lumOff val="25000"/>
                </a:schemeClr>
              </a:solidFill>
              <a:cs typeface="+mn-ea"/>
              <a:sym typeface="+mn-lt"/>
            </a:endParaRPr>
          </a:p>
        </p:txBody>
      </p:sp>
      <p:grpSp>
        <p:nvGrpSpPr>
          <p:cNvPr id="38" name="组合 37">
            <a:extLst>
              <a:ext uri="{FF2B5EF4-FFF2-40B4-BE49-F238E27FC236}">
                <a16:creationId xmlns="" xmlns:a16="http://schemas.microsoft.com/office/drawing/2014/main" id="{A8B7FF0C-EB63-4961-B241-AC2DF02B7D6F}"/>
              </a:ext>
            </a:extLst>
          </p:cNvPr>
          <p:cNvGrpSpPr/>
          <p:nvPr/>
        </p:nvGrpSpPr>
        <p:grpSpPr>
          <a:xfrm>
            <a:off x="1143000" y="2084163"/>
            <a:ext cx="1673226" cy="1933575"/>
            <a:chOff x="1143000" y="2606675"/>
            <a:chExt cx="1673225" cy="1933575"/>
          </a:xfrm>
        </p:grpSpPr>
        <p:sp>
          <p:nvSpPr>
            <p:cNvPr id="39" name="Freeform 5">
              <a:extLst>
                <a:ext uri="{FF2B5EF4-FFF2-40B4-BE49-F238E27FC236}">
                  <a16:creationId xmlns="" xmlns:a16="http://schemas.microsoft.com/office/drawing/2014/main" id="{2E318FA5-CB87-453A-88C1-2B830AA1798A}"/>
                </a:ext>
              </a:extLst>
            </p:cNvPr>
            <p:cNvSpPr>
              <a:spLocks noChangeArrowheads="1"/>
            </p:cNvSpPr>
            <p:nvPr/>
          </p:nvSpPr>
          <p:spPr bwMode="auto">
            <a:xfrm>
              <a:off x="2717800"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1">
                <a:lumMod val="60000"/>
                <a:lumOff val="40000"/>
              </a:schemeClr>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0" name="Freeform 6">
              <a:extLst>
                <a:ext uri="{FF2B5EF4-FFF2-40B4-BE49-F238E27FC236}">
                  <a16:creationId xmlns="" xmlns:a16="http://schemas.microsoft.com/office/drawing/2014/main" id="{41EA866A-8F4F-4CD0-8452-B79A2143A650}"/>
                </a:ext>
              </a:extLst>
            </p:cNvPr>
            <p:cNvSpPr>
              <a:spLocks noChangeArrowheads="1"/>
            </p:cNvSpPr>
            <p:nvPr/>
          </p:nvSpPr>
          <p:spPr bwMode="auto">
            <a:xfrm>
              <a:off x="1143000" y="2606675"/>
              <a:ext cx="1574800"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1"/>
            </a:solidFill>
            <a:ln>
              <a:noFill/>
            </a:ln>
          </p:spPr>
          <p:txBody>
            <a:bodyPr/>
            <a:lstStyle/>
            <a:p>
              <a:endParaRPr lang="zh-CN" altLang="zh-CN">
                <a:solidFill>
                  <a:schemeClr val="bg1"/>
                </a:solidFill>
                <a:cs typeface="+mn-ea"/>
                <a:sym typeface="+mn-lt"/>
              </a:endParaRPr>
            </a:p>
          </p:txBody>
        </p:sp>
        <p:grpSp>
          <p:nvGrpSpPr>
            <p:cNvPr id="41" name="组合 60">
              <a:extLst>
                <a:ext uri="{FF2B5EF4-FFF2-40B4-BE49-F238E27FC236}">
                  <a16:creationId xmlns="" xmlns:a16="http://schemas.microsoft.com/office/drawing/2014/main" id="{6270E23A-FEA2-4047-AAA2-15236161A125}"/>
                </a:ext>
              </a:extLst>
            </p:cNvPr>
            <p:cNvGrpSpPr>
              <a:grpSpLocks/>
            </p:cNvGrpSpPr>
            <p:nvPr/>
          </p:nvGrpSpPr>
          <p:grpSpPr bwMode="auto">
            <a:xfrm>
              <a:off x="1701800" y="2901950"/>
              <a:ext cx="561975" cy="690563"/>
              <a:chOff x="0" y="0"/>
              <a:chExt cx="474055" cy="581839"/>
            </a:xfrm>
          </p:grpSpPr>
          <p:sp>
            <p:nvSpPr>
              <p:cNvPr id="43" name="Oval 86">
                <a:extLst>
                  <a:ext uri="{FF2B5EF4-FFF2-40B4-BE49-F238E27FC236}">
                    <a16:creationId xmlns="" xmlns:a16="http://schemas.microsoft.com/office/drawing/2014/main" id="{F66F913C-7337-42A5-AE71-60374384C697}"/>
                  </a:ext>
                </a:extLst>
              </p:cNvPr>
              <p:cNvSpPr>
                <a:spLocks noChangeArrowheads="1"/>
              </p:cNvSpPr>
              <p:nvPr/>
            </p:nvSpPr>
            <p:spPr bwMode="auto">
              <a:xfrm>
                <a:off x="189813" y="0"/>
                <a:ext cx="101106" cy="102060"/>
              </a:xfrm>
              <a:prstGeom prst="ellipse">
                <a:avLst/>
              </a:pr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4" name="Freeform 87">
                <a:extLst>
                  <a:ext uri="{FF2B5EF4-FFF2-40B4-BE49-F238E27FC236}">
                    <a16:creationId xmlns="" xmlns:a16="http://schemas.microsoft.com/office/drawing/2014/main" id="{5739A50D-AA4C-42FB-9526-02E507672322}"/>
                  </a:ext>
                </a:extLst>
              </p:cNvPr>
              <p:cNvSpPr>
                <a:spLocks noChangeArrowheads="1"/>
              </p:cNvSpPr>
              <p:nvPr/>
            </p:nvSpPr>
            <p:spPr bwMode="auto">
              <a:xfrm>
                <a:off x="272796" y="149752"/>
                <a:ext cx="54369" cy="52461"/>
              </a:xfrm>
              <a:custGeom>
                <a:avLst/>
                <a:gdLst>
                  <a:gd name="T0" fmla="*/ 17 w 24"/>
                  <a:gd name="T1" fmla="*/ 17 h 23"/>
                  <a:gd name="T2" fmla="*/ 19 w 24"/>
                  <a:gd name="T3" fmla="*/ 18 h 23"/>
                  <a:gd name="T4" fmla="*/ 24 w 24"/>
                  <a:gd name="T5" fmla="*/ 16 h 23"/>
                  <a:gd name="T6" fmla="*/ 16 w 24"/>
                  <a:gd name="T7" fmla="*/ 0 h 23"/>
                  <a:gd name="T8" fmla="*/ 0 w 24"/>
                  <a:gd name="T9" fmla="*/ 7 h 23"/>
                  <a:gd name="T10" fmla="*/ 8 w 24"/>
                  <a:gd name="T11" fmla="*/ 23 h 23"/>
                  <a:gd name="T12" fmla="*/ 13 w 24"/>
                  <a:gd name="T13" fmla="*/ 21 h 23"/>
                  <a:gd name="T14" fmla="*/ 17 w 24"/>
                  <a:gd name="T15" fmla="*/ 17 h 23"/>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3"/>
                  <a:gd name="T26" fmla="*/ 24 w 24"/>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3">
                    <a:moveTo>
                      <a:pt x="17" y="17"/>
                    </a:moveTo>
                    <a:cubicBezTo>
                      <a:pt x="18" y="17"/>
                      <a:pt x="18" y="18"/>
                      <a:pt x="19" y="18"/>
                    </a:cubicBezTo>
                    <a:cubicBezTo>
                      <a:pt x="24" y="16"/>
                      <a:pt x="24" y="16"/>
                      <a:pt x="24" y="16"/>
                    </a:cubicBezTo>
                    <a:cubicBezTo>
                      <a:pt x="16" y="0"/>
                      <a:pt x="16" y="0"/>
                      <a:pt x="16" y="0"/>
                    </a:cubicBezTo>
                    <a:cubicBezTo>
                      <a:pt x="0" y="7"/>
                      <a:pt x="0" y="7"/>
                      <a:pt x="0" y="7"/>
                    </a:cubicBezTo>
                    <a:cubicBezTo>
                      <a:pt x="8" y="23"/>
                      <a:pt x="8" y="23"/>
                      <a:pt x="8" y="23"/>
                    </a:cubicBezTo>
                    <a:cubicBezTo>
                      <a:pt x="13" y="21"/>
                      <a:pt x="13" y="21"/>
                      <a:pt x="13" y="21"/>
                    </a:cubicBezTo>
                    <a:cubicBezTo>
                      <a:pt x="13" y="19"/>
                      <a:pt x="15" y="17"/>
                      <a:pt x="17" y="17"/>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5" name="Freeform 88">
                <a:extLst>
                  <a:ext uri="{FF2B5EF4-FFF2-40B4-BE49-F238E27FC236}">
                    <a16:creationId xmlns="" xmlns:a16="http://schemas.microsoft.com/office/drawing/2014/main" id="{8E35FD5D-3EF0-4F62-A071-EA897DAFFBAF}"/>
                  </a:ext>
                </a:extLst>
              </p:cNvPr>
              <p:cNvSpPr>
                <a:spLocks noChangeArrowheads="1"/>
              </p:cNvSpPr>
              <p:nvPr/>
            </p:nvSpPr>
            <p:spPr bwMode="auto">
              <a:xfrm>
                <a:off x="155475" y="149752"/>
                <a:ext cx="52461" cy="52461"/>
              </a:xfrm>
              <a:custGeom>
                <a:avLst/>
                <a:gdLst>
                  <a:gd name="T0" fmla="*/ 6 w 23"/>
                  <a:gd name="T1" fmla="*/ 17 h 23"/>
                  <a:gd name="T2" fmla="*/ 5 w 23"/>
                  <a:gd name="T3" fmla="*/ 18 h 23"/>
                  <a:gd name="T4" fmla="*/ 0 w 23"/>
                  <a:gd name="T5" fmla="*/ 16 h 23"/>
                  <a:gd name="T6" fmla="*/ 7 w 23"/>
                  <a:gd name="T7" fmla="*/ 0 h 23"/>
                  <a:gd name="T8" fmla="*/ 23 w 23"/>
                  <a:gd name="T9" fmla="*/ 7 h 23"/>
                  <a:gd name="T10" fmla="*/ 16 w 23"/>
                  <a:gd name="T11" fmla="*/ 23 h 23"/>
                  <a:gd name="T12" fmla="*/ 11 w 23"/>
                  <a:gd name="T13" fmla="*/ 21 h 23"/>
                  <a:gd name="T14" fmla="*/ 6 w 23"/>
                  <a:gd name="T15" fmla="*/ 17 h 23"/>
                  <a:gd name="T16" fmla="*/ 0 60000 65536"/>
                  <a:gd name="T17" fmla="*/ 0 60000 65536"/>
                  <a:gd name="T18" fmla="*/ 0 60000 65536"/>
                  <a:gd name="T19" fmla="*/ 0 60000 65536"/>
                  <a:gd name="T20" fmla="*/ 0 60000 65536"/>
                  <a:gd name="T21" fmla="*/ 0 60000 65536"/>
                  <a:gd name="T22" fmla="*/ 0 60000 65536"/>
                  <a:gd name="T23" fmla="*/ 0 60000 65536"/>
                  <a:gd name="T24" fmla="*/ 0 w 23"/>
                  <a:gd name="T25" fmla="*/ 0 h 23"/>
                  <a:gd name="T26" fmla="*/ 23 w 23"/>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 h="23">
                    <a:moveTo>
                      <a:pt x="6" y="17"/>
                    </a:moveTo>
                    <a:cubicBezTo>
                      <a:pt x="6" y="17"/>
                      <a:pt x="5" y="18"/>
                      <a:pt x="5" y="18"/>
                    </a:cubicBezTo>
                    <a:cubicBezTo>
                      <a:pt x="0" y="16"/>
                      <a:pt x="0" y="16"/>
                      <a:pt x="0" y="16"/>
                    </a:cubicBezTo>
                    <a:cubicBezTo>
                      <a:pt x="7" y="0"/>
                      <a:pt x="7" y="0"/>
                      <a:pt x="7" y="0"/>
                    </a:cubicBezTo>
                    <a:cubicBezTo>
                      <a:pt x="23" y="7"/>
                      <a:pt x="23" y="7"/>
                      <a:pt x="23" y="7"/>
                    </a:cubicBezTo>
                    <a:cubicBezTo>
                      <a:pt x="16" y="23"/>
                      <a:pt x="16" y="23"/>
                      <a:pt x="16" y="23"/>
                    </a:cubicBezTo>
                    <a:cubicBezTo>
                      <a:pt x="11" y="21"/>
                      <a:pt x="11" y="21"/>
                      <a:pt x="11" y="21"/>
                    </a:cubicBezTo>
                    <a:cubicBezTo>
                      <a:pt x="10" y="19"/>
                      <a:pt x="8" y="17"/>
                      <a:pt x="6" y="17"/>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6" name="Freeform 89">
                <a:extLst>
                  <a:ext uri="{FF2B5EF4-FFF2-40B4-BE49-F238E27FC236}">
                    <a16:creationId xmlns="" xmlns:a16="http://schemas.microsoft.com/office/drawing/2014/main" id="{C92B054D-7EB5-49B8-98B9-F88E0D95D98F}"/>
                  </a:ext>
                </a:extLst>
              </p:cNvPr>
              <p:cNvSpPr>
                <a:spLocks noChangeArrowheads="1"/>
              </p:cNvSpPr>
              <p:nvPr/>
            </p:nvSpPr>
            <p:spPr bwMode="auto">
              <a:xfrm>
                <a:off x="353872" y="138306"/>
                <a:ext cx="108737" cy="103014"/>
              </a:xfrm>
              <a:custGeom>
                <a:avLst/>
                <a:gdLst>
                  <a:gd name="T0" fmla="*/ 4 w 48"/>
                  <a:gd name="T1" fmla="*/ 28 h 45"/>
                  <a:gd name="T2" fmla="*/ 3 w 48"/>
                  <a:gd name="T3" fmla="*/ 41 h 45"/>
                  <a:gd name="T4" fmla="*/ 16 w 48"/>
                  <a:gd name="T5" fmla="*/ 42 h 45"/>
                  <a:gd name="T6" fmla="*/ 16 w 48"/>
                  <a:gd name="T7" fmla="*/ 41 h 45"/>
                  <a:gd name="T8" fmla="*/ 16 w 48"/>
                  <a:gd name="T9" fmla="*/ 41 h 45"/>
                  <a:gd name="T10" fmla="*/ 46 w 48"/>
                  <a:gd name="T11" fmla="*/ 15 h 45"/>
                  <a:gd name="T12" fmla="*/ 46 w 48"/>
                  <a:gd name="T13" fmla="*/ 8 h 45"/>
                  <a:gd name="T14" fmla="*/ 41 w 48"/>
                  <a:gd name="T15" fmla="*/ 2 h 45"/>
                  <a:gd name="T16" fmla="*/ 35 w 48"/>
                  <a:gd name="T17" fmla="*/ 2 h 45"/>
                  <a:gd name="T18" fmla="*/ 5 w 48"/>
                  <a:gd name="T19" fmla="*/ 28 h 45"/>
                  <a:gd name="T20" fmla="*/ 4 w 48"/>
                  <a:gd name="T21" fmla="*/ 28 h 45"/>
                  <a:gd name="T22" fmla="*/ 4 w 48"/>
                  <a:gd name="T23" fmla="*/ 28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5"/>
                  <a:gd name="T38" fmla="*/ 48 w 48"/>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5">
                    <a:moveTo>
                      <a:pt x="4" y="28"/>
                    </a:moveTo>
                    <a:cubicBezTo>
                      <a:pt x="1" y="32"/>
                      <a:pt x="0" y="37"/>
                      <a:pt x="3" y="41"/>
                    </a:cubicBezTo>
                    <a:cubicBezTo>
                      <a:pt x="7" y="44"/>
                      <a:pt x="12" y="45"/>
                      <a:pt x="16" y="42"/>
                    </a:cubicBezTo>
                    <a:cubicBezTo>
                      <a:pt x="16" y="41"/>
                      <a:pt x="16" y="41"/>
                      <a:pt x="16" y="41"/>
                    </a:cubicBezTo>
                    <a:cubicBezTo>
                      <a:pt x="16" y="41"/>
                      <a:pt x="16" y="41"/>
                      <a:pt x="16" y="41"/>
                    </a:cubicBezTo>
                    <a:cubicBezTo>
                      <a:pt x="46" y="15"/>
                      <a:pt x="46" y="15"/>
                      <a:pt x="46" y="15"/>
                    </a:cubicBezTo>
                    <a:cubicBezTo>
                      <a:pt x="48" y="13"/>
                      <a:pt x="48" y="10"/>
                      <a:pt x="46" y="8"/>
                    </a:cubicBezTo>
                    <a:cubicBezTo>
                      <a:pt x="41" y="2"/>
                      <a:pt x="41" y="2"/>
                      <a:pt x="41" y="2"/>
                    </a:cubicBezTo>
                    <a:cubicBezTo>
                      <a:pt x="40" y="0"/>
                      <a:pt x="37" y="0"/>
                      <a:pt x="35" y="2"/>
                    </a:cubicBezTo>
                    <a:cubicBezTo>
                      <a:pt x="5" y="28"/>
                      <a:pt x="5" y="28"/>
                      <a:pt x="5" y="28"/>
                    </a:cubicBezTo>
                    <a:cubicBezTo>
                      <a:pt x="5" y="28"/>
                      <a:pt x="5" y="28"/>
                      <a:pt x="4" y="28"/>
                    </a:cubicBezTo>
                    <a:cubicBezTo>
                      <a:pt x="4" y="28"/>
                      <a:pt x="4" y="28"/>
                      <a:pt x="4" y="28"/>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7" name="Freeform 90">
                <a:extLst>
                  <a:ext uri="{FF2B5EF4-FFF2-40B4-BE49-F238E27FC236}">
                    <a16:creationId xmlns="" xmlns:a16="http://schemas.microsoft.com/office/drawing/2014/main" id="{D6037805-F663-4471-B04A-8699BF0B43F4}"/>
                  </a:ext>
                </a:extLst>
              </p:cNvPr>
              <p:cNvSpPr>
                <a:spLocks noChangeArrowheads="1"/>
              </p:cNvSpPr>
              <p:nvPr/>
            </p:nvSpPr>
            <p:spPr bwMode="auto">
              <a:xfrm>
                <a:off x="272796" y="115414"/>
                <a:ext cx="123998" cy="123045"/>
              </a:xfrm>
              <a:custGeom>
                <a:avLst/>
                <a:gdLst>
                  <a:gd name="T0" fmla="*/ 23 w 55"/>
                  <a:gd name="T1" fmla="*/ 5 h 54"/>
                  <a:gd name="T2" fmla="*/ 20 w 55"/>
                  <a:gd name="T3" fmla="*/ 3 h 54"/>
                  <a:gd name="T4" fmla="*/ 6 w 55"/>
                  <a:gd name="T5" fmla="*/ 4 h 54"/>
                  <a:gd name="T6" fmla="*/ 5 w 55"/>
                  <a:gd name="T7" fmla="*/ 21 h 54"/>
                  <a:gd name="T8" fmla="*/ 5 w 55"/>
                  <a:gd name="T9" fmla="*/ 22 h 54"/>
                  <a:gd name="T10" fmla="*/ 5 w 55"/>
                  <a:gd name="T11" fmla="*/ 22 h 54"/>
                  <a:gd name="T12" fmla="*/ 6 w 55"/>
                  <a:gd name="T13" fmla="*/ 22 h 54"/>
                  <a:gd name="T14" fmla="*/ 7 w 55"/>
                  <a:gd name="T15" fmla="*/ 23 h 54"/>
                  <a:gd name="T16" fmla="*/ 39 w 55"/>
                  <a:gd name="T17" fmla="*/ 50 h 54"/>
                  <a:gd name="T18" fmla="*/ 39 w 55"/>
                  <a:gd name="T19" fmla="*/ 51 h 54"/>
                  <a:gd name="T20" fmla="*/ 51 w 55"/>
                  <a:gd name="T21" fmla="*/ 51 h 54"/>
                  <a:gd name="T22" fmla="*/ 52 w 55"/>
                  <a:gd name="T23" fmla="*/ 39 h 54"/>
                  <a:gd name="T24" fmla="*/ 23 w 55"/>
                  <a:gd name="T25" fmla="*/ 5 h 54"/>
                  <a:gd name="T26" fmla="*/ 23 w 55"/>
                  <a:gd name="T27" fmla="*/ 5 h 54"/>
                  <a:gd name="T28" fmla="*/ 23 w 55"/>
                  <a:gd name="T29" fmla="*/ 5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54"/>
                  <a:gd name="T47" fmla="*/ 55 w 55"/>
                  <a:gd name="T48" fmla="*/ 54 h 5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54">
                    <a:moveTo>
                      <a:pt x="23" y="5"/>
                    </a:moveTo>
                    <a:cubicBezTo>
                      <a:pt x="22" y="4"/>
                      <a:pt x="21" y="3"/>
                      <a:pt x="20" y="3"/>
                    </a:cubicBezTo>
                    <a:cubicBezTo>
                      <a:pt x="16" y="0"/>
                      <a:pt x="10" y="0"/>
                      <a:pt x="6" y="4"/>
                    </a:cubicBezTo>
                    <a:cubicBezTo>
                      <a:pt x="1" y="8"/>
                      <a:pt x="0" y="16"/>
                      <a:pt x="5" y="21"/>
                    </a:cubicBezTo>
                    <a:cubicBezTo>
                      <a:pt x="5" y="21"/>
                      <a:pt x="5" y="21"/>
                      <a:pt x="5" y="22"/>
                    </a:cubicBezTo>
                    <a:cubicBezTo>
                      <a:pt x="5" y="22"/>
                      <a:pt x="5" y="22"/>
                      <a:pt x="5" y="22"/>
                    </a:cubicBezTo>
                    <a:cubicBezTo>
                      <a:pt x="6" y="22"/>
                      <a:pt x="6" y="22"/>
                      <a:pt x="6" y="22"/>
                    </a:cubicBezTo>
                    <a:cubicBezTo>
                      <a:pt x="6" y="23"/>
                      <a:pt x="6" y="23"/>
                      <a:pt x="7" y="23"/>
                    </a:cubicBezTo>
                    <a:cubicBezTo>
                      <a:pt x="39" y="50"/>
                      <a:pt x="39" y="50"/>
                      <a:pt x="39" y="50"/>
                    </a:cubicBezTo>
                    <a:cubicBezTo>
                      <a:pt x="39" y="50"/>
                      <a:pt x="39" y="50"/>
                      <a:pt x="39" y="51"/>
                    </a:cubicBezTo>
                    <a:cubicBezTo>
                      <a:pt x="43" y="54"/>
                      <a:pt x="48" y="54"/>
                      <a:pt x="51" y="51"/>
                    </a:cubicBezTo>
                    <a:cubicBezTo>
                      <a:pt x="55" y="48"/>
                      <a:pt x="55" y="42"/>
                      <a:pt x="52" y="39"/>
                    </a:cubicBezTo>
                    <a:cubicBezTo>
                      <a:pt x="23" y="5"/>
                      <a:pt x="23" y="5"/>
                      <a:pt x="23" y="5"/>
                    </a:cubicBezTo>
                    <a:cubicBezTo>
                      <a:pt x="23" y="5"/>
                      <a:pt x="23" y="5"/>
                      <a:pt x="23" y="5"/>
                    </a:cubicBezTo>
                    <a:cubicBezTo>
                      <a:pt x="23" y="5"/>
                      <a:pt x="23" y="5"/>
                      <a:pt x="23" y="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8" name="Freeform 91">
                <a:extLst>
                  <a:ext uri="{FF2B5EF4-FFF2-40B4-BE49-F238E27FC236}">
                    <a16:creationId xmlns="" xmlns:a16="http://schemas.microsoft.com/office/drawing/2014/main" id="{F494AE1F-8B00-437B-BAAD-2CF2ECC4867F}"/>
                  </a:ext>
                </a:extLst>
              </p:cNvPr>
              <p:cNvSpPr>
                <a:spLocks noChangeArrowheads="1"/>
              </p:cNvSpPr>
              <p:nvPr/>
            </p:nvSpPr>
            <p:spPr bwMode="auto">
              <a:xfrm>
                <a:off x="18123" y="138306"/>
                <a:ext cx="108737" cy="103014"/>
              </a:xfrm>
              <a:custGeom>
                <a:avLst/>
                <a:gdLst>
                  <a:gd name="T0" fmla="*/ 44 w 48"/>
                  <a:gd name="T1" fmla="*/ 28 h 45"/>
                  <a:gd name="T2" fmla="*/ 45 w 48"/>
                  <a:gd name="T3" fmla="*/ 41 h 45"/>
                  <a:gd name="T4" fmla="*/ 33 w 48"/>
                  <a:gd name="T5" fmla="*/ 42 h 45"/>
                  <a:gd name="T6" fmla="*/ 32 w 48"/>
                  <a:gd name="T7" fmla="*/ 41 h 45"/>
                  <a:gd name="T8" fmla="*/ 32 w 48"/>
                  <a:gd name="T9" fmla="*/ 41 h 45"/>
                  <a:gd name="T10" fmla="*/ 2 w 48"/>
                  <a:gd name="T11" fmla="*/ 15 h 45"/>
                  <a:gd name="T12" fmla="*/ 2 w 48"/>
                  <a:gd name="T13" fmla="*/ 8 h 45"/>
                  <a:gd name="T14" fmla="*/ 7 w 48"/>
                  <a:gd name="T15" fmla="*/ 2 h 45"/>
                  <a:gd name="T16" fmla="*/ 14 w 48"/>
                  <a:gd name="T17" fmla="*/ 2 h 45"/>
                  <a:gd name="T18" fmla="*/ 44 w 48"/>
                  <a:gd name="T19" fmla="*/ 28 h 45"/>
                  <a:gd name="T20" fmla="*/ 44 w 48"/>
                  <a:gd name="T21" fmla="*/ 28 h 45"/>
                  <a:gd name="T22" fmla="*/ 44 w 48"/>
                  <a:gd name="T23" fmla="*/ 28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8"/>
                  <a:gd name="T37" fmla="*/ 0 h 45"/>
                  <a:gd name="T38" fmla="*/ 48 w 48"/>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8" h="45">
                    <a:moveTo>
                      <a:pt x="44" y="28"/>
                    </a:moveTo>
                    <a:cubicBezTo>
                      <a:pt x="48" y="32"/>
                      <a:pt x="48" y="37"/>
                      <a:pt x="45" y="41"/>
                    </a:cubicBezTo>
                    <a:cubicBezTo>
                      <a:pt x="42" y="44"/>
                      <a:pt x="36" y="45"/>
                      <a:pt x="33" y="42"/>
                    </a:cubicBezTo>
                    <a:cubicBezTo>
                      <a:pt x="33" y="41"/>
                      <a:pt x="33" y="41"/>
                      <a:pt x="32" y="41"/>
                    </a:cubicBezTo>
                    <a:cubicBezTo>
                      <a:pt x="32" y="41"/>
                      <a:pt x="32" y="41"/>
                      <a:pt x="32" y="41"/>
                    </a:cubicBezTo>
                    <a:cubicBezTo>
                      <a:pt x="2" y="15"/>
                      <a:pt x="2" y="15"/>
                      <a:pt x="2" y="15"/>
                    </a:cubicBezTo>
                    <a:cubicBezTo>
                      <a:pt x="0" y="13"/>
                      <a:pt x="0" y="10"/>
                      <a:pt x="2" y="8"/>
                    </a:cubicBezTo>
                    <a:cubicBezTo>
                      <a:pt x="7" y="2"/>
                      <a:pt x="7" y="2"/>
                      <a:pt x="7" y="2"/>
                    </a:cubicBezTo>
                    <a:cubicBezTo>
                      <a:pt x="9" y="0"/>
                      <a:pt x="12" y="0"/>
                      <a:pt x="14" y="2"/>
                    </a:cubicBezTo>
                    <a:cubicBezTo>
                      <a:pt x="44" y="28"/>
                      <a:pt x="44" y="28"/>
                      <a:pt x="44" y="28"/>
                    </a:cubicBezTo>
                    <a:cubicBezTo>
                      <a:pt x="44" y="28"/>
                      <a:pt x="44" y="28"/>
                      <a:pt x="44" y="28"/>
                    </a:cubicBezTo>
                    <a:cubicBezTo>
                      <a:pt x="44" y="28"/>
                      <a:pt x="44" y="28"/>
                      <a:pt x="44" y="28"/>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49" name="Freeform 92">
                <a:extLst>
                  <a:ext uri="{FF2B5EF4-FFF2-40B4-BE49-F238E27FC236}">
                    <a16:creationId xmlns="" xmlns:a16="http://schemas.microsoft.com/office/drawing/2014/main" id="{E3CDAEBB-CD8B-4B73-AB43-A09599931D19}"/>
                  </a:ext>
                </a:extLst>
              </p:cNvPr>
              <p:cNvSpPr>
                <a:spLocks noChangeArrowheads="1"/>
              </p:cNvSpPr>
              <p:nvPr/>
            </p:nvSpPr>
            <p:spPr bwMode="auto">
              <a:xfrm>
                <a:off x="83937" y="115414"/>
                <a:ext cx="123998" cy="123045"/>
              </a:xfrm>
              <a:custGeom>
                <a:avLst/>
                <a:gdLst>
                  <a:gd name="T0" fmla="*/ 33 w 55"/>
                  <a:gd name="T1" fmla="*/ 5 h 54"/>
                  <a:gd name="T2" fmla="*/ 35 w 55"/>
                  <a:gd name="T3" fmla="*/ 3 h 54"/>
                  <a:gd name="T4" fmla="*/ 50 w 55"/>
                  <a:gd name="T5" fmla="*/ 4 h 54"/>
                  <a:gd name="T6" fmla="*/ 51 w 55"/>
                  <a:gd name="T7" fmla="*/ 21 h 54"/>
                  <a:gd name="T8" fmla="*/ 50 w 55"/>
                  <a:gd name="T9" fmla="*/ 22 h 54"/>
                  <a:gd name="T10" fmla="*/ 50 w 55"/>
                  <a:gd name="T11" fmla="*/ 22 h 54"/>
                  <a:gd name="T12" fmla="*/ 49 w 55"/>
                  <a:gd name="T13" fmla="*/ 22 h 54"/>
                  <a:gd name="T14" fmla="*/ 49 w 55"/>
                  <a:gd name="T15" fmla="*/ 23 h 54"/>
                  <a:gd name="T16" fmla="*/ 16 w 55"/>
                  <a:gd name="T17" fmla="*/ 50 h 54"/>
                  <a:gd name="T18" fmla="*/ 16 w 55"/>
                  <a:gd name="T19" fmla="*/ 51 h 54"/>
                  <a:gd name="T20" fmla="*/ 4 w 55"/>
                  <a:gd name="T21" fmla="*/ 51 h 54"/>
                  <a:gd name="T22" fmla="*/ 3 w 55"/>
                  <a:gd name="T23" fmla="*/ 39 h 54"/>
                  <a:gd name="T24" fmla="*/ 32 w 55"/>
                  <a:gd name="T25" fmla="*/ 5 h 54"/>
                  <a:gd name="T26" fmla="*/ 33 w 55"/>
                  <a:gd name="T27" fmla="*/ 5 h 54"/>
                  <a:gd name="T28" fmla="*/ 33 w 55"/>
                  <a:gd name="T29" fmla="*/ 5 h 5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5"/>
                  <a:gd name="T46" fmla="*/ 0 h 54"/>
                  <a:gd name="T47" fmla="*/ 55 w 55"/>
                  <a:gd name="T48" fmla="*/ 54 h 5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5" h="54">
                    <a:moveTo>
                      <a:pt x="33" y="5"/>
                    </a:moveTo>
                    <a:cubicBezTo>
                      <a:pt x="33" y="4"/>
                      <a:pt x="34" y="3"/>
                      <a:pt x="35" y="3"/>
                    </a:cubicBezTo>
                    <a:cubicBezTo>
                      <a:pt x="40" y="0"/>
                      <a:pt x="45" y="0"/>
                      <a:pt x="50" y="4"/>
                    </a:cubicBezTo>
                    <a:cubicBezTo>
                      <a:pt x="55" y="8"/>
                      <a:pt x="55" y="16"/>
                      <a:pt x="51" y="21"/>
                    </a:cubicBezTo>
                    <a:cubicBezTo>
                      <a:pt x="51" y="21"/>
                      <a:pt x="50" y="21"/>
                      <a:pt x="50" y="22"/>
                    </a:cubicBezTo>
                    <a:cubicBezTo>
                      <a:pt x="50" y="22"/>
                      <a:pt x="50" y="22"/>
                      <a:pt x="50" y="22"/>
                    </a:cubicBezTo>
                    <a:cubicBezTo>
                      <a:pt x="49" y="22"/>
                      <a:pt x="49" y="22"/>
                      <a:pt x="49" y="22"/>
                    </a:cubicBezTo>
                    <a:cubicBezTo>
                      <a:pt x="49" y="23"/>
                      <a:pt x="49" y="23"/>
                      <a:pt x="49" y="23"/>
                    </a:cubicBezTo>
                    <a:cubicBezTo>
                      <a:pt x="16" y="50"/>
                      <a:pt x="16" y="50"/>
                      <a:pt x="16" y="50"/>
                    </a:cubicBezTo>
                    <a:cubicBezTo>
                      <a:pt x="16" y="50"/>
                      <a:pt x="16" y="50"/>
                      <a:pt x="16" y="51"/>
                    </a:cubicBezTo>
                    <a:cubicBezTo>
                      <a:pt x="13" y="54"/>
                      <a:pt x="8" y="54"/>
                      <a:pt x="4" y="51"/>
                    </a:cubicBezTo>
                    <a:cubicBezTo>
                      <a:pt x="1" y="48"/>
                      <a:pt x="0" y="42"/>
                      <a:pt x="3" y="39"/>
                    </a:cubicBezTo>
                    <a:cubicBezTo>
                      <a:pt x="32" y="5"/>
                      <a:pt x="32" y="5"/>
                      <a:pt x="32" y="5"/>
                    </a:cubicBezTo>
                    <a:cubicBezTo>
                      <a:pt x="32" y="5"/>
                      <a:pt x="32" y="5"/>
                      <a:pt x="33" y="5"/>
                    </a:cubicBezTo>
                    <a:cubicBezTo>
                      <a:pt x="33" y="5"/>
                      <a:pt x="33" y="5"/>
                      <a:pt x="33" y="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0" name="Freeform 93">
                <a:extLst>
                  <a:ext uri="{FF2B5EF4-FFF2-40B4-BE49-F238E27FC236}">
                    <a16:creationId xmlns="" xmlns:a16="http://schemas.microsoft.com/office/drawing/2014/main" id="{AB483F3E-386A-4093-92DD-2DA4827579DD}"/>
                  </a:ext>
                </a:extLst>
              </p:cNvPr>
              <p:cNvSpPr>
                <a:spLocks noChangeArrowheads="1"/>
              </p:cNvSpPr>
              <p:nvPr/>
            </p:nvSpPr>
            <p:spPr bwMode="auto">
              <a:xfrm>
                <a:off x="155475" y="118276"/>
                <a:ext cx="62953" cy="47692"/>
              </a:xfrm>
              <a:custGeom>
                <a:avLst/>
                <a:gdLst>
                  <a:gd name="T0" fmla="*/ 18 w 28"/>
                  <a:gd name="T1" fmla="*/ 0 h 21"/>
                  <a:gd name="T2" fmla="*/ 10 w 28"/>
                  <a:gd name="T3" fmla="*/ 0 h 21"/>
                  <a:gd name="T4" fmla="*/ 0 w 28"/>
                  <a:gd name="T5" fmla="*/ 10 h 21"/>
                  <a:gd name="T6" fmla="*/ 0 w 28"/>
                  <a:gd name="T7" fmla="*/ 11 h 21"/>
                  <a:gd name="T8" fmla="*/ 10 w 28"/>
                  <a:gd name="T9" fmla="*/ 21 h 21"/>
                  <a:gd name="T10" fmla="*/ 28 w 28"/>
                  <a:gd name="T11" fmla="*/ 21 h 21"/>
                  <a:gd name="T12" fmla="*/ 18 w 28"/>
                  <a:gd name="T13" fmla="*/ 0 h 21"/>
                  <a:gd name="T14" fmla="*/ 0 60000 65536"/>
                  <a:gd name="T15" fmla="*/ 0 60000 65536"/>
                  <a:gd name="T16" fmla="*/ 0 60000 65536"/>
                  <a:gd name="T17" fmla="*/ 0 60000 65536"/>
                  <a:gd name="T18" fmla="*/ 0 60000 65536"/>
                  <a:gd name="T19" fmla="*/ 0 60000 65536"/>
                  <a:gd name="T20" fmla="*/ 0 60000 65536"/>
                  <a:gd name="T21" fmla="*/ 0 w 28"/>
                  <a:gd name="T22" fmla="*/ 0 h 21"/>
                  <a:gd name="T23" fmla="*/ 28 w 28"/>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21">
                    <a:moveTo>
                      <a:pt x="18" y="0"/>
                    </a:moveTo>
                    <a:cubicBezTo>
                      <a:pt x="10" y="0"/>
                      <a:pt x="10" y="0"/>
                      <a:pt x="10" y="0"/>
                    </a:cubicBezTo>
                    <a:cubicBezTo>
                      <a:pt x="5" y="0"/>
                      <a:pt x="0" y="4"/>
                      <a:pt x="0" y="10"/>
                    </a:cubicBezTo>
                    <a:cubicBezTo>
                      <a:pt x="0" y="11"/>
                      <a:pt x="0" y="11"/>
                      <a:pt x="0" y="11"/>
                    </a:cubicBezTo>
                    <a:cubicBezTo>
                      <a:pt x="0" y="17"/>
                      <a:pt x="5" y="21"/>
                      <a:pt x="10" y="21"/>
                    </a:cubicBezTo>
                    <a:cubicBezTo>
                      <a:pt x="28" y="21"/>
                      <a:pt x="28" y="21"/>
                      <a:pt x="28" y="21"/>
                    </a:cubicBezTo>
                    <a:lnTo>
                      <a:pt x="18"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1" name="Freeform 94">
                <a:extLst>
                  <a:ext uri="{FF2B5EF4-FFF2-40B4-BE49-F238E27FC236}">
                    <a16:creationId xmlns="" xmlns:a16="http://schemas.microsoft.com/office/drawing/2014/main" id="{6059B9F3-7AB4-4077-B248-4815221AB33A}"/>
                  </a:ext>
                </a:extLst>
              </p:cNvPr>
              <p:cNvSpPr>
                <a:spLocks noChangeArrowheads="1"/>
              </p:cNvSpPr>
              <p:nvPr/>
            </p:nvSpPr>
            <p:spPr bwMode="auto">
              <a:xfrm>
                <a:off x="261350" y="118276"/>
                <a:ext cx="63907" cy="47692"/>
              </a:xfrm>
              <a:custGeom>
                <a:avLst/>
                <a:gdLst>
                  <a:gd name="T0" fmla="*/ 18 w 28"/>
                  <a:gd name="T1" fmla="*/ 0 h 21"/>
                  <a:gd name="T2" fmla="*/ 11 w 28"/>
                  <a:gd name="T3" fmla="*/ 0 h 21"/>
                  <a:gd name="T4" fmla="*/ 0 w 28"/>
                  <a:gd name="T5" fmla="*/ 21 h 21"/>
                  <a:gd name="T6" fmla="*/ 18 w 28"/>
                  <a:gd name="T7" fmla="*/ 21 h 21"/>
                  <a:gd name="T8" fmla="*/ 28 w 28"/>
                  <a:gd name="T9" fmla="*/ 11 h 21"/>
                  <a:gd name="T10" fmla="*/ 28 w 28"/>
                  <a:gd name="T11" fmla="*/ 10 h 21"/>
                  <a:gd name="T12" fmla="*/ 18 w 28"/>
                  <a:gd name="T13" fmla="*/ 0 h 21"/>
                  <a:gd name="T14" fmla="*/ 0 60000 65536"/>
                  <a:gd name="T15" fmla="*/ 0 60000 65536"/>
                  <a:gd name="T16" fmla="*/ 0 60000 65536"/>
                  <a:gd name="T17" fmla="*/ 0 60000 65536"/>
                  <a:gd name="T18" fmla="*/ 0 60000 65536"/>
                  <a:gd name="T19" fmla="*/ 0 60000 65536"/>
                  <a:gd name="T20" fmla="*/ 0 60000 65536"/>
                  <a:gd name="T21" fmla="*/ 0 w 28"/>
                  <a:gd name="T22" fmla="*/ 0 h 21"/>
                  <a:gd name="T23" fmla="*/ 28 w 28"/>
                  <a:gd name="T24" fmla="*/ 21 h 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 h="21">
                    <a:moveTo>
                      <a:pt x="18" y="0"/>
                    </a:moveTo>
                    <a:cubicBezTo>
                      <a:pt x="11" y="0"/>
                      <a:pt x="11" y="0"/>
                      <a:pt x="11" y="0"/>
                    </a:cubicBezTo>
                    <a:cubicBezTo>
                      <a:pt x="0" y="21"/>
                      <a:pt x="0" y="21"/>
                      <a:pt x="0" y="21"/>
                    </a:cubicBezTo>
                    <a:cubicBezTo>
                      <a:pt x="18" y="21"/>
                      <a:pt x="18" y="21"/>
                      <a:pt x="18" y="21"/>
                    </a:cubicBezTo>
                    <a:cubicBezTo>
                      <a:pt x="24" y="21"/>
                      <a:pt x="28" y="17"/>
                      <a:pt x="28" y="11"/>
                    </a:cubicBezTo>
                    <a:cubicBezTo>
                      <a:pt x="28" y="10"/>
                      <a:pt x="28" y="10"/>
                      <a:pt x="28" y="10"/>
                    </a:cubicBezTo>
                    <a:cubicBezTo>
                      <a:pt x="28" y="4"/>
                      <a:pt x="24" y="0"/>
                      <a:pt x="18"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2" name="Freeform 95">
                <a:extLst>
                  <a:ext uri="{FF2B5EF4-FFF2-40B4-BE49-F238E27FC236}">
                    <a16:creationId xmlns="" xmlns:a16="http://schemas.microsoft.com/office/drawing/2014/main" id="{45C7E4BE-80E7-4066-9EF1-825F32EFE638}"/>
                  </a:ext>
                </a:extLst>
              </p:cNvPr>
              <p:cNvSpPr>
                <a:spLocks noChangeArrowheads="1"/>
              </p:cNvSpPr>
              <p:nvPr/>
            </p:nvSpPr>
            <p:spPr bwMode="auto">
              <a:xfrm>
                <a:off x="227966" y="141168"/>
                <a:ext cx="24800" cy="83937"/>
              </a:xfrm>
              <a:custGeom>
                <a:avLst/>
                <a:gdLst>
                  <a:gd name="T0" fmla="*/ 11 w 11"/>
                  <a:gd name="T1" fmla="*/ 33 h 37"/>
                  <a:gd name="T2" fmla="*/ 6 w 11"/>
                  <a:gd name="T3" fmla="*/ 37 h 37"/>
                  <a:gd name="T4" fmla="*/ 5 w 11"/>
                  <a:gd name="T5" fmla="*/ 37 h 37"/>
                  <a:gd name="T6" fmla="*/ 0 w 11"/>
                  <a:gd name="T7" fmla="*/ 33 h 37"/>
                  <a:gd name="T8" fmla="*/ 0 w 11"/>
                  <a:gd name="T9" fmla="*/ 5 h 37"/>
                  <a:gd name="T10" fmla="*/ 5 w 11"/>
                  <a:gd name="T11" fmla="*/ 0 h 37"/>
                  <a:gd name="T12" fmla="*/ 6 w 11"/>
                  <a:gd name="T13" fmla="*/ 0 h 37"/>
                  <a:gd name="T14" fmla="*/ 11 w 11"/>
                  <a:gd name="T15" fmla="*/ 5 h 37"/>
                  <a:gd name="T16" fmla="*/ 11 w 11"/>
                  <a:gd name="T17" fmla="*/ 33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3"/>
                    </a:moveTo>
                    <a:cubicBezTo>
                      <a:pt x="11" y="35"/>
                      <a:pt x="9" y="37"/>
                      <a:pt x="6" y="37"/>
                    </a:cubicBezTo>
                    <a:cubicBezTo>
                      <a:pt x="5" y="37"/>
                      <a:pt x="5" y="37"/>
                      <a:pt x="5" y="37"/>
                    </a:cubicBezTo>
                    <a:cubicBezTo>
                      <a:pt x="2" y="37"/>
                      <a:pt x="0" y="35"/>
                      <a:pt x="0" y="33"/>
                    </a:cubicBezTo>
                    <a:cubicBezTo>
                      <a:pt x="0" y="5"/>
                      <a:pt x="0" y="5"/>
                      <a:pt x="0" y="5"/>
                    </a:cubicBezTo>
                    <a:cubicBezTo>
                      <a:pt x="0" y="2"/>
                      <a:pt x="2" y="0"/>
                      <a:pt x="5" y="0"/>
                    </a:cubicBezTo>
                    <a:cubicBezTo>
                      <a:pt x="6" y="0"/>
                      <a:pt x="6" y="0"/>
                      <a:pt x="6" y="0"/>
                    </a:cubicBezTo>
                    <a:cubicBezTo>
                      <a:pt x="9" y="0"/>
                      <a:pt x="11" y="2"/>
                      <a:pt x="11" y="5"/>
                    </a:cubicBezTo>
                    <a:lnTo>
                      <a:pt x="11" y="33"/>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3" name="Freeform 96">
                <a:extLst>
                  <a:ext uri="{FF2B5EF4-FFF2-40B4-BE49-F238E27FC236}">
                    <a16:creationId xmlns="" xmlns:a16="http://schemas.microsoft.com/office/drawing/2014/main" id="{40B132B1-CA1F-4D92-8AF3-1F95DAF583B5}"/>
                  </a:ext>
                </a:extLst>
              </p:cNvPr>
              <p:cNvSpPr>
                <a:spLocks noChangeArrowheads="1"/>
              </p:cNvSpPr>
              <p:nvPr/>
            </p:nvSpPr>
            <p:spPr bwMode="auto">
              <a:xfrm>
                <a:off x="226058" y="118276"/>
                <a:ext cx="28615" cy="15261"/>
              </a:xfrm>
              <a:custGeom>
                <a:avLst/>
                <a:gdLst>
                  <a:gd name="T0" fmla="*/ 0 w 13"/>
                  <a:gd name="T1" fmla="*/ 0 h 7"/>
                  <a:gd name="T2" fmla="*/ 0 w 13"/>
                  <a:gd name="T3" fmla="*/ 0 h 7"/>
                  <a:gd name="T4" fmla="*/ 0 w 13"/>
                  <a:gd name="T5" fmla="*/ 1 h 7"/>
                  <a:gd name="T6" fmla="*/ 6 w 13"/>
                  <a:gd name="T7" fmla="*/ 7 h 7"/>
                  <a:gd name="T8" fmla="*/ 7 w 13"/>
                  <a:gd name="T9" fmla="*/ 7 h 7"/>
                  <a:gd name="T10" fmla="*/ 13 w 13"/>
                  <a:gd name="T11" fmla="*/ 1 h 7"/>
                  <a:gd name="T12" fmla="*/ 13 w 13"/>
                  <a:gd name="T13" fmla="*/ 0 h 7"/>
                  <a:gd name="T14" fmla="*/ 13 w 13"/>
                  <a:gd name="T15" fmla="*/ 0 h 7"/>
                  <a:gd name="T16" fmla="*/ 0 w 1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0"/>
                    </a:moveTo>
                    <a:cubicBezTo>
                      <a:pt x="0" y="0"/>
                      <a:pt x="0" y="0"/>
                      <a:pt x="0" y="0"/>
                    </a:cubicBezTo>
                    <a:cubicBezTo>
                      <a:pt x="0" y="1"/>
                      <a:pt x="0" y="1"/>
                      <a:pt x="0" y="1"/>
                    </a:cubicBezTo>
                    <a:cubicBezTo>
                      <a:pt x="0" y="4"/>
                      <a:pt x="3" y="7"/>
                      <a:pt x="6" y="7"/>
                    </a:cubicBezTo>
                    <a:cubicBezTo>
                      <a:pt x="7" y="7"/>
                      <a:pt x="7" y="7"/>
                      <a:pt x="7" y="7"/>
                    </a:cubicBezTo>
                    <a:cubicBezTo>
                      <a:pt x="10" y="7"/>
                      <a:pt x="13" y="4"/>
                      <a:pt x="13" y="1"/>
                    </a:cubicBezTo>
                    <a:cubicBezTo>
                      <a:pt x="13" y="0"/>
                      <a:pt x="13" y="0"/>
                      <a:pt x="13" y="0"/>
                    </a:cubicBezTo>
                    <a:cubicBezTo>
                      <a:pt x="13" y="0"/>
                      <a:pt x="13" y="0"/>
                      <a:pt x="13" y="0"/>
                    </a:cubicBezTo>
                    <a:lnTo>
                      <a:pt x="0"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4" name="Freeform 97">
                <a:extLst>
                  <a:ext uri="{FF2B5EF4-FFF2-40B4-BE49-F238E27FC236}">
                    <a16:creationId xmlns="" xmlns:a16="http://schemas.microsoft.com/office/drawing/2014/main" id="{83873426-6683-4680-88EC-D7159AF71CF8}"/>
                  </a:ext>
                </a:extLst>
              </p:cNvPr>
              <p:cNvSpPr>
                <a:spLocks noEditPoints="1" noChangeArrowheads="1"/>
              </p:cNvSpPr>
              <p:nvPr/>
            </p:nvSpPr>
            <p:spPr bwMode="auto">
              <a:xfrm>
                <a:off x="180274" y="118276"/>
                <a:ext cx="122091" cy="229874"/>
              </a:xfrm>
              <a:custGeom>
                <a:avLst/>
                <a:gdLst>
                  <a:gd name="T0" fmla="*/ 49 w 54"/>
                  <a:gd name="T1" fmla="*/ 0 h 101"/>
                  <a:gd name="T2" fmla="*/ 47 w 54"/>
                  <a:gd name="T3" fmla="*/ 0 h 101"/>
                  <a:gd name="T4" fmla="*/ 27 w 54"/>
                  <a:gd name="T5" fmla="*/ 40 h 101"/>
                  <a:gd name="T6" fmla="*/ 7 w 54"/>
                  <a:gd name="T7" fmla="*/ 0 h 101"/>
                  <a:gd name="T8" fmla="*/ 4 w 54"/>
                  <a:gd name="T9" fmla="*/ 0 h 101"/>
                  <a:gd name="T10" fmla="*/ 0 w 54"/>
                  <a:gd name="T11" fmla="*/ 5 h 101"/>
                  <a:gd name="T12" fmla="*/ 0 w 54"/>
                  <a:gd name="T13" fmla="*/ 96 h 101"/>
                  <a:gd name="T14" fmla="*/ 4 w 54"/>
                  <a:gd name="T15" fmla="*/ 101 h 101"/>
                  <a:gd name="T16" fmla="*/ 49 w 54"/>
                  <a:gd name="T17" fmla="*/ 101 h 101"/>
                  <a:gd name="T18" fmla="*/ 54 w 54"/>
                  <a:gd name="T19" fmla="*/ 96 h 101"/>
                  <a:gd name="T20" fmla="*/ 54 w 54"/>
                  <a:gd name="T21" fmla="*/ 5 h 101"/>
                  <a:gd name="T22" fmla="*/ 49 w 54"/>
                  <a:gd name="T23" fmla="*/ 0 h 101"/>
                  <a:gd name="T24" fmla="*/ 27 w 54"/>
                  <a:gd name="T25" fmla="*/ 70 h 101"/>
                  <a:gd name="T26" fmla="*/ 24 w 54"/>
                  <a:gd name="T27" fmla="*/ 68 h 101"/>
                  <a:gd name="T28" fmla="*/ 27 w 54"/>
                  <a:gd name="T29" fmla="*/ 65 h 101"/>
                  <a:gd name="T30" fmla="*/ 29 w 54"/>
                  <a:gd name="T31" fmla="*/ 68 h 101"/>
                  <a:gd name="T32" fmla="*/ 27 w 54"/>
                  <a:gd name="T33" fmla="*/ 70 h 101"/>
                  <a:gd name="T34" fmla="*/ 27 w 54"/>
                  <a:gd name="T35" fmla="*/ 54 h 101"/>
                  <a:gd name="T36" fmla="*/ 24 w 54"/>
                  <a:gd name="T37" fmla="*/ 51 h 101"/>
                  <a:gd name="T38" fmla="*/ 27 w 54"/>
                  <a:gd name="T39" fmla="*/ 49 h 101"/>
                  <a:gd name="T40" fmla="*/ 29 w 54"/>
                  <a:gd name="T41" fmla="*/ 51 h 101"/>
                  <a:gd name="T42" fmla="*/ 27 w 54"/>
                  <a:gd name="T43" fmla="*/ 54 h 10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4"/>
                  <a:gd name="T67" fmla="*/ 0 h 101"/>
                  <a:gd name="T68" fmla="*/ 54 w 54"/>
                  <a:gd name="T69" fmla="*/ 101 h 10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4" h="101">
                    <a:moveTo>
                      <a:pt x="49" y="0"/>
                    </a:moveTo>
                    <a:cubicBezTo>
                      <a:pt x="47" y="0"/>
                      <a:pt x="47" y="0"/>
                      <a:pt x="47" y="0"/>
                    </a:cubicBezTo>
                    <a:cubicBezTo>
                      <a:pt x="27" y="40"/>
                      <a:pt x="27" y="40"/>
                      <a:pt x="27" y="40"/>
                    </a:cubicBezTo>
                    <a:cubicBezTo>
                      <a:pt x="7" y="0"/>
                      <a:pt x="7" y="0"/>
                      <a:pt x="7" y="0"/>
                    </a:cubicBezTo>
                    <a:cubicBezTo>
                      <a:pt x="4" y="0"/>
                      <a:pt x="4" y="0"/>
                      <a:pt x="4" y="0"/>
                    </a:cubicBezTo>
                    <a:cubicBezTo>
                      <a:pt x="2" y="0"/>
                      <a:pt x="0" y="2"/>
                      <a:pt x="0" y="5"/>
                    </a:cubicBezTo>
                    <a:cubicBezTo>
                      <a:pt x="0" y="96"/>
                      <a:pt x="0" y="96"/>
                      <a:pt x="0" y="96"/>
                    </a:cubicBezTo>
                    <a:cubicBezTo>
                      <a:pt x="0" y="99"/>
                      <a:pt x="2" y="101"/>
                      <a:pt x="4" y="101"/>
                    </a:cubicBezTo>
                    <a:cubicBezTo>
                      <a:pt x="49" y="101"/>
                      <a:pt x="49" y="101"/>
                      <a:pt x="49" y="101"/>
                    </a:cubicBezTo>
                    <a:cubicBezTo>
                      <a:pt x="52" y="101"/>
                      <a:pt x="54" y="99"/>
                      <a:pt x="54" y="96"/>
                    </a:cubicBezTo>
                    <a:cubicBezTo>
                      <a:pt x="54" y="5"/>
                      <a:pt x="54" y="5"/>
                      <a:pt x="54" y="5"/>
                    </a:cubicBezTo>
                    <a:cubicBezTo>
                      <a:pt x="54" y="2"/>
                      <a:pt x="52" y="0"/>
                      <a:pt x="49" y="0"/>
                    </a:cubicBezTo>
                    <a:close/>
                    <a:moveTo>
                      <a:pt x="27" y="70"/>
                    </a:moveTo>
                    <a:cubicBezTo>
                      <a:pt x="25" y="70"/>
                      <a:pt x="24" y="69"/>
                      <a:pt x="24" y="68"/>
                    </a:cubicBezTo>
                    <a:cubicBezTo>
                      <a:pt x="24" y="66"/>
                      <a:pt x="25" y="65"/>
                      <a:pt x="27" y="65"/>
                    </a:cubicBezTo>
                    <a:cubicBezTo>
                      <a:pt x="28" y="65"/>
                      <a:pt x="29" y="66"/>
                      <a:pt x="29" y="68"/>
                    </a:cubicBezTo>
                    <a:cubicBezTo>
                      <a:pt x="29" y="69"/>
                      <a:pt x="28" y="70"/>
                      <a:pt x="27" y="70"/>
                    </a:cubicBezTo>
                    <a:close/>
                    <a:moveTo>
                      <a:pt x="27" y="54"/>
                    </a:moveTo>
                    <a:cubicBezTo>
                      <a:pt x="25" y="54"/>
                      <a:pt x="24" y="53"/>
                      <a:pt x="24" y="51"/>
                    </a:cubicBezTo>
                    <a:cubicBezTo>
                      <a:pt x="24" y="50"/>
                      <a:pt x="25" y="49"/>
                      <a:pt x="27" y="49"/>
                    </a:cubicBezTo>
                    <a:cubicBezTo>
                      <a:pt x="28" y="49"/>
                      <a:pt x="29" y="50"/>
                      <a:pt x="29" y="51"/>
                    </a:cubicBezTo>
                    <a:cubicBezTo>
                      <a:pt x="29" y="53"/>
                      <a:pt x="28" y="54"/>
                      <a:pt x="27" y="54"/>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5" name="Freeform 98">
                <a:extLst>
                  <a:ext uri="{FF2B5EF4-FFF2-40B4-BE49-F238E27FC236}">
                    <a16:creationId xmlns="" xmlns:a16="http://schemas.microsoft.com/office/drawing/2014/main" id="{777B40D5-2AA0-4A8C-A73D-FB83AD4C068B}"/>
                  </a:ext>
                </a:extLst>
              </p:cNvPr>
              <p:cNvSpPr>
                <a:spLocks noChangeArrowheads="1"/>
              </p:cNvSpPr>
              <p:nvPr/>
            </p:nvSpPr>
            <p:spPr bwMode="auto">
              <a:xfrm>
                <a:off x="180274" y="422549"/>
                <a:ext cx="54369" cy="159290"/>
              </a:xfrm>
              <a:custGeom>
                <a:avLst/>
                <a:gdLst>
                  <a:gd name="T0" fmla="*/ 12 w 24"/>
                  <a:gd name="T1" fmla="*/ 0 h 70"/>
                  <a:gd name="T2" fmla="*/ 0 w 24"/>
                  <a:gd name="T3" fmla="*/ 12 h 70"/>
                  <a:gd name="T4" fmla="*/ 0 w 24"/>
                  <a:gd name="T5" fmla="*/ 65 h 70"/>
                  <a:gd name="T6" fmla="*/ 4 w 24"/>
                  <a:gd name="T7" fmla="*/ 70 h 70"/>
                  <a:gd name="T8" fmla="*/ 19 w 24"/>
                  <a:gd name="T9" fmla="*/ 70 h 70"/>
                  <a:gd name="T10" fmla="*/ 24 w 24"/>
                  <a:gd name="T11" fmla="*/ 65 h 70"/>
                  <a:gd name="T12" fmla="*/ 24 w 24"/>
                  <a:gd name="T13" fmla="*/ 12 h 70"/>
                  <a:gd name="T14" fmla="*/ 12 w 24"/>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70"/>
                  <a:gd name="T26" fmla="*/ 24 w 24"/>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70">
                    <a:moveTo>
                      <a:pt x="12" y="0"/>
                    </a:moveTo>
                    <a:cubicBezTo>
                      <a:pt x="5" y="0"/>
                      <a:pt x="0" y="5"/>
                      <a:pt x="0" y="12"/>
                    </a:cubicBezTo>
                    <a:cubicBezTo>
                      <a:pt x="0" y="65"/>
                      <a:pt x="0" y="65"/>
                      <a:pt x="0" y="65"/>
                    </a:cubicBezTo>
                    <a:cubicBezTo>
                      <a:pt x="0" y="68"/>
                      <a:pt x="2" y="70"/>
                      <a:pt x="4" y="70"/>
                    </a:cubicBezTo>
                    <a:cubicBezTo>
                      <a:pt x="19" y="70"/>
                      <a:pt x="19" y="70"/>
                      <a:pt x="19" y="70"/>
                    </a:cubicBezTo>
                    <a:cubicBezTo>
                      <a:pt x="22" y="70"/>
                      <a:pt x="24" y="68"/>
                      <a:pt x="24" y="65"/>
                    </a:cubicBezTo>
                    <a:cubicBezTo>
                      <a:pt x="24" y="12"/>
                      <a:pt x="24" y="12"/>
                      <a:pt x="24" y="12"/>
                    </a:cubicBezTo>
                    <a:cubicBezTo>
                      <a:pt x="24" y="5"/>
                      <a:pt x="19" y="0"/>
                      <a:pt x="12"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6" name="Freeform 99">
                <a:extLst>
                  <a:ext uri="{FF2B5EF4-FFF2-40B4-BE49-F238E27FC236}">
                    <a16:creationId xmlns="" xmlns:a16="http://schemas.microsoft.com/office/drawing/2014/main" id="{D01ADF42-FBA8-4361-A00B-C07C298F194C}"/>
                  </a:ext>
                </a:extLst>
              </p:cNvPr>
              <p:cNvSpPr>
                <a:spLocks noChangeArrowheads="1"/>
              </p:cNvSpPr>
              <p:nvPr/>
            </p:nvSpPr>
            <p:spPr bwMode="auto">
              <a:xfrm>
                <a:off x="180274" y="318581"/>
                <a:ext cx="54369" cy="159290"/>
              </a:xfrm>
              <a:custGeom>
                <a:avLst/>
                <a:gdLst>
                  <a:gd name="T0" fmla="*/ 12 w 24"/>
                  <a:gd name="T1" fmla="*/ 70 h 70"/>
                  <a:gd name="T2" fmla="*/ 24 w 24"/>
                  <a:gd name="T3" fmla="*/ 58 h 70"/>
                  <a:gd name="T4" fmla="*/ 24 w 24"/>
                  <a:gd name="T5" fmla="*/ 4 h 70"/>
                  <a:gd name="T6" fmla="*/ 19 w 24"/>
                  <a:gd name="T7" fmla="*/ 0 h 70"/>
                  <a:gd name="T8" fmla="*/ 4 w 24"/>
                  <a:gd name="T9" fmla="*/ 0 h 70"/>
                  <a:gd name="T10" fmla="*/ 0 w 24"/>
                  <a:gd name="T11" fmla="*/ 4 h 70"/>
                  <a:gd name="T12" fmla="*/ 0 w 24"/>
                  <a:gd name="T13" fmla="*/ 58 h 70"/>
                  <a:gd name="T14" fmla="*/ 12 w 24"/>
                  <a:gd name="T15" fmla="*/ 70 h 70"/>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70"/>
                  <a:gd name="T26" fmla="*/ 24 w 24"/>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70">
                    <a:moveTo>
                      <a:pt x="12" y="70"/>
                    </a:moveTo>
                    <a:cubicBezTo>
                      <a:pt x="19" y="70"/>
                      <a:pt x="24" y="65"/>
                      <a:pt x="24" y="58"/>
                    </a:cubicBezTo>
                    <a:cubicBezTo>
                      <a:pt x="24" y="4"/>
                      <a:pt x="24" y="4"/>
                      <a:pt x="24" y="4"/>
                    </a:cubicBezTo>
                    <a:cubicBezTo>
                      <a:pt x="24" y="2"/>
                      <a:pt x="22" y="0"/>
                      <a:pt x="19" y="0"/>
                    </a:cubicBezTo>
                    <a:cubicBezTo>
                      <a:pt x="4" y="0"/>
                      <a:pt x="4" y="0"/>
                      <a:pt x="4" y="0"/>
                    </a:cubicBezTo>
                    <a:cubicBezTo>
                      <a:pt x="2" y="0"/>
                      <a:pt x="0" y="2"/>
                      <a:pt x="0" y="4"/>
                    </a:cubicBezTo>
                    <a:cubicBezTo>
                      <a:pt x="0" y="58"/>
                      <a:pt x="0" y="58"/>
                      <a:pt x="0" y="58"/>
                    </a:cubicBezTo>
                    <a:cubicBezTo>
                      <a:pt x="0" y="65"/>
                      <a:pt x="5" y="70"/>
                      <a:pt x="12" y="7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7" name="Freeform 100">
                <a:extLst>
                  <a:ext uri="{FF2B5EF4-FFF2-40B4-BE49-F238E27FC236}">
                    <a16:creationId xmlns="" xmlns:a16="http://schemas.microsoft.com/office/drawing/2014/main" id="{49011EDE-35EA-412D-9893-0AE065722558}"/>
                  </a:ext>
                </a:extLst>
              </p:cNvPr>
              <p:cNvSpPr>
                <a:spLocks noChangeArrowheads="1"/>
              </p:cNvSpPr>
              <p:nvPr/>
            </p:nvSpPr>
            <p:spPr bwMode="auto">
              <a:xfrm>
                <a:off x="246089" y="422549"/>
                <a:ext cx="56276" cy="159290"/>
              </a:xfrm>
              <a:custGeom>
                <a:avLst/>
                <a:gdLst>
                  <a:gd name="T0" fmla="*/ 13 w 25"/>
                  <a:gd name="T1" fmla="*/ 0 h 70"/>
                  <a:gd name="T2" fmla="*/ 0 w 25"/>
                  <a:gd name="T3" fmla="*/ 12 h 70"/>
                  <a:gd name="T4" fmla="*/ 0 w 25"/>
                  <a:gd name="T5" fmla="*/ 65 h 70"/>
                  <a:gd name="T6" fmla="*/ 5 w 25"/>
                  <a:gd name="T7" fmla="*/ 70 h 70"/>
                  <a:gd name="T8" fmla="*/ 20 w 25"/>
                  <a:gd name="T9" fmla="*/ 70 h 70"/>
                  <a:gd name="T10" fmla="*/ 25 w 25"/>
                  <a:gd name="T11" fmla="*/ 65 h 70"/>
                  <a:gd name="T12" fmla="*/ 25 w 25"/>
                  <a:gd name="T13" fmla="*/ 12 h 70"/>
                  <a:gd name="T14" fmla="*/ 13 w 25"/>
                  <a:gd name="T15" fmla="*/ 0 h 7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70"/>
                  <a:gd name="T26" fmla="*/ 25 w 25"/>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70">
                    <a:moveTo>
                      <a:pt x="13" y="0"/>
                    </a:moveTo>
                    <a:cubicBezTo>
                      <a:pt x="6" y="0"/>
                      <a:pt x="0" y="5"/>
                      <a:pt x="0" y="12"/>
                    </a:cubicBezTo>
                    <a:cubicBezTo>
                      <a:pt x="0" y="65"/>
                      <a:pt x="0" y="65"/>
                      <a:pt x="0" y="65"/>
                    </a:cubicBezTo>
                    <a:cubicBezTo>
                      <a:pt x="0" y="68"/>
                      <a:pt x="3" y="70"/>
                      <a:pt x="5" y="70"/>
                    </a:cubicBezTo>
                    <a:cubicBezTo>
                      <a:pt x="20" y="70"/>
                      <a:pt x="20" y="70"/>
                      <a:pt x="20" y="70"/>
                    </a:cubicBezTo>
                    <a:cubicBezTo>
                      <a:pt x="23" y="70"/>
                      <a:pt x="25" y="68"/>
                      <a:pt x="25" y="65"/>
                    </a:cubicBezTo>
                    <a:cubicBezTo>
                      <a:pt x="25" y="12"/>
                      <a:pt x="25" y="12"/>
                      <a:pt x="25" y="12"/>
                    </a:cubicBezTo>
                    <a:cubicBezTo>
                      <a:pt x="25" y="5"/>
                      <a:pt x="19" y="0"/>
                      <a:pt x="13"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8" name="Freeform 101">
                <a:extLst>
                  <a:ext uri="{FF2B5EF4-FFF2-40B4-BE49-F238E27FC236}">
                    <a16:creationId xmlns="" xmlns:a16="http://schemas.microsoft.com/office/drawing/2014/main" id="{FD37035B-9D1A-42AB-A97B-D3D91124AA70}"/>
                  </a:ext>
                </a:extLst>
              </p:cNvPr>
              <p:cNvSpPr>
                <a:spLocks noChangeArrowheads="1"/>
              </p:cNvSpPr>
              <p:nvPr/>
            </p:nvSpPr>
            <p:spPr bwMode="auto">
              <a:xfrm>
                <a:off x="246089" y="318581"/>
                <a:ext cx="56276" cy="159290"/>
              </a:xfrm>
              <a:custGeom>
                <a:avLst/>
                <a:gdLst>
                  <a:gd name="T0" fmla="*/ 13 w 25"/>
                  <a:gd name="T1" fmla="*/ 70 h 70"/>
                  <a:gd name="T2" fmla="*/ 25 w 25"/>
                  <a:gd name="T3" fmla="*/ 58 h 70"/>
                  <a:gd name="T4" fmla="*/ 25 w 25"/>
                  <a:gd name="T5" fmla="*/ 4 h 70"/>
                  <a:gd name="T6" fmla="*/ 20 w 25"/>
                  <a:gd name="T7" fmla="*/ 0 h 70"/>
                  <a:gd name="T8" fmla="*/ 5 w 25"/>
                  <a:gd name="T9" fmla="*/ 0 h 70"/>
                  <a:gd name="T10" fmla="*/ 0 w 25"/>
                  <a:gd name="T11" fmla="*/ 4 h 70"/>
                  <a:gd name="T12" fmla="*/ 0 w 25"/>
                  <a:gd name="T13" fmla="*/ 58 h 70"/>
                  <a:gd name="T14" fmla="*/ 13 w 25"/>
                  <a:gd name="T15" fmla="*/ 70 h 70"/>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70"/>
                  <a:gd name="T26" fmla="*/ 25 w 25"/>
                  <a:gd name="T27" fmla="*/ 70 h 7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70">
                    <a:moveTo>
                      <a:pt x="13" y="70"/>
                    </a:moveTo>
                    <a:cubicBezTo>
                      <a:pt x="19" y="70"/>
                      <a:pt x="25" y="65"/>
                      <a:pt x="25" y="58"/>
                    </a:cubicBezTo>
                    <a:cubicBezTo>
                      <a:pt x="25" y="4"/>
                      <a:pt x="25" y="4"/>
                      <a:pt x="25" y="4"/>
                    </a:cubicBezTo>
                    <a:cubicBezTo>
                      <a:pt x="25" y="2"/>
                      <a:pt x="23" y="0"/>
                      <a:pt x="20" y="0"/>
                    </a:cubicBezTo>
                    <a:cubicBezTo>
                      <a:pt x="5" y="0"/>
                      <a:pt x="5" y="0"/>
                      <a:pt x="5" y="0"/>
                    </a:cubicBezTo>
                    <a:cubicBezTo>
                      <a:pt x="3" y="0"/>
                      <a:pt x="0" y="2"/>
                      <a:pt x="0" y="4"/>
                    </a:cubicBezTo>
                    <a:cubicBezTo>
                      <a:pt x="0" y="58"/>
                      <a:pt x="0" y="58"/>
                      <a:pt x="0" y="58"/>
                    </a:cubicBezTo>
                    <a:cubicBezTo>
                      <a:pt x="1" y="65"/>
                      <a:pt x="6" y="70"/>
                      <a:pt x="13" y="7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59" name="Freeform 102">
                <a:extLst>
                  <a:ext uri="{FF2B5EF4-FFF2-40B4-BE49-F238E27FC236}">
                    <a16:creationId xmlns="" xmlns:a16="http://schemas.microsoft.com/office/drawing/2014/main" id="{456CFD11-CB9C-49BC-93EE-81B7B3D855FC}"/>
                  </a:ext>
                </a:extLst>
              </p:cNvPr>
              <p:cNvSpPr>
                <a:spLocks noEditPoints="1" noChangeArrowheads="1"/>
              </p:cNvSpPr>
              <p:nvPr/>
            </p:nvSpPr>
            <p:spPr bwMode="auto">
              <a:xfrm>
                <a:off x="0" y="0"/>
                <a:ext cx="65815" cy="111599"/>
              </a:xfrm>
              <a:custGeom>
                <a:avLst/>
                <a:gdLst>
                  <a:gd name="T0" fmla="*/ 17 w 29"/>
                  <a:gd name="T1" fmla="*/ 22 h 49"/>
                  <a:gd name="T2" fmla="*/ 27 w 29"/>
                  <a:gd name="T3" fmla="*/ 26 h 49"/>
                  <a:gd name="T4" fmla="*/ 29 w 29"/>
                  <a:gd name="T5" fmla="*/ 33 h 49"/>
                  <a:gd name="T6" fmla="*/ 26 w 29"/>
                  <a:gd name="T7" fmla="*/ 41 h 49"/>
                  <a:gd name="T8" fmla="*/ 17 w 29"/>
                  <a:gd name="T9" fmla="*/ 45 h 49"/>
                  <a:gd name="T10" fmla="*/ 17 w 29"/>
                  <a:gd name="T11" fmla="*/ 49 h 49"/>
                  <a:gd name="T12" fmla="*/ 14 w 29"/>
                  <a:gd name="T13" fmla="*/ 49 h 49"/>
                  <a:gd name="T14" fmla="*/ 14 w 29"/>
                  <a:gd name="T15" fmla="*/ 45 h 49"/>
                  <a:gd name="T16" fmla="*/ 0 w 29"/>
                  <a:gd name="T17" fmla="*/ 33 h 49"/>
                  <a:gd name="T18" fmla="*/ 6 w 29"/>
                  <a:gd name="T19" fmla="*/ 33 h 49"/>
                  <a:gd name="T20" fmla="*/ 14 w 29"/>
                  <a:gd name="T21" fmla="*/ 41 h 49"/>
                  <a:gd name="T22" fmla="*/ 14 w 29"/>
                  <a:gd name="T23" fmla="*/ 26 h 49"/>
                  <a:gd name="T24" fmla="*/ 1 w 29"/>
                  <a:gd name="T25" fmla="*/ 15 h 49"/>
                  <a:gd name="T26" fmla="*/ 5 w 29"/>
                  <a:gd name="T27" fmla="*/ 7 h 49"/>
                  <a:gd name="T28" fmla="*/ 14 w 29"/>
                  <a:gd name="T29" fmla="*/ 4 h 49"/>
                  <a:gd name="T30" fmla="*/ 14 w 29"/>
                  <a:gd name="T31" fmla="*/ 0 h 49"/>
                  <a:gd name="T32" fmla="*/ 17 w 29"/>
                  <a:gd name="T33" fmla="*/ 0 h 49"/>
                  <a:gd name="T34" fmla="*/ 17 w 29"/>
                  <a:gd name="T35" fmla="*/ 4 h 49"/>
                  <a:gd name="T36" fmla="*/ 28 w 29"/>
                  <a:gd name="T37" fmla="*/ 14 h 49"/>
                  <a:gd name="T38" fmla="*/ 23 w 29"/>
                  <a:gd name="T39" fmla="*/ 14 h 49"/>
                  <a:gd name="T40" fmla="*/ 17 w 29"/>
                  <a:gd name="T41" fmla="*/ 8 h 49"/>
                  <a:gd name="T42" fmla="*/ 17 w 29"/>
                  <a:gd name="T43" fmla="*/ 22 h 49"/>
                  <a:gd name="T44" fmla="*/ 14 w 29"/>
                  <a:gd name="T45" fmla="*/ 21 h 49"/>
                  <a:gd name="T46" fmla="*/ 14 w 29"/>
                  <a:gd name="T47" fmla="*/ 8 h 49"/>
                  <a:gd name="T48" fmla="*/ 7 w 29"/>
                  <a:gd name="T49" fmla="*/ 15 h 49"/>
                  <a:gd name="T50" fmla="*/ 9 w 29"/>
                  <a:gd name="T51" fmla="*/ 19 h 49"/>
                  <a:gd name="T52" fmla="*/ 14 w 29"/>
                  <a:gd name="T53" fmla="*/ 21 h 49"/>
                  <a:gd name="T54" fmla="*/ 17 w 29"/>
                  <a:gd name="T55" fmla="*/ 41 h 49"/>
                  <a:gd name="T56" fmla="*/ 24 w 29"/>
                  <a:gd name="T57" fmla="*/ 33 h 49"/>
                  <a:gd name="T58" fmla="*/ 22 w 29"/>
                  <a:gd name="T59" fmla="*/ 29 h 49"/>
                  <a:gd name="T60" fmla="*/ 17 w 29"/>
                  <a:gd name="T61" fmla="*/ 27 h 49"/>
                  <a:gd name="T62" fmla="*/ 17 w 29"/>
                  <a:gd name="T63" fmla="*/ 41 h 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
                  <a:gd name="T97" fmla="*/ 0 h 49"/>
                  <a:gd name="T98" fmla="*/ 29 w 29"/>
                  <a:gd name="T99" fmla="*/ 49 h 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 h="49">
                    <a:moveTo>
                      <a:pt x="17" y="22"/>
                    </a:moveTo>
                    <a:cubicBezTo>
                      <a:pt x="22" y="23"/>
                      <a:pt x="25" y="24"/>
                      <a:pt x="27" y="26"/>
                    </a:cubicBezTo>
                    <a:cubicBezTo>
                      <a:pt x="29" y="28"/>
                      <a:pt x="29" y="30"/>
                      <a:pt x="29" y="33"/>
                    </a:cubicBezTo>
                    <a:cubicBezTo>
                      <a:pt x="29" y="36"/>
                      <a:pt x="28" y="39"/>
                      <a:pt x="26" y="41"/>
                    </a:cubicBezTo>
                    <a:cubicBezTo>
                      <a:pt x="24" y="44"/>
                      <a:pt x="21" y="45"/>
                      <a:pt x="17" y="45"/>
                    </a:cubicBezTo>
                    <a:cubicBezTo>
                      <a:pt x="17" y="49"/>
                      <a:pt x="17" y="49"/>
                      <a:pt x="17" y="49"/>
                    </a:cubicBezTo>
                    <a:cubicBezTo>
                      <a:pt x="14" y="49"/>
                      <a:pt x="14" y="49"/>
                      <a:pt x="14" y="49"/>
                    </a:cubicBezTo>
                    <a:cubicBezTo>
                      <a:pt x="14" y="45"/>
                      <a:pt x="14" y="45"/>
                      <a:pt x="14" y="45"/>
                    </a:cubicBezTo>
                    <a:cubicBezTo>
                      <a:pt x="5" y="44"/>
                      <a:pt x="1" y="40"/>
                      <a:pt x="0" y="33"/>
                    </a:cubicBezTo>
                    <a:cubicBezTo>
                      <a:pt x="6" y="33"/>
                      <a:pt x="6" y="33"/>
                      <a:pt x="6" y="33"/>
                    </a:cubicBezTo>
                    <a:cubicBezTo>
                      <a:pt x="7" y="38"/>
                      <a:pt x="9" y="40"/>
                      <a:pt x="14" y="41"/>
                    </a:cubicBezTo>
                    <a:cubicBezTo>
                      <a:pt x="14" y="26"/>
                      <a:pt x="14" y="26"/>
                      <a:pt x="14" y="26"/>
                    </a:cubicBezTo>
                    <a:cubicBezTo>
                      <a:pt x="5" y="24"/>
                      <a:pt x="1" y="21"/>
                      <a:pt x="1" y="15"/>
                    </a:cubicBezTo>
                    <a:cubicBezTo>
                      <a:pt x="1" y="12"/>
                      <a:pt x="2" y="9"/>
                      <a:pt x="5" y="7"/>
                    </a:cubicBezTo>
                    <a:cubicBezTo>
                      <a:pt x="7" y="5"/>
                      <a:pt x="10" y="4"/>
                      <a:pt x="14" y="4"/>
                    </a:cubicBezTo>
                    <a:cubicBezTo>
                      <a:pt x="14" y="0"/>
                      <a:pt x="14" y="0"/>
                      <a:pt x="14" y="0"/>
                    </a:cubicBezTo>
                    <a:cubicBezTo>
                      <a:pt x="17" y="0"/>
                      <a:pt x="17" y="0"/>
                      <a:pt x="17" y="0"/>
                    </a:cubicBezTo>
                    <a:cubicBezTo>
                      <a:pt x="17" y="4"/>
                      <a:pt x="17" y="4"/>
                      <a:pt x="17" y="4"/>
                    </a:cubicBezTo>
                    <a:cubicBezTo>
                      <a:pt x="24" y="4"/>
                      <a:pt x="28" y="8"/>
                      <a:pt x="28" y="14"/>
                    </a:cubicBezTo>
                    <a:cubicBezTo>
                      <a:pt x="23" y="14"/>
                      <a:pt x="23" y="14"/>
                      <a:pt x="23" y="14"/>
                    </a:cubicBezTo>
                    <a:cubicBezTo>
                      <a:pt x="22" y="11"/>
                      <a:pt x="20" y="9"/>
                      <a:pt x="17" y="8"/>
                    </a:cubicBezTo>
                    <a:lnTo>
                      <a:pt x="17" y="22"/>
                    </a:lnTo>
                    <a:close/>
                    <a:moveTo>
                      <a:pt x="14" y="21"/>
                    </a:moveTo>
                    <a:cubicBezTo>
                      <a:pt x="14" y="8"/>
                      <a:pt x="14" y="8"/>
                      <a:pt x="14" y="8"/>
                    </a:cubicBezTo>
                    <a:cubicBezTo>
                      <a:pt x="9" y="9"/>
                      <a:pt x="7" y="11"/>
                      <a:pt x="7" y="15"/>
                    </a:cubicBezTo>
                    <a:cubicBezTo>
                      <a:pt x="7" y="17"/>
                      <a:pt x="8" y="18"/>
                      <a:pt x="9" y="19"/>
                    </a:cubicBezTo>
                    <a:cubicBezTo>
                      <a:pt x="10" y="20"/>
                      <a:pt x="12" y="21"/>
                      <a:pt x="14" y="21"/>
                    </a:cubicBezTo>
                    <a:close/>
                    <a:moveTo>
                      <a:pt x="17" y="41"/>
                    </a:moveTo>
                    <a:cubicBezTo>
                      <a:pt x="21" y="41"/>
                      <a:pt x="24" y="38"/>
                      <a:pt x="24" y="33"/>
                    </a:cubicBezTo>
                    <a:cubicBezTo>
                      <a:pt x="24" y="31"/>
                      <a:pt x="23" y="30"/>
                      <a:pt x="22" y="29"/>
                    </a:cubicBezTo>
                    <a:cubicBezTo>
                      <a:pt x="21" y="28"/>
                      <a:pt x="19" y="27"/>
                      <a:pt x="17" y="27"/>
                    </a:cubicBezTo>
                    <a:lnTo>
                      <a:pt x="17" y="41"/>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0" name="Freeform 103">
                <a:extLst>
                  <a:ext uri="{FF2B5EF4-FFF2-40B4-BE49-F238E27FC236}">
                    <a16:creationId xmlns="" xmlns:a16="http://schemas.microsoft.com/office/drawing/2014/main" id="{6EF473A5-F011-4BCC-B377-552A43591E3F}"/>
                  </a:ext>
                </a:extLst>
              </p:cNvPr>
              <p:cNvSpPr>
                <a:spLocks noChangeArrowheads="1"/>
              </p:cNvSpPr>
              <p:nvPr/>
            </p:nvSpPr>
            <p:spPr bwMode="auto">
              <a:xfrm>
                <a:off x="394887" y="8585"/>
                <a:ext cx="79168" cy="93476"/>
              </a:xfrm>
              <a:custGeom>
                <a:avLst/>
                <a:gdLst>
                  <a:gd name="T0" fmla="*/ 35 w 35"/>
                  <a:gd name="T1" fmla="*/ 39 h 41"/>
                  <a:gd name="T2" fmla="*/ 24 w 35"/>
                  <a:gd name="T3" fmla="*/ 41 h 41"/>
                  <a:gd name="T4" fmla="*/ 5 w 35"/>
                  <a:gd name="T5" fmla="*/ 28 h 41"/>
                  <a:gd name="T6" fmla="*/ 0 w 35"/>
                  <a:gd name="T7" fmla="*/ 28 h 41"/>
                  <a:gd name="T8" fmla="*/ 0 w 35"/>
                  <a:gd name="T9" fmla="*/ 23 h 41"/>
                  <a:gd name="T10" fmla="*/ 4 w 35"/>
                  <a:gd name="T11" fmla="*/ 23 h 41"/>
                  <a:gd name="T12" fmla="*/ 4 w 35"/>
                  <a:gd name="T13" fmla="*/ 21 h 41"/>
                  <a:gd name="T14" fmla="*/ 4 w 35"/>
                  <a:gd name="T15" fmla="*/ 18 h 41"/>
                  <a:gd name="T16" fmla="*/ 0 w 35"/>
                  <a:gd name="T17" fmla="*/ 18 h 41"/>
                  <a:gd name="T18" fmla="*/ 0 w 35"/>
                  <a:gd name="T19" fmla="*/ 14 h 41"/>
                  <a:gd name="T20" fmla="*/ 5 w 35"/>
                  <a:gd name="T21" fmla="*/ 14 h 41"/>
                  <a:gd name="T22" fmla="*/ 12 w 35"/>
                  <a:gd name="T23" fmla="*/ 3 h 41"/>
                  <a:gd name="T24" fmla="*/ 26 w 35"/>
                  <a:gd name="T25" fmla="*/ 0 h 41"/>
                  <a:gd name="T26" fmla="*/ 35 w 35"/>
                  <a:gd name="T27" fmla="*/ 1 h 41"/>
                  <a:gd name="T28" fmla="*/ 35 w 35"/>
                  <a:gd name="T29" fmla="*/ 7 h 41"/>
                  <a:gd name="T30" fmla="*/ 26 w 35"/>
                  <a:gd name="T31" fmla="*/ 5 h 41"/>
                  <a:gd name="T32" fmla="*/ 18 w 35"/>
                  <a:gd name="T33" fmla="*/ 7 h 41"/>
                  <a:gd name="T34" fmla="*/ 13 w 35"/>
                  <a:gd name="T35" fmla="*/ 14 h 41"/>
                  <a:gd name="T36" fmla="*/ 31 w 35"/>
                  <a:gd name="T37" fmla="*/ 14 h 41"/>
                  <a:gd name="T38" fmla="*/ 31 w 35"/>
                  <a:gd name="T39" fmla="*/ 18 h 41"/>
                  <a:gd name="T40" fmla="*/ 12 w 35"/>
                  <a:gd name="T41" fmla="*/ 18 h 41"/>
                  <a:gd name="T42" fmla="*/ 12 w 35"/>
                  <a:gd name="T43" fmla="*/ 23 h 41"/>
                  <a:gd name="T44" fmla="*/ 31 w 35"/>
                  <a:gd name="T45" fmla="*/ 23 h 41"/>
                  <a:gd name="T46" fmla="*/ 31 w 35"/>
                  <a:gd name="T47" fmla="*/ 28 h 41"/>
                  <a:gd name="T48" fmla="*/ 13 w 35"/>
                  <a:gd name="T49" fmla="*/ 28 h 41"/>
                  <a:gd name="T50" fmla="*/ 26 w 35"/>
                  <a:gd name="T51" fmla="*/ 36 h 41"/>
                  <a:gd name="T52" fmla="*/ 35 w 35"/>
                  <a:gd name="T53" fmla="*/ 34 h 41"/>
                  <a:gd name="T54" fmla="*/ 35 w 35"/>
                  <a:gd name="T55" fmla="*/ 39 h 4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5"/>
                  <a:gd name="T85" fmla="*/ 0 h 41"/>
                  <a:gd name="T86" fmla="*/ 35 w 35"/>
                  <a:gd name="T87" fmla="*/ 41 h 4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5" h="41">
                    <a:moveTo>
                      <a:pt x="35" y="39"/>
                    </a:moveTo>
                    <a:cubicBezTo>
                      <a:pt x="32" y="41"/>
                      <a:pt x="28" y="41"/>
                      <a:pt x="24" y="41"/>
                    </a:cubicBezTo>
                    <a:cubicBezTo>
                      <a:pt x="13" y="41"/>
                      <a:pt x="7" y="37"/>
                      <a:pt x="5" y="28"/>
                    </a:cubicBezTo>
                    <a:cubicBezTo>
                      <a:pt x="0" y="28"/>
                      <a:pt x="0" y="28"/>
                      <a:pt x="0" y="28"/>
                    </a:cubicBezTo>
                    <a:cubicBezTo>
                      <a:pt x="0" y="23"/>
                      <a:pt x="0" y="23"/>
                      <a:pt x="0" y="23"/>
                    </a:cubicBezTo>
                    <a:cubicBezTo>
                      <a:pt x="4" y="23"/>
                      <a:pt x="4" y="23"/>
                      <a:pt x="4" y="23"/>
                    </a:cubicBezTo>
                    <a:cubicBezTo>
                      <a:pt x="4" y="22"/>
                      <a:pt x="4" y="22"/>
                      <a:pt x="4" y="21"/>
                    </a:cubicBezTo>
                    <a:cubicBezTo>
                      <a:pt x="4" y="20"/>
                      <a:pt x="4" y="19"/>
                      <a:pt x="4" y="18"/>
                    </a:cubicBezTo>
                    <a:cubicBezTo>
                      <a:pt x="0" y="18"/>
                      <a:pt x="0" y="18"/>
                      <a:pt x="0" y="18"/>
                    </a:cubicBezTo>
                    <a:cubicBezTo>
                      <a:pt x="0" y="14"/>
                      <a:pt x="0" y="14"/>
                      <a:pt x="0" y="14"/>
                    </a:cubicBezTo>
                    <a:cubicBezTo>
                      <a:pt x="5" y="14"/>
                      <a:pt x="5" y="14"/>
                      <a:pt x="5" y="14"/>
                    </a:cubicBezTo>
                    <a:cubicBezTo>
                      <a:pt x="6" y="9"/>
                      <a:pt x="9" y="6"/>
                      <a:pt x="12" y="3"/>
                    </a:cubicBezTo>
                    <a:cubicBezTo>
                      <a:pt x="16" y="1"/>
                      <a:pt x="21" y="0"/>
                      <a:pt x="26" y="0"/>
                    </a:cubicBezTo>
                    <a:cubicBezTo>
                      <a:pt x="29" y="0"/>
                      <a:pt x="33" y="0"/>
                      <a:pt x="35" y="1"/>
                    </a:cubicBezTo>
                    <a:cubicBezTo>
                      <a:pt x="35" y="7"/>
                      <a:pt x="35" y="7"/>
                      <a:pt x="35" y="7"/>
                    </a:cubicBezTo>
                    <a:cubicBezTo>
                      <a:pt x="33" y="5"/>
                      <a:pt x="30" y="5"/>
                      <a:pt x="26" y="5"/>
                    </a:cubicBezTo>
                    <a:cubicBezTo>
                      <a:pt x="23" y="5"/>
                      <a:pt x="20" y="6"/>
                      <a:pt x="18" y="7"/>
                    </a:cubicBezTo>
                    <a:cubicBezTo>
                      <a:pt x="16" y="9"/>
                      <a:pt x="14" y="11"/>
                      <a:pt x="13" y="14"/>
                    </a:cubicBezTo>
                    <a:cubicBezTo>
                      <a:pt x="31" y="14"/>
                      <a:pt x="31" y="14"/>
                      <a:pt x="31" y="14"/>
                    </a:cubicBezTo>
                    <a:cubicBezTo>
                      <a:pt x="31" y="18"/>
                      <a:pt x="31" y="18"/>
                      <a:pt x="31" y="18"/>
                    </a:cubicBezTo>
                    <a:cubicBezTo>
                      <a:pt x="12" y="18"/>
                      <a:pt x="12" y="18"/>
                      <a:pt x="12" y="18"/>
                    </a:cubicBezTo>
                    <a:cubicBezTo>
                      <a:pt x="12" y="20"/>
                      <a:pt x="12" y="22"/>
                      <a:pt x="12" y="23"/>
                    </a:cubicBezTo>
                    <a:cubicBezTo>
                      <a:pt x="31" y="23"/>
                      <a:pt x="31" y="23"/>
                      <a:pt x="31" y="23"/>
                    </a:cubicBezTo>
                    <a:cubicBezTo>
                      <a:pt x="31" y="28"/>
                      <a:pt x="31" y="28"/>
                      <a:pt x="31" y="28"/>
                    </a:cubicBezTo>
                    <a:cubicBezTo>
                      <a:pt x="13" y="28"/>
                      <a:pt x="13" y="28"/>
                      <a:pt x="13" y="28"/>
                    </a:cubicBezTo>
                    <a:cubicBezTo>
                      <a:pt x="15" y="33"/>
                      <a:pt x="19" y="36"/>
                      <a:pt x="26" y="36"/>
                    </a:cubicBezTo>
                    <a:cubicBezTo>
                      <a:pt x="29" y="36"/>
                      <a:pt x="32" y="36"/>
                      <a:pt x="35" y="34"/>
                    </a:cubicBezTo>
                    <a:lnTo>
                      <a:pt x="35" y="39"/>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42" name="文本框 79">
              <a:extLst>
                <a:ext uri="{FF2B5EF4-FFF2-40B4-BE49-F238E27FC236}">
                  <a16:creationId xmlns="" xmlns:a16="http://schemas.microsoft.com/office/drawing/2014/main" id="{0F9C93D4-DE22-4CD7-99EE-415C6728CF3C}"/>
                </a:ext>
              </a:extLst>
            </p:cNvPr>
            <p:cNvSpPr>
              <a:spLocks noChangeArrowheads="1"/>
            </p:cNvSpPr>
            <p:nvPr/>
          </p:nvSpPr>
          <p:spPr bwMode="auto">
            <a:xfrm>
              <a:off x="1482725" y="3867150"/>
              <a:ext cx="109517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2015</a:t>
              </a:r>
              <a:endParaRPr lang="zh-CN" altLang="en-US" sz="3200" dirty="0">
                <a:solidFill>
                  <a:schemeClr val="bg1"/>
                </a:solidFill>
                <a:cs typeface="+mn-ea"/>
                <a:sym typeface="+mn-lt"/>
              </a:endParaRPr>
            </a:p>
          </p:txBody>
        </p:sp>
      </p:grpSp>
      <p:grpSp>
        <p:nvGrpSpPr>
          <p:cNvPr id="61" name="组合 60">
            <a:extLst>
              <a:ext uri="{FF2B5EF4-FFF2-40B4-BE49-F238E27FC236}">
                <a16:creationId xmlns="" xmlns:a16="http://schemas.microsoft.com/office/drawing/2014/main" id="{2DC64D7A-B5DC-490F-9F4D-7BEA83E20464}"/>
              </a:ext>
            </a:extLst>
          </p:cNvPr>
          <p:cNvGrpSpPr/>
          <p:nvPr/>
        </p:nvGrpSpPr>
        <p:grpSpPr>
          <a:xfrm>
            <a:off x="3859212" y="2084163"/>
            <a:ext cx="1673225" cy="1933575"/>
            <a:chOff x="3859213" y="2606675"/>
            <a:chExt cx="1673225" cy="1933575"/>
          </a:xfrm>
        </p:grpSpPr>
        <p:sp>
          <p:nvSpPr>
            <p:cNvPr id="62" name="Freeform 5">
              <a:extLst>
                <a:ext uri="{FF2B5EF4-FFF2-40B4-BE49-F238E27FC236}">
                  <a16:creationId xmlns="" xmlns:a16="http://schemas.microsoft.com/office/drawing/2014/main" id="{82041104-A7C4-45DF-BC1B-64C4FA320E85}"/>
                </a:ext>
              </a:extLst>
            </p:cNvPr>
            <p:cNvSpPr>
              <a:spLocks noChangeArrowheads="1"/>
            </p:cNvSpPr>
            <p:nvPr/>
          </p:nvSpPr>
          <p:spPr bwMode="auto">
            <a:xfrm>
              <a:off x="5432425" y="2606675"/>
              <a:ext cx="100013"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2">
                <a:lumMod val="60000"/>
                <a:lumOff val="40000"/>
              </a:schemeClr>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3" name="Freeform 6">
              <a:extLst>
                <a:ext uri="{FF2B5EF4-FFF2-40B4-BE49-F238E27FC236}">
                  <a16:creationId xmlns="" xmlns:a16="http://schemas.microsoft.com/office/drawing/2014/main" id="{34BA00E6-4CF6-4FD8-9D12-B27C7D8904DD}"/>
                </a:ext>
              </a:extLst>
            </p:cNvPr>
            <p:cNvSpPr>
              <a:spLocks noChangeArrowheads="1"/>
            </p:cNvSpPr>
            <p:nvPr/>
          </p:nvSpPr>
          <p:spPr bwMode="auto">
            <a:xfrm>
              <a:off x="3859213" y="2606675"/>
              <a:ext cx="1573212"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2"/>
            </a:solidFill>
            <a:ln>
              <a:noFill/>
            </a:ln>
          </p:spPr>
          <p:txBody>
            <a:bodyPr/>
            <a:lstStyle/>
            <a:p>
              <a:endParaRPr lang="zh-CN" altLang="zh-CN" dirty="0">
                <a:solidFill>
                  <a:schemeClr val="bg1"/>
                </a:solidFill>
                <a:cs typeface="+mn-ea"/>
                <a:sym typeface="+mn-lt"/>
              </a:endParaRPr>
            </a:p>
          </p:txBody>
        </p:sp>
        <p:grpSp>
          <p:nvGrpSpPr>
            <p:cNvPr id="64" name="组合 44">
              <a:extLst>
                <a:ext uri="{FF2B5EF4-FFF2-40B4-BE49-F238E27FC236}">
                  <a16:creationId xmlns="" xmlns:a16="http://schemas.microsoft.com/office/drawing/2014/main" id="{E262AD9B-29E8-438F-8E7A-2F90B87626DE}"/>
                </a:ext>
              </a:extLst>
            </p:cNvPr>
            <p:cNvGrpSpPr>
              <a:grpSpLocks/>
            </p:cNvGrpSpPr>
            <p:nvPr/>
          </p:nvGrpSpPr>
          <p:grpSpPr bwMode="auto">
            <a:xfrm>
              <a:off x="4416425" y="2901950"/>
              <a:ext cx="592138" cy="617538"/>
              <a:chOff x="0" y="0"/>
              <a:chExt cx="558946" cy="581840"/>
            </a:xfrm>
          </p:grpSpPr>
          <p:sp>
            <p:nvSpPr>
              <p:cNvPr id="66" name="Freeform 71">
                <a:extLst>
                  <a:ext uri="{FF2B5EF4-FFF2-40B4-BE49-F238E27FC236}">
                    <a16:creationId xmlns="" xmlns:a16="http://schemas.microsoft.com/office/drawing/2014/main" id="{3064A5A2-6B39-4D06-A167-5AE314E1C768}"/>
                  </a:ext>
                </a:extLst>
              </p:cNvPr>
              <p:cNvSpPr>
                <a:spLocks noChangeArrowheads="1"/>
              </p:cNvSpPr>
              <p:nvPr/>
            </p:nvSpPr>
            <p:spPr bwMode="auto">
              <a:xfrm>
                <a:off x="227966" y="0"/>
                <a:ext cx="85845" cy="85845"/>
              </a:xfrm>
              <a:custGeom>
                <a:avLst/>
                <a:gdLst>
                  <a:gd name="T0" fmla="*/ 34 w 38"/>
                  <a:gd name="T1" fmla="*/ 25 h 38"/>
                  <a:gd name="T2" fmla="*/ 12 w 38"/>
                  <a:gd name="T3" fmla="*/ 34 h 38"/>
                  <a:gd name="T4" fmla="*/ 3 w 38"/>
                  <a:gd name="T5" fmla="*/ 12 h 38"/>
                  <a:gd name="T6" fmla="*/ 25 w 38"/>
                  <a:gd name="T7" fmla="*/ 3 h 38"/>
                  <a:gd name="T8" fmla="*/ 34 w 38"/>
                  <a:gd name="T9" fmla="*/ 25 h 38"/>
                  <a:gd name="T10" fmla="*/ 0 60000 65536"/>
                  <a:gd name="T11" fmla="*/ 0 60000 65536"/>
                  <a:gd name="T12" fmla="*/ 0 60000 65536"/>
                  <a:gd name="T13" fmla="*/ 0 60000 65536"/>
                  <a:gd name="T14" fmla="*/ 0 60000 65536"/>
                  <a:gd name="T15" fmla="*/ 0 w 38"/>
                  <a:gd name="T16" fmla="*/ 0 h 38"/>
                  <a:gd name="T17" fmla="*/ 38 w 38"/>
                  <a:gd name="T18" fmla="*/ 38 h 38"/>
                </a:gdLst>
                <a:ahLst/>
                <a:cxnLst>
                  <a:cxn ang="T10">
                    <a:pos x="T0" y="T1"/>
                  </a:cxn>
                  <a:cxn ang="T11">
                    <a:pos x="T2" y="T3"/>
                  </a:cxn>
                  <a:cxn ang="T12">
                    <a:pos x="T4" y="T5"/>
                  </a:cxn>
                  <a:cxn ang="T13">
                    <a:pos x="T6" y="T7"/>
                  </a:cxn>
                  <a:cxn ang="T14">
                    <a:pos x="T8" y="T9"/>
                  </a:cxn>
                </a:cxnLst>
                <a:rect l="T15" t="T16" r="T17" b="T18"/>
                <a:pathLst>
                  <a:path w="38" h="38">
                    <a:moveTo>
                      <a:pt x="34" y="25"/>
                    </a:moveTo>
                    <a:cubicBezTo>
                      <a:pt x="31" y="34"/>
                      <a:pt x="21" y="38"/>
                      <a:pt x="12" y="34"/>
                    </a:cubicBezTo>
                    <a:cubicBezTo>
                      <a:pt x="4" y="31"/>
                      <a:pt x="0" y="21"/>
                      <a:pt x="3" y="12"/>
                    </a:cubicBezTo>
                    <a:cubicBezTo>
                      <a:pt x="7" y="4"/>
                      <a:pt x="17" y="0"/>
                      <a:pt x="25" y="3"/>
                    </a:cubicBezTo>
                    <a:cubicBezTo>
                      <a:pt x="34" y="7"/>
                      <a:pt x="38" y="17"/>
                      <a:pt x="34" y="2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7" name="Freeform 72">
                <a:extLst>
                  <a:ext uri="{FF2B5EF4-FFF2-40B4-BE49-F238E27FC236}">
                    <a16:creationId xmlns="" xmlns:a16="http://schemas.microsoft.com/office/drawing/2014/main" id="{69D3A65D-AFC3-43F3-8F34-7262F47F5366}"/>
                  </a:ext>
                </a:extLst>
              </p:cNvPr>
              <p:cNvSpPr>
                <a:spLocks noChangeArrowheads="1"/>
              </p:cNvSpPr>
              <p:nvPr/>
            </p:nvSpPr>
            <p:spPr bwMode="auto">
              <a:xfrm>
                <a:off x="81076" y="85845"/>
                <a:ext cx="92522" cy="70584"/>
              </a:xfrm>
              <a:custGeom>
                <a:avLst/>
                <a:gdLst>
                  <a:gd name="T0" fmla="*/ 39 w 41"/>
                  <a:gd name="T1" fmla="*/ 4 h 31"/>
                  <a:gd name="T2" fmla="*/ 30 w 41"/>
                  <a:gd name="T3" fmla="*/ 2 h 31"/>
                  <a:gd name="T4" fmla="*/ 2 w 41"/>
                  <a:gd name="T5" fmla="*/ 19 h 31"/>
                  <a:gd name="T6" fmla="*/ 1 w 41"/>
                  <a:gd name="T7" fmla="*/ 24 h 31"/>
                  <a:gd name="T8" fmla="*/ 4 w 41"/>
                  <a:gd name="T9" fmla="*/ 29 h 31"/>
                  <a:gd name="T10" fmla="*/ 9 w 41"/>
                  <a:gd name="T11" fmla="*/ 30 h 31"/>
                  <a:gd name="T12" fmla="*/ 37 w 41"/>
                  <a:gd name="T13" fmla="*/ 13 h 31"/>
                  <a:gd name="T14" fmla="*/ 39 w 41"/>
                  <a:gd name="T15" fmla="*/ 4 h 31"/>
                  <a:gd name="T16" fmla="*/ 0 60000 65536"/>
                  <a:gd name="T17" fmla="*/ 0 60000 65536"/>
                  <a:gd name="T18" fmla="*/ 0 60000 65536"/>
                  <a:gd name="T19" fmla="*/ 0 60000 65536"/>
                  <a:gd name="T20" fmla="*/ 0 60000 65536"/>
                  <a:gd name="T21" fmla="*/ 0 60000 65536"/>
                  <a:gd name="T22" fmla="*/ 0 60000 65536"/>
                  <a:gd name="T23" fmla="*/ 0 60000 65536"/>
                  <a:gd name="T24" fmla="*/ 0 w 41"/>
                  <a:gd name="T25" fmla="*/ 0 h 31"/>
                  <a:gd name="T26" fmla="*/ 41 w 41"/>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 h="31">
                    <a:moveTo>
                      <a:pt x="39" y="4"/>
                    </a:moveTo>
                    <a:cubicBezTo>
                      <a:pt x="37" y="1"/>
                      <a:pt x="33" y="0"/>
                      <a:pt x="30" y="2"/>
                    </a:cubicBezTo>
                    <a:cubicBezTo>
                      <a:pt x="2" y="19"/>
                      <a:pt x="2" y="19"/>
                      <a:pt x="2" y="19"/>
                    </a:cubicBezTo>
                    <a:cubicBezTo>
                      <a:pt x="0" y="20"/>
                      <a:pt x="0" y="22"/>
                      <a:pt x="1" y="24"/>
                    </a:cubicBezTo>
                    <a:cubicBezTo>
                      <a:pt x="4" y="29"/>
                      <a:pt x="4" y="29"/>
                      <a:pt x="4" y="29"/>
                    </a:cubicBezTo>
                    <a:cubicBezTo>
                      <a:pt x="5" y="31"/>
                      <a:pt x="7" y="31"/>
                      <a:pt x="9" y="30"/>
                    </a:cubicBezTo>
                    <a:cubicBezTo>
                      <a:pt x="37" y="13"/>
                      <a:pt x="37" y="13"/>
                      <a:pt x="37" y="13"/>
                    </a:cubicBezTo>
                    <a:cubicBezTo>
                      <a:pt x="40" y="11"/>
                      <a:pt x="41" y="7"/>
                      <a:pt x="39" y="4"/>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8" name="Freeform 73">
                <a:extLst>
                  <a:ext uri="{FF2B5EF4-FFF2-40B4-BE49-F238E27FC236}">
                    <a16:creationId xmlns="" xmlns:a16="http://schemas.microsoft.com/office/drawing/2014/main" id="{A4D37693-2661-485F-A898-F8F5BE6693B8}"/>
                  </a:ext>
                </a:extLst>
              </p:cNvPr>
              <p:cNvSpPr>
                <a:spLocks noChangeArrowheads="1"/>
              </p:cNvSpPr>
              <p:nvPr/>
            </p:nvSpPr>
            <p:spPr bwMode="auto">
              <a:xfrm>
                <a:off x="142121" y="88707"/>
                <a:ext cx="99199" cy="33384"/>
              </a:xfrm>
              <a:custGeom>
                <a:avLst/>
                <a:gdLst>
                  <a:gd name="T0" fmla="*/ 44 w 44"/>
                  <a:gd name="T1" fmla="*/ 6 h 15"/>
                  <a:gd name="T2" fmla="*/ 37 w 44"/>
                  <a:gd name="T3" fmla="*/ 0 h 15"/>
                  <a:gd name="T4" fmla="*/ 7 w 44"/>
                  <a:gd name="T5" fmla="*/ 0 h 15"/>
                  <a:gd name="T6" fmla="*/ 1 w 44"/>
                  <a:gd name="T7" fmla="*/ 7 h 15"/>
                  <a:gd name="T8" fmla="*/ 7 w 44"/>
                  <a:gd name="T9" fmla="*/ 13 h 15"/>
                  <a:gd name="T10" fmla="*/ 37 w 44"/>
                  <a:gd name="T11" fmla="*/ 15 h 15"/>
                  <a:gd name="T12" fmla="*/ 44 w 44"/>
                  <a:gd name="T13" fmla="*/ 6 h 15"/>
                  <a:gd name="T14" fmla="*/ 0 60000 65536"/>
                  <a:gd name="T15" fmla="*/ 0 60000 65536"/>
                  <a:gd name="T16" fmla="*/ 0 60000 65536"/>
                  <a:gd name="T17" fmla="*/ 0 60000 65536"/>
                  <a:gd name="T18" fmla="*/ 0 60000 65536"/>
                  <a:gd name="T19" fmla="*/ 0 60000 65536"/>
                  <a:gd name="T20" fmla="*/ 0 60000 65536"/>
                  <a:gd name="T21" fmla="*/ 0 w 44"/>
                  <a:gd name="T22" fmla="*/ 0 h 15"/>
                  <a:gd name="T23" fmla="*/ 44 w 44"/>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 h="15">
                    <a:moveTo>
                      <a:pt x="44" y="6"/>
                    </a:moveTo>
                    <a:cubicBezTo>
                      <a:pt x="44" y="3"/>
                      <a:pt x="41" y="0"/>
                      <a:pt x="37" y="0"/>
                    </a:cubicBezTo>
                    <a:cubicBezTo>
                      <a:pt x="7" y="0"/>
                      <a:pt x="7" y="0"/>
                      <a:pt x="7" y="0"/>
                    </a:cubicBezTo>
                    <a:cubicBezTo>
                      <a:pt x="3" y="0"/>
                      <a:pt x="0" y="3"/>
                      <a:pt x="1" y="7"/>
                    </a:cubicBezTo>
                    <a:cubicBezTo>
                      <a:pt x="1" y="10"/>
                      <a:pt x="3" y="13"/>
                      <a:pt x="7" y="13"/>
                    </a:cubicBezTo>
                    <a:cubicBezTo>
                      <a:pt x="37" y="15"/>
                      <a:pt x="37" y="15"/>
                      <a:pt x="37" y="15"/>
                    </a:cubicBezTo>
                    <a:cubicBezTo>
                      <a:pt x="40" y="15"/>
                      <a:pt x="44" y="10"/>
                      <a:pt x="44" y="6"/>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69" name="Freeform 74">
                <a:extLst>
                  <a:ext uri="{FF2B5EF4-FFF2-40B4-BE49-F238E27FC236}">
                    <a16:creationId xmlns="" xmlns:a16="http://schemas.microsoft.com/office/drawing/2014/main" id="{E02B70C1-C8AF-4AB1-A426-E147F0B1205B}"/>
                  </a:ext>
                </a:extLst>
              </p:cNvPr>
              <p:cNvSpPr>
                <a:spLocks noChangeArrowheads="1"/>
              </p:cNvSpPr>
              <p:nvPr/>
            </p:nvSpPr>
            <p:spPr bwMode="auto">
              <a:xfrm>
                <a:off x="243228" y="170737"/>
                <a:ext cx="99199" cy="29569"/>
              </a:xfrm>
              <a:custGeom>
                <a:avLst/>
                <a:gdLst>
                  <a:gd name="T0" fmla="*/ 0 w 44"/>
                  <a:gd name="T1" fmla="*/ 7 h 13"/>
                  <a:gd name="T2" fmla="*/ 7 w 44"/>
                  <a:gd name="T3" fmla="*/ 13 h 13"/>
                  <a:gd name="T4" fmla="*/ 40 w 44"/>
                  <a:gd name="T5" fmla="*/ 13 h 13"/>
                  <a:gd name="T6" fmla="*/ 44 w 44"/>
                  <a:gd name="T7" fmla="*/ 9 h 13"/>
                  <a:gd name="T8" fmla="*/ 43 w 44"/>
                  <a:gd name="T9" fmla="*/ 3 h 13"/>
                  <a:gd name="T10" fmla="*/ 40 w 44"/>
                  <a:gd name="T11" fmla="*/ 0 h 13"/>
                  <a:gd name="T12" fmla="*/ 7 w 44"/>
                  <a:gd name="T13" fmla="*/ 0 h 13"/>
                  <a:gd name="T14" fmla="*/ 0 w 44"/>
                  <a:gd name="T15" fmla="*/ 7 h 13"/>
                  <a:gd name="T16" fmla="*/ 0 60000 65536"/>
                  <a:gd name="T17" fmla="*/ 0 60000 65536"/>
                  <a:gd name="T18" fmla="*/ 0 60000 65536"/>
                  <a:gd name="T19" fmla="*/ 0 60000 65536"/>
                  <a:gd name="T20" fmla="*/ 0 60000 65536"/>
                  <a:gd name="T21" fmla="*/ 0 60000 65536"/>
                  <a:gd name="T22" fmla="*/ 0 60000 65536"/>
                  <a:gd name="T23" fmla="*/ 0 60000 65536"/>
                  <a:gd name="T24" fmla="*/ 0 w 44"/>
                  <a:gd name="T25" fmla="*/ 0 h 13"/>
                  <a:gd name="T26" fmla="*/ 44 w 44"/>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 h="13">
                    <a:moveTo>
                      <a:pt x="0" y="7"/>
                    </a:moveTo>
                    <a:cubicBezTo>
                      <a:pt x="0" y="10"/>
                      <a:pt x="3" y="13"/>
                      <a:pt x="7" y="13"/>
                    </a:cubicBezTo>
                    <a:cubicBezTo>
                      <a:pt x="40" y="13"/>
                      <a:pt x="40" y="13"/>
                      <a:pt x="40" y="13"/>
                    </a:cubicBezTo>
                    <a:cubicBezTo>
                      <a:pt x="42" y="12"/>
                      <a:pt x="44" y="11"/>
                      <a:pt x="44" y="9"/>
                    </a:cubicBezTo>
                    <a:cubicBezTo>
                      <a:pt x="43" y="3"/>
                      <a:pt x="43" y="3"/>
                      <a:pt x="43" y="3"/>
                    </a:cubicBezTo>
                    <a:cubicBezTo>
                      <a:pt x="43" y="1"/>
                      <a:pt x="42" y="0"/>
                      <a:pt x="40" y="0"/>
                    </a:cubicBezTo>
                    <a:cubicBezTo>
                      <a:pt x="7" y="0"/>
                      <a:pt x="7" y="0"/>
                      <a:pt x="7" y="0"/>
                    </a:cubicBezTo>
                    <a:cubicBezTo>
                      <a:pt x="3" y="0"/>
                      <a:pt x="0" y="3"/>
                      <a:pt x="0" y="7"/>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0" name="Freeform 75">
                <a:extLst>
                  <a:ext uri="{FF2B5EF4-FFF2-40B4-BE49-F238E27FC236}">
                    <a16:creationId xmlns="" xmlns:a16="http://schemas.microsoft.com/office/drawing/2014/main" id="{C3C1ACF0-488A-4093-8C34-D16EF2862FEB}"/>
                  </a:ext>
                </a:extLst>
              </p:cNvPr>
              <p:cNvSpPr>
                <a:spLocks noChangeArrowheads="1"/>
              </p:cNvSpPr>
              <p:nvPr/>
            </p:nvSpPr>
            <p:spPr bwMode="auto">
              <a:xfrm>
                <a:off x="223197" y="97291"/>
                <a:ext cx="52461" cy="100153"/>
              </a:xfrm>
              <a:custGeom>
                <a:avLst/>
                <a:gdLst>
                  <a:gd name="T0" fmla="*/ 8 w 23"/>
                  <a:gd name="T1" fmla="*/ 1 h 44"/>
                  <a:gd name="T2" fmla="*/ 1 w 23"/>
                  <a:gd name="T3" fmla="*/ 11 h 44"/>
                  <a:gd name="T4" fmla="*/ 10 w 23"/>
                  <a:gd name="T5" fmla="*/ 38 h 44"/>
                  <a:gd name="T6" fmla="*/ 17 w 23"/>
                  <a:gd name="T7" fmla="*/ 43 h 44"/>
                  <a:gd name="T8" fmla="*/ 22 w 23"/>
                  <a:gd name="T9" fmla="*/ 35 h 44"/>
                  <a:gd name="T10" fmla="*/ 16 w 23"/>
                  <a:gd name="T11" fmla="*/ 6 h 44"/>
                  <a:gd name="T12" fmla="*/ 8 w 23"/>
                  <a:gd name="T13" fmla="*/ 1 h 44"/>
                  <a:gd name="T14" fmla="*/ 0 60000 65536"/>
                  <a:gd name="T15" fmla="*/ 0 60000 65536"/>
                  <a:gd name="T16" fmla="*/ 0 60000 65536"/>
                  <a:gd name="T17" fmla="*/ 0 60000 65536"/>
                  <a:gd name="T18" fmla="*/ 0 60000 65536"/>
                  <a:gd name="T19" fmla="*/ 0 60000 65536"/>
                  <a:gd name="T20" fmla="*/ 0 60000 65536"/>
                  <a:gd name="T21" fmla="*/ 0 w 23"/>
                  <a:gd name="T22" fmla="*/ 0 h 44"/>
                  <a:gd name="T23" fmla="*/ 23 w 23"/>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44">
                    <a:moveTo>
                      <a:pt x="8" y="1"/>
                    </a:moveTo>
                    <a:cubicBezTo>
                      <a:pt x="4" y="2"/>
                      <a:pt x="0" y="8"/>
                      <a:pt x="1" y="11"/>
                    </a:cubicBezTo>
                    <a:cubicBezTo>
                      <a:pt x="10" y="38"/>
                      <a:pt x="10" y="38"/>
                      <a:pt x="10" y="38"/>
                    </a:cubicBezTo>
                    <a:cubicBezTo>
                      <a:pt x="11" y="42"/>
                      <a:pt x="14" y="44"/>
                      <a:pt x="17" y="43"/>
                    </a:cubicBezTo>
                    <a:cubicBezTo>
                      <a:pt x="21" y="42"/>
                      <a:pt x="23" y="39"/>
                      <a:pt x="22" y="35"/>
                    </a:cubicBezTo>
                    <a:cubicBezTo>
                      <a:pt x="16" y="6"/>
                      <a:pt x="16" y="6"/>
                      <a:pt x="16" y="6"/>
                    </a:cubicBezTo>
                    <a:cubicBezTo>
                      <a:pt x="15" y="2"/>
                      <a:pt x="11" y="0"/>
                      <a:pt x="8" y="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1" name="Freeform 76">
                <a:extLst>
                  <a:ext uri="{FF2B5EF4-FFF2-40B4-BE49-F238E27FC236}">
                    <a16:creationId xmlns="" xmlns:a16="http://schemas.microsoft.com/office/drawing/2014/main" id="{8FDC6C37-09E8-41ED-BFB4-C831B9EDE986}"/>
                  </a:ext>
                </a:extLst>
              </p:cNvPr>
              <p:cNvSpPr>
                <a:spLocks noChangeArrowheads="1"/>
              </p:cNvSpPr>
              <p:nvPr/>
            </p:nvSpPr>
            <p:spPr bwMode="auto">
              <a:xfrm>
                <a:off x="0" y="211752"/>
                <a:ext cx="117322" cy="88707"/>
              </a:xfrm>
              <a:custGeom>
                <a:avLst/>
                <a:gdLst>
                  <a:gd name="T0" fmla="*/ 49 w 52"/>
                  <a:gd name="T1" fmla="*/ 33 h 39"/>
                  <a:gd name="T2" fmla="*/ 46 w 52"/>
                  <a:gd name="T3" fmla="*/ 21 h 39"/>
                  <a:gd name="T4" fmla="*/ 11 w 52"/>
                  <a:gd name="T5" fmla="*/ 1 h 39"/>
                  <a:gd name="T6" fmla="*/ 6 w 52"/>
                  <a:gd name="T7" fmla="*/ 3 h 39"/>
                  <a:gd name="T8" fmla="*/ 1 w 52"/>
                  <a:gd name="T9" fmla="*/ 12 h 39"/>
                  <a:gd name="T10" fmla="*/ 2 w 52"/>
                  <a:gd name="T11" fmla="*/ 17 h 39"/>
                  <a:gd name="T12" fmla="*/ 37 w 52"/>
                  <a:gd name="T13" fmla="*/ 36 h 39"/>
                  <a:gd name="T14" fmla="*/ 49 w 52"/>
                  <a:gd name="T15" fmla="*/ 33 h 39"/>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39"/>
                  <a:gd name="T26" fmla="*/ 52 w 52"/>
                  <a:gd name="T27" fmla="*/ 39 h 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39">
                    <a:moveTo>
                      <a:pt x="49" y="33"/>
                    </a:moveTo>
                    <a:cubicBezTo>
                      <a:pt x="52" y="28"/>
                      <a:pt x="50" y="23"/>
                      <a:pt x="46" y="21"/>
                    </a:cubicBezTo>
                    <a:cubicBezTo>
                      <a:pt x="11" y="1"/>
                      <a:pt x="11" y="1"/>
                      <a:pt x="11" y="1"/>
                    </a:cubicBezTo>
                    <a:cubicBezTo>
                      <a:pt x="10" y="0"/>
                      <a:pt x="7" y="1"/>
                      <a:pt x="6" y="3"/>
                    </a:cubicBezTo>
                    <a:cubicBezTo>
                      <a:pt x="1" y="12"/>
                      <a:pt x="1" y="12"/>
                      <a:pt x="1" y="12"/>
                    </a:cubicBezTo>
                    <a:cubicBezTo>
                      <a:pt x="0" y="14"/>
                      <a:pt x="1" y="16"/>
                      <a:pt x="2" y="17"/>
                    </a:cubicBezTo>
                    <a:cubicBezTo>
                      <a:pt x="37" y="36"/>
                      <a:pt x="37" y="36"/>
                      <a:pt x="37" y="36"/>
                    </a:cubicBezTo>
                    <a:cubicBezTo>
                      <a:pt x="42" y="39"/>
                      <a:pt x="47" y="37"/>
                      <a:pt x="49" y="3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2" name="Freeform 77">
                <a:extLst>
                  <a:ext uri="{FF2B5EF4-FFF2-40B4-BE49-F238E27FC236}">
                    <a16:creationId xmlns="" xmlns:a16="http://schemas.microsoft.com/office/drawing/2014/main" id="{C065E67B-54BC-421B-8D2F-40C16CBB7418}"/>
                  </a:ext>
                </a:extLst>
              </p:cNvPr>
              <p:cNvSpPr>
                <a:spLocks noChangeArrowheads="1"/>
              </p:cNvSpPr>
              <p:nvPr/>
            </p:nvSpPr>
            <p:spPr bwMode="auto">
              <a:xfrm>
                <a:off x="74399" y="192675"/>
                <a:ext cx="103968" cy="103014"/>
              </a:xfrm>
              <a:custGeom>
                <a:avLst/>
                <a:gdLst>
                  <a:gd name="T0" fmla="*/ 4 w 46"/>
                  <a:gd name="T1" fmla="*/ 42 h 45"/>
                  <a:gd name="T2" fmla="*/ 16 w 46"/>
                  <a:gd name="T3" fmla="*/ 42 h 45"/>
                  <a:gd name="T4" fmla="*/ 44 w 46"/>
                  <a:gd name="T5" fmla="*/ 14 h 45"/>
                  <a:gd name="T6" fmla="*/ 44 w 46"/>
                  <a:gd name="T7" fmla="*/ 9 h 45"/>
                  <a:gd name="T8" fmla="*/ 37 w 46"/>
                  <a:gd name="T9" fmla="*/ 1 h 45"/>
                  <a:gd name="T10" fmla="*/ 32 w 46"/>
                  <a:gd name="T11" fmla="*/ 1 h 45"/>
                  <a:gd name="T12" fmla="*/ 3 w 46"/>
                  <a:gd name="T13" fmla="*/ 29 h 45"/>
                  <a:gd name="T14" fmla="*/ 4 w 46"/>
                  <a:gd name="T15" fmla="*/ 42 h 45"/>
                  <a:gd name="T16" fmla="*/ 0 60000 65536"/>
                  <a:gd name="T17" fmla="*/ 0 60000 65536"/>
                  <a:gd name="T18" fmla="*/ 0 60000 65536"/>
                  <a:gd name="T19" fmla="*/ 0 60000 65536"/>
                  <a:gd name="T20" fmla="*/ 0 60000 65536"/>
                  <a:gd name="T21" fmla="*/ 0 60000 65536"/>
                  <a:gd name="T22" fmla="*/ 0 60000 65536"/>
                  <a:gd name="T23" fmla="*/ 0 60000 65536"/>
                  <a:gd name="T24" fmla="*/ 0 w 46"/>
                  <a:gd name="T25" fmla="*/ 0 h 45"/>
                  <a:gd name="T26" fmla="*/ 46 w 46"/>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 h="45">
                    <a:moveTo>
                      <a:pt x="4" y="42"/>
                    </a:moveTo>
                    <a:cubicBezTo>
                      <a:pt x="7" y="45"/>
                      <a:pt x="13" y="45"/>
                      <a:pt x="16" y="42"/>
                    </a:cubicBezTo>
                    <a:cubicBezTo>
                      <a:pt x="44" y="14"/>
                      <a:pt x="44" y="14"/>
                      <a:pt x="44" y="14"/>
                    </a:cubicBezTo>
                    <a:cubicBezTo>
                      <a:pt x="46" y="12"/>
                      <a:pt x="46" y="10"/>
                      <a:pt x="44" y="9"/>
                    </a:cubicBezTo>
                    <a:cubicBezTo>
                      <a:pt x="37" y="1"/>
                      <a:pt x="37" y="1"/>
                      <a:pt x="37" y="1"/>
                    </a:cubicBezTo>
                    <a:cubicBezTo>
                      <a:pt x="35" y="0"/>
                      <a:pt x="33" y="0"/>
                      <a:pt x="32" y="1"/>
                    </a:cubicBezTo>
                    <a:cubicBezTo>
                      <a:pt x="3" y="29"/>
                      <a:pt x="3" y="29"/>
                      <a:pt x="3" y="29"/>
                    </a:cubicBezTo>
                    <a:cubicBezTo>
                      <a:pt x="0" y="33"/>
                      <a:pt x="0" y="38"/>
                      <a:pt x="4" y="42"/>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3" name="Freeform 78">
                <a:extLst>
                  <a:ext uri="{FF2B5EF4-FFF2-40B4-BE49-F238E27FC236}">
                    <a16:creationId xmlns="" xmlns:a16="http://schemas.microsoft.com/office/drawing/2014/main" id="{FC2E4138-C830-4E26-A0BB-FFF5B1146D3B}"/>
                  </a:ext>
                </a:extLst>
              </p:cNvPr>
              <p:cNvSpPr>
                <a:spLocks noChangeArrowheads="1"/>
              </p:cNvSpPr>
              <p:nvPr/>
            </p:nvSpPr>
            <p:spPr bwMode="auto">
              <a:xfrm>
                <a:off x="160244" y="200305"/>
                <a:ext cx="105876" cy="102060"/>
              </a:xfrm>
              <a:custGeom>
                <a:avLst/>
                <a:gdLst>
                  <a:gd name="T0" fmla="*/ 44 w 47"/>
                  <a:gd name="T1" fmla="*/ 41 h 45"/>
                  <a:gd name="T2" fmla="*/ 43 w 47"/>
                  <a:gd name="T3" fmla="*/ 28 h 45"/>
                  <a:gd name="T4" fmla="*/ 13 w 47"/>
                  <a:gd name="T5" fmla="*/ 2 h 45"/>
                  <a:gd name="T6" fmla="*/ 8 w 47"/>
                  <a:gd name="T7" fmla="*/ 2 h 45"/>
                  <a:gd name="T8" fmla="*/ 1 w 47"/>
                  <a:gd name="T9" fmla="*/ 10 h 45"/>
                  <a:gd name="T10" fmla="*/ 1 w 47"/>
                  <a:gd name="T11" fmla="*/ 15 h 45"/>
                  <a:gd name="T12" fmla="*/ 31 w 47"/>
                  <a:gd name="T13" fmla="*/ 42 h 45"/>
                  <a:gd name="T14" fmla="*/ 44 w 47"/>
                  <a:gd name="T15" fmla="*/ 41 h 45"/>
                  <a:gd name="T16" fmla="*/ 0 60000 65536"/>
                  <a:gd name="T17" fmla="*/ 0 60000 65536"/>
                  <a:gd name="T18" fmla="*/ 0 60000 65536"/>
                  <a:gd name="T19" fmla="*/ 0 60000 65536"/>
                  <a:gd name="T20" fmla="*/ 0 60000 65536"/>
                  <a:gd name="T21" fmla="*/ 0 60000 65536"/>
                  <a:gd name="T22" fmla="*/ 0 60000 65536"/>
                  <a:gd name="T23" fmla="*/ 0 60000 65536"/>
                  <a:gd name="T24" fmla="*/ 0 w 47"/>
                  <a:gd name="T25" fmla="*/ 0 h 45"/>
                  <a:gd name="T26" fmla="*/ 47 w 47"/>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 h="45">
                    <a:moveTo>
                      <a:pt x="44" y="41"/>
                    </a:moveTo>
                    <a:cubicBezTo>
                      <a:pt x="47" y="37"/>
                      <a:pt x="47" y="31"/>
                      <a:pt x="43" y="28"/>
                    </a:cubicBezTo>
                    <a:cubicBezTo>
                      <a:pt x="13" y="2"/>
                      <a:pt x="13" y="2"/>
                      <a:pt x="13" y="2"/>
                    </a:cubicBezTo>
                    <a:cubicBezTo>
                      <a:pt x="12" y="0"/>
                      <a:pt x="9" y="0"/>
                      <a:pt x="8" y="2"/>
                    </a:cubicBezTo>
                    <a:cubicBezTo>
                      <a:pt x="1" y="10"/>
                      <a:pt x="1" y="10"/>
                      <a:pt x="1" y="10"/>
                    </a:cubicBezTo>
                    <a:cubicBezTo>
                      <a:pt x="0" y="12"/>
                      <a:pt x="0" y="14"/>
                      <a:pt x="1" y="15"/>
                    </a:cubicBezTo>
                    <a:cubicBezTo>
                      <a:pt x="31" y="42"/>
                      <a:pt x="31" y="42"/>
                      <a:pt x="31" y="42"/>
                    </a:cubicBezTo>
                    <a:cubicBezTo>
                      <a:pt x="35" y="45"/>
                      <a:pt x="40" y="44"/>
                      <a:pt x="44" y="4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4" name="Freeform 79">
                <a:extLst>
                  <a:ext uri="{FF2B5EF4-FFF2-40B4-BE49-F238E27FC236}">
                    <a16:creationId xmlns="" xmlns:a16="http://schemas.microsoft.com/office/drawing/2014/main" id="{19421C44-B5ED-4EE2-A0B8-F59AF53B8848}"/>
                  </a:ext>
                </a:extLst>
              </p:cNvPr>
              <p:cNvSpPr>
                <a:spLocks noChangeArrowheads="1"/>
              </p:cNvSpPr>
              <p:nvPr/>
            </p:nvSpPr>
            <p:spPr bwMode="auto">
              <a:xfrm>
                <a:off x="218428" y="259443"/>
                <a:ext cx="45784" cy="120183"/>
              </a:xfrm>
              <a:custGeom>
                <a:avLst/>
                <a:gdLst>
                  <a:gd name="T0" fmla="*/ 11 w 20"/>
                  <a:gd name="T1" fmla="*/ 0 h 53"/>
                  <a:gd name="T2" fmla="*/ 2 w 20"/>
                  <a:gd name="T3" fmla="*/ 8 h 53"/>
                  <a:gd name="T4" fmla="*/ 0 w 20"/>
                  <a:gd name="T5" fmla="*/ 48 h 53"/>
                  <a:gd name="T6" fmla="*/ 3 w 20"/>
                  <a:gd name="T7" fmla="*/ 52 h 53"/>
                  <a:gd name="T8" fmla="*/ 14 w 20"/>
                  <a:gd name="T9" fmla="*/ 52 h 53"/>
                  <a:gd name="T10" fmla="*/ 18 w 20"/>
                  <a:gd name="T11" fmla="*/ 49 h 53"/>
                  <a:gd name="T12" fmla="*/ 20 w 20"/>
                  <a:gd name="T13" fmla="*/ 9 h 53"/>
                  <a:gd name="T14" fmla="*/ 11 w 20"/>
                  <a:gd name="T15" fmla="*/ 0 h 53"/>
                  <a:gd name="T16" fmla="*/ 0 60000 65536"/>
                  <a:gd name="T17" fmla="*/ 0 60000 65536"/>
                  <a:gd name="T18" fmla="*/ 0 60000 65536"/>
                  <a:gd name="T19" fmla="*/ 0 60000 65536"/>
                  <a:gd name="T20" fmla="*/ 0 60000 65536"/>
                  <a:gd name="T21" fmla="*/ 0 60000 65536"/>
                  <a:gd name="T22" fmla="*/ 0 60000 65536"/>
                  <a:gd name="T23" fmla="*/ 0 60000 65536"/>
                  <a:gd name="T24" fmla="*/ 0 w 20"/>
                  <a:gd name="T25" fmla="*/ 0 h 53"/>
                  <a:gd name="T26" fmla="*/ 20 w 20"/>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 h="53">
                    <a:moveTo>
                      <a:pt x="11" y="0"/>
                    </a:moveTo>
                    <a:cubicBezTo>
                      <a:pt x="6" y="0"/>
                      <a:pt x="2" y="4"/>
                      <a:pt x="2" y="8"/>
                    </a:cubicBezTo>
                    <a:cubicBezTo>
                      <a:pt x="0" y="48"/>
                      <a:pt x="0" y="48"/>
                      <a:pt x="0" y="48"/>
                    </a:cubicBezTo>
                    <a:cubicBezTo>
                      <a:pt x="0" y="50"/>
                      <a:pt x="1" y="52"/>
                      <a:pt x="3" y="52"/>
                    </a:cubicBezTo>
                    <a:cubicBezTo>
                      <a:pt x="14" y="52"/>
                      <a:pt x="14" y="52"/>
                      <a:pt x="14" y="52"/>
                    </a:cubicBezTo>
                    <a:cubicBezTo>
                      <a:pt x="16" y="53"/>
                      <a:pt x="18" y="51"/>
                      <a:pt x="18" y="49"/>
                    </a:cubicBezTo>
                    <a:cubicBezTo>
                      <a:pt x="20" y="9"/>
                      <a:pt x="20" y="9"/>
                      <a:pt x="20" y="9"/>
                    </a:cubicBezTo>
                    <a:cubicBezTo>
                      <a:pt x="20" y="4"/>
                      <a:pt x="16" y="0"/>
                      <a:pt x="11"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5" name="Freeform 80">
                <a:extLst>
                  <a:ext uri="{FF2B5EF4-FFF2-40B4-BE49-F238E27FC236}">
                    <a16:creationId xmlns="" xmlns:a16="http://schemas.microsoft.com/office/drawing/2014/main" id="{034CC351-3274-4CA7-B5AE-6B96CAB720B8}"/>
                  </a:ext>
                </a:extLst>
              </p:cNvPr>
              <p:cNvSpPr>
                <a:spLocks noChangeArrowheads="1"/>
              </p:cNvSpPr>
              <p:nvPr/>
            </p:nvSpPr>
            <p:spPr bwMode="auto">
              <a:xfrm>
                <a:off x="137352" y="172644"/>
                <a:ext cx="72491" cy="75353"/>
              </a:xfrm>
              <a:custGeom>
                <a:avLst/>
                <a:gdLst>
                  <a:gd name="T0" fmla="*/ 28 w 32"/>
                  <a:gd name="T1" fmla="*/ 23 h 33"/>
                  <a:gd name="T2" fmla="*/ 9 w 32"/>
                  <a:gd name="T3" fmla="*/ 29 h 33"/>
                  <a:gd name="T4" fmla="*/ 4 w 32"/>
                  <a:gd name="T5" fmla="*/ 10 h 33"/>
                  <a:gd name="T6" fmla="*/ 23 w 32"/>
                  <a:gd name="T7" fmla="*/ 4 h 33"/>
                  <a:gd name="T8" fmla="*/ 28 w 32"/>
                  <a:gd name="T9" fmla="*/ 23 h 33"/>
                  <a:gd name="T10" fmla="*/ 0 60000 65536"/>
                  <a:gd name="T11" fmla="*/ 0 60000 65536"/>
                  <a:gd name="T12" fmla="*/ 0 60000 65536"/>
                  <a:gd name="T13" fmla="*/ 0 60000 65536"/>
                  <a:gd name="T14" fmla="*/ 0 60000 65536"/>
                  <a:gd name="T15" fmla="*/ 0 w 32"/>
                  <a:gd name="T16" fmla="*/ 0 h 33"/>
                  <a:gd name="T17" fmla="*/ 32 w 32"/>
                  <a:gd name="T18" fmla="*/ 33 h 33"/>
                </a:gdLst>
                <a:ahLst/>
                <a:cxnLst>
                  <a:cxn ang="T10">
                    <a:pos x="T0" y="T1"/>
                  </a:cxn>
                  <a:cxn ang="T11">
                    <a:pos x="T2" y="T3"/>
                  </a:cxn>
                  <a:cxn ang="T12">
                    <a:pos x="T4" y="T5"/>
                  </a:cxn>
                  <a:cxn ang="T13">
                    <a:pos x="T6" y="T7"/>
                  </a:cxn>
                  <a:cxn ang="T14">
                    <a:pos x="T8" y="T9"/>
                  </a:cxn>
                </a:cxnLst>
                <a:rect l="T15" t="T16" r="T17" b="T18"/>
                <a:pathLst>
                  <a:path w="32" h="33">
                    <a:moveTo>
                      <a:pt x="28" y="23"/>
                    </a:moveTo>
                    <a:cubicBezTo>
                      <a:pt x="25" y="30"/>
                      <a:pt x="16" y="33"/>
                      <a:pt x="9" y="29"/>
                    </a:cubicBezTo>
                    <a:cubicBezTo>
                      <a:pt x="2" y="25"/>
                      <a:pt x="0" y="16"/>
                      <a:pt x="4" y="10"/>
                    </a:cubicBezTo>
                    <a:cubicBezTo>
                      <a:pt x="7" y="3"/>
                      <a:pt x="16" y="0"/>
                      <a:pt x="23" y="4"/>
                    </a:cubicBezTo>
                    <a:cubicBezTo>
                      <a:pt x="30" y="8"/>
                      <a:pt x="32" y="17"/>
                      <a:pt x="28" y="2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6" name="Freeform 81">
                <a:extLst>
                  <a:ext uri="{FF2B5EF4-FFF2-40B4-BE49-F238E27FC236}">
                    <a16:creationId xmlns="" xmlns:a16="http://schemas.microsoft.com/office/drawing/2014/main" id="{644F0A9E-037C-472F-B542-866EA8B86464}"/>
                  </a:ext>
                </a:extLst>
              </p:cNvPr>
              <p:cNvSpPr>
                <a:spLocks noChangeArrowheads="1"/>
              </p:cNvSpPr>
              <p:nvPr/>
            </p:nvSpPr>
            <p:spPr bwMode="auto">
              <a:xfrm>
                <a:off x="189813" y="77261"/>
                <a:ext cx="74399" cy="74399"/>
              </a:xfrm>
              <a:custGeom>
                <a:avLst/>
                <a:gdLst>
                  <a:gd name="T0" fmla="*/ 29 w 33"/>
                  <a:gd name="T1" fmla="*/ 23 h 33"/>
                  <a:gd name="T2" fmla="*/ 10 w 33"/>
                  <a:gd name="T3" fmla="*/ 29 h 33"/>
                  <a:gd name="T4" fmla="*/ 4 w 33"/>
                  <a:gd name="T5" fmla="*/ 9 h 33"/>
                  <a:gd name="T6" fmla="*/ 24 w 33"/>
                  <a:gd name="T7" fmla="*/ 4 h 33"/>
                  <a:gd name="T8" fmla="*/ 29 w 33"/>
                  <a:gd name="T9" fmla="*/ 23 h 33"/>
                  <a:gd name="T10" fmla="*/ 0 60000 65536"/>
                  <a:gd name="T11" fmla="*/ 0 60000 65536"/>
                  <a:gd name="T12" fmla="*/ 0 60000 65536"/>
                  <a:gd name="T13" fmla="*/ 0 60000 65536"/>
                  <a:gd name="T14" fmla="*/ 0 60000 65536"/>
                  <a:gd name="T15" fmla="*/ 0 w 33"/>
                  <a:gd name="T16" fmla="*/ 0 h 33"/>
                  <a:gd name="T17" fmla="*/ 33 w 33"/>
                  <a:gd name="T18" fmla="*/ 33 h 33"/>
                </a:gdLst>
                <a:ahLst/>
                <a:cxnLst>
                  <a:cxn ang="T10">
                    <a:pos x="T0" y="T1"/>
                  </a:cxn>
                  <a:cxn ang="T11">
                    <a:pos x="T2" y="T3"/>
                  </a:cxn>
                  <a:cxn ang="T12">
                    <a:pos x="T4" y="T5"/>
                  </a:cxn>
                  <a:cxn ang="T13">
                    <a:pos x="T6" y="T7"/>
                  </a:cxn>
                  <a:cxn ang="T14">
                    <a:pos x="T8" y="T9"/>
                  </a:cxn>
                </a:cxnLst>
                <a:rect l="T15" t="T16" r="T17" b="T18"/>
                <a:pathLst>
                  <a:path w="33" h="33">
                    <a:moveTo>
                      <a:pt x="29" y="23"/>
                    </a:moveTo>
                    <a:cubicBezTo>
                      <a:pt x="25" y="30"/>
                      <a:pt x="17" y="33"/>
                      <a:pt x="10" y="29"/>
                    </a:cubicBezTo>
                    <a:cubicBezTo>
                      <a:pt x="3" y="25"/>
                      <a:pt x="0" y="16"/>
                      <a:pt x="4" y="9"/>
                    </a:cubicBezTo>
                    <a:cubicBezTo>
                      <a:pt x="8" y="3"/>
                      <a:pt x="17" y="0"/>
                      <a:pt x="24" y="4"/>
                    </a:cubicBezTo>
                    <a:cubicBezTo>
                      <a:pt x="30" y="8"/>
                      <a:pt x="33" y="16"/>
                      <a:pt x="29" y="2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7" name="Freeform 82">
                <a:extLst>
                  <a:ext uri="{FF2B5EF4-FFF2-40B4-BE49-F238E27FC236}">
                    <a16:creationId xmlns="" xmlns:a16="http://schemas.microsoft.com/office/drawing/2014/main" id="{DA3A9A8D-B601-470E-A8FE-1151A91E1E04}"/>
                  </a:ext>
                </a:extLst>
              </p:cNvPr>
              <p:cNvSpPr>
                <a:spLocks noChangeArrowheads="1"/>
              </p:cNvSpPr>
              <p:nvPr/>
            </p:nvSpPr>
            <p:spPr bwMode="auto">
              <a:xfrm>
                <a:off x="144029" y="95384"/>
                <a:ext cx="110645" cy="136398"/>
              </a:xfrm>
              <a:custGeom>
                <a:avLst/>
                <a:gdLst>
                  <a:gd name="T0" fmla="*/ 25 w 49"/>
                  <a:gd name="T1" fmla="*/ 58 h 60"/>
                  <a:gd name="T2" fmla="*/ 20 w 49"/>
                  <a:gd name="T3" fmla="*/ 59 h 60"/>
                  <a:gd name="T4" fmla="*/ 2 w 49"/>
                  <a:gd name="T5" fmla="*/ 49 h 60"/>
                  <a:gd name="T6" fmla="*/ 1 w 49"/>
                  <a:gd name="T7" fmla="*/ 44 h 60"/>
                  <a:gd name="T8" fmla="*/ 24 w 49"/>
                  <a:gd name="T9" fmla="*/ 3 h 60"/>
                  <a:gd name="T10" fmla="*/ 28 w 49"/>
                  <a:gd name="T11" fmla="*/ 1 h 60"/>
                  <a:gd name="T12" fmla="*/ 47 w 49"/>
                  <a:gd name="T13" fmla="*/ 12 h 60"/>
                  <a:gd name="T14" fmla="*/ 48 w 49"/>
                  <a:gd name="T15" fmla="*/ 17 h 60"/>
                  <a:gd name="T16" fmla="*/ 25 w 49"/>
                  <a:gd name="T17" fmla="*/ 58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60"/>
                  <a:gd name="T29" fmla="*/ 49 w 49"/>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60">
                    <a:moveTo>
                      <a:pt x="25" y="58"/>
                    </a:moveTo>
                    <a:cubicBezTo>
                      <a:pt x="24" y="59"/>
                      <a:pt x="22" y="60"/>
                      <a:pt x="20" y="59"/>
                    </a:cubicBezTo>
                    <a:cubicBezTo>
                      <a:pt x="2" y="49"/>
                      <a:pt x="2" y="49"/>
                      <a:pt x="2" y="49"/>
                    </a:cubicBezTo>
                    <a:cubicBezTo>
                      <a:pt x="0" y="48"/>
                      <a:pt x="0" y="45"/>
                      <a:pt x="1" y="44"/>
                    </a:cubicBezTo>
                    <a:cubicBezTo>
                      <a:pt x="24" y="3"/>
                      <a:pt x="24" y="3"/>
                      <a:pt x="24" y="3"/>
                    </a:cubicBezTo>
                    <a:cubicBezTo>
                      <a:pt x="24" y="1"/>
                      <a:pt x="27" y="0"/>
                      <a:pt x="28" y="1"/>
                    </a:cubicBezTo>
                    <a:cubicBezTo>
                      <a:pt x="47" y="12"/>
                      <a:pt x="47" y="12"/>
                      <a:pt x="47" y="12"/>
                    </a:cubicBezTo>
                    <a:cubicBezTo>
                      <a:pt x="49" y="13"/>
                      <a:pt x="49" y="15"/>
                      <a:pt x="48" y="17"/>
                    </a:cubicBezTo>
                    <a:lnTo>
                      <a:pt x="25" y="58"/>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8" name="Freeform 83">
                <a:extLst>
                  <a:ext uri="{FF2B5EF4-FFF2-40B4-BE49-F238E27FC236}">
                    <a16:creationId xmlns="" xmlns:a16="http://schemas.microsoft.com/office/drawing/2014/main" id="{05678BF1-D680-474A-B087-A66710697B57}"/>
                  </a:ext>
                </a:extLst>
              </p:cNvPr>
              <p:cNvSpPr>
                <a:spLocks noChangeArrowheads="1"/>
              </p:cNvSpPr>
              <p:nvPr/>
            </p:nvSpPr>
            <p:spPr bwMode="auto">
              <a:xfrm>
                <a:off x="128768" y="208890"/>
                <a:ext cx="72491" cy="42923"/>
              </a:xfrm>
              <a:custGeom>
                <a:avLst/>
                <a:gdLst>
                  <a:gd name="T0" fmla="*/ 1 w 32"/>
                  <a:gd name="T1" fmla="*/ 3 h 19"/>
                  <a:gd name="T2" fmla="*/ 0 w 32"/>
                  <a:gd name="T3" fmla="*/ 17 h 19"/>
                  <a:gd name="T4" fmla="*/ 9 w 32"/>
                  <a:gd name="T5" fmla="*/ 18 h 19"/>
                  <a:gd name="T6" fmla="*/ 16 w 32"/>
                  <a:gd name="T7" fmla="*/ 15 h 19"/>
                  <a:gd name="T8" fmla="*/ 23 w 32"/>
                  <a:gd name="T9" fmla="*/ 18 h 19"/>
                  <a:gd name="T10" fmla="*/ 31 w 32"/>
                  <a:gd name="T11" fmla="*/ 19 h 19"/>
                  <a:gd name="T12" fmla="*/ 32 w 32"/>
                  <a:gd name="T13" fmla="*/ 0 h 19"/>
                  <a:gd name="T14" fmla="*/ 1 w 32"/>
                  <a:gd name="T15" fmla="*/ 3 h 1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19"/>
                  <a:gd name="T26" fmla="*/ 32 w 32"/>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19">
                    <a:moveTo>
                      <a:pt x="1" y="3"/>
                    </a:moveTo>
                    <a:cubicBezTo>
                      <a:pt x="0" y="17"/>
                      <a:pt x="0" y="17"/>
                      <a:pt x="0" y="17"/>
                    </a:cubicBezTo>
                    <a:cubicBezTo>
                      <a:pt x="9" y="18"/>
                      <a:pt x="9" y="18"/>
                      <a:pt x="9" y="18"/>
                    </a:cubicBezTo>
                    <a:cubicBezTo>
                      <a:pt x="11" y="16"/>
                      <a:pt x="13" y="15"/>
                      <a:pt x="16" y="15"/>
                    </a:cubicBezTo>
                    <a:cubicBezTo>
                      <a:pt x="19" y="16"/>
                      <a:pt x="21" y="17"/>
                      <a:pt x="23" y="18"/>
                    </a:cubicBezTo>
                    <a:cubicBezTo>
                      <a:pt x="31" y="19"/>
                      <a:pt x="31" y="19"/>
                      <a:pt x="31" y="19"/>
                    </a:cubicBezTo>
                    <a:cubicBezTo>
                      <a:pt x="32" y="0"/>
                      <a:pt x="32" y="0"/>
                      <a:pt x="32" y="0"/>
                    </a:cubicBezTo>
                    <a:lnTo>
                      <a:pt x="1" y="3"/>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79" name="Freeform 84">
                <a:extLst>
                  <a:ext uri="{FF2B5EF4-FFF2-40B4-BE49-F238E27FC236}">
                    <a16:creationId xmlns="" xmlns:a16="http://schemas.microsoft.com/office/drawing/2014/main" id="{191AB63F-E618-4C0B-80A4-8B1CD189F3D4}"/>
                  </a:ext>
                </a:extLst>
              </p:cNvPr>
              <p:cNvSpPr>
                <a:spLocks noChangeArrowheads="1"/>
              </p:cNvSpPr>
              <p:nvPr/>
            </p:nvSpPr>
            <p:spPr bwMode="auto">
              <a:xfrm>
                <a:off x="292827" y="290920"/>
                <a:ext cx="183136" cy="236551"/>
              </a:xfrm>
              <a:custGeom>
                <a:avLst/>
                <a:gdLst>
                  <a:gd name="T0" fmla="*/ 0 w 81"/>
                  <a:gd name="T1" fmla="*/ 14 h 104"/>
                  <a:gd name="T2" fmla="*/ 15 w 81"/>
                  <a:gd name="T3" fmla="*/ 32 h 104"/>
                  <a:gd name="T4" fmla="*/ 11 w 81"/>
                  <a:gd name="T5" fmla="*/ 45 h 104"/>
                  <a:gd name="T6" fmla="*/ 34 w 81"/>
                  <a:gd name="T7" fmla="*/ 68 h 104"/>
                  <a:gd name="T8" fmla="*/ 41 w 81"/>
                  <a:gd name="T9" fmla="*/ 67 h 104"/>
                  <a:gd name="T10" fmla="*/ 55 w 81"/>
                  <a:gd name="T11" fmla="*/ 101 h 104"/>
                  <a:gd name="T12" fmla="*/ 59 w 81"/>
                  <a:gd name="T13" fmla="*/ 104 h 104"/>
                  <a:gd name="T14" fmla="*/ 60 w 81"/>
                  <a:gd name="T15" fmla="*/ 98 h 104"/>
                  <a:gd name="T16" fmla="*/ 46 w 81"/>
                  <a:gd name="T17" fmla="*/ 64 h 104"/>
                  <a:gd name="T18" fmla="*/ 57 w 81"/>
                  <a:gd name="T19" fmla="*/ 45 h 104"/>
                  <a:gd name="T20" fmla="*/ 55 w 81"/>
                  <a:gd name="T21" fmla="*/ 36 h 104"/>
                  <a:gd name="T22" fmla="*/ 81 w 81"/>
                  <a:gd name="T23" fmla="*/ 9 h 104"/>
                  <a:gd name="T24" fmla="*/ 80 w 81"/>
                  <a:gd name="T25" fmla="*/ 1 h 104"/>
                  <a:gd name="T26" fmla="*/ 72 w 81"/>
                  <a:gd name="T27" fmla="*/ 0 h 104"/>
                  <a:gd name="T28" fmla="*/ 47 w 81"/>
                  <a:gd name="T29" fmla="*/ 26 h 104"/>
                  <a:gd name="T30" fmla="*/ 34 w 81"/>
                  <a:gd name="T31" fmla="*/ 22 h 104"/>
                  <a:gd name="T32" fmla="*/ 25 w 81"/>
                  <a:gd name="T33" fmla="*/ 24 h 104"/>
                  <a:gd name="T34" fmla="*/ 11 w 81"/>
                  <a:gd name="T35" fmla="*/ 5 h 104"/>
                  <a:gd name="T36" fmla="*/ 2 w 81"/>
                  <a:gd name="T37" fmla="*/ 5 h 104"/>
                  <a:gd name="T38" fmla="*/ 0 w 81"/>
                  <a:gd name="T39" fmla="*/ 14 h 1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1"/>
                  <a:gd name="T61" fmla="*/ 0 h 104"/>
                  <a:gd name="T62" fmla="*/ 81 w 81"/>
                  <a:gd name="T63" fmla="*/ 104 h 1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1" h="104">
                    <a:moveTo>
                      <a:pt x="0" y="14"/>
                    </a:moveTo>
                    <a:cubicBezTo>
                      <a:pt x="15" y="32"/>
                      <a:pt x="15" y="32"/>
                      <a:pt x="15" y="32"/>
                    </a:cubicBezTo>
                    <a:cubicBezTo>
                      <a:pt x="13" y="36"/>
                      <a:pt x="11" y="40"/>
                      <a:pt x="11" y="45"/>
                    </a:cubicBezTo>
                    <a:cubicBezTo>
                      <a:pt x="11" y="58"/>
                      <a:pt x="22" y="68"/>
                      <a:pt x="34" y="68"/>
                    </a:cubicBezTo>
                    <a:cubicBezTo>
                      <a:pt x="36" y="68"/>
                      <a:pt x="39" y="68"/>
                      <a:pt x="41" y="67"/>
                    </a:cubicBezTo>
                    <a:cubicBezTo>
                      <a:pt x="55" y="101"/>
                      <a:pt x="55" y="101"/>
                      <a:pt x="55" y="101"/>
                    </a:cubicBezTo>
                    <a:cubicBezTo>
                      <a:pt x="59" y="104"/>
                      <a:pt x="59" y="104"/>
                      <a:pt x="59" y="104"/>
                    </a:cubicBezTo>
                    <a:cubicBezTo>
                      <a:pt x="60" y="98"/>
                      <a:pt x="60" y="98"/>
                      <a:pt x="60" y="98"/>
                    </a:cubicBezTo>
                    <a:cubicBezTo>
                      <a:pt x="46" y="64"/>
                      <a:pt x="46" y="64"/>
                      <a:pt x="46" y="64"/>
                    </a:cubicBezTo>
                    <a:cubicBezTo>
                      <a:pt x="53" y="60"/>
                      <a:pt x="57" y="53"/>
                      <a:pt x="57" y="45"/>
                    </a:cubicBezTo>
                    <a:cubicBezTo>
                      <a:pt x="57" y="42"/>
                      <a:pt x="56" y="39"/>
                      <a:pt x="55" y="36"/>
                    </a:cubicBezTo>
                    <a:cubicBezTo>
                      <a:pt x="81" y="9"/>
                      <a:pt x="81" y="9"/>
                      <a:pt x="81" y="9"/>
                    </a:cubicBezTo>
                    <a:cubicBezTo>
                      <a:pt x="80" y="1"/>
                      <a:pt x="80" y="1"/>
                      <a:pt x="80" y="1"/>
                    </a:cubicBezTo>
                    <a:cubicBezTo>
                      <a:pt x="72" y="0"/>
                      <a:pt x="72" y="0"/>
                      <a:pt x="72" y="0"/>
                    </a:cubicBezTo>
                    <a:cubicBezTo>
                      <a:pt x="47" y="26"/>
                      <a:pt x="47" y="26"/>
                      <a:pt x="47" y="26"/>
                    </a:cubicBezTo>
                    <a:cubicBezTo>
                      <a:pt x="43" y="23"/>
                      <a:pt x="39" y="22"/>
                      <a:pt x="34" y="22"/>
                    </a:cubicBezTo>
                    <a:cubicBezTo>
                      <a:pt x="31" y="22"/>
                      <a:pt x="28" y="23"/>
                      <a:pt x="25" y="24"/>
                    </a:cubicBezTo>
                    <a:cubicBezTo>
                      <a:pt x="11" y="5"/>
                      <a:pt x="11" y="5"/>
                      <a:pt x="11" y="5"/>
                    </a:cubicBezTo>
                    <a:cubicBezTo>
                      <a:pt x="2" y="5"/>
                      <a:pt x="2" y="5"/>
                      <a:pt x="2" y="5"/>
                    </a:cubicBezTo>
                    <a:lnTo>
                      <a:pt x="0" y="14"/>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0" name="Freeform 85">
                <a:extLst>
                  <a:ext uri="{FF2B5EF4-FFF2-40B4-BE49-F238E27FC236}">
                    <a16:creationId xmlns="" xmlns:a16="http://schemas.microsoft.com/office/drawing/2014/main" id="{27E3C687-271C-4424-B340-08E1D28FBD6E}"/>
                  </a:ext>
                </a:extLst>
              </p:cNvPr>
              <p:cNvSpPr>
                <a:spLocks noChangeArrowheads="1"/>
              </p:cNvSpPr>
              <p:nvPr/>
            </p:nvSpPr>
            <p:spPr bwMode="auto">
              <a:xfrm>
                <a:off x="183136" y="204121"/>
                <a:ext cx="375810" cy="377719"/>
              </a:xfrm>
              <a:custGeom>
                <a:avLst/>
                <a:gdLst>
                  <a:gd name="T0" fmla="*/ 83 w 167"/>
                  <a:gd name="T1" fmla="*/ 0 h 166"/>
                  <a:gd name="T2" fmla="*/ 82 w 167"/>
                  <a:gd name="T3" fmla="*/ 0 h 166"/>
                  <a:gd name="T4" fmla="*/ 82 w 167"/>
                  <a:gd name="T5" fmla="*/ 19 h 166"/>
                  <a:gd name="T6" fmla="*/ 91 w 167"/>
                  <a:gd name="T7" fmla="*/ 19 h 166"/>
                  <a:gd name="T8" fmla="*/ 91 w 167"/>
                  <a:gd name="T9" fmla="*/ 13 h 166"/>
                  <a:gd name="T10" fmla="*/ 153 w 167"/>
                  <a:gd name="T11" fmla="*/ 75 h 166"/>
                  <a:gd name="T12" fmla="*/ 148 w 167"/>
                  <a:gd name="T13" fmla="*/ 75 h 166"/>
                  <a:gd name="T14" fmla="*/ 148 w 167"/>
                  <a:gd name="T15" fmla="*/ 91 h 166"/>
                  <a:gd name="T16" fmla="*/ 153 w 167"/>
                  <a:gd name="T17" fmla="*/ 91 h 166"/>
                  <a:gd name="T18" fmla="*/ 91 w 167"/>
                  <a:gd name="T19" fmla="*/ 153 h 166"/>
                  <a:gd name="T20" fmla="*/ 91 w 167"/>
                  <a:gd name="T21" fmla="*/ 148 h 166"/>
                  <a:gd name="T22" fmla="*/ 76 w 167"/>
                  <a:gd name="T23" fmla="*/ 148 h 166"/>
                  <a:gd name="T24" fmla="*/ 76 w 167"/>
                  <a:gd name="T25" fmla="*/ 153 h 166"/>
                  <a:gd name="T26" fmla="*/ 13 w 167"/>
                  <a:gd name="T27" fmla="*/ 91 h 166"/>
                  <a:gd name="T28" fmla="*/ 19 w 167"/>
                  <a:gd name="T29" fmla="*/ 91 h 166"/>
                  <a:gd name="T30" fmla="*/ 19 w 167"/>
                  <a:gd name="T31" fmla="*/ 82 h 166"/>
                  <a:gd name="T32" fmla="*/ 0 w 167"/>
                  <a:gd name="T33" fmla="*/ 82 h 166"/>
                  <a:gd name="T34" fmla="*/ 0 w 167"/>
                  <a:gd name="T35" fmla="*/ 83 h 166"/>
                  <a:gd name="T36" fmla="*/ 83 w 167"/>
                  <a:gd name="T37" fmla="*/ 166 h 166"/>
                  <a:gd name="T38" fmla="*/ 167 w 167"/>
                  <a:gd name="T39" fmla="*/ 83 h 166"/>
                  <a:gd name="T40" fmla="*/ 83 w 167"/>
                  <a:gd name="T41" fmla="*/ 0 h 16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7"/>
                  <a:gd name="T64" fmla="*/ 0 h 166"/>
                  <a:gd name="T65" fmla="*/ 167 w 167"/>
                  <a:gd name="T66" fmla="*/ 166 h 16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7" h="166">
                    <a:moveTo>
                      <a:pt x="83" y="0"/>
                    </a:moveTo>
                    <a:cubicBezTo>
                      <a:pt x="83" y="0"/>
                      <a:pt x="82" y="0"/>
                      <a:pt x="82" y="0"/>
                    </a:cubicBezTo>
                    <a:cubicBezTo>
                      <a:pt x="82" y="19"/>
                      <a:pt x="82" y="19"/>
                      <a:pt x="82" y="19"/>
                    </a:cubicBezTo>
                    <a:cubicBezTo>
                      <a:pt x="91" y="19"/>
                      <a:pt x="91" y="19"/>
                      <a:pt x="91" y="19"/>
                    </a:cubicBezTo>
                    <a:cubicBezTo>
                      <a:pt x="91" y="13"/>
                      <a:pt x="91" y="13"/>
                      <a:pt x="91" y="13"/>
                    </a:cubicBezTo>
                    <a:cubicBezTo>
                      <a:pt x="123" y="16"/>
                      <a:pt x="150" y="44"/>
                      <a:pt x="153" y="75"/>
                    </a:cubicBezTo>
                    <a:cubicBezTo>
                      <a:pt x="148" y="75"/>
                      <a:pt x="148" y="75"/>
                      <a:pt x="148" y="75"/>
                    </a:cubicBezTo>
                    <a:cubicBezTo>
                      <a:pt x="148" y="91"/>
                      <a:pt x="148" y="91"/>
                      <a:pt x="148" y="91"/>
                    </a:cubicBezTo>
                    <a:cubicBezTo>
                      <a:pt x="153" y="91"/>
                      <a:pt x="153" y="91"/>
                      <a:pt x="153" y="91"/>
                    </a:cubicBezTo>
                    <a:cubicBezTo>
                      <a:pt x="150" y="123"/>
                      <a:pt x="123" y="150"/>
                      <a:pt x="91" y="153"/>
                    </a:cubicBezTo>
                    <a:cubicBezTo>
                      <a:pt x="91" y="148"/>
                      <a:pt x="91" y="148"/>
                      <a:pt x="91" y="148"/>
                    </a:cubicBezTo>
                    <a:cubicBezTo>
                      <a:pt x="76" y="148"/>
                      <a:pt x="76" y="148"/>
                      <a:pt x="76" y="148"/>
                    </a:cubicBezTo>
                    <a:cubicBezTo>
                      <a:pt x="76" y="153"/>
                      <a:pt x="76" y="153"/>
                      <a:pt x="76" y="153"/>
                    </a:cubicBezTo>
                    <a:cubicBezTo>
                      <a:pt x="44" y="150"/>
                      <a:pt x="16" y="123"/>
                      <a:pt x="13" y="91"/>
                    </a:cubicBezTo>
                    <a:cubicBezTo>
                      <a:pt x="19" y="91"/>
                      <a:pt x="19" y="91"/>
                      <a:pt x="19" y="91"/>
                    </a:cubicBezTo>
                    <a:cubicBezTo>
                      <a:pt x="19" y="82"/>
                      <a:pt x="19" y="82"/>
                      <a:pt x="19" y="82"/>
                    </a:cubicBezTo>
                    <a:cubicBezTo>
                      <a:pt x="0" y="82"/>
                      <a:pt x="0" y="82"/>
                      <a:pt x="0" y="82"/>
                    </a:cubicBezTo>
                    <a:cubicBezTo>
                      <a:pt x="0" y="82"/>
                      <a:pt x="0" y="83"/>
                      <a:pt x="0" y="83"/>
                    </a:cubicBezTo>
                    <a:cubicBezTo>
                      <a:pt x="0" y="129"/>
                      <a:pt x="37" y="166"/>
                      <a:pt x="83" y="166"/>
                    </a:cubicBezTo>
                    <a:cubicBezTo>
                      <a:pt x="129" y="166"/>
                      <a:pt x="167" y="129"/>
                      <a:pt x="167" y="83"/>
                    </a:cubicBezTo>
                    <a:cubicBezTo>
                      <a:pt x="167" y="37"/>
                      <a:pt x="129" y="0"/>
                      <a:pt x="83"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65" name="文本框 80">
              <a:extLst>
                <a:ext uri="{FF2B5EF4-FFF2-40B4-BE49-F238E27FC236}">
                  <a16:creationId xmlns="" xmlns:a16="http://schemas.microsoft.com/office/drawing/2014/main" id="{E5B9CC5A-9465-4510-BE64-A8CA22A2D85E}"/>
                </a:ext>
              </a:extLst>
            </p:cNvPr>
            <p:cNvSpPr>
              <a:spLocks noChangeArrowheads="1"/>
            </p:cNvSpPr>
            <p:nvPr/>
          </p:nvSpPr>
          <p:spPr bwMode="auto">
            <a:xfrm>
              <a:off x="4194176" y="3867150"/>
              <a:ext cx="1095172"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a:solidFill>
                    <a:schemeClr val="bg1"/>
                  </a:solidFill>
                  <a:cs typeface="+mn-ea"/>
                  <a:sym typeface="+mn-lt"/>
                </a:rPr>
                <a:t>2016</a:t>
              </a:r>
              <a:endParaRPr lang="zh-CN" altLang="en-US" sz="3200" dirty="0">
                <a:solidFill>
                  <a:schemeClr val="bg1"/>
                </a:solidFill>
                <a:cs typeface="+mn-ea"/>
                <a:sym typeface="+mn-lt"/>
              </a:endParaRPr>
            </a:p>
          </p:txBody>
        </p:sp>
      </p:grpSp>
      <p:grpSp>
        <p:nvGrpSpPr>
          <p:cNvPr id="81" name="组合 80">
            <a:extLst>
              <a:ext uri="{FF2B5EF4-FFF2-40B4-BE49-F238E27FC236}">
                <a16:creationId xmlns="" xmlns:a16="http://schemas.microsoft.com/office/drawing/2014/main" id="{29A1315A-AD5F-4CBA-A164-AE8CB54BDF0B}"/>
              </a:ext>
            </a:extLst>
          </p:cNvPr>
          <p:cNvGrpSpPr/>
          <p:nvPr/>
        </p:nvGrpSpPr>
        <p:grpSpPr>
          <a:xfrm>
            <a:off x="6575424" y="2084163"/>
            <a:ext cx="1673225" cy="1933575"/>
            <a:chOff x="6575425" y="2606675"/>
            <a:chExt cx="1673225" cy="1933575"/>
          </a:xfrm>
        </p:grpSpPr>
        <p:sp>
          <p:nvSpPr>
            <p:cNvPr id="82" name="Freeform 5">
              <a:extLst>
                <a:ext uri="{FF2B5EF4-FFF2-40B4-BE49-F238E27FC236}">
                  <a16:creationId xmlns="" xmlns:a16="http://schemas.microsoft.com/office/drawing/2014/main" id="{86D5B28E-9E5A-4AB6-ADB8-7554C9BE78BB}"/>
                </a:ext>
              </a:extLst>
            </p:cNvPr>
            <p:cNvSpPr>
              <a:spLocks noChangeArrowheads="1"/>
            </p:cNvSpPr>
            <p:nvPr/>
          </p:nvSpPr>
          <p:spPr bwMode="auto">
            <a:xfrm>
              <a:off x="8150225"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3">
                <a:lumMod val="60000"/>
                <a:lumOff val="40000"/>
              </a:schemeClr>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3" name="Freeform 6">
              <a:extLst>
                <a:ext uri="{FF2B5EF4-FFF2-40B4-BE49-F238E27FC236}">
                  <a16:creationId xmlns="" xmlns:a16="http://schemas.microsoft.com/office/drawing/2014/main" id="{961946CB-15D2-41AC-97B5-7CC63145318E}"/>
                </a:ext>
              </a:extLst>
            </p:cNvPr>
            <p:cNvSpPr>
              <a:spLocks noChangeArrowheads="1"/>
            </p:cNvSpPr>
            <p:nvPr/>
          </p:nvSpPr>
          <p:spPr bwMode="auto">
            <a:xfrm>
              <a:off x="6575425" y="2606675"/>
              <a:ext cx="1574800"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3"/>
            </a:solidFill>
            <a:ln>
              <a:noFill/>
            </a:ln>
          </p:spPr>
          <p:txBody>
            <a:bodyPr/>
            <a:lstStyle/>
            <a:p>
              <a:endParaRPr lang="zh-CN" altLang="zh-CN">
                <a:solidFill>
                  <a:schemeClr val="bg1"/>
                </a:solidFill>
                <a:cs typeface="+mn-ea"/>
                <a:sym typeface="+mn-lt"/>
              </a:endParaRPr>
            </a:p>
          </p:txBody>
        </p:sp>
        <p:grpSp>
          <p:nvGrpSpPr>
            <p:cNvPr id="84" name="组合 18">
              <a:extLst>
                <a:ext uri="{FF2B5EF4-FFF2-40B4-BE49-F238E27FC236}">
                  <a16:creationId xmlns="" xmlns:a16="http://schemas.microsoft.com/office/drawing/2014/main" id="{7630FCDA-9551-4B21-80BF-1335F72B0E9A}"/>
                </a:ext>
              </a:extLst>
            </p:cNvPr>
            <p:cNvGrpSpPr>
              <a:grpSpLocks/>
            </p:cNvGrpSpPr>
            <p:nvPr/>
          </p:nvGrpSpPr>
          <p:grpSpPr bwMode="auto">
            <a:xfrm>
              <a:off x="7248525" y="2898775"/>
              <a:ext cx="400050" cy="623888"/>
              <a:chOff x="0" y="0"/>
              <a:chExt cx="373903" cy="582793"/>
            </a:xfrm>
          </p:grpSpPr>
          <p:sp>
            <p:nvSpPr>
              <p:cNvPr id="86" name="Freeform 15">
                <a:extLst>
                  <a:ext uri="{FF2B5EF4-FFF2-40B4-BE49-F238E27FC236}">
                    <a16:creationId xmlns="" xmlns:a16="http://schemas.microsoft.com/office/drawing/2014/main" id="{4E4186FD-7242-489A-B436-0E7D5C66081C}"/>
                  </a:ext>
                </a:extLst>
              </p:cNvPr>
              <p:cNvSpPr>
                <a:spLocks noChangeArrowheads="1"/>
              </p:cNvSpPr>
              <p:nvPr/>
            </p:nvSpPr>
            <p:spPr bwMode="auto">
              <a:xfrm>
                <a:off x="82983" y="311904"/>
                <a:ext cx="79168" cy="42923"/>
              </a:xfrm>
              <a:custGeom>
                <a:avLst/>
                <a:gdLst>
                  <a:gd name="T0" fmla="*/ 5 w 35"/>
                  <a:gd name="T1" fmla="*/ 13 h 19"/>
                  <a:gd name="T2" fmla="*/ 6 w 35"/>
                  <a:gd name="T3" fmla="*/ 8 h 19"/>
                  <a:gd name="T4" fmla="*/ 9 w 35"/>
                  <a:gd name="T5" fmla="*/ 6 h 19"/>
                  <a:gd name="T6" fmla="*/ 9 w 35"/>
                  <a:gd name="T7" fmla="*/ 6 h 19"/>
                  <a:gd name="T8" fmla="*/ 28 w 35"/>
                  <a:gd name="T9" fmla="*/ 10 h 19"/>
                  <a:gd name="T10" fmla="*/ 29 w 35"/>
                  <a:gd name="T11" fmla="*/ 11 h 19"/>
                  <a:gd name="T12" fmla="*/ 30 w 35"/>
                  <a:gd name="T13" fmla="*/ 13 h 19"/>
                  <a:gd name="T14" fmla="*/ 28 w 35"/>
                  <a:gd name="T15" fmla="*/ 18 h 19"/>
                  <a:gd name="T16" fmla="*/ 33 w 35"/>
                  <a:gd name="T17" fmla="*/ 19 h 19"/>
                  <a:gd name="T18" fmla="*/ 34 w 35"/>
                  <a:gd name="T19" fmla="*/ 14 h 19"/>
                  <a:gd name="T20" fmla="*/ 33 w 35"/>
                  <a:gd name="T21" fmla="*/ 9 h 19"/>
                  <a:gd name="T22" fmla="*/ 29 w 35"/>
                  <a:gd name="T23" fmla="*/ 5 h 19"/>
                  <a:gd name="T24" fmla="*/ 11 w 35"/>
                  <a:gd name="T25" fmla="*/ 1 h 19"/>
                  <a:gd name="T26" fmla="*/ 1 w 35"/>
                  <a:gd name="T27" fmla="*/ 7 h 19"/>
                  <a:gd name="T28" fmla="*/ 0 w 35"/>
                  <a:gd name="T29" fmla="*/ 12 h 19"/>
                  <a:gd name="T30" fmla="*/ 5 w 35"/>
                  <a:gd name="T31" fmla="*/ 1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19"/>
                  <a:gd name="T50" fmla="*/ 35 w 35"/>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19">
                    <a:moveTo>
                      <a:pt x="5" y="13"/>
                    </a:moveTo>
                    <a:cubicBezTo>
                      <a:pt x="6" y="8"/>
                      <a:pt x="6" y="8"/>
                      <a:pt x="6" y="8"/>
                    </a:cubicBezTo>
                    <a:cubicBezTo>
                      <a:pt x="7" y="7"/>
                      <a:pt x="8" y="6"/>
                      <a:pt x="9" y="6"/>
                    </a:cubicBezTo>
                    <a:cubicBezTo>
                      <a:pt x="9" y="6"/>
                      <a:pt x="9" y="6"/>
                      <a:pt x="9" y="6"/>
                    </a:cubicBezTo>
                    <a:cubicBezTo>
                      <a:pt x="28" y="10"/>
                      <a:pt x="28" y="10"/>
                      <a:pt x="28" y="10"/>
                    </a:cubicBezTo>
                    <a:cubicBezTo>
                      <a:pt x="28" y="10"/>
                      <a:pt x="29" y="11"/>
                      <a:pt x="29" y="11"/>
                    </a:cubicBezTo>
                    <a:cubicBezTo>
                      <a:pt x="30" y="12"/>
                      <a:pt x="30" y="13"/>
                      <a:pt x="30" y="13"/>
                    </a:cubicBezTo>
                    <a:cubicBezTo>
                      <a:pt x="28" y="18"/>
                      <a:pt x="28" y="18"/>
                      <a:pt x="28" y="18"/>
                    </a:cubicBezTo>
                    <a:cubicBezTo>
                      <a:pt x="30" y="19"/>
                      <a:pt x="32" y="19"/>
                      <a:pt x="33" y="19"/>
                    </a:cubicBezTo>
                    <a:cubicBezTo>
                      <a:pt x="34" y="14"/>
                      <a:pt x="34" y="14"/>
                      <a:pt x="34" y="14"/>
                    </a:cubicBezTo>
                    <a:cubicBezTo>
                      <a:pt x="35" y="13"/>
                      <a:pt x="35" y="10"/>
                      <a:pt x="33" y="9"/>
                    </a:cubicBezTo>
                    <a:cubicBezTo>
                      <a:pt x="32" y="7"/>
                      <a:pt x="31" y="6"/>
                      <a:pt x="29" y="5"/>
                    </a:cubicBezTo>
                    <a:cubicBezTo>
                      <a:pt x="11" y="1"/>
                      <a:pt x="11" y="1"/>
                      <a:pt x="11" y="1"/>
                    </a:cubicBezTo>
                    <a:cubicBezTo>
                      <a:pt x="7" y="0"/>
                      <a:pt x="2" y="3"/>
                      <a:pt x="1" y="7"/>
                    </a:cubicBezTo>
                    <a:cubicBezTo>
                      <a:pt x="0" y="12"/>
                      <a:pt x="0" y="12"/>
                      <a:pt x="0" y="12"/>
                    </a:cubicBezTo>
                    <a:cubicBezTo>
                      <a:pt x="2" y="12"/>
                      <a:pt x="4" y="12"/>
                      <a:pt x="5" y="1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7" name="Oval 16">
                <a:extLst>
                  <a:ext uri="{FF2B5EF4-FFF2-40B4-BE49-F238E27FC236}">
                    <a16:creationId xmlns="" xmlns:a16="http://schemas.microsoft.com/office/drawing/2014/main" id="{730DDB32-758E-48A5-9EBE-1ADA4809E743}"/>
                  </a:ext>
                </a:extLst>
              </p:cNvPr>
              <p:cNvSpPr>
                <a:spLocks noChangeArrowheads="1"/>
              </p:cNvSpPr>
              <p:nvPr/>
            </p:nvSpPr>
            <p:spPr bwMode="auto">
              <a:xfrm>
                <a:off x="193628" y="0"/>
                <a:ext cx="105876" cy="106830"/>
              </a:xfrm>
              <a:prstGeom prst="ellipse">
                <a:avLst/>
              </a:pr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8" name="Freeform 17">
                <a:extLst>
                  <a:ext uri="{FF2B5EF4-FFF2-40B4-BE49-F238E27FC236}">
                    <a16:creationId xmlns="" xmlns:a16="http://schemas.microsoft.com/office/drawing/2014/main" id="{7CC24496-690D-4B86-854E-A418CBECD605}"/>
                  </a:ext>
                </a:extLst>
              </p:cNvPr>
              <p:cNvSpPr>
                <a:spLocks noChangeArrowheads="1"/>
              </p:cNvSpPr>
              <p:nvPr/>
            </p:nvSpPr>
            <p:spPr bwMode="auto">
              <a:xfrm>
                <a:off x="103014" y="205074"/>
                <a:ext cx="65815" cy="138306"/>
              </a:xfrm>
              <a:custGeom>
                <a:avLst/>
                <a:gdLst>
                  <a:gd name="T0" fmla="*/ 21 w 29"/>
                  <a:gd name="T1" fmla="*/ 1 h 61"/>
                  <a:gd name="T2" fmla="*/ 10 w 29"/>
                  <a:gd name="T3" fmla="*/ 8 h 61"/>
                  <a:gd name="T4" fmla="*/ 1 w 29"/>
                  <a:gd name="T5" fmla="*/ 53 h 61"/>
                  <a:gd name="T6" fmla="*/ 5 w 29"/>
                  <a:gd name="T7" fmla="*/ 59 h 61"/>
                  <a:gd name="T8" fmla="*/ 12 w 29"/>
                  <a:gd name="T9" fmla="*/ 61 h 61"/>
                  <a:gd name="T10" fmla="*/ 18 w 29"/>
                  <a:gd name="T11" fmla="*/ 57 h 61"/>
                  <a:gd name="T12" fmla="*/ 28 w 29"/>
                  <a:gd name="T13" fmla="*/ 12 h 61"/>
                  <a:gd name="T14" fmla="*/ 21 w 29"/>
                  <a:gd name="T15" fmla="*/ 1 h 6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61"/>
                  <a:gd name="T26" fmla="*/ 29 w 29"/>
                  <a:gd name="T27" fmla="*/ 61 h 6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61">
                    <a:moveTo>
                      <a:pt x="21" y="1"/>
                    </a:moveTo>
                    <a:cubicBezTo>
                      <a:pt x="16" y="0"/>
                      <a:pt x="11" y="3"/>
                      <a:pt x="10" y="8"/>
                    </a:cubicBezTo>
                    <a:cubicBezTo>
                      <a:pt x="1" y="53"/>
                      <a:pt x="1" y="53"/>
                      <a:pt x="1" y="53"/>
                    </a:cubicBezTo>
                    <a:cubicBezTo>
                      <a:pt x="0" y="56"/>
                      <a:pt x="2" y="59"/>
                      <a:pt x="5" y="59"/>
                    </a:cubicBezTo>
                    <a:cubicBezTo>
                      <a:pt x="12" y="61"/>
                      <a:pt x="12" y="61"/>
                      <a:pt x="12" y="61"/>
                    </a:cubicBezTo>
                    <a:cubicBezTo>
                      <a:pt x="15" y="61"/>
                      <a:pt x="18" y="59"/>
                      <a:pt x="18" y="57"/>
                    </a:cubicBezTo>
                    <a:cubicBezTo>
                      <a:pt x="28" y="12"/>
                      <a:pt x="28" y="12"/>
                      <a:pt x="28" y="12"/>
                    </a:cubicBezTo>
                    <a:cubicBezTo>
                      <a:pt x="29" y="7"/>
                      <a:pt x="25" y="2"/>
                      <a:pt x="21" y="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89" name="Freeform 18">
                <a:extLst>
                  <a:ext uri="{FF2B5EF4-FFF2-40B4-BE49-F238E27FC236}">
                    <a16:creationId xmlns="" xmlns:a16="http://schemas.microsoft.com/office/drawing/2014/main" id="{CFC22D6A-01B4-4461-9E81-D026AD732B62}"/>
                  </a:ext>
                </a:extLst>
              </p:cNvPr>
              <p:cNvSpPr>
                <a:spLocks noChangeArrowheads="1"/>
              </p:cNvSpPr>
              <p:nvPr/>
            </p:nvSpPr>
            <p:spPr bwMode="auto">
              <a:xfrm>
                <a:off x="123998" y="131629"/>
                <a:ext cx="109691" cy="116368"/>
              </a:xfrm>
              <a:custGeom>
                <a:avLst/>
                <a:gdLst>
                  <a:gd name="T0" fmla="*/ 45 w 49"/>
                  <a:gd name="T1" fmla="*/ 4 h 51"/>
                  <a:gd name="T2" fmla="*/ 32 w 49"/>
                  <a:gd name="T3" fmla="*/ 4 h 51"/>
                  <a:gd name="T4" fmla="*/ 3 w 49"/>
                  <a:gd name="T5" fmla="*/ 36 h 51"/>
                  <a:gd name="T6" fmla="*/ 4 w 49"/>
                  <a:gd name="T7" fmla="*/ 48 h 51"/>
                  <a:gd name="T8" fmla="*/ 17 w 49"/>
                  <a:gd name="T9" fmla="*/ 48 h 51"/>
                  <a:gd name="T10" fmla="*/ 45 w 49"/>
                  <a:gd name="T11" fmla="*/ 16 h 51"/>
                  <a:gd name="T12" fmla="*/ 45 w 49"/>
                  <a:gd name="T13" fmla="*/ 4 h 51"/>
                  <a:gd name="T14" fmla="*/ 0 60000 65536"/>
                  <a:gd name="T15" fmla="*/ 0 60000 65536"/>
                  <a:gd name="T16" fmla="*/ 0 60000 65536"/>
                  <a:gd name="T17" fmla="*/ 0 60000 65536"/>
                  <a:gd name="T18" fmla="*/ 0 60000 65536"/>
                  <a:gd name="T19" fmla="*/ 0 60000 65536"/>
                  <a:gd name="T20" fmla="*/ 0 60000 65536"/>
                  <a:gd name="T21" fmla="*/ 0 w 49"/>
                  <a:gd name="T22" fmla="*/ 0 h 51"/>
                  <a:gd name="T23" fmla="*/ 49 w 49"/>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51">
                    <a:moveTo>
                      <a:pt x="45" y="4"/>
                    </a:moveTo>
                    <a:cubicBezTo>
                      <a:pt x="41" y="0"/>
                      <a:pt x="35" y="1"/>
                      <a:pt x="32" y="4"/>
                    </a:cubicBezTo>
                    <a:cubicBezTo>
                      <a:pt x="3" y="36"/>
                      <a:pt x="3" y="36"/>
                      <a:pt x="3" y="36"/>
                    </a:cubicBezTo>
                    <a:cubicBezTo>
                      <a:pt x="0" y="39"/>
                      <a:pt x="1" y="45"/>
                      <a:pt x="4" y="48"/>
                    </a:cubicBezTo>
                    <a:cubicBezTo>
                      <a:pt x="8" y="51"/>
                      <a:pt x="14" y="51"/>
                      <a:pt x="17" y="48"/>
                    </a:cubicBezTo>
                    <a:cubicBezTo>
                      <a:pt x="45" y="16"/>
                      <a:pt x="45" y="16"/>
                      <a:pt x="45" y="16"/>
                    </a:cubicBezTo>
                    <a:cubicBezTo>
                      <a:pt x="49" y="13"/>
                      <a:pt x="48" y="7"/>
                      <a:pt x="45" y="4"/>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0" name="Freeform 19">
                <a:extLst>
                  <a:ext uri="{FF2B5EF4-FFF2-40B4-BE49-F238E27FC236}">
                    <a16:creationId xmlns="" xmlns:a16="http://schemas.microsoft.com/office/drawing/2014/main" id="{19C85B6B-E366-4E76-ADBC-F89EED2055DE}"/>
                  </a:ext>
                </a:extLst>
              </p:cNvPr>
              <p:cNvSpPr>
                <a:spLocks noChangeArrowheads="1"/>
              </p:cNvSpPr>
              <p:nvPr/>
            </p:nvSpPr>
            <p:spPr bwMode="auto">
              <a:xfrm>
                <a:off x="247997" y="225105"/>
                <a:ext cx="112552" cy="118276"/>
              </a:xfrm>
              <a:custGeom>
                <a:avLst/>
                <a:gdLst>
                  <a:gd name="T0" fmla="*/ 4 w 50"/>
                  <a:gd name="T1" fmla="*/ 3 h 52"/>
                  <a:gd name="T2" fmla="*/ 4 w 50"/>
                  <a:gd name="T3" fmla="*/ 16 h 52"/>
                  <a:gd name="T4" fmla="*/ 35 w 50"/>
                  <a:gd name="T5" fmla="*/ 50 h 52"/>
                  <a:gd name="T6" fmla="*/ 42 w 50"/>
                  <a:gd name="T7" fmla="*/ 50 h 52"/>
                  <a:gd name="T8" fmla="*/ 48 w 50"/>
                  <a:gd name="T9" fmla="*/ 44 h 52"/>
                  <a:gd name="T10" fmla="*/ 48 w 50"/>
                  <a:gd name="T11" fmla="*/ 37 h 52"/>
                  <a:gd name="T12" fmla="*/ 17 w 50"/>
                  <a:gd name="T13" fmla="*/ 4 h 52"/>
                  <a:gd name="T14" fmla="*/ 4 w 50"/>
                  <a:gd name="T15" fmla="*/ 3 h 52"/>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52"/>
                  <a:gd name="T26" fmla="*/ 50 w 50"/>
                  <a:gd name="T27" fmla="*/ 52 h 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52">
                    <a:moveTo>
                      <a:pt x="4" y="3"/>
                    </a:moveTo>
                    <a:cubicBezTo>
                      <a:pt x="1" y="7"/>
                      <a:pt x="0" y="12"/>
                      <a:pt x="4" y="16"/>
                    </a:cubicBezTo>
                    <a:cubicBezTo>
                      <a:pt x="35" y="50"/>
                      <a:pt x="35" y="50"/>
                      <a:pt x="35" y="50"/>
                    </a:cubicBezTo>
                    <a:cubicBezTo>
                      <a:pt x="37" y="52"/>
                      <a:pt x="40" y="52"/>
                      <a:pt x="42" y="50"/>
                    </a:cubicBezTo>
                    <a:cubicBezTo>
                      <a:pt x="48" y="44"/>
                      <a:pt x="48" y="44"/>
                      <a:pt x="48" y="44"/>
                    </a:cubicBezTo>
                    <a:cubicBezTo>
                      <a:pt x="50" y="42"/>
                      <a:pt x="50" y="39"/>
                      <a:pt x="48" y="37"/>
                    </a:cubicBezTo>
                    <a:cubicBezTo>
                      <a:pt x="17" y="4"/>
                      <a:pt x="17" y="4"/>
                      <a:pt x="17" y="4"/>
                    </a:cubicBezTo>
                    <a:cubicBezTo>
                      <a:pt x="13" y="0"/>
                      <a:pt x="8" y="0"/>
                      <a:pt x="4" y="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1" name="Freeform 20">
                <a:extLst>
                  <a:ext uri="{FF2B5EF4-FFF2-40B4-BE49-F238E27FC236}">
                    <a16:creationId xmlns="" xmlns:a16="http://schemas.microsoft.com/office/drawing/2014/main" id="{5991BC9D-D482-4543-B243-9B427D7F4C06}"/>
                  </a:ext>
                </a:extLst>
              </p:cNvPr>
              <p:cNvSpPr>
                <a:spLocks noChangeArrowheads="1"/>
              </p:cNvSpPr>
              <p:nvPr/>
            </p:nvSpPr>
            <p:spPr bwMode="auto">
              <a:xfrm>
                <a:off x="227012" y="129721"/>
                <a:ext cx="65815" cy="139260"/>
              </a:xfrm>
              <a:custGeom>
                <a:avLst/>
                <a:gdLst>
                  <a:gd name="T0" fmla="*/ 8 w 29"/>
                  <a:gd name="T1" fmla="*/ 2 h 61"/>
                  <a:gd name="T2" fmla="*/ 1 w 29"/>
                  <a:gd name="T3" fmla="*/ 12 h 61"/>
                  <a:gd name="T4" fmla="*/ 10 w 29"/>
                  <a:gd name="T5" fmla="*/ 54 h 61"/>
                  <a:gd name="T6" fmla="*/ 21 w 29"/>
                  <a:gd name="T7" fmla="*/ 60 h 61"/>
                  <a:gd name="T8" fmla="*/ 28 w 29"/>
                  <a:gd name="T9" fmla="*/ 49 h 61"/>
                  <a:gd name="T10" fmla="*/ 19 w 29"/>
                  <a:gd name="T11" fmla="*/ 8 h 61"/>
                  <a:gd name="T12" fmla="*/ 8 w 29"/>
                  <a:gd name="T13" fmla="*/ 2 h 61"/>
                  <a:gd name="T14" fmla="*/ 0 60000 65536"/>
                  <a:gd name="T15" fmla="*/ 0 60000 65536"/>
                  <a:gd name="T16" fmla="*/ 0 60000 65536"/>
                  <a:gd name="T17" fmla="*/ 0 60000 65536"/>
                  <a:gd name="T18" fmla="*/ 0 60000 65536"/>
                  <a:gd name="T19" fmla="*/ 0 60000 65536"/>
                  <a:gd name="T20" fmla="*/ 0 60000 65536"/>
                  <a:gd name="T21" fmla="*/ 0 w 29"/>
                  <a:gd name="T22" fmla="*/ 0 h 61"/>
                  <a:gd name="T23" fmla="*/ 29 w 29"/>
                  <a:gd name="T24" fmla="*/ 61 h 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61">
                    <a:moveTo>
                      <a:pt x="8" y="2"/>
                    </a:moveTo>
                    <a:cubicBezTo>
                      <a:pt x="3" y="3"/>
                      <a:pt x="0" y="7"/>
                      <a:pt x="1" y="12"/>
                    </a:cubicBezTo>
                    <a:cubicBezTo>
                      <a:pt x="10" y="54"/>
                      <a:pt x="10" y="54"/>
                      <a:pt x="10" y="54"/>
                    </a:cubicBezTo>
                    <a:cubicBezTo>
                      <a:pt x="12" y="58"/>
                      <a:pt x="16" y="61"/>
                      <a:pt x="21" y="60"/>
                    </a:cubicBezTo>
                    <a:cubicBezTo>
                      <a:pt x="26" y="59"/>
                      <a:pt x="29" y="54"/>
                      <a:pt x="28" y="49"/>
                    </a:cubicBezTo>
                    <a:cubicBezTo>
                      <a:pt x="19" y="8"/>
                      <a:pt x="19" y="8"/>
                      <a:pt x="19" y="8"/>
                    </a:cubicBezTo>
                    <a:cubicBezTo>
                      <a:pt x="18" y="3"/>
                      <a:pt x="13" y="0"/>
                      <a:pt x="8" y="2"/>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2" name="Freeform 21">
                <a:extLst>
                  <a:ext uri="{FF2B5EF4-FFF2-40B4-BE49-F238E27FC236}">
                    <a16:creationId xmlns="" xmlns:a16="http://schemas.microsoft.com/office/drawing/2014/main" id="{47381CEE-BF16-4228-AEAE-0D4BC0AA10AC}"/>
                  </a:ext>
                </a:extLst>
              </p:cNvPr>
              <p:cNvSpPr>
                <a:spLocks noChangeArrowheads="1"/>
              </p:cNvSpPr>
              <p:nvPr/>
            </p:nvSpPr>
            <p:spPr bwMode="auto">
              <a:xfrm>
                <a:off x="46738" y="477871"/>
                <a:ext cx="110645" cy="90614"/>
              </a:xfrm>
              <a:custGeom>
                <a:avLst/>
                <a:gdLst>
                  <a:gd name="T0" fmla="*/ 21 w 49"/>
                  <a:gd name="T1" fmla="*/ 0 h 40"/>
                  <a:gd name="T2" fmla="*/ 2 w 49"/>
                  <a:gd name="T3" fmla="*/ 20 h 40"/>
                  <a:gd name="T4" fmla="*/ 2 w 49"/>
                  <a:gd name="T5" fmla="*/ 27 h 40"/>
                  <a:gd name="T6" fmla="*/ 13 w 49"/>
                  <a:gd name="T7" fmla="*/ 38 h 40"/>
                  <a:gd name="T8" fmla="*/ 21 w 49"/>
                  <a:gd name="T9" fmla="*/ 37 h 40"/>
                  <a:gd name="T10" fmla="*/ 49 w 49"/>
                  <a:gd name="T11" fmla="*/ 7 h 40"/>
                  <a:gd name="T12" fmla="*/ 21 w 49"/>
                  <a:gd name="T13" fmla="*/ 0 h 40"/>
                  <a:gd name="T14" fmla="*/ 0 60000 65536"/>
                  <a:gd name="T15" fmla="*/ 0 60000 65536"/>
                  <a:gd name="T16" fmla="*/ 0 60000 65536"/>
                  <a:gd name="T17" fmla="*/ 0 60000 65536"/>
                  <a:gd name="T18" fmla="*/ 0 60000 65536"/>
                  <a:gd name="T19" fmla="*/ 0 60000 65536"/>
                  <a:gd name="T20" fmla="*/ 0 60000 65536"/>
                  <a:gd name="T21" fmla="*/ 0 w 49"/>
                  <a:gd name="T22" fmla="*/ 0 h 40"/>
                  <a:gd name="T23" fmla="*/ 49 w 49"/>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 h="40">
                    <a:moveTo>
                      <a:pt x="21" y="0"/>
                    </a:moveTo>
                    <a:cubicBezTo>
                      <a:pt x="2" y="20"/>
                      <a:pt x="2" y="20"/>
                      <a:pt x="2" y="20"/>
                    </a:cubicBezTo>
                    <a:cubicBezTo>
                      <a:pt x="0" y="22"/>
                      <a:pt x="0" y="25"/>
                      <a:pt x="2" y="27"/>
                    </a:cubicBezTo>
                    <a:cubicBezTo>
                      <a:pt x="13" y="38"/>
                      <a:pt x="13" y="38"/>
                      <a:pt x="13" y="38"/>
                    </a:cubicBezTo>
                    <a:cubicBezTo>
                      <a:pt x="16" y="40"/>
                      <a:pt x="19" y="40"/>
                      <a:pt x="21" y="37"/>
                    </a:cubicBezTo>
                    <a:cubicBezTo>
                      <a:pt x="49" y="7"/>
                      <a:pt x="49" y="7"/>
                      <a:pt x="49" y="7"/>
                    </a:cubicBezTo>
                    <a:lnTo>
                      <a:pt x="21"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3" name="Freeform 22">
                <a:extLst>
                  <a:ext uri="{FF2B5EF4-FFF2-40B4-BE49-F238E27FC236}">
                    <a16:creationId xmlns="" xmlns:a16="http://schemas.microsoft.com/office/drawing/2014/main" id="{D070D247-1F9C-426E-A37A-B26E5AE45929}"/>
                  </a:ext>
                </a:extLst>
              </p:cNvPr>
              <p:cNvSpPr>
                <a:spLocks noChangeArrowheads="1"/>
              </p:cNvSpPr>
              <p:nvPr/>
            </p:nvSpPr>
            <p:spPr bwMode="auto">
              <a:xfrm>
                <a:off x="165967" y="120183"/>
                <a:ext cx="207936" cy="462610"/>
              </a:xfrm>
              <a:custGeom>
                <a:avLst/>
                <a:gdLst>
                  <a:gd name="T0" fmla="*/ 91 w 92"/>
                  <a:gd name="T1" fmla="*/ 189 h 203"/>
                  <a:gd name="T2" fmla="*/ 70 w 92"/>
                  <a:gd name="T3" fmla="*/ 140 h 203"/>
                  <a:gd name="T4" fmla="*/ 67 w 92"/>
                  <a:gd name="T5" fmla="*/ 135 h 203"/>
                  <a:gd name="T6" fmla="*/ 39 w 92"/>
                  <a:gd name="T7" fmla="*/ 104 h 203"/>
                  <a:gd name="T8" fmla="*/ 39 w 92"/>
                  <a:gd name="T9" fmla="*/ 103 h 203"/>
                  <a:gd name="T10" fmla="*/ 39 w 92"/>
                  <a:gd name="T11" fmla="*/ 103 h 203"/>
                  <a:gd name="T12" fmla="*/ 48 w 92"/>
                  <a:gd name="T13" fmla="*/ 25 h 203"/>
                  <a:gd name="T14" fmla="*/ 48 w 92"/>
                  <a:gd name="T15" fmla="*/ 25 h 203"/>
                  <a:gd name="T16" fmla="*/ 48 w 92"/>
                  <a:gd name="T17" fmla="*/ 23 h 203"/>
                  <a:gd name="T18" fmla="*/ 31 w 92"/>
                  <a:gd name="T19" fmla="*/ 1 h 203"/>
                  <a:gd name="T20" fmla="*/ 9 w 92"/>
                  <a:gd name="T21" fmla="*/ 19 h 203"/>
                  <a:gd name="T22" fmla="*/ 9 w 92"/>
                  <a:gd name="T23" fmla="*/ 20 h 203"/>
                  <a:gd name="T24" fmla="*/ 9 w 92"/>
                  <a:gd name="T25" fmla="*/ 21 h 203"/>
                  <a:gd name="T26" fmla="*/ 1 w 92"/>
                  <a:gd name="T27" fmla="*/ 99 h 203"/>
                  <a:gd name="T28" fmla="*/ 2 w 92"/>
                  <a:gd name="T29" fmla="*/ 99 h 203"/>
                  <a:gd name="T30" fmla="*/ 2 w 92"/>
                  <a:gd name="T31" fmla="*/ 99 h 203"/>
                  <a:gd name="T32" fmla="*/ 1 w 92"/>
                  <a:gd name="T33" fmla="*/ 99 h 203"/>
                  <a:gd name="T34" fmla="*/ 0 w 92"/>
                  <a:gd name="T35" fmla="*/ 99 h 203"/>
                  <a:gd name="T36" fmla="*/ 0 w 92"/>
                  <a:gd name="T37" fmla="*/ 102 h 203"/>
                  <a:gd name="T38" fmla="*/ 16 w 92"/>
                  <a:gd name="T39" fmla="*/ 106 h 203"/>
                  <a:gd name="T40" fmla="*/ 22 w 92"/>
                  <a:gd name="T41" fmla="*/ 110 h 203"/>
                  <a:gd name="T42" fmla="*/ 23 w 92"/>
                  <a:gd name="T43" fmla="*/ 118 h 203"/>
                  <a:gd name="T44" fmla="*/ 22 w 92"/>
                  <a:gd name="T45" fmla="*/ 123 h 203"/>
                  <a:gd name="T46" fmla="*/ 47 w 92"/>
                  <a:gd name="T47" fmla="*/ 150 h 203"/>
                  <a:gd name="T48" fmla="*/ 68 w 92"/>
                  <a:gd name="T49" fmla="*/ 199 h 203"/>
                  <a:gd name="T50" fmla="*/ 75 w 92"/>
                  <a:gd name="T51" fmla="*/ 202 h 203"/>
                  <a:gd name="T52" fmla="*/ 89 w 92"/>
                  <a:gd name="T53" fmla="*/ 196 h 203"/>
                  <a:gd name="T54" fmla="*/ 91 w 92"/>
                  <a:gd name="T55" fmla="*/ 189 h 2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203"/>
                  <a:gd name="T86" fmla="*/ 92 w 92"/>
                  <a:gd name="T87" fmla="*/ 203 h 2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203">
                    <a:moveTo>
                      <a:pt x="91" y="189"/>
                    </a:moveTo>
                    <a:cubicBezTo>
                      <a:pt x="70" y="140"/>
                      <a:pt x="70" y="140"/>
                      <a:pt x="70" y="140"/>
                    </a:cubicBezTo>
                    <a:cubicBezTo>
                      <a:pt x="69" y="138"/>
                      <a:pt x="69" y="137"/>
                      <a:pt x="67" y="135"/>
                    </a:cubicBezTo>
                    <a:cubicBezTo>
                      <a:pt x="39" y="104"/>
                      <a:pt x="39" y="104"/>
                      <a:pt x="39" y="104"/>
                    </a:cubicBezTo>
                    <a:cubicBezTo>
                      <a:pt x="39" y="104"/>
                      <a:pt x="39" y="104"/>
                      <a:pt x="39" y="103"/>
                    </a:cubicBezTo>
                    <a:cubicBezTo>
                      <a:pt x="39" y="103"/>
                      <a:pt x="39" y="103"/>
                      <a:pt x="39" y="103"/>
                    </a:cubicBezTo>
                    <a:cubicBezTo>
                      <a:pt x="48" y="25"/>
                      <a:pt x="48" y="25"/>
                      <a:pt x="48" y="25"/>
                    </a:cubicBezTo>
                    <a:cubicBezTo>
                      <a:pt x="48" y="25"/>
                      <a:pt x="48" y="25"/>
                      <a:pt x="48" y="25"/>
                    </a:cubicBezTo>
                    <a:cubicBezTo>
                      <a:pt x="48" y="24"/>
                      <a:pt x="48" y="24"/>
                      <a:pt x="48" y="23"/>
                    </a:cubicBezTo>
                    <a:cubicBezTo>
                      <a:pt x="49" y="12"/>
                      <a:pt x="42" y="3"/>
                      <a:pt x="31" y="1"/>
                    </a:cubicBezTo>
                    <a:cubicBezTo>
                      <a:pt x="20" y="0"/>
                      <a:pt x="10" y="8"/>
                      <a:pt x="9" y="19"/>
                    </a:cubicBezTo>
                    <a:cubicBezTo>
                      <a:pt x="9" y="19"/>
                      <a:pt x="9" y="20"/>
                      <a:pt x="9" y="20"/>
                    </a:cubicBezTo>
                    <a:cubicBezTo>
                      <a:pt x="9" y="21"/>
                      <a:pt x="9" y="21"/>
                      <a:pt x="9" y="21"/>
                    </a:cubicBezTo>
                    <a:cubicBezTo>
                      <a:pt x="1" y="99"/>
                      <a:pt x="1" y="99"/>
                      <a:pt x="1" y="99"/>
                    </a:cubicBezTo>
                    <a:cubicBezTo>
                      <a:pt x="1" y="99"/>
                      <a:pt x="2" y="99"/>
                      <a:pt x="2" y="99"/>
                    </a:cubicBezTo>
                    <a:cubicBezTo>
                      <a:pt x="2" y="99"/>
                      <a:pt x="2" y="99"/>
                      <a:pt x="2" y="99"/>
                    </a:cubicBezTo>
                    <a:cubicBezTo>
                      <a:pt x="1" y="99"/>
                      <a:pt x="1" y="99"/>
                      <a:pt x="1" y="99"/>
                    </a:cubicBezTo>
                    <a:cubicBezTo>
                      <a:pt x="1" y="99"/>
                      <a:pt x="0" y="99"/>
                      <a:pt x="0" y="99"/>
                    </a:cubicBezTo>
                    <a:cubicBezTo>
                      <a:pt x="0" y="100"/>
                      <a:pt x="0" y="101"/>
                      <a:pt x="0" y="102"/>
                    </a:cubicBezTo>
                    <a:cubicBezTo>
                      <a:pt x="16" y="106"/>
                      <a:pt x="16" y="106"/>
                      <a:pt x="16" y="106"/>
                    </a:cubicBezTo>
                    <a:cubicBezTo>
                      <a:pt x="18" y="106"/>
                      <a:pt x="21" y="108"/>
                      <a:pt x="22" y="110"/>
                    </a:cubicBezTo>
                    <a:cubicBezTo>
                      <a:pt x="23" y="112"/>
                      <a:pt x="24" y="115"/>
                      <a:pt x="23" y="118"/>
                    </a:cubicBezTo>
                    <a:cubicBezTo>
                      <a:pt x="22" y="123"/>
                      <a:pt x="22" y="123"/>
                      <a:pt x="22" y="123"/>
                    </a:cubicBezTo>
                    <a:cubicBezTo>
                      <a:pt x="47" y="150"/>
                      <a:pt x="47" y="150"/>
                      <a:pt x="47" y="150"/>
                    </a:cubicBezTo>
                    <a:cubicBezTo>
                      <a:pt x="68" y="199"/>
                      <a:pt x="68" y="199"/>
                      <a:pt x="68" y="199"/>
                    </a:cubicBezTo>
                    <a:cubicBezTo>
                      <a:pt x="69" y="202"/>
                      <a:pt x="72" y="203"/>
                      <a:pt x="75" y="202"/>
                    </a:cubicBezTo>
                    <a:cubicBezTo>
                      <a:pt x="89" y="196"/>
                      <a:pt x="89" y="196"/>
                      <a:pt x="89" y="196"/>
                    </a:cubicBezTo>
                    <a:cubicBezTo>
                      <a:pt x="91" y="195"/>
                      <a:pt x="92" y="192"/>
                      <a:pt x="91" y="189"/>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4" name="Freeform 23">
                <a:extLst>
                  <a:ext uri="{FF2B5EF4-FFF2-40B4-BE49-F238E27FC236}">
                    <a16:creationId xmlns="" xmlns:a16="http://schemas.microsoft.com/office/drawing/2014/main" id="{BE22E4EE-0F25-462D-AA75-0C3D0462F382}"/>
                  </a:ext>
                </a:extLst>
              </p:cNvPr>
              <p:cNvSpPr>
                <a:spLocks noEditPoints="1" noChangeArrowheads="1"/>
              </p:cNvSpPr>
              <p:nvPr/>
            </p:nvSpPr>
            <p:spPr bwMode="auto">
              <a:xfrm>
                <a:off x="0" y="331934"/>
                <a:ext cx="208890" cy="155475"/>
              </a:xfrm>
              <a:custGeom>
                <a:avLst/>
                <a:gdLst>
                  <a:gd name="T0" fmla="*/ 89 w 93"/>
                  <a:gd name="T1" fmla="*/ 18 h 68"/>
                  <a:gd name="T2" fmla="*/ 17 w 93"/>
                  <a:gd name="T3" fmla="*/ 0 h 68"/>
                  <a:gd name="T4" fmla="*/ 10 w 93"/>
                  <a:gd name="T5" fmla="*/ 4 h 68"/>
                  <a:gd name="T6" fmla="*/ 7 w 93"/>
                  <a:gd name="T7" fmla="*/ 18 h 68"/>
                  <a:gd name="T8" fmla="*/ 89 w 93"/>
                  <a:gd name="T9" fmla="*/ 38 h 68"/>
                  <a:gd name="T10" fmla="*/ 92 w 93"/>
                  <a:gd name="T11" fmla="*/ 24 h 68"/>
                  <a:gd name="T12" fmla="*/ 89 w 93"/>
                  <a:gd name="T13" fmla="*/ 18 h 68"/>
                  <a:gd name="T14" fmla="*/ 54 w 93"/>
                  <a:gd name="T15" fmla="*/ 35 h 68"/>
                  <a:gd name="T16" fmla="*/ 45 w 93"/>
                  <a:gd name="T17" fmla="*/ 41 h 68"/>
                  <a:gd name="T18" fmla="*/ 39 w 93"/>
                  <a:gd name="T19" fmla="*/ 32 h 68"/>
                  <a:gd name="T20" fmla="*/ 40 w 93"/>
                  <a:gd name="T21" fmla="*/ 31 h 68"/>
                  <a:gd name="T22" fmla="*/ 6 w 93"/>
                  <a:gd name="T23" fmla="*/ 23 h 68"/>
                  <a:gd name="T24" fmla="*/ 1 w 93"/>
                  <a:gd name="T25" fmla="*/ 44 h 68"/>
                  <a:gd name="T26" fmla="*/ 5 w 93"/>
                  <a:gd name="T27" fmla="*/ 50 h 68"/>
                  <a:gd name="T28" fmla="*/ 77 w 93"/>
                  <a:gd name="T29" fmla="*/ 68 h 68"/>
                  <a:gd name="T30" fmla="*/ 83 w 93"/>
                  <a:gd name="T31" fmla="*/ 64 h 68"/>
                  <a:gd name="T32" fmla="*/ 88 w 93"/>
                  <a:gd name="T33" fmla="*/ 43 h 68"/>
                  <a:gd name="T34" fmla="*/ 54 w 93"/>
                  <a:gd name="T35" fmla="*/ 35 h 68"/>
                  <a:gd name="T36" fmla="*/ 54 w 93"/>
                  <a:gd name="T37" fmla="*/ 35 h 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3"/>
                  <a:gd name="T58" fmla="*/ 0 h 68"/>
                  <a:gd name="T59" fmla="*/ 93 w 93"/>
                  <a:gd name="T60" fmla="*/ 68 h 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3" h="68">
                    <a:moveTo>
                      <a:pt x="89" y="18"/>
                    </a:moveTo>
                    <a:cubicBezTo>
                      <a:pt x="17" y="0"/>
                      <a:pt x="17" y="0"/>
                      <a:pt x="17" y="0"/>
                    </a:cubicBezTo>
                    <a:cubicBezTo>
                      <a:pt x="14" y="0"/>
                      <a:pt x="11" y="2"/>
                      <a:pt x="10" y="4"/>
                    </a:cubicBezTo>
                    <a:cubicBezTo>
                      <a:pt x="7" y="18"/>
                      <a:pt x="7" y="18"/>
                      <a:pt x="7" y="18"/>
                    </a:cubicBezTo>
                    <a:cubicBezTo>
                      <a:pt x="89" y="38"/>
                      <a:pt x="89" y="38"/>
                      <a:pt x="89" y="38"/>
                    </a:cubicBezTo>
                    <a:cubicBezTo>
                      <a:pt x="92" y="24"/>
                      <a:pt x="92" y="24"/>
                      <a:pt x="92" y="24"/>
                    </a:cubicBezTo>
                    <a:cubicBezTo>
                      <a:pt x="93" y="21"/>
                      <a:pt x="91" y="18"/>
                      <a:pt x="89" y="18"/>
                    </a:cubicBezTo>
                    <a:close/>
                    <a:moveTo>
                      <a:pt x="54" y="35"/>
                    </a:moveTo>
                    <a:cubicBezTo>
                      <a:pt x="53" y="39"/>
                      <a:pt x="49" y="42"/>
                      <a:pt x="45" y="41"/>
                    </a:cubicBezTo>
                    <a:cubicBezTo>
                      <a:pt x="41" y="40"/>
                      <a:pt x="38" y="36"/>
                      <a:pt x="39" y="32"/>
                    </a:cubicBezTo>
                    <a:cubicBezTo>
                      <a:pt x="39" y="31"/>
                      <a:pt x="40" y="31"/>
                      <a:pt x="40" y="31"/>
                    </a:cubicBezTo>
                    <a:cubicBezTo>
                      <a:pt x="6" y="23"/>
                      <a:pt x="6" y="23"/>
                      <a:pt x="6" y="23"/>
                    </a:cubicBezTo>
                    <a:cubicBezTo>
                      <a:pt x="1" y="44"/>
                      <a:pt x="1" y="44"/>
                      <a:pt x="1" y="44"/>
                    </a:cubicBezTo>
                    <a:cubicBezTo>
                      <a:pt x="0" y="47"/>
                      <a:pt x="2" y="50"/>
                      <a:pt x="5" y="50"/>
                    </a:cubicBezTo>
                    <a:cubicBezTo>
                      <a:pt x="77" y="68"/>
                      <a:pt x="77" y="68"/>
                      <a:pt x="77" y="68"/>
                    </a:cubicBezTo>
                    <a:cubicBezTo>
                      <a:pt x="79" y="68"/>
                      <a:pt x="82" y="66"/>
                      <a:pt x="83" y="64"/>
                    </a:cubicBezTo>
                    <a:cubicBezTo>
                      <a:pt x="88" y="43"/>
                      <a:pt x="88" y="43"/>
                      <a:pt x="88" y="43"/>
                    </a:cubicBezTo>
                    <a:cubicBezTo>
                      <a:pt x="54" y="35"/>
                      <a:pt x="54" y="35"/>
                      <a:pt x="54" y="35"/>
                    </a:cubicBezTo>
                    <a:cubicBezTo>
                      <a:pt x="54" y="35"/>
                      <a:pt x="54" y="35"/>
                      <a:pt x="54" y="3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85" name="文本框 81">
              <a:extLst>
                <a:ext uri="{FF2B5EF4-FFF2-40B4-BE49-F238E27FC236}">
                  <a16:creationId xmlns="" xmlns:a16="http://schemas.microsoft.com/office/drawing/2014/main" id="{10F5F4F5-BCA9-46AE-8C4F-22AD608F1692}"/>
                </a:ext>
              </a:extLst>
            </p:cNvPr>
            <p:cNvSpPr>
              <a:spLocks noChangeArrowheads="1"/>
            </p:cNvSpPr>
            <p:nvPr/>
          </p:nvSpPr>
          <p:spPr bwMode="auto">
            <a:xfrm>
              <a:off x="6946900" y="3868738"/>
              <a:ext cx="1095172"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smtClean="0">
                  <a:solidFill>
                    <a:schemeClr val="bg1"/>
                  </a:solidFill>
                  <a:cs typeface="+mn-ea"/>
                  <a:sym typeface="+mn-lt"/>
                </a:rPr>
                <a:t>2020</a:t>
              </a:r>
              <a:endParaRPr lang="zh-CN" altLang="en-US" sz="3200" dirty="0">
                <a:solidFill>
                  <a:schemeClr val="bg1"/>
                </a:solidFill>
                <a:cs typeface="+mn-ea"/>
                <a:sym typeface="+mn-lt"/>
              </a:endParaRPr>
            </a:p>
          </p:txBody>
        </p:sp>
      </p:grpSp>
      <p:grpSp>
        <p:nvGrpSpPr>
          <p:cNvPr id="95" name="组合 94">
            <a:extLst>
              <a:ext uri="{FF2B5EF4-FFF2-40B4-BE49-F238E27FC236}">
                <a16:creationId xmlns="" xmlns:a16="http://schemas.microsoft.com/office/drawing/2014/main" id="{421F5E4B-16ED-43D4-9768-D6F2A0C0E53B}"/>
              </a:ext>
            </a:extLst>
          </p:cNvPr>
          <p:cNvGrpSpPr/>
          <p:nvPr/>
        </p:nvGrpSpPr>
        <p:grpSpPr>
          <a:xfrm>
            <a:off x="9291637" y="2084163"/>
            <a:ext cx="1668462" cy="1933575"/>
            <a:chOff x="9291638" y="2606675"/>
            <a:chExt cx="1668463" cy="1933575"/>
          </a:xfrm>
        </p:grpSpPr>
        <p:sp>
          <p:nvSpPr>
            <p:cNvPr id="96" name="Freeform 5">
              <a:extLst>
                <a:ext uri="{FF2B5EF4-FFF2-40B4-BE49-F238E27FC236}">
                  <a16:creationId xmlns="" xmlns:a16="http://schemas.microsoft.com/office/drawing/2014/main" id="{D3757A46-3A38-404B-8E3F-C5474F43447F}"/>
                </a:ext>
              </a:extLst>
            </p:cNvPr>
            <p:cNvSpPr>
              <a:spLocks noChangeArrowheads="1"/>
            </p:cNvSpPr>
            <p:nvPr/>
          </p:nvSpPr>
          <p:spPr bwMode="auto">
            <a:xfrm>
              <a:off x="10861676" y="2606675"/>
              <a:ext cx="98425" cy="346075"/>
            </a:xfrm>
            <a:custGeom>
              <a:avLst/>
              <a:gdLst>
                <a:gd name="T0" fmla="*/ 0 w 117"/>
                <a:gd name="T1" fmla="*/ 0 h 406"/>
                <a:gd name="T2" fmla="*/ 117 w 117"/>
                <a:gd name="T3" fmla="*/ 406 h 406"/>
                <a:gd name="T4" fmla="*/ 0 w 117"/>
                <a:gd name="T5" fmla="*/ 406 h 406"/>
                <a:gd name="T6" fmla="*/ 0 w 117"/>
                <a:gd name="T7" fmla="*/ 0 h 406"/>
                <a:gd name="T8" fmla="*/ 0 60000 65536"/>
                <a:gd name="T9" fmla="*/ 0 60000 65536"/>
                <a:gd name="T10" fmla="*/ 0 60000 65536"/>
                <a:gd name="T11" fmla="*/ 0 60000 65536"/>
                <a:gd name="T12" fmla="*/ 0 w 117"/>
                <a:gd name="T13" fmla="*/ 0 h 406"/>
                <a:gd name="T14" fmla="*/ 117 w 117"/>
                <a:gd name="T15" fmla="*/ 406 h 406"/>
              </a:gdLst>
              <a:ahLst/>
              <a:cxnLst>
                <a:cxn ang="T8">
                  <a:pos x="T0" y="T1"/>
                </a:cxn>
                <a:cxn ang="T9">
                  <a:pos x="T2" y="T3"/>
                </a:cxn>
                <a:cxn ang="T10">
                  <a:pos x="T4" y="T5"/>
                </a:cxn>
                <a:cxn ang="T11">
                  <a:pos x="T6" y="T7"/>
                </a:cxn>
              </a:cxnLst>
              <a:rect l="T12" t="T13" r="T14" b="T15"/>
              <a:pathLst>
                <a:path w="117" h="406">
                  <a:moveTo>
                    <a:pt x="0" y="0"/>
                  </a:moveTo>
                  <a:lnTo>
                    <a:pt x="117" y="406"/>
                  </a:lnTo>
                  <a:lnTo>
                    <a:pt x="0" y="406"/>
                  </a:lnTo>
                  <a:lnTo>
                    <a:pt x="0" y="0"/>
                  </a:lnTo>
                  <a:close/>
                </a:path>
              </a:pathLst>
            </a:custGeom>
            <a:solidFill>
              <a:schemeClr val="accent4">
                <a:lumMod val="60000"/>
                <a:lumOff val="40000"/>
              </a:schemeClr>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97" name="Freeform 6">
              <a:extLst>
                <a:ext uri="{FF2B5EF4-FFF2-40B4-BE49-F238E27FC236}">
                  <a16:creationId xmlns="" xmlns:a16="http://schemas.microsoft.com/office/drawing/2014/main" id="{E38D056F-6118-4E56-A7A5-25DEFF326EE9}"/>
                </a:ext>
              </a:extLst>
            </p:cNvPr>
            <p:cNvSpPr>
              <a:spLocks noChangeArrowheads="1"/>
            </p:cNvSpPr>
            <p:nvPr/>
          </p:nvSpPr>
          <p:spPr bwMode="auto">
            <a:xfrm>
              <a:off x="9291638" y="2606675"/>
              <a:ext cx="1573212" cy="1933575"/>
            </a:xfrm>
            <a:custGeom>
              <a:avLst/>
              <a:gdLst>
                <a:gd name="T0" fmla="*/ 782 w 782"/>
                <a:gd name="T1" fmla="*/ 961 h 961"/>
                <a:gd name="T2" fmla="*/ 0 w 782"/>
                <a:gd name="T3" fmla="*/ 961 h 961"/>
                <a:gd name="T4" fmla="*/ 76 w 782"/>
                <a:gd name="T5" fmla="*/ 485 h 961"/>
                <a:gd name="T6" fmla="*/ 59 w 782"/>
                <a:gd name="T7" fmla="*/ 0 h 961"/>
                <a:gd name="T8" fmla="*/ 782 w 782"/>
                <a:gd name="T9" fmla="*/ 0 h 961"/>
                <a:gd name="T10" fmla="*/ 782 w 782"/>
                <a:gd name="T11" fmla="*/ 961 h 961"/>
                <a:gd name="T12" fmla="*/ 0 60000 65536"/>
                <a:gd name="T13" fmla="*/ 0 60000 65536"/>
                <a:gd name="T14" fmla="*/ 0 60000 65536"/>
                <a:gd name="T15" fmla="*/ 0 60000 65536"/>
                <a:gd name="T16" fmla="*/ 0 60000 65536"/>
                <a:gd name="T17" fmla="*/ 0 60000 65536"/>
                <a:gd name="T18" fmla="*/ 0 w 782"/>
                <a:gd name="T19" fmla="*/ 0 h 961"/>
                <a:gd name="T20" fmla="*/ 782 w 782"/>
                <a:gd name="T21" fmla="*/ 961 h 961"/>
              </a:gdLst>
              <a:ahLst/>
              <a:cxnLst>
                <a:cxn ang="T12">
                  <a:pos x="T0" y="T1"/>
                </a:cxn>
                <a:cxn ang="T13">
                  <a:pos x="T2" y="T3"/>
                </a:cxn>
                <a:cxn ang="T14">
                  <a:pos x="T4" y="T5"/>
                </a:cxn>
                <a:cxn ang="T15">
                  <a:pos x="T6" y="T7"/>
                </a:cxn>
                <a:cxn ang="T16">
                  <a:pos x="T8" y="T9"/>
                </a:cxn>
                <a:cxn ang="T17">
                  <a:pos x="T10" y="T11"/>
                </a:cxn>
              </a:cxnLst>
              <a:rect l="T18" t="T19" r="T20" b="T21"/>
              <a:pathLst>
                <a:path w="782" h="961">
                  <a:moveTo>
                    <a:pt x="782" y="961"/>
                  </a:moveTo>
                  <a:cubicBezTo>
                    <a:pt x="0" y="961"/>
                    <a:pt x="0" y="961"/>
                    <a:pt x="0" y="961"/>
                  </a:cubicBezTo>
                  <a:cubicBezTo>
                    <a:pt x="0" y="961"/>
                    <a:pt x="76" y="753"/>
                    <a:pt x="76" y="485"/>
                  </a:cubicBezTo>
                  <a:cubicBezTo>
                    <a:pt x="76" y="216"/>
                    <a:pt x="59" y="0"/>
                    <a:pt x="59" y="0"/>
                  </a:cubicBezTo>
                  <a:cubicBezTo>
                    <a:pt x="782" y="0"/>
                    <a:pt x="782" y="0"/>
                    <a:pt x="782" y="0"/>
                  </a:cubicBezTo>
                  <a:lnTo>
                    <a:pt x="782" y="961"/>
                  </a:lnTo>
                  <a:close/>
                </a:path>
              </a:pathLst>
            </a:custGeom>
            <a:solidFill>
              <a:schemeClr val="accent4"/>
            </a:solidFill>
            <a:ln>
              <a:noFill/>
            </a:ln>
          </p:spPr>
          <p:txBody>
            <a:bodyPr/>
            <a:lstStyle/>
            <a:p>
              <a:endParaRPr lang="zh-CN" altLang="zh-CN">
                <a:solidFill>
                  <a:schemeClr val="bg1"/>
                </a:solidFill>
                <a:cs typeface="+mn-ea"/>
                <a:sym typeface="+mn-lt"/>
              </a:endParaRPr>
            </a:p>
          </p:txBody>
        </p:sp>
        <p:grpSp>
          <p:nvGrpSpPr>
            <p:cNvPr id="98" name="组合 32">
              <a:extLst>
                <a:ext uri="{FF2B5EF4-FFF2-40B4-BE49-F238E27FC236}">
                  <a16:creationId xmlns="" xmlns:a16="http://schemas.microsoft.com/office/drawing/2014/main" id="{8395DEE0-263F-436A-816D-D3B3D7841A5C}"/>
                </a:ext>
              </a:extLst>
            </p:cNvPr>
            <p:cNvGrpSpPr>
              <a:grpSpLocks/>
            </p:cNvGrpSpPr>
            <p:nvPr/>
          </p:nvGrpSpPr>
          <p:grpSpPr bwMode="auto">
            <a:xfrm>
              <a:off x="9925050" y="2905125"/>
              <a:ext cx="488950" cy="530225"/>
              <a:chOff x="0" y="0"/>
              <a:chExt cx="532239" cy="578024"/>
            </a:xfrm>
          </p:grpSpPr>
          <p:sp>
            <p:nvSpPr>
              <p:cNvPr id="100" name="Oval 24">
                <a:extLst>
                  <a:ext uri="{FF2B5EF4-FFF2-40B4-BE49-F238E27FC236}">
                    <a16:creationId xmlns="" xmlns:a16="http://schemas.microsoft.com/office/drawing/2014/main" id="{5D4DEA01-29BA-47FD-BC2B-C395FB40A646}"/>
                  </a:ext>
                </a:extLst>
              </p:cNvPr>
              <p:cNvSpPr>
                <a:spLocks noChangeArrowheads="1"/>
              </p:cNvSpPr>
              <p:nvPr/>
            </p:nvSpPr>
            <p:spPr bwMode="auto">
              <a:xfrm>
                <a:off x="90614" y="0"/>
                <a:ext cx="101106" cy="104922"/>
              </a:xfrm>
              <a:prstGeom prst="ellipse">
                <a:avLst/>
              </a:pr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1" name="Freeform 25">
                <a:extLst>
                  <a:ext uri="{FF2B5EF4-FFF2-40B4-BE49-F238E27FC236}">
                    <a16:creationId xmlns="" xmlns:a16="http://schemas.microsoft.com/office/drawing/2014/main" id="{8359D6E1-26A2-46E6-80A3-B173DAD77877}"/>
                  </a:ext>
                </a:extLst>
              </p:cNvPr>
              <p:cNvSpPr>
                <a:spLocks noChangeArrowheads="1"/>
              </p:cNvSpPr>
              <p:nvPr/>
            </p:nvSpPr>
            <p:spPr bwMode="auto">
              <a:xfrm>
                <a:off x="185043" y="156429"/>
                <a:ext cx="130675" cy="84891"/>
              </a:xfrm>
              <a:custGeom>
                <a:avLst/>
                <a:gdLst>
                  <a:gd name="T0" fmla="*/ 2 w 58"/>
                  <a:gd name="T1" fmla="*/ 31 h 37"/>
                  <a:gd name="T2" fmla="*/ 14 w 58"/>
                  <a:gd name="T3" fmla="*/ 35 h 37"/>
                  <a:gd name="T4" fmla="*/ 55 w 58"/>
                  <a:gd name="T5" fmla="*/ 17 h 37"/>
                  <a:gd name="T6" fmla="*/ 57 w 58"/>
                  <a:gd name="T7" fmla="*/ 11 h 37"/>
                  <a:gd name="T8" fmla="*/ 54 w 58"/>
                  <a:gd name="T9" fmla="*/ 4 h 37"/>
                  <a:gd name="T10" fmla="*/ 48 w 58"/>
                  <a:gd name="T11" fmla="*/ 1 h 37"/>
                  <a:gd name="T12" fmla="*/ 7 w 58"/>
                  <a:gd name="T13" fmla="*/ 19 h 37"/>
                  <a:gd name="T14" fmla="*/ 2 w 58"/>
                  <a:gd name="T15" fmla="*/ 31 h 37"/>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37"/>
                  <a:gd name="T26" fmla="*/ 58 w 58"/>
                  <a:gd name="T27" fmla="*/ 37 h 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37">
                    <a:moveTo>
                      <a:pt x="2" y="31"/>
                    </a:moveTo>
                    <a:cubicBezTo>
                      <a:pt x="4" y="35"/>
                      <a:pt x="9" y="37"/>
                      <a:pt x="14" y="35"/>
                    </a:cubicBezTo>
                    <a:cubicBezTo>
                      <a:pt x="55" y="17"/>
                      <a:pt x="55" y="17"/>
                      <a:pt x="55" y="17"/>
                    </a:cubicBezTo>
                    <a:cubicBezTo>
                      <a:pt x="57" y="16"/>
                      <a:pt x="58" y="13"/>
                      <a:pt x="57" y="11"/>
                    </a:cubicBezTo>
                    <a:cubicBezTo>
                      <a:pt x="54" y="4"/>
                      <a:pt x="54" y="4"/>
                      <a:pt x="54" y="4"/>
                    </a:cubicBezTo>
                    <a:cubicBezTo>
                      <a:pt x="53" y="1"/>
                      <a:pt x="50" y="0"/>
                      <a:pt x="48" y="1"/>
                    </a:cubicBezTo>
                    <a:cubicBezTo>
                      <a:pt x="7" y="19"/>
                      <a:pt x="7" y="19"/>
                      <a:pt x="7" y="19"/>
                    </a:cubicBezTo>
                    <a:cubicBezTo>
                      <a:pt x="2" y="21"/>
                      <a:pt x="0" y="26"/>
                      <a:pt x="2" y="3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2" name="Freeform 26">
                <a:extLst>
                  <a:ext uri="{FF2B5EF4-FFF2-40B4-BE49-F238E27FC236}">
                    <a16:creationId xmlns="" xmlns:a16="http://schemas.microsoft.com/office/drawing/2014/main" id="{F3010C1F-85D4-4A03-85F9-3C461B0661E8}"/>
                  </a:ext>
                </a:extLst>
              </p:cNvPr>
              <p:cNvSpPr>
                <a:spLocks noChangeArrowheads="1"/>
              </p:cNvSpPr>
              <p:nvPr/>
            </p:nvSpPr>
            <p:spPr bwMode="auto">
              <a:xfrm>
                <a:off x="119229" y="129722"/>
                <a:ext cx="108737" cy="108737"/>
              </a:xfrm>
              <a:custGeom>
                <a:avLst/>
                <a:gdLst>
                  <a:gd name="T0" fmla="*/ 4 w 48"/>
                  <a:gd name="T1" fmla="*/ 3 h 48"/>
                  <a:gd name="T2" fmla="*/ 4 w 48"/>
                  <a:gd name="T3" fmla="*/ 15 h 48"/>
                  <a:gd name="T4" fmla="*/ 32 w 48"/>
                  <a:gd name="T5" fmla="*/ 45 h 48"/>
                  <a:gd name="T6" fmla="*/ 44 w 48"/>
                  <a:gd name="T7" fmla="*/ 45 h 48"/>
                  <a:gd name="T8" fmla="*/ 45 w 48"/>
                  <a:gd name="T9" fmla="*/ 33 h 48"/>
                  <a:gd name="T10" fmla="*/ 16 w 48"/>
                  <a:gd name="T11" fmla="*/ 3 h 48"/>
                  <a:gd name="T12" fmla="*/ 4 w 48"/>
                  <a:gd name="T13" fmla="*/ 3 h 48"/>
                  <a:gd name="T14" fmla="*/ 0 60000 65536"/>
                  <a:gd name="T15" fmla="*/ 0 60000 65536"/>
                  <a:gd name="T16" fmla="*/ 0 60000 65536"/>
                  <a:gd name="T17" fmla="*/ 0 60000 65536"/>
                  <a:gd name="T18" fmla="*/ 0 60000 65536"/>
                  <a:gd name="T19" fmla="*/ 0 60000 65536"/>
                  <a:gd name="T20" fmla="*/ 0 60000 65536"/>
                  <a:gd name="T21" fmla="*/ 0 w 48"/>
                  <a:gd name="T22" fmla="*/ 0 h 48"/>
                  <a:gd name="T23" fmla="*/ 48 w 48"/>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48">
                    <a:moveTo>
                      <a:pt x="4" y="3"/>
                    </a:moveTo>
                    <a:cubicBezTo>
                      <a:pt x="1" y="6"/>
                      <a:pt x="0" y="12"/>
                      <a:pt x="4" y="15"/>
                    </a:cubicBezTo>
                    <a:cubicBezTo>
                      <a:pt x="32" y="45"/>
                      <a:pt x="32" y="45"/>
                      <a:pt x="32" y="45"/>
                    </a:cubicBezTo>
                    <a:cubicBezTo>
                      <a:pt x="36" y="48"/>
                      <a:pt x="41" y="48"/>
                      <a:pt x="44" y="45"/>
                    </a:cubicBezTo>
                    <a:cubicBezTo>
                      <a:pt x="48" y="42"/>
                      <a:pt x="48" y="36"/>
                      <a:pt x="45" y="33"/>
                    </a:cubicBezTo>
                    <a:cubicBezTo>
                      <a:pt x="16" y="3"/>
                      <a:pt x="16" y="3"/>
                      <a:pt x="16" y="3"/>
                    </a:cubicBezTo>
                    <a:cubicBezTo>
                      <a:pt x="13" y="0"/>
                      <a:pt x="7" y="0"/>
                      <a:pt x="4" y="3"/>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3" name="Freeform 27">
                <a:extLst>
                  <a:ext uri="{FF2B5EF4-FFF2-40B4-BE49-F238E27FC236}">
                    <a16:creationId xmlns="" xmlns:a16="http://schemas.microsoft.com/office/drawing/2014/main" id="{2BBC7F26-74A5-44EA-A0A2-B65F44A0C508}"/>
                  </a:ext>
                </a:extLst>
              </p:cNvPr>
              <p:cNvSpPr>
                <a:spLocks noChangeArrowheads="1"/>
              </p:cNvSpPr>
              <p:nvPr/>
            </p:nvSpPr>
            <p:spPr bwMode="auto">
              <a:xfrm>
                <a:off x="0" y="413964"/>
                <a:ext cx="112552" cy="161198"/>
              </a:xfrm>
              <a:custGeom>
                <a:avLst/>
                <a:gdLst>
                  <a:gd name="T0" fmla="*/ 42 w 50"/>
                  <a:gd name="T1" fmla="*/ 4 h 71"/>
                  <a:gd name="T2" fmla="*/ 25 w 50"/>
                  <a:gd name="T3" fmla="*/ 9 h 71"/>
                  <a:gd name="T4" fmla="*/ 1 w 50"/>
                  <a:gd name="T5" fmla="*/ 57 h 71"/>
                  <a:gd name="T6" fmla="*/ 3 w 50"/>
                  <a:gd name="T7" fmla="*/ 63 h 71"/>
                  <a:gd name="T8" fmla="*/ 16 w 50"/>
                  <a:gd name="T9" fmla="*/ 70 h 71"/>
                  <a:gd name="T10" fmla="*/ 23 w 50"/>
                  <a:gd name="T11" fmla="*/ 68 h 71"/>
                  <a:gd name="T12" fmla="*/ 47 w 50"/>
                  <a:gd name="T13" fmla="*/ 20 h 71"/>
                  <a:gd name="T14" fmla="*/ 42 w 50"/>
                  <a:gd name="T15" fmla="*/ 4 h 71"/>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71"/>
                  <a:gd name="T26" fmla="*/ 50 w 50"/>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71">
                    <a:moveTo>
                      <a:pt x="42" y="4"/>
                    </a:moveTo>
                    <a:cubicBezTo>
                      <a:pt x="36" y="0"/>
                      <a:pt x="28" y="3"/>
                      <a:pt x="25" y="9"/>
                    </a:cubicBezTo>
                    <a:cubicBezTo>
                      <a:pt x="1" y="57"/>
                      <a:pt x="1" y="57"/>
                      <a:pt x="1" y="57"/>
                    </a:cubicBezTo>
                    <a:cubicBezTo>
                      <a:pt x="0" y="59"/>
                      <a:pt x="1" y="62"/>
                      <a:pt x="3" y="63"/>
                    </a:cubicBezTo>
                    <a:cubicBezTo>
                      <a:pt x="16" y="70"/>
                      <a:pt x="16" y="70"/>
                      <a:pt x="16" y="70"/>
                    </a:cubicBezTo>
                    <a:cubicBezTo>
                      <a:pt x="18" y="71"/>
                      <a:pt x="21" y="70"/>
                      <a:pt x="23" y="68"/>
                    </a:cubicBezTo>
                    <a:cubicBezTo>
                      <a:pt x="47" y="20"/>
                      <a:pt x="47" y="20"/>
                      <a:pt x="47" y="20"/>
                    </a:cubicBezTo>
                    <a:cubicBezTo>
                      <a:pt x="50" y="14"/>
                      <a:pt x="48" y="7"/>
                      <a:pt x="42" y="4"/>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4" name="Freeform 28">
                <a:extLst>
                  <a:ext uri="{FF2B5EF4-FFF2-40B4-BE49-F238E27FC236}">
                    <a16:creationId xmlns="" xmlns:a16="http://schemas.microsoft.com/office/drawing/2014/main" id="{C61C5F1E-82E1-4A1F-802A-51F6EE9EBB94}"/>
                  </a:ext>
                </a:extLst>
              </p:cNvPr>
              <p:cNvSpPr>
                <a:spLocks noChangeArrowheads="1"/>
              </p:cNvSpPr>
              <p:nvPr/>
            </p:nvSpPr>
            <p:spPr bwMode="auto">
              <a:xfrm>
                <a:off x="54368" y="297596"/>
                <a:ext cx="67722" cy="177413"/>
              </a:xfrm>
              <a:custGeom>
                <a:avLst/>
                <a:gdLst>
                  <a:gd name="T0" fmla="*/ 11 w 30"/>
                  <a:gd name="T1" fmla="*/ 78 h 78"/>
                  <a:gd name="T2" fmla="*/ 25 w 30"/>
                  <a:gd name="T3" fmla="*/ 67 h 78"/>
                  <a:gd name="T4" fmla="*/ 30 w 30"/>
                  <a:gd name="T5" fmla="*/ 7 h 78"/>
                  <a:gd name="T6" fmla="*/ 26 w 30"/>
                  <a:gd name="T7" fmla="*/ 2 h 78"/>
                  <a:gd name="T8" fmla="*/ 11 w 30"/>
                  <a:gd name="T9" fmla="*/ 0 h 78"/>
                  <a:gd name="T10" fmla="*/ 6 w 30"/>
                  <a:gd name="T11" fmla="*/ 5 h 78"/>
                  <a:gd name="T12" fmla="*/ 0 w 30"/>
                  <a:gd name="T13" fmla="*/ 65 h 78"/>
                  <a:gd name="T14" fmla="*/ 11 w 30"/>
                  <a:gd name="T15" fmla="*/ 78 h 78"/>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78"/>
                  <a:gd name="T26" fmla="*/ 30 w 30"/>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78">
                    <a:moveTo>
                      <a:pt x="11" y="78"/>
                    </a:moveTo>
                    <a:cubicBezTo>
                      <a:pt x="18" y="78"/>
                      <a:pt x="24" y="73"/>
                      <a:pt x="25" y="67"/>
                    </a:cubicBezTo>
                    <a:cubicBezTo>
                      <a:pt x="30" y="7"/>
                      <a:pt x="30" y="7"/>
                      <a:pt x="30" y="7"/>
                    </a:cubicBezTo>
                    <a:cubicBezTo>
                      <a:pt x="30" y="4"/>
                      <a:pt x="28" y="2"/>
                      <a:pt x="26" y="2"/>
                    </a:cubicBezTo>
                    <a:cubicBezTo>
                      <a:pt x="11" y="0"/>
                      <a:pt x="11" y="0"/>
                      <a:pt x="11" y="0"/>
                    </a:cubicBezTo>
                    <a:cubicBezTo>
                      <a:pt x="8" y="0"/>
                      <a:pt x="6" y="2"/>
                      <a:pt x="6" y="5"/>
                    </a:cubicBezTo>
                    <a:cubicBezTo>
                      <a:pt x="0" y="65"/>
                      <a:pt x="0" y="65"/>
                      <a:pt x="0" y="65"/>
                    </a:cubicBezTo>
                    <a:cubicBezTo>
                      <a:pt x="0" y="71"/>
                      <a:pt x="5" y="77"/>
                      <a:pt x="11" y="78"/>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5" name="Freeform 29">
                <a:extLst>
                  <a:ext uri="{FF2B5EF4-FFF2-40B4-BE49-F238E27FC236}">
                    <a16:creationId xmlns="" xmlns:a16="http://schemas.microsoft.com/office/drawing/2014/main" id="{707AB3F9-7978-4AEF-A418-C2D6536148C9}"/>
                  </a:ext>
                </a:extLst>
              </p:cNvPr>
              <p:cNvSpPr>
                <a:spLocks noChangeArrowheads="1"/>
              </p:cNvSpPr>
              <p:nvPr/>
            </p:nvSpPr>
            <p:spPr bwMode="auto">
              <a:xfrm>
                <a:off x="83937" y="307135"/>
                <a:ext cx="125906" cy="167875"/>
              </a:xfrm>
              <a:custGeom>
                <a:avLst/>
                <a:gdLst>
                  <a:gd name="T0" fmla="*/ 49 w 56"/>
                  <a:gd name="T1" fmla="*/ 70 h 74"/>
                  <a:gd name="T2" fmla="*/ 52 w 56"/>
                  <a:gd name="T3" fmla="*/ 53 h 74"/>
                  <a:gd name="T4" fmla="*/ 22 w 56"/>
                  <a:gd name="T5" fmla="*/ 2 h 74"/>
                  <a:gd name="T6" fmla="*/ 15 w 56"/>
                  <a:gd name="T7" fmla="*/ 1 h 74"/>
                  <a:gd name="T8" fmla="*/ 3 w 56"/>
                  <a:gd name="T9" fmla="*/ 10 h 74"/>
                  <a:gd name="T10" fmla="*/ 1 w 56"/>
                  <a:gd name="T11" fmla="*/ 16 h 74"/>
                  <a:gd name="T12" fmla="*/ 32 w 56"/>
                  <a:gd name="T13" fmla="*/ 67 h 74"/>
                  <a:gd name="T14" fmla="*/ 49 w 56"/>
                  <a:gd name="T15" fmla="*/ 70 h 74"/>
                  <a:gd name="T16" fmla="*/ 0 60000 65536"/>
                  <a:gd name="T17" fmla="*/ 0 60000 65536"/>
                  <a:gd name="T18" fmla="*/ 0 60000 65536"/>
                  <a:gd name="T19" fmla="*/ 0 60000 65536"/>
                  <a:gd name="T20" fmla="*/ 0 60000 65536"/>
                  <a:gd name="T21" fmla="*/ 0 60000 65536"/>
                  <a:gd name="T22" fmla="*/ 0 60000 65536"/>
                  <a:gd name="T23" fmla="*/ 0 60000 65536"/>
                  <a:gd name="T24" fmla="*/ 0 w 56"/>
                  <a:gd name="T25" fmla="*/ 0 h 74"/>
                  <a:gd name="T26" fmla="*/ 56 w 56"/>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 h="74">
                    <a:moveTo>
                      <a:pt x="49" y="70"/>
                    </a:moveTo>
                    <a:cubicBezTo>
                      <a:pt x="55" y="66"/>
                      <a:pt x="56" y="58"/>
                      <a:pt x="52" y="53"/>
                    </a:cubicBezTo>
                    <a:cubicBezTo>
                      <a:pt x="22" y="2"/>
                      <a:pt x="22" y="2"/>
                      <a:pt x="22" y="2"/>
                    </a:cubicBezTo>
                    <a:cubicBezTo>
                      <a:pt x="20" y="0"/>
                      <a:pt x="17" y="0"/>
                      <a:pt x="15" y="1"/>
                    </a:cubicBezTo>
                    <a:cubicBezTo>
                      <a:pt x="3" y="10"/>
                      <a:pt x="3" y="10"/>
                      <a:pt x="3" y="10"/>
                    </a:cubicBezTo>
                    <a:cubicBezTo>
                      <a:pt x="0" y="11"/>
                      <a:pt x="0" y="14"/>
                      <a:pt x="1" y="16"/>
                    </a:cubicBezTo>
                    <a:cubicBezTo>
                      <a:pt x="32" y="67"/>
                      <a:pt x="32" y="67"/>
                      <a:pt x="32" y="67"/>
                    </a:cubicBezTo>
                    <a:cubicBezTo>
                      <a:pt x="36" y="72"/>
                      <a:pt x="44" y="74"/>
                      <a:pt x="49" y="7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6" name="Freeform 30">
                <a:extLst>
                  <a:ext uri="{FF2B5EF4-FFF2-40B4-BE49-F238E27FC236}">
                    <a16:creationId xmlns="" xmlns:a16="http://schemas.microsoft.com/office/drawing/2014/main" id="{5099608D-ECC9-466A-8A49-622A4E274066}"/>
                  </a:ext>
                </a:extLst>
              </p:cNvPr>
              <p:cNvSpPr>
                <a:spLocks noChangeArrowheads="1"/>
              </p:cNvSpPr>
              <p:nvPr/>
            </p:nvSpPr>
            <p:spPr bwMode="auto">
              <a:xfrm>
                <a:off x="146890" y="412057"/>
                <a:ext cx="94430" cy="165967"/>
              </a:xfrm>
              <a:custGeom>
                <a:avLst/>
                <a:gdLst>
                  <a:gd name="T0" fmla="*/ 10 w 42"/>
                  <a:gd name="T1" fmla="*/ 2 h 73"/>
                  <a:gd name="T2" fmla="*/ 2 w 42"/>
                  <a:gd name="T3" fmla="*/ 17 h 73"/>
                  <a:gd name="T4" fmla="*/ 18 w 42"/>
                  <a:gd name="T5" fmla="*/ 69 h 73"/>
                  <a:gd name="T6" fmla="*/ 24 w 42"/>
                  <a:gd name="T7" fmla="*/ 72 h 73"/>
                  <a:gd name="T8" fmla="*/ 38 w 42"/>
                  <a:gd name="T9" fmla="*/ 68 h 73"/>
                  <a:gd name="T10" fmla="*/ 41 w 42"/>
                  <a:gd name="T11" fmla="*/ 62 h 73"/>
                  <a:gd name="T12" fmla="*/ 26 w 42"/>
                  <a:gd name="T13" fmla="*/ 10 h 73"/>
                  <a:gd name="T14" fmla="*/ 10 w 42"/>
                  <a:gd name="T15" fmla="*/ 2 h 73"/>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73"/>
                  <a:gd name="T26" fmla="*/ 42 w 42"/>
                  <a:gd name="T27" fmla="*/ 73 h 7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73">
                    <a:moveTo>
                      <a:pt x="10" y="2"/>
                    </a:moveTo>
                    <a:cubicBezTo>
                      <a:pt x="4" y="4"/>
                      <a:pt x="0" y="11"/>
                      <a:pt x="2" y="17"/>
                    </a:cubicBezTo>
                    <a:cubicBezTo>
                      <a:pt x="18" y="69"/>
                      <a:pt x="18" y="69"/>
                      <a:pt x="18" y="69"/>
                    </a:cubicBezTo>
                    <a:cubicBezTo>
                      <a:pt x="18" y="71"/>
                      <a:pt x="21" y="73"/>
                      <a:pt x="24" y="72"/>
                    </a:cubicBezTo>
                    <a:cubicBezTo>
                      <a:pt x="38" y="68"/>
                      <a:pt x="38" y="68"/>
                      <a:pt x="38" y="68"/>
                    </a:cubicBezTo>
                    <a:cubicBezTo>
                      <a:pt x="40" y="67"/>
                      <a:pt x="42" y="64"/>
                      <a:pt x="41" y="62"/>
                    </a:cubicBezTo>
                    <a:cubicBezTo>
                      <a:pt x="26" y="10"/>
                      <a:pt x="26" y="10"/>
                      <a:pt x="26" y="10"/>
                    </a:cubicBezTo>
                    <a:cubicBezTo>
                      <a:pt x="23" y="4"/>
                      <a:pt x="17" y="0"/>
                      <a:pt x="10" y="2"/>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7" name="Freeform 31">
                <a:extLst>
                  <a:ext uri="{FF2B5EF4-FFF2-40B4-BE49-F238E27FC236}">
                    <a16:creationId xmlns="" xmlns:a16="http://schemas.microsoft.com/office/drawing/2014/main" id="{D9D42C7F-21CB-47D7-A52A-F59E3F8C696C}"/>
                  </a:ext>
                </a:extLst>
              </p:cNvPr>
              <p:cNvSpPr>
                <a:spLocks noChangeArrowheads="1"/>
              </p:cNvSpPr>
              <p:nvPr/>
            </p:nvSpPr>
            <p:spPr bwMode="auto">
              <a:xfrm>
                <a:off x="61045" y="295689"/>
                <a:ext cx="90614" cy="77261"/>
              </a:xfrm>
              <a:custGeom>
                <a:avLst/>
                <a:gdLst>
                  <a:gd name="T0" fmla="*/ 39 w 40"/>
                  <a:gd name="T1" fmla="*/ 16 h 34"/>
                  <a:gd name="T2" fmla="*/ 18 w 40"/>
                  <a:gd name="T3" fmla="*/ 33 h 34"/>
                  <a:gd name="T4" fmla="*/ 1 w 40"/>
                  <a:gd name="T5" fmla="*/ 12 h 34"/>
                  <a:gd name="T6" fmla="*/ 22 w 40"/>
                  <a:gd name="T7" fmla="*/ 1 h 34"/>
                  <a:gd name="T8" fmla="*/ 39 w 40"/>
                  <a:gd name="T9" fmla="*/ 16 h 34"/>
                  <a:gd name="T10" fmla="*/ 0 60000 65536"/>
                  <a:gd name="T11" fmla="*/ 0 60000 65536"/>
                  <a:gd name="T12" fmla="*/ 0 60000 65536"/>
                  <a:gd name="T13" fmla="*/ 0 60000 65536"/>
                  <a:gd name="T14" fmla="*/ 0 60000 65536"/>
                  <a:gd name="T15" fmla="*/ 0 w 40"/>
                  <a:gd name="T16" fmla="*/ 0 h 34"/>
                  <a:gd name="T17" fmla="*/ 40 w 40"/>
                  <a:gd name="T18" fmla="*/ 34 h 34"/>
                </a:gdLst>
                <a:ahLst/>
                <a:cxnLst>
                  <a:cxn ang="T10">
                    <a:pos x="T0" y="T1"/>
                  </a:cxn>
                  <a:cxn ang="T11">
                    <a:pos x="T2" y="T3"/>
                  </a:cxn>
                  <a:cxn ang="T12">
                    <a:pos x="T4" y="T5"/>
                  </a:cxn>
                  <a:cxn ang="T13">
                    <a:pos x="T6" y="T7"/>
                  </a:cxn>
                  <a:cxn ang="T14">
                    <a:pos x="T8" y="T9"/>
                  </a:cxn>
                </a:cxnLst>
                <a:rect l="T15" t="T16" r="T17" b="T18"/>
                <a:pathLst>
                  <a:path w="40" h="34">
                    <a:moveTo>
                      <a:pt x="39" y="16"/>
                    </a:moveTo>
                    <a:cubicBezTo>
                      <a:pt x="38" y="26"/>
                      <a:pt x="29" y="34"/>
                      <a:pt x="18" y="33"/>
                    </a:cubicBezTo>
                    <a:cubicBezTo>
                      <a:pt x="8" y="32"/>
                      <a:pt x="0" y="22"/>
                      <a:pt x="1" y="12"/>
                    </a:cubicBezTo>
                    <a:cubicBezTo>
                      <a:pt x="2" y="1"/>
                      <a:pt x="11" y="0"/>
                      <a:pt x="22" y="1"/>
                    </a:cubicBezTo>
                    <a:cubicBezTo>
                      <a:pt x="33" y="2"/>
                      <a:pt x="40" y="5"/>
                      <a:pt x="39" y="16"/>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8" name="Freeform 32">
                <a:extLst>
                  <a:ext uri="{FF2B5EF4-FFF2-40B4-BE49-F238E27FC236}">
                    <a16:creationId xmlns="" xmlns:a16="http://schemas.microsoft.com/office/drawing/2014/main" id="{62C22FC9-08B1-4F9D-AD50-D4632EA4EF35}"/>
                  </a:ext>
                </a:extLst>
              </p:cNvPr>
              <p:cNvSpPr>
                <a:spLocks noChangeArrowheads="1"/>
              </p:cNvSpPr>
              <p:nvPr/>
            </p:nvSpPr>
            <p:spPr bwMode="auto">
              <a:xfrm>
                <a:off x="79168" y="118276"/>
                <a:ext cx="89660" cy="93476"/>
              </a:xfrm>
              <a:custGeom>
                <a:avLst/>
                <a:gdLst>
                  <a:gd name="T0" fmla="*/ 39 w 40"/>
                  <a:gd name="T1" fmla="*/ 22 h 41"/>
                  <a:gd name="T2" fmla="*/ 18 w 40"/>
                  <a:gd name="T3" fmla="*/ 40 h 41"/>
                  <a:gd name="T4" fmla="*/ 1 w 40"/>
                  <a:gd name="T5" fmla="*/ 19 h 41"/>
                  <a:gd name="T6" fmla="*/ 22 w 40"/>
                  <a:gd name="T7" fmla="*/ 1 h 41"/>
                  <a:gd name="T8" fmla="*/ 39 w 40"/>
                  <a:gd name="T9" fmla="*/ 22 h 41"/>
                  <a:gd name="T10" fmla="*/ 0 60000 65536"/>
                  <a:gd name="T11" fmla="*/ 0 60000 65536"/>
                  <a:gd name="T12" fmla="*/ 0 60000 65536"/>
                  <a:gd name="T13" fmla="*/ 0 60000 65536"/>
                  <a:gd name="T14" fmla="*/ 0 60000 65536"/>
                  <a:gd name="T15" fmla="*/ 0 w 40"/>
                  <a:gd name="T16" fmla="*/ 0 h 41"/>
                  <a:gd name="T17" fmla="*/ 40 w 40"/>
                  <a:gd name="T18" fmla="*/ 41 h 41"/>
                </a:gdLst>
                <a:ahLst/>
                <a:cxnLst>
                  <a:cxn ang="T10">
                    <a:pos x="T0" y="T1"/>
                  </a:cxn>
                  <a:cxn ang="T11">
                    <a:pos x="T2" y="T3"/>
                  </a:cxn>
                  <a:cxn ang="T12">
                    <a:pos x="T4" y="T5"/>
                  </a:cxn>
                  <a:cxn ang="T13">
                    <a:pos x="T6" y="T7"/>
                  </a:cxn>
                  <a:cxn ang="T14">
                    <a:pos x="T8" y="T9"/>
                  </a:cxn>
                </a:cxnLst>
                <a:rect l="T15" t="T16" r="T17" b="T18"/>
                <a:pathLst>
                  <a:path w="40" h="41">
                    <a:moveTo>
                      <a:pt x="39" y="22"/>
                    </a:moveTo>
                    <a:cubicBezTo>
                      <a:pt x="38" y="33"/>
                      <a:pt x="29" y="41"/>
                      <a:pt x="18" y="40"/>
                    </a:cubicBezTo>
                    <a:cubicBezTo>
                      <a:pt x="8" y="39"/>
                      <a:pt x="0" y="29"/>
                      <a:pt x="1" y="19"/>
                    </a:cubicBezTo>
                    <a:cubicBezTo>
                      <a:pt x="2" y="8"/>
                      <a:pt x="11" y="0"/>
                      <a:pt x="22" y="1"/>
                    </a:cubicBezTo>
                    <a:cubicBezTo>
                      <a:pt x="32" y="2"/>
                      <a:pt x="40" y="12"/>
                      <a:pt x="39" y="22"/>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09" name="Freeform 33">
                <a:extLst>
                  <a:ext uri="{FF2B5EF4-FFF2-40B4-BE49-F238E27FC236}">
                    <a16:creationId xmlns="" xmlns:a16="http://schemas.microsoft.com/office/drawing/2014/main" id="{9E7CFFC6-337C-4676-BAD7-B89938CEDD06}"/>
                  </a:ext>
                </a:extLst>
              </p:cNvPr>
              <p:cNvSpPr>
                <a:spLocks noChangeArrowheads="1"/>
              </p:cNvSpPr>
              <p:nvPr/>
            </p:nvSpPr>
            <p:spPr bwMode="auto">
              <a:xfrm>
                <a:off x="62953" y="154521"/>
                <a:ext cx="103968" cy="186952"/>
              </a:xfrm>
              <a:custGeom>
                <a:avLst/>
                <a:gdLst>
                  <a:gd name="T0" fmla="*/ 38 w 46"/>
                  <a:gd name="T1" fmla="*/ 78 h 82"/>
                  <a:gd name="T2" fmla="*/ 33 w 46"/>
                  <a:gd name="T3" fmla="*/ 82 h 82"/>
                  <a:gd name="T4" fmla="*/ 4 w 46"/>
                  <a:gd name="T5" fmla="*/ 79 h 82"/>
                  <a:gd name="T6" fmla="*/ 0 w 46"/>
                  <a:gd name="T7" fmla="*/ 74 h 82"/>
                  <a:gd name="T8" fmla="*/ 8 w 46"/>
                  <a:gd name="T9" fmla="*/ 5 h 82"/>
                  <a:gd name="T10" fmla="*/ 13 w 46"/>
                  <a:gd name="T11" fmla="*/ 0 h 82"/>
                  <a:gd name="T12" fmla="*/ 42 w 46"/>
                  <a:gd name="T13" fmla="*/ 3 h 82"/>
                  <a:gd name="T14" fmla="*/ 46 w 46"/>
                  <a:gd name="T15" fmla="*/ 8 h 82"/>
                  <a:gd name="T16" fmla="*/ 38 w 46"/>
                  <a:gd name="T17" fmla="*/ 78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6"/>
                  <a:gd name="T28" fmla="*/ 0 h 82"/>
                  <a:gd name="T29" fmla="*/ 46 w 46"/>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6" h="82">
                    <a:moveTo>
                      <a:pt x="38" y="78"/>
                    </a:moveTo>
                    <a:cubicBezTo>
                      <a:pt x="38" y="81"/>
                      <a:pt x="36" y="82"/>
                      <a:pt x="33" y="82"/>
                    </a:cubicBezTo>
                    <a:cubicBezTo>
                      <a:pt x="4" y="79"/>
                      <a:pt x="4" y="79"/>
                      <a:pt x="4" y="79"/>
                    </a:cubicBezTo>
                    <a:cubicBezTo>
                      <a:pt x="2" y="79"/>
                      <a:pt x="0" y="77"/>
                      <a:pt x="0" y="74"/>
                    </a:cubicBezTo>
                    <a:cubicBezTo>
                      <a:pt x="8" y="5"/>
                      <a:pt x="8" y="5"/>
                      <a:pt x="8" y="5"/>
                    </a:cubicBezTo>
                    <a:cubicBezTo>
                      <a:pt x="8" y="2"/>
                      <a:pt x="10" y="0"/>
                      <a:pt x="13" y="0"/>
                    </a:cubicBezTo>
                    <a:cubicBezTo>
                      <a:pt x="42" y="3"/>
                      <a:pt x="42" y="3"/>
                      <a:pt x="42" y="3"/>
                    </a:cubicBezTo>
                    <a:cubicBezTo>
                      <a:pt x="44" y="3"/>
                      <a:pt x="46" y="6"/>
                      <a:pt x="46" y="8"/>
                    </a:cubicBezTo>
                    <a:lnTo>
                      <a:pt x="38" y="78"/>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110" name="Freeform 34">
                <a:extLst>
                  <a:ext uri="{FF2B5EF4-FFF2-40B4-BE49-F238E27FC236}">
                    <a16:creationId xmlns="" xmlns:a16="http://schemas.microsoft.com/office/drawing/2014/main" id="{BF62E139-E5EF-45D4-B5CA-08BC07840A96}"/>
                  </a:ext>
                </a:extLst>
              </p:cNvPr>
              <p:cNvSpPr>
                <a:spLocks noEditPoints="1" noChangeArrowheads="1"/>
              </p:cNvSpPr>
              <p:nvPr/>
            </p:nvSpPr>
            <p:spPr bwMode="auto">
              <a:xfrm>
                <a:off x="243227" y="0"/>
                <a:ext cx="289012" cy="479779"/>
              </a:xfrm>
              <a:custGeom>
                <a:avLst/>
                <a:gdLst>
                  <a:gd name="T0" fmla="*/ 117 w 128"/>
                  <a:gd name="T1" fmla="*/ 108 h 211"/>
                  <a:gd name="T2" fmla="*/ 76 w 128"/>
                  <a:gd name="T3" fmla="*/ 90 h 211"/>
                  <a:gd name="T4" fmla="*/ 76 w 128"/>
                  <a:gd name="T5" fmla="*/ 31 h 211"/>
                  <a:gd name="T6" fmla="*/ 96 w 128"/>
                  <a:gd name="T7" fmla="*/ 60 h 211"/>
                  <a:gd name="T8" fmla="*/ 122 w 128"/>
                  <a:gd name="T9" fmla="*/ 60 h 211"/>
                  <a:gd name="T10" fmla="*/ 76 w 128"/>
                  <a:gd name="T11" fmla="*/ 13 h 211"/>
                  <a:gd name="T12" fmla="*/ 76 w 128"/>
                  <a:gd name="T13" fmla="*/ 0 h 211"/>
                  <a:gd name="T14" fmla="*/ 54 w 128"/>
                  <a:gd name="T15" fmla="*/ 0 h 211"/>
                  <a:gd name="T16" fmla="*/ 54 w 128"/>
                  <a:gd name="T17" fmla="*/ 13 h 211"/>
                  <a:gd name="T18" fmla="*/ 17 w 128"/>
                  <a:gd name="T19" fmla="*/ 28 h 211"/>
                  <a:gd name="T20" fmla="*/ 2 w 128"/>
                  <a:gd name="T21" fmla="*/ 61 h 211"/>
                  <a:gd name="T22" fmla="*/ 5 w 128"/>
                  <a:gd name="T23" fmla="*/ 73 h 211"/>
                  <a:gd name="T24" fmla="*/ 20 w 128"/>
                  <a:gd name="T25" fmla="*/ 66 h 211"/>
                  <a:gd name="T26" fmla="*/ 24 w 128"/>
                  <a:gd name="T27" fmla="*/ 65 h 211"/>
                  <a:gd name="T28" fmla="*/ 29 w 128"/>
                  <a:gd name="T29" fmla="*/ 67 h 211"/>
                  <a:gd name="T30" fmla="*/ 27 w 128"/>
                  <a:gd name="T31" fmla="*/ 59 h 211"/>
                  <a:gd name="T32" fmla="*/ 54 w 128"/>
                  <a:gd name="T33" fmla="*/ 31 h 211"/>
                  <a:gd name="T34" fmla="*/ 54 w 128"/>
                  <a:gd name="T35" fmla="*/ 87 h 211"/>
                  <a:gd name="T36" fmla="*/ 35 w 128"/>
                  <a:gd name="T37" fmla="*/ 79 h 211"/>
                  <a:gd name="T38" fmla="*/ 35 w 128"/>
                  <a:gd name="T39" fmla="*/ 78 h 211"/>
                  <a:gd name="T40" fmla="*/ 30 w 128"/>
                  <a:gd name="T41" fmla="*/ 91 h 211"/>
                  <a:gd name="T42" fmla="*/ 22 w 128"/>
                  <a:gd name="T43" fmla="*/ 94 h 211"/>
                  <a:gd name="T44" fmla="*/ 54 w 128"/>
                  <a:gd name="T45" fmla="*/ 108 h 211"/>
                  <a:gd name="T46" fmla="*/ 54 w 128"/>
                  <a:gd name="T47" fmla="*/ 174 h 211"/>
                  <a:gd name="T48" fmla="*/ 25 w 128"/>
                  <a:gd name="T49" fmla="*/ 135 h 211"/>
                  <a:gd name="T50" fmla="*/ 0 w 128"/>
                  <a:gd name="T51" fmla="*/ 135 h 211"/>
                  <a:gd name="T52" fmla="*/ 54 w 128"/>
                  <a:gd name="T53" fmla="*/ 192 h 211"/>
                  <a:gd name="T54" fmla="*/ 54 w 128"/>
                  <a:gd name="T55" fmla="*/ 211 h 211"/>
                  <a:gd name="T56" fmla="*/ 76 w 128"/>
                  <a:gd name="T57" fmla="*/ 211 h 211"/>
                  <a:gd name="T58" fmla="*/ 76 w 128"/>
                  <a:gd name="T59" fmla="*/ 191 h 211"/>
                  <a:gd name="T60" fmla="*/ 114 w 128"/>
                  <a:gd name="T61" fmla="*/ 175 h 211"/>
                  <a:gd name="T62" fmla="*/ 128 w 128"/>
                  <a:gd name="T63" fmla="*/ 139 h 211"/>
                  <a:gd name="T64" fmla="*/ 117 w 128"/>
                  <a:gd name="T65" fmla="*/ 108 h 211"/>
                  <a:gd name="T66" fmla="*/ 76 w 128"/>
                  <a:gd name="T67" fmla="*/ 174 h 211"/>
                  <a:gd name="T68" fmla="*/ 76 w 128"/>
                  <a:gd name="T69" fmla="*/ 111 h 211"/>
                  <a:gd name="T70" fmla="*/ 97 w 128"/>
                  <a:gd name="T71" fmla="*/ 121 h 211"/>
                  <a:gd name="T72" fmla="*/ 105 w 128"/>
                  <a:gd name="T73" fmla="*/ 140 h 211"/>
                  <a:gd name="T74" fmla="*/ 76 w 128"/>
                  <a:gd name="T75" fmla="*/ 174 h 21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8"/>
                  <a:gd name="T115" fmla="*/ 0 h 211"/>
                  <a:gd name="T116" fmla="*/ 128 w 128"/>
                  <a:gd name="T117" fmla="*/ 211 h 21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8" h="211">
                    <a:moveTo>
                      <a:pt x="117" y="108"/>
                    </a:moveTo>
                    <a:cubicBezTo>
                      <a:pt x="110" y="100"/>
                      <a:pt x="92" y="94"/>
                      <a:pt x="76" y="90"/>
                    </a:cubicBezTo>
                    <a:cubicBezTo>
                      <a:pt x="76" y="31"/>
                      <a:pt x="76" y="31"/>
                      <a:pt x="76" y="31"/>
                    </a:cubicBezTo>
                    <a:cubicBezTo>
                      <a:pt x="85" y="33"/>
                      <a:pt x="95" y="41"/>
                      <a:pt x="96" y="60"/>
                    </a:cubicBezTo>
                    <a:cubicBezTo>
                      <a:pt x="122" y="60"/>
                      <a:pt x="122" y="60"/>
                      <a:pt x="122" y="60"/>
                    </a:cubicBezTo>
                    <a:cubicBezTo>
                      <a:pt x="119" y="32"/>
                      <a:pt x="104" y="15"/>
                      <a:pt x="76" y="13"/>
                    </a:cubicBezTo>
                    <a:cubicBezTo>
                      <a:pt x="76" y="0"/>
                      <a:pt x="76" y="0"/>
                      <a:pt x="76" y="0"/>
                    </a:cubicBezTo>
                    <a:cubicBezTo>
                      <a:pt x="54" y="0"/>
                      <a:pt x="54" y="0"/>
                      <a:pt x="54" y="0"/>
                    </a:cubicBezTo>
                    <a:cubicBezTo>
                      <a:pt x="54" y="13"/>
                      <a:pt x="54" y="13"/>
                      <a:pt x="54" y="13"/>
                    </a:cubicBezTo>
                    <a:cubicBezTo>
                      <a:pt x="38" y="14"/>
                      <a:pt x="26" y="19"/>
                      <a:pt x="17" y="28"/>
                    </a:cubicBezTo>
                    <a:cubicBezTo>
                      <a:pt x="7" y="36"/>
                      <a:pt x="2" y="47"/>
                      <a:pt x="2" y="61"/>
                    </a:cubicBezTo>
                    <a:cubicBezTo>
                      <a:pt x="2" y="65"/>
                      <a:pt x="3" y="69"/>
                      <a:pt x="5" y="73"/>
                    </a:cubicBezTo>
                    <a:cubicBezTo>
                      <a:pt x="20" y="66"/>
                      <a:pt x="20" y="66"/>
                      <a:pt x="20" y="66"/>
                    </a:cubicBezTo>
                    <a:cubicBezTo>
                      <a:pt x="21" y="66"/>
                      <a:pt x="22" y="65"/>
                      <a:pt x="24" y="65"/>
                    </a:cubicBezTo>
                    <a:cubicBezTo>
                      <a:pt x="25" y="65"/>
                      <a:pt x="27" y="66"/>
                      <a:pt x="29" y="67"/>
                    </a:cubicBezTo>
                    <a:cubicBezTo>
                      <a:pt x="28" y="65"/>
                      <a:pt x="27" y="62"/>
                      <a:pt x="27" y="59"/>
                    </a:cubicBezTo>
                    <a:cubicBezTo>
                      <a:pt x="27" y="43"/>
                      <a:pt x="35" y="33"/>
                      <a:pt x="54" y="31"/>
                    </a:cubicBezTo>
                    <a:cubicBezTo>
                      <a:pt x="54" y="87"/>
                      <a:pt x="54" y="87"/>
                      <a:pt x="54" y="87"/>
                    </a:cubicBezTo>
                    <a:cubicBezTo>
                      <a:pt x="48" y="85"/>
                      <a:pt x="40" y="83"/>
                      <a:pt x="35" y="79"/>
                    </a:cubicBezTo>
                    <a:cubicBezTo>
                      <a:pt x="35" y="78"/>
                      <a:pt x="35" y="78"/>
                      <a:pt x="35" y="78"/>
                    </a:cubicBezTo>
                    <a:cubicBezTo>
                      <a:pt x="37" y="83"/>
                      <a:pt x="35" y="89"/>
                      <a:pt x="30" y="91"/>
                    </a:cubicBezTo>
                    <a:cubicBezTo>
                      <a:pt x="22" y="94"/>
                      <a:pt x="22" y="94"/>
                      <a:pt x="22" y="94"/>
                    </a:cubicBezTo>
                    <a:cubicBezTo>
                      <a:pt x="31" y="101"/>
                      <a:pt x="41" y="105"/>
                      <a:pt x="54" y="108"/>
                    </a:cubicBezTo>
                    <a:cubicBezTo>
                      <a:pt x="54" y="174"/>
                      <a:pt x="54" y="174"/>
                      <a:pt x="54" y="174"/>
                    </a:cubicBezTo>
                    <a:cubicBezTo>
                      <a:pt x="35" y="171"/>
                      <a:pt x="27" y="157"/>
                      <a:pt x="25" y="135"/>
                    </a:cubicBezTo>
                    <a:cubicBezTo>
                      <a:pt x="0" y="135"/>
                      <a:pt x="0" y="135"/>
                      <a:pt x="0" y="135"/>
                    </a:cubicBezTo>
                    <a:cubicBezTo>
                      <a:pt x="3" y="170"/>
                      <a:pt x="26" y="188"/>
                      <a:pt x="54" y="192"/>
                    </a:cubicBezTo>
                    <a:cubicBezTo>
                      <a:pt x="54" y="211"/>
                      <a:pt x="54" y="211"/>
                      <a:pt x="54" y="211"/>
                    </a:cubicBezTo>
                    <a:cubicBezTo>
                      <a:pt x="76" y="211"/>
                      <a:pt x="76" y="211"/>
                      <a:pt x="76" y="211"/>
                    </a:cubicBezTo>
                    <a:cubicBezTo>
                      <a:pt x="76" y="191"/>
                      <a:pt x="76" y="191"/>
                      <a:pt x="76" y="191"/>
                    </a:cubicBezTo>
                    <a:cubicBezTo>
                      <a:pt x="85" y="190"/>
                      <a:pt x="104" y="185"/>
                      <a:pt x="114" y="175"/>
                    </a:cubicBezTo>
                    <a:cubicBezTo>
                      <a:pt x="124" y="165"/>
                      <a:pt x="128" y="153"/>
                      <a:pt x="128" y="139"/>
                    </a:cubicBezTo>
                    <a:cubicBezTo>
                      <a:pt x="128" y="126"/>
                      <a:pt x="125" y="115"/>
                      <a:pt x="117" y="108"/>
                    </a:cubicBezTo>
                    <a:close/>
                    <a:moveTo>
                      <a:pt x="76" y="174"/>
                    </a:moveTo>
                    <a:cubicBezTo>
                      <a:pt x="76" y="111"/>
                      <a:pt x="76" y="111"/>
                      <a:pt x="76" y="111"/>
                    </a:cubicBezTo>
                    <a:cubicBezTo>
                      <a:pt x="79" y="113"/>
                      <a:pt x="93" y="117"/>
                      <a:pt x="97" y="121"/>
                    </a:cubicBezTo>
                    <a:cubicBezTo>
                      <a:pt x="101" y="126"/>
                      <a:pt x="105" y="132"/>
                      <a:pt x="105" y="140"/>
                    </a:cubicBezTo>
                    <a:cubicBezTo>
                      <a:pt x="105" y="160"/>
                      <a:pt x="92" y="171"/>
                      <a:pt x="76" y="174"/>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zh-CN">
                  <a:solidFill>
                    <a:schemeClr val="bg1"/>
                  </a:solidFill>
                  <a:cs typeface="+mn-ea"/>
                  <a:sym typeface="+mn-lt"/>
                </a:endParaRPr>
              </a:p>
            </p:txBody>
          </p:sp>
        </p:grpSp>
        <p:sp>
          <p:nvSpPr>
            <p:cNvPr id="99" name="文本框 82">
              <a:extLst>
                <a:ext uri="{FF2B5EF4-FFF2-40B4-BE49-F238E27FC236}">
                  <a16:creationId xmlns="" xmlns:a16="http://schemas.microsoft.com/office/drawing/2014/main" id="{5BD847D8-CDBF-403C-A0EF-597250611725}"/>
                </a:ext>
              </a:extLst>
            </p:cNvPr>
            <p:cNvSpPr>
              <a:spLocks noChangeArrowheads="1"/>
            </p:cNvSpPr>
            <p:nvPr/>
          </p:nvSpPr>
          <p:spPr bwMode="auto">
            <a:xfrm>
              <a:off x="9661525" y="3867150"/>
              <a:ext cx="109517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3200" dirty="0" smtClean="0">
                  <a:solidFill>
                    <a:schemeClr val="bg1"/>
                  </a:solidFill>
                  <a:cs typeface="+mn-ea"/>
                  <a:sym typeface="+mn-lt"/>
                </a:rPr>
                <a:t>2030</a:t>
              </a:r>
              <a:endParaRPr lang="zh-CN" altLang="en-US" sz="3200" dirty="0">
                <a:solidFill>
                  <a:schemeClr val="bg1"/>
                </a:solidFill>
                <a:cs typeface="+mn-ea"/>
                <a:sym typeface="+mn-lt"/>
              </a:endParaRPr>
            </a:p>
          </p:txBody>
        </p:sp>
      </p:grpSp>
      <p:sp>
        <p:nvSpPr>
          <p:cNvPr id="111" name="矩形 110">
            <a:extLst>
              <a:ext uri="{FF2B5EF4-FFF2-40B4-BE49-F238E27FC236}">
                <a16:creationId xmlns="" xmlns:a16="http://schemas.microsoft.com/office/drawing/2014/main" id="{8E22FE08-7A71-4855-8CE1-ABF2463C8442}"/>
              </a:ext>
            </a:extLst>
          </p:cNvPr>
          <p:cNvSpPr/>
          <p:nvPr/>
        </p:nvSpPr>
        <p:spPr>
          <a:xfrm>
            <a:off x="1054971" y="4423604"/>
            <a:ext cx="1826141" cy="338554"/>
          </a:xfrm>
          <a:prstGeom prst="rect">
            <a:avLst/>
          </a:prstGeom>
          <a:noFill/>
        </p:spPr>
        <p:txBody>
          <a:bodyPr wrap="none">
            <a:spAutoFit/>
          </a:bodyPr>
          <a:lstStyle/>
          <a:p>
            <a:pPr algn="ctr" defTabSz="609585"/>
            <a:r>
              <a:rPr lang="zh-CN" altLang="en-US" sz="1600" b="1" dirty="0">
                <a:solidFill>
                  <a:schemeClr val="accent1"/>
                </a:solidFill>
                <a:cs typeface="+mn-ea"/>
                <a:sym typeface="+mn-lt"/>
              </a:rPr>
              <a:t>点击此处添加标题</a:t>
            </a:r>
          </a:p>
        </p:txBody>
      </p:sp>
      <p:sp>
        <p:nvSpPr>
          <p:cNvPr id="112" name="矩形 111">
            <a:extLst>
              <a:ext uri="{FF2B5EF4-FFF2-40B4-BE49-F238E27FC236}">
                <a16:creationId xmlns="" xmlns:a16="http://schemas.microsoft.com/office/drawing/2014/main" id="{9B59443E-5158-4ABF-B41E-2137E4256CED}"/>
              </a:ext>
            </a:extLst>
          </p:cNvPr>
          <p:cNvSpPr/>
          <p:nvPr/>
        </p:nvSpPr>
        <p:spPr>
          <a:xfrm>
            <a:off x="97314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3" name="矩形 112">
            <a:extLst>
              <a:ext uri="{FF2B5EF4-FFF2-40B4-BE49-F238E27FC236}">
                <a16:creationId xmlns="" xmlns:a16="http://schemas.microsoft.com/office/drawing/2014/main" id="{9085A33A-FD92-49E0-9232-064D1DA97FCA}"/>
              </a:ext>
            </a:extLst>
          </p:cNvPr>
          <p:cNvSpPr/>
          <p:nvPr/>
        </p:nvSpPr>
        <p:spPr>
          <a:xfrm>
            <a:off x="3725660" y="4423604"/>
            <a:ext cx="1826141" cy="338554"/>
          </a:xfrm>
          <a:prstGeom prst="rect">
            <a:avLst/>
          </a:prstGeom>
          <a:noFill/>
        </p:spPr>
        <p:txBody>
          <a:bodyPr wrap="none">
            <a:spAutoFit/>
          </a:bodyPr>
          <a:lstStyle/>
          <a:p>
            <a:pPr algn="ctr" defTabSz="609585"/>
            <a:r>
              <a:rPr lang="zh-CN" altLang="en-US" sz="1600" b="1" dirty="0">
                <a:solidFill>
                  <a:schemeClr val="accent2"/>
                </a:solidFill>
                <a:cs typeface="+mn-ea"/>
                <a:sym typeface="+mn-lt"/>
              </a:rPr>
              <a:t>点击此处添加标题</a:t>
            </a:r>
          </a:p>
        </p:txBody>
      </p:sp>
      <p:sp>
        <p:nvSpPr>
          <p:cNvPr id="114" name="矩形 113">
            <a:extLst>
              <a:ext uri="{FF2B5EF4-FFF2-40B4-BE49-F238E27FC236}">
                <a16:creationId xmlns="" xmlns:a16="http://schemas.microsoft.com/office/drawing/2014/main" id="{6B27E90B-4F40-4F81-9D49-47627A420D3F}"/>
              </a:ext>
            </a:extLst>
          </p:cNvPr>
          <p:cNvSpPr/>
          <p:nvPr/>
        </p:nvSpPr>
        <p:spPr>
          <a:xfrm>
            <a:off x="364383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5" name="矩形 114">
            <a:extLst>
              <a:ext uri="{FF2B5EF4-FFF2-40B4-BE49-F238E27FC236}">
                <a16:creationId xmlns="" xmlns:a16="http://schemas.microsoft.com/office/drawing/2014/main" id="{29D2A06C-DF40-4C42-A900-1DC3891230A6}"/>
              </a:ext>
            </a:extLst>
          </p:cNvPr>
          <p:cNvSpPr/>
          <p:nvPr/>
        </p:nvSpPr>
        <p:spPr>
          <a:xfrm>
            <a:off x="6468126" y="4423604"/>
            <a:ext cx="1826141" cy="338554"/>
          </a:xfrm>
          <a:prstGeom prst="rect">
            <a:avLst/>
          </a:prstGeom>
          <a:noFill/>
        </p:spPr>
        <p:txBody>
          <a:bodyPr wrap="none">
            <a:spAutoFit/>
          </a:bodyPr>
          <a:lstStyle/>
          <a:p>
            <a:pPr algn="ctr" defTabSz="609585"/>
            <a:r>
              <a:rPr lang="zh-CN" altLang="en-US" sz="1600" b="1" dirty="0">
                <a:solidFill>
                  <a:schemeClr val="accent3"/>
                </a:solidFill>
                <a:cs typeface="+mn-ea"/>
                <a:sym typeface="+mn-lt"/>
              </a:rPr>
              <a:t>点击此处添加标题</a:t>
            </a:r>
          </a:p>
        </p:txBody>
      </p:sp>
      <p:sp>
        <p:nvSpPr>
          <p:cNvPr id="116" name="矩形 115">
            <a:extLst>
              <a:ext uri="{FF2B5EF4-FFF2-40B4-BE49-F238E27FC236}">
                <a16:creationId xmlns="" xmlns:a16="http://schemas.microsoft.com/office/drawing/2014/main" id="{B3A228B9-59C8-4956-9B11-5D33DA8EF296}"/>
              </a:ext>
            </a:extLst>
          </p:cNvPr>
          <p:cNvSpPr/>
          <p:nvPr/>
        </p:nvSpPr>
        <p:spPr>
          <a:xfrm>
            <a:off x="6386304"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
        <p:nvSpPr>
          <p:cNvPr id="117" name="矩形 116">
            <a:extLst>
              <a:ext uri="{FF2B5EF4-FFF2-40B4-BE49-F238E27FC236}">
                <a16:creationId xmlns="" xmlns:a16="http://schemas.microsoft.com/office/drawing/2014/main" id="{A02B24DF-12A1-4D0F-82E0-13BCEE6B0F71}"/>
              </a:ext>
            </a:extLst>
          </p:cNvPr>
          <p:cNvSpPr/>
          <p:nvPr/>
        </p:nvSpPr>
        <p:spPr>
          <a:xfrm>
            <a:off x="9210590" y="4423604"/>
            <a:ext cx="1826141" cy="338554"/>
          </a:xfrm>
          <a:prstGeom prst="rect">
            <a:avLst/>
          </a:prstGeom>
          <a:noFill/>
        </p:spPr>
        <p:txBody>
          <a:bodyPr wrap="none">
            <a:spAutoFit/>
          </a:bodyPr>
          <a:lstStyle/>
          <a:p>
            <a:pPr algn="ctr" defTabSz="609585"/>
            <a:r>
              <a:rPr lang="zh-CN" altLang="en-US" sz="1600" b="1" dirty="0">
                <a:solidFill>
                  <a:schemeClr val="accent4"/>
                </a:solidFill>
                <a:cs typeface="+mn-ea"/>
                <a:sym typeface="+mn-lt"/>
              </a:rPr>
              <a:t>点击此处添加标题</a:t>
            </a:r>
          </a:p>
        </p:txBody>
      </p:sp>
      <p:sp>
        <p:nvSpPr>
          <p:cNvPr id="118" name="矩形 117">
            <a:extLst>
              <a:ext uri="{FF2B5EF4-FFF2-40B4-BE49-F238E27FC236}">
                <a16:creationId xmlns="" xmlns:a16="http://schemas.microsoft.com/office/drawing/2014/main" id="{E08E255E-95F8-4C37-B932-FC901A0A375F}"/>
              </a:ext>
            </a:extLst>
          </p:cNvPr>
          <p:cNvSpPr/>
          <p:nvPr/>
        </p:nvSpPr>
        <p:spPr>
          <a:xfrm>
            <a:off x="9128769" y="4730563"/>
            <a:ext cx="1989779" cy="1052596"/>
          </a:xfrm>
          <a:prstGeom prst="rect">
            <a:avLst/>
          </a:prstGeom>
        </p:spPr>
        <p:txBody>
          <a:bodyPr wrap="square">
            <a:spAutoFit/>
          </a:bodyPr>
          <a:lstStyle/>
          <a:p>
            <a:pPr algn="ctr" defTabSz="609585">
              <a:lnSpc>
                <a:spcPct val="130000"/>
              </a:lnSpc>
            </a:pPr>
            <a:r>
              <a:rPr lang="zh-CN" altLang="en-US" sz="1200" dirty="0">
                <a:solidFill>
                  <a:schemeClr val="tx1">
                    <a:lumMod val="75000"/>
                    <a:lumOff val="25000"/>
                  </a:schemeClr>
                </a:solidFill>
                <a:cs typeface="+mn-ea"/>
                <a:sym typeface="+mn-lt"/>
              </a:rPr>
              <a:t>添加标题此处添加标题此处添加标题此处添加标题添加标题此处添加标题此处添加标题</a:t>
            </a:r>
          </a:p>
        </p:txBody>
      </p:sp>
    </p:spTree>
    <p:extLst>
      <p:ext uri="{BB962C8B-B14F-4D97-AF65-F5344CB8AC3E}">
        <p14:creationId xmlns:p14="http://schemas.microsoft.com/office/powerpoint/2010/main" xmlns="" val="3108046785"/>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667">
                                      <p:stCondLst>
                                        <p:cond delay="600"/>
                                      </p:stCondLst>
                                      <p:childTnLst>
                                        <p:set>
                                          <p:cBhvr>
                                            <p:cTn id="6" dur="1" fill="hold">
                                              <p:stCondLst>
                                                <p:cond delay="0"/>
                                              </p:stCondLst>
                                            </p:cTn>
                                            <p:tgtEl>
                                              <p:spTgt spid="3"/>
                                            </p:tgtEl>
                                            <p:attrNameLst>
                                              <p:attrName>style.visibility</p:attrName>
                                            </p:attrNameLst>
                                          </p:cBhvr>
                                          <p:to>
                                            <p:strVal val="visible"/>
                                          </p:to>
                                        </p:set>
                                        <p:anim calcmode="lin" valueType="num" p14:bounceEnd="66667">
                                          <p:cBhvr additive="base">
                                            <p:cTn id="7" dur="6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200"/>
                                </p:stCondLst>
                                <p:childTnLst>
                                  <p:par>
                                    <p:cTn id="10" presetID="16" presetClass="entr" presetSubtype="37"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outVertical)">
                                          <p:cBhvr>
                                            <p:cTn id="12" dur="500"/>
                                            <p:tgtEl>
                                              <p:spTgt spid="37"/>
                                            </p:tgtEl>
                                          </p:cBhvr>
                                        </p:animEffect>
                                      </p:childTnLst>
                                    </p:cTn>
                                  </p:par>
                                </p:childTnLst>
                              </p:cTn>
                            </p:par>
                            <p:par>
                              <p:cTn id="13" fill="hold">
                                <p:stCondLst>
                                  <p:cond delay="1700"/>
                                </p:stCondLst>
                                <p:childTnLst>
                                  <p:par>
                                    <p:cTn id="14" presetID="2" presetClass="entr" presetSubtype="2" decel="10000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150"/>
                                      </p:stCondLst>
                                      <p:childTnLst>
                                        <p:set>
                                          <p:cBhvr>
                                            <p:cTn id="19" dur="1" fill="hold">
                                              <p:stCondLst>
                                                <p:cond delay="0"/>
                                              </p:stCondLst>
                                            </p:cTn>
                                            <p:tgtEl>
                                              <p:spTgt spid="61"/>
                                            </p:tgtEl>
                                            <p:attrNameLst>
                                              <p:attrName>style.visibility</p:attrName>
                                            </p:attrNameLst>
                                          </p:cBhvr>
                                          <p:to>
                                            <p:strVal val="visible"/>
                                          </p:to>
                                        </p:set>
                                        <p:anim calcmode="lin" valueType="num">
                                          <p:cBhvr additive="base">
                                            <p:cTn id="20" dur="500" fill="hold"/>
                                            <p:tgtEl>
                                              <p:spTgt spid="61"/>
                                            </p:tgtEl>
                                            <p:attrNameLst>
                                              <p:attrName>ppt_x</p:attrName>
                                            </p:attrNameLst>
                                          </p:cBhvr>
                                          <p:tavLst>
                                            <p:tav tm="0">
                                              <p:val>
                                                <p:strVal val="1+#ppt_w/2"/>
                                              </p:val>
                                            </p:tav>
                                            <p:tav tm="100000">
                                              <p:val>
                                                <p:strVal val="#ppt_x"/>
                                              </p:val>
                                            </p:tav>
                                          </p:tavLst>
                                        </p:anim>
                                        <p:anim calcmode="lin" valueType="num">
                                          <p:cBhvr additive="base">
                                            <p:cTn id="21" dur="500" fill="hold"/>
                                            <p:tgtEl>
                                              <p:spTgt spid="6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30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1+#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45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1+#ppt_w/2"/>
                                              </p:val>
                                            </p:tav>
                                            <p:tav tm="100000">
                                              <p:val>
                                                <p:strVal val="#ppt_x"/>
                                              </p:val>
                                            </p:tav>
                                          </p:tavLst>
                                        </p:anim>
                                        <p:anim calcmode="lin" valueType="num">
                                          <p:cBhvr additive="base">
                                            <p:cTn id="29" dur="500" fill="hold"/>
                                            <p:tgtEl>
                                              <p:spTgt spid="95"/>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11"/>
                                            </p:tgtEl>
                                            <p:attrNameLst>
                                              <p:attrName>style.visibility</p:attrName>
                                            </p:attrNameLst>
                                          </p:cBhvr>
                                          <p:to>
                                            <p:strVal val="visible"/>
                                          </p:to>
                                        </p:set>
                                        <p:anim calcmode="lin" valueType="num">
                                          <p:cBhvr>
                                            <p:cTn id="33" dur="500" fill="hold"/>
                                            <p:tgtEl>
                                              <p:spTgt spid="111"/>
                                            </p:tgtEl>
                                            <p:attrNameLst>
                                              <p:attrName>ppt_w</p:attrName>
                                            </p:attrNameLst>
                                          </p:cBhvr>
                                          <p:tavLst>
                                            <p:tav tm="0">
                                              <p:val>
                                                <p:fltVal val="0"/>
                                              </p:val>
                                            </p:tav>
                                            <p:tav tm="100000">
                                              <p:val>
                                                <p:strVal val="#ppt_w"/>
                                              </p:val>
                                            </p:tav>
                                          </p:tavLst>
                                        </p:anim>
                                        <p:anim calcmode="lin" valueType="num">
                                          <p:cBhvr>
                                            <p:cTn id="34" dur="500" fill="hold"/>
                                            <p:tgtEl>
                                              <p:spTgt spid="111"/>
                                            </p:tgtEl>
                                            <p:attrNameLst>
                                              <p:attrName>ppt_h</p:attrName>
                                            </p:attrNameLst>
                                          </p:cBhvr>
                                          <p:tavLst>
                                            <p:tav tm="0">
                                              <p:val>
                                                <p:fltVal val="0"/>
                                              </p:val>
                                            </p:tav>
                                            <p:tav tm="100000">
                                              <p:val>
                                                <p:strVal val="#ppt_h"/>
                                              </p:val>
                                            </p:tav>
                                          </p:tavLst>
                                        </p:anim>
                                        <p:animEffect transition="in" filter="fade">
                                          <p:cBhvr>
                                            <p:cTn id="35" dur="500"/>
                                            <p:tgtEl>
                                              <p:spTgt spid="111"/>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wipe(up)">
                                          <p:cBhvr>
                                            <p:cTn id="38" dur="500"/>
                                            <p:tgtEl>
                                              <p:spTgt spid="112"/>
                                            </p:tgtEl>
                                          </p:cBhvr>
                                        </p:animEffect>
                                      </p:childTnLst>
                                    </p:cTn>
                                  </p:par>
                                </p:childTnLst>
                              </p:cTn>
                            </p:par>
                            <p:par>
                              <p:cTn id="39" fill="hold">
                                <p:stCondLst>
                                  <p:cond delay="3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ipe(up)">
                                          <p:cBhvr>
                                            <p:cTn id="47" dur="500"/>
                                            <p:tgtEl>
                                              <p:spTgt spid="114"/>
                                            </p:tgtEl>
                                          </p:cBhvr>
                                        </p:animEffect>
                                      </p:childTnLst>
                                    </p:cTn>
                                  </p:par>
                                </p:childTnLst>
                              </p:cTn>
                            </p:par>
                            <p:par>
                              <p:cTn id="48" fill="hold">
                                <p:stCondLst>
                                  <p:cond delay="43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15"/>
                                            </p:tgtEl>
                                            <p:attrNameLst>
                                              <p:attrName>style.visibility</p:attrName>
                                            </p:attrNameLst>
                                          </p:cBhvr>
                                          <p:to>
                                            <p:strVal val="visible"/>
                                          </p:to>
                                        </p:set>
                                        <p:anim calcmode="lin" valueType="num">
                                          <p:cBhvr>
                                            <p:cTn id="51" dur="500" fill="hold"/>
                                            <p:tgtEl>
                                              <p:spTgt spid="115"/>
                                            </p:tgtEl>
                                            <p:attrNameLst>
                                              <p:attrName>ppt_w</p:attrName>
                                            </p:attrNameLst>
                                          </p:cBhvr>
                                          <p:tavLst>
                                            <p:tav tm="0">
                                              <p:val>
                                                <p:fltVal val="0"/>
                                              </p:val>
                                            </p:tav>
                                            <p:tav tm="100000">
                                              <p:val>
                                                <p:strVal val="#ppt_w"/>
                                              </p:val>
                                            </p:tav>
                                          </p:tavLst>
                                        </p:anim>
                                        <p:anim calcmode="lin" valueType="num">
                                          <p:cBhvr>
                                            <p:cTn id="52" dur="500" fill="hold"/>
                                            <p:tgtEl>
                                              <p:spTgt spid="115"/>
                                            </p:tgtEl>
                                            <p:attrNameLst>
                                              <p:attrName>ppt_h</p:attrName>
                                            </p:attrNameLst>
                                          </p:cBhvr>
                                          <p:tavLst>
                                            <p:tav tm="0">
                                              <p:val>
                                                <p:fltVal val="0"/>
                                              </p:val>
                                            </p:tav>
                                            <p:tav tm="100000">
                                              <p:val>
                                                <p:strVal val="#ppt_h"/>
                                              </p:val>
                                            </p:tav>
                                          </p:tavLst>
                                        </p:anim>
                                        <p:animEffect transition="in" filter="fade">
                                          <p:cBhvr>
                                            <p:cTn id="53" dur="500"/>
                                            <p:tgtEl>
                                              <p:spTgt spid="11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wipe(up)">
                                          <p:cBhvr>
                                            <p:cTn id="56" dur="500"/>
                                            <p:tgtEl>
                                              <p:spTgt spid="116"/>
                                            </p:tgtEl>
                                          </p:cBhvr>
                                        </p:animEffect>
                                      </p:childTnLst>
                                    </p:cTn>
                                  </p:par>
                                </p:childTnLst>
                              </p:cTn>
                            </p:par>
                            <p:par>
                              <p:cTn id="57" fill="hold">
                                <p:stCondLst>
                                  <p:cond delay="520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17"/>
                                            </p:tgtEl>
                                            <p:attrNameLst>
                                              <p:attrName>style.visibility</p:attrName>
                                            </p:attrNameLst>
                                          </p:cBhvr>
                                          <p:to>
                                            <p:strVal val="visible"/>
                                          </p:to>
                                        </p:set>
                                        <p:anim calcmode="lin" valueType="num">
                                          <p:cBhvr>
                                            <p:cTn id="60" dur="500" fill="hold"/>
                                            <p:tgtEl>
                                              <p:spTgt spid="117"/>
                                            </p:tgtEl>
                                            <p:attrNameLst>
                                              <p:attrName>ppt_w</p:attrName>
                                            </p:attrNameLst>
                                          </p:cBhvr>
                                          <p:tavLst>
                                            <p:tav tm="0">
                                              <p:val>
                                                <p:fltVal val="0"/>
                                              </p:val>
                                            </p:tav>
                                            <p:tav tm="100000">
                                              <p:val>
                                                <p:strVal val="#ppt_w"/>
                                              </p:val>
                                            </p:tav>
                                          </p:tavLst>
                                        </p:anim>
                                        <p:anim calcmode="lin" valueType="num">
                                          <p:cBhvr>
                                            <p:cTn id="61" dur="500" fill="hold"/>
                                            <p:tgtEl>
                                              <p:spTgt spid="117"/>
                                            </p:tgtEl>
                                            <p:attrNameLst>
                                              <p:attrName>ppt_h</p:attrName>
                                            </p:attrNameLst>
                                          </p:cBhvr>
                                          <p:tavLst>
                                            <p:tav tm="0">
                                              <p:val>
                                                <p:fltVal val="0"/>
                                              </p:val>
                                            </p:tav>
                                            <p:tav tm="100000">
                                              <p:val>
                                                <p:strVal val="#ppt_h"/>
                                              </p:val>
                                            </p:tav>
                                          </p:tavLst>
                                        </p:anim>
                                        <p:animEffect transition="in" filter="fade">
                                          <p:cBhvr>
                                            <p:cTn id="62" dur="500"/>
                                            <p:tgtEl>
                                              <p:spTgt spid="11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wipe(up)">
                                          <p:cBhvr>
                                            <p:cTn id="6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7" grpId="0" animBg="1"/>
          <p:bldP spid="111" grpId="0"/>
          <p:bldP spid="112" grpId="0"/>
          <p:bldP spid="113" grpId="0"/>
          <p:bldP spid="114" grpId="0"/>
          <p:bldP spid="115" grpId="0"/>
          <p:bldP spid="116" grpId="0"/>
          <p:bldP spid="117" grpId="0"/>
          <p:bldP spid="1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600" fill="hold"/>
                                            <p:tgtEl>
                                              <p:spTgt spid="3"/>
                                            </p:tgtEl>
                                            <p:attrNameLst>
                                              <p:attrName>ppt_x</p:attrName>
                                            </p:attrNameLst>
                                          </p:cBhvr>
                                          <p:tavLst>
                                            <p:tav tm="0">
                                              <p:val>
                                                <p:strVal val="#ppt_x"/>
                                              </p:val>
                                            </p:tav>
                                            <p:tav tm="100000">
                                              <p:val>
                                                <p:strVal val="#ppt_x"/>
                                              </p:val>
                                            </p:tav>
                                          </p:tavLst>
                                        </p:anim>
                                        <p:anim calcmode="lin" valueType="num">
                                          <p:cBhvr additive="base">
                                            <p:cTn id="8" dur="6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200"/>
                                </p:stCondLst>
                                <p:childTnLst>
                                  <p:par>
                                    <p:cTn id="10" presetID="16" presetClass="entr" presetSubtype="37"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outVertical)">
                                          <p:cBhvr>
                                            <p:cTn id="12" dur="500"/>
                                            <p:tgtEl>
                                              <p:spTgt spid="37"/>
                                            </p:tgtEl>
                                          </p:cBhvr>
                                        </p:animEffect>
                                      </p:childTnLst>
                                    </p:cTn>
                                  </p:par>
                                </p:childTnLst>
                              </p:cTn>
                            </p:par>
                            <p:par>
                              <p:cTn id="13" fill="hold">
                                <p:stCondLst>
                                  <p:cond delay="1700"/>
                                </p:stCondLst>
                                <p:childTnLst>
                                  <p:par>
                                    <p:cTn id="14" presetID="2" presetClass="entr" presetSubtype="2" decel="10000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1+#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150"/>
                                      </p:stCondLst>
                                      <p:childTnLst>
                                        <p:set>
                                          <p:cBhvr>
                                            <p:cTn id="19" dur="1" fill="hold">
                                              <p:stCondLst>
                                                <p:cond delay="0"/>
                                              </p:stCondLst>
                                            </p:cTn>
                                            <p:tgtEl>
                                              <p:spTgt spid="61"/>
                                            </p:tgtEl>
                                            <p:attrNameLst>
                                              <p:attrName>style.visibility</p:attrName>
                                            </p:attrNameLst>
                                          </p:cBhvr>
                                          <p:to>
                                            <p:strVal val="visible"/>
                                          </p:to>
                                        </p:set>
                                        <p:anim calcmode="lin" valueType="num">
                                          <p:cBhvr additive="base">
                                            <p:cTn id="20" dur="500" fill="hold"/>
                                            <p:tgtEl>
                                              <p:spTgt spid="61"/>
                                            </p:tgtEl>
                                            <p:attrNameLst>
                                              <p:attrName>ppt_x</p:attrName>
                                            </p:attrNameLst>
                                          </p:cBhvr>
                                          <p:tavLst>
                                            <p:tav tm="0">
                                              <p:val>
                                                <p:strVal val="1+#ppt_w/2"/>
                                              </p:val>
                                            </p:tav>
                                            <p:tav tm="100000">
                                              <p:val>
                                                <p:strVal val="#ppt_x"/>
                                              </p:val>
                                            </p:tav>
                                          </p:tavLst>
                                        </p:anim>
                                        <p:anim calcmode="lin" valueType="num">
                                          <p:cBhvr additive="base">
                                            <p:cTn id="21" dur="500" fill="hold"/>
                                            <p:tgtEl>
                                              <p:spTgt spid="61"/>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30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1+#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450"/>
                                      </p:stCondLst>
                                      <p:childTnLst>
                                        <p:set>
                                          <p:cBhvr>
                                            <p:cTn id="27" dur="1" fill="hold">
                                              <p:stCondLst>
                                                <p:cond delay="0"/>
                                              </p:stCondLst>
                                            </p:cTn>
                                            <p:tgtEl>
                                              <p:spTgt spid="95"/>
                                            </p:tgtEl>
                                            <p:attrNameLst>
                                              <p:attrName>style.visibility</p:attrName>
                                            </p:attrNameLst>
                                          </p:cBhvr>
                                          <p:to>
                                            <p:strVal val="visible"/>
                                          </p:to>
                                        </p:set>
                                        <p:anim calcmode="lin" valueType="num">
                                          <p:cBhvr additive="base">
                                            <p:cTn id="28" dur="500" fill="hold"/>
                                            <p:tgtEl>
                                              <p:spTgt spid="95"/>
                                            </p:tgtEl>
                                            <p:attrNameLst>
                                              <p:attrName>ppt_x</p:attrName>
                                            </p:attrNameLst>
                                          </p:cBhvr>
                                          <p:tavLst>
                                            <p:tav tm="0">
                                              <p:val>
                                                <p:strVal val="1+#ppt_w/2"/>
                                              </p:val>
                                            </p:tav>
                                            <p:tav tm="100000">
                                              <p:val>
                                                <p:strVal val="#ppt_x"/>
                                              </p:val>
                                            </p:tav>
                                          </p:tavLst>
                                        </p:anim>
                                        <p:anim calcmode="lin" valueType="num">
                                          <p:cBhvr additive="base">
                                            <p:cTn id="29" dur="500" fill="hold"/>
                                            <p:tgtEl>
                                              <p:spTgt spid="95"/>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111"/>
                                            </p:tgtEl>
                                            <p:attrNameLst>
                                              <p:attrName>style.visibility</p:attrName>
                                            </p:attrNameLst>
                                          </p:cBhvr>
                                          <p:to>
                                            <p:strVal val="visible"/>
                                          </p:to>
                                        </p:set>
                                        <p:anim calcmode="lin" valueType="num">
                                          <p:cBhvr>
                                            <p:cTn id="33" dur="500" fill="hold"/>
                                            <p:tgtEl>
                                              <p:spTgt spid="111"/>
                                            </p:tgtEl>
                                            <p:attrNameLst>
                                              <p:attrName>ppt_w</p:attrName>
                                            </p:attrNameLst>
                                          </p:cBhvr>
                                          <p:tavLst>
                                            <p:tav tm="0">
                                              <p:val>
                                                <p:fltVal val="0"/>
                                              </p:val>
                                            </p:tav>
                                            <p:tav tm="100000">
                                              <p:val>
                                                <p:strVal val="#ppt_w"/>
                                              </p:val>
                                            </p:tav>
                                          </p:tavLst>
                                        </p:anim>
                                        <p:anim calcmode="lin" valueType="num">
                                          <p:cBhvr>
                                            <p:cTn id="34" dur="500" fill="hold"/>
                                            <p:tgtEl>
                                              <p:spTgt spid="111"/>
                                            </p:tgtEl>
                                            <p:attrNameLst>
                                              <p:attrName>ppt_h</p:attrName>
                                            </p:attrNameLst>
                                          </p:cBhvr>
                                          <p:tavLst>
                                            <p:tav tm="0">
                                              <p:val>
                                                <p:fltVal val="0"/>
                                              </p:val>
                                            </p:tav>
                                            <p:tav tm="100000">
                                              <p:val>
                                                <p:strVal val="#ppt_h"/>
                                              </p:val>
                                            </p:tav>
                                          </p:tavLst>
                                        </p:anim>
                                        <p:animEffect transition="in" filter="fade">
                                          <p:cBhvr>
                                            <p:cTn id="35" dur="500"/>
                                            <p:tgtEl>
                                              <p:spTgt spid="111"/>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wipe(up)">
                                          <p:cBhvr>
                                            <p:cTn id="38" dur="500"/>
                                            <p:tgtEl>
                                              <p:spTgt spid="112"/>
                                            </p:tgtEl>
                                          </p:cBhvr>
                                        </p:animEffect>
                                      </p:childTnLst>
                                    </p:cTn>
                                  </p:par>
                                </p:childTnLst>
                              </p:cTn>
                            </p:par>
                            <p:par>
                              <p:cTn id="39" fill="hold">
                                <p:stCondLst>
                                  <p:cond delay="3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13"/>
                                            </p:tgtEl>
                                            <p:attrNameLst>
                                              <p:attrName>style.visibility</p:attrName>
                                            </p:attrNameLst>
                                          </p:cBhvr>
                                          <p:to>
                                            <p:strVal val="visible"/>
                                          </p:to>
                                        </p:set>
                                        <p:anim calcmode="lin" valueType="num">
                                          <p:cBhvr>
                                            <p:cTn id="42" dur="500" fill="hold"/>
                                            <p:tgtEl>
                                              <p:spTgt spid="113"/>
                                            </p:tgtEl>
                                            <p:attrNameLst>
                                              <p:attrName>ppt_w</p:attrName>
                                            </p:attrNameLst>
                                          </p:cBhvr>
                                          <p:tavLst>
                                            <p:tav tm="0">
                                              <p:val>
                                                <p:fltVal val="0"/>
                                              </p:val>
                                            </p:tav>
                                            <p:tav tm="100000">
                                              <p:val>
                                                <p:strVal val="#ppt_w"/>
                                              </p:val>
                                            </p:tav>
                                          </p:tavLst>
                                        </p:anim>
                                        <p:anim calcmode="lin" valueType="num">
                                          <p:cBhvr>
                                            <p:cTn id="43" dur="500" fill="hold"/>
                                            <p:tgtEl>
                                              <p:spTgt spid="113"/>
                                            </p:tgtEl>
                                            <p:attrNameLst>
                                              <p:attrName>ppt_h</p:attrName>
                                            </p:attrNameLst>
                                          </p:cBhvr>
                                          <p:tavLst>
                                            <p:tav tm="0">
                                              <p:val>
                                                <p:fltVal val="0"/>
                                              </p:val>
                                            </p:tav>
                                            <p:tav tm="100000">
                                              <p:val>
                                                <p:strVal val="#ppt_h"/>
                                              </p:val>
                                            </p:tav>
                                          </p:tavLst>
                                        </p:anim>
                                        <p:animEffect transition="in" filter="fade">
                                          <p:cBhvr>
                                            <p:cTn id="44" dur="500"/>
                                            <p:tgtEl>
                                              <p:spTgt spid="1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Effect transition="in" filter="wipe(up)">
                                          <p:cBhvr>
                                            <p:cTn id="47" dur="500"/>
                                            <p:tgtEl>
                                              <p:spTgt spid="114"/>
                                            </p:tgtEl>
                                          </p:cBhvr>
                                        </p:animEffect>
                                      </p:childTnLst>
                                    </p:cTn>
                                  </p:par>
                                </p:childTnLst>
                              </p:cTn>
                            </p:par>
                            <p:par>
                              <p:cTn id="48" fill="hold">
                                <p:stCondLst>
                                  <p:cond delay="43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15"/>
                                            </p:tgtEl>
                                            <p:attrNameLst>
                                              <p:attrName>style.visibility</p:attrName>
                                            </p:attrNameLst>
                                          </p:cBhvr>
                                          <p:to>
                                            <p:strVal val="visible"/>
                                          </p:to>
                                        </p:set>
                                        <p:anim calcmode="lin" valueType="num">
                                          <p:cBhvr>
                                            <p:cTn id="51" dur="500" fill="hold"/>
                                            <p:tgtEl>
                                              <p:spTgt spid="115"/>
                                            </p:tgtEl>
                                            <p:attrNameLst>
                                              <p:attrName>ppt_w</p:attrName>
                                            </p:attrNameLst>
                                          </p:cBhvr>
                                          <p:tavLst>
                                            <p:tav tm="0">
                                              <p:val>
                                                <p:fltVal val="0"/>
                                              </p:val>
                                            </p:tav>
                                            <p:tav tm="100000">
                                              <p:val>
                                                <p:strVal val="#ppt_w"/>
                                              </p:val>
                                            </p:tav>
                                          </p:tavLst>
                                        </p:anim>
                                        <p:anim calcmode="lin" valueType="num">
                                          <p:cBhvr>
                                            <p:cTn id="52" dur="500" fill="hold"/>
                                            <p:tgtEl>
                                              <p:spTgt spid="115"/>
                                            </p:tgtEl>
                                            <p:attrNameLst>
                                              <p:attrName>ppt_h</p:attrName>
                                            </p:attrNameLst>
                                          </p:cBhvr>
                                          <p:tavLst>
                                            <p:tav tm="0">
                                              <p:val>
                                                <p:fltVal val="0"/>
                                              </p:val>
                                            </p:tav>
                                            <p:tav tm="100000">
                                              <p:val>
                                                <p:strVal val="#ppt_h"/>
                                              </p:val>
                                            </p:tav>
                                          </p:tavLst>
                                        </p:anim>
                                        <p:animEffect transition="in" filter="fade">
                                          <p:cBhvr>
                                            <p:cTn id="53" dur="500"/>
                                            <p:tgtEl>
                                              <p:spTgt spid="11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wipe(up)">
                                          <p:cBhvr>
                                            <p:cTn id="56" dur="500"/>
                                            <p:tgtEl>
                                              <p:spTgt spid="116"/>
                                            </p:tgtEl>
                                          </p:cBhvr>
                                        </p:animEffect>
                                      </p:childTnLst>
                                    </p:cTn>
                                  </p:par>
                                </p:childTnLst>
                              </p:cTn>
                            </p:par>
                            <p:par>
                              <p:cTn id="57" fill="hold">
                                <p:stCondLst>
                                  <p:cond delay="5200"/>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117"/>
                                            </p:tgtEl>
                                            <p:attrNameLst>
                                              <p:attrName>style.visibility</p:attrName>
                                            </p:attrNameLst>
                                          </p:cBhvr>
                                          <p:to>
                                            <p:strVal val="visible"/>
                                          </p:to>
                                        </p:set>
                                        <p:anim calcmode="lin" valueType="num">
                                          <p:cBhvr>
                                            <p:cTn id="60" dur="500" fill="hold"/>
                                            <p:tgtEl>
                                              <p:spTgt spid="117"/>
                                            </p:tgtEl>
                                            <p:attrNameLst>
                                              <p:attrName>ppt_w</p:attrName>
                                            </p:attrNameLst>
                                          </p:cBhvr>
                                          <p:tavLst>
                                            <p:tav tm="0">
                                              <p:val>
                                                <p:fltVal val="0"/>
                                              </p:val>
                                            </p:tav>
                                            <p:tav tm="100000">
                                              <p:val>
                                                <p:strVal val="#ppt_w"/>
                                              </p:val>
                                            </p:tav>
                                          </p:tavLst>
                                        </p:anim>
                                        <p:anim calcmode="lin" valueType="num">
                                          <p:cBhvr>
                                            <p:cTn id="61" dur="500" fill="hold"/>
                                            <p:tgtEl>
                                              <p:spTgt spid="117"/>
                                            </p:tgtEl>
                                            <p:attrNameLst>
                                              <p:attrName>ppt_h</p:attrName>
                                            </p:attrNameLst>
                                          </p:cBhvr>
                                          <p:tavLst>
                                            <p:tav tm="0">
                                              <p:val>
                                                <p:fltVal val="0"/>
                                              </p:val>
                                            </p:tav>
                                            <p:tav tm="100000">
                                              <p:val>
                                                <p:strVal val="#ppt_h"/>
                                              </p:val>
                                            </p:tav>
                                          </p:tavLst>
                                        </p:anim>
                                        <p:animEffect transition="in" filter="fade">
                                          <p:cBhvr>
                                            <p:cTn id="62" dur="500"/>
                                            <p:tgtEl>
                                              <p:spTgt spid="11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8"/>
                                            </p:tgtEl>
                                            <p:attrNameLst>
                                              <p:attrName>style.visibility</p:attrName>
                                            </p:attrNameLst>
                                          </p:cBhvr>
                                          <p:to>
                                            <p:strVal val="visible"/>
                                          </p:to>
                                        </p:set>
                                        <p:animEffect transition="in" filter="wipe(up)">
                                          <p:cBhvr>
                                            <p:cTn id="65"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7" grpId="0" animBg="1"/>
          <p:bldP spid="111" grpId="0"/>
          <p:bldP spid="112" grpId="0"/>
          <p:bldP spid="113" grpId="0"/>
          <p:bldP spid="114" grpId="0"/>
          <p:bldP spid="115" grpId="0"/>
          <p:bldP spid="116" grpId="0"/>
          <p:bldP spid="117" grpId="0"/>
          <p:bldP spid="11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7533" y="2484183"/>
            <a:ext cx="2032000" cy="2034117"/>
            <a:chOff x="1198033" y="2413424"/>
            <a:chExt cx="2032000" cy="2034117"/>
          </a:xfrm>
        </p:grpSpPr>
        <p:sp>
          <p:nvSpPr>
            <p:cNvPr id="3" name="Freeform 5"/>
            <p:cNvSpPr>
              <a:spLocks/>
            </p:cNvSpPr>
            <p:nvPr/>
          </p:nvSpPr>
          <p:spPr bwMode="auto">
            <a:xfrm>
              <a:off x="119803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4" name="文本框 3"/>
            <p:cNvSpPr txBox="1"/>
            <p:nvPr/>
          </p:nvSpPr>
          <p:spPr>
            <a:xfrm>
              <a:off x="147509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a:ln w="38100">
                    <a:noFill/>
                  </a:ln>
                  <a:solidFill>
                    <a:schemeClr val="bg1"/>
                  </a:solidFill>
                  <a:cs typeface="+mn-ea"/>
                  <a:sym typeface="+mn-lt"/>
                </a:rPr>
                <a:t>2015</a:t>
              </a:r>
              <a:endParaRPr lang="zh-CN" altLang="en-US" sz="3733" dirty="0">
                <a:ln w="38100">
                  <a:noFill/>
                </a:ln>
                <a:solidFill>
                  <a:schemeClr val="bg1"/>
                </a:solidFill>
                <a:cs typeface="+mn-ea"/>
                <a:sym typeface="+mn-lt"/>
              </a:endParaRPr>
            </a:p>
          </p:txBody>
        </p:sp>
        <p:sp>
          <p:nvSpPr>
            <p:cNvPr id="5" name="任意多边形 7"/>
            <p:cNvSpPr/>
            <p:nvPr/>
          </p:nvSpPr>
          <p:spPr>
            <a:xfrm>
              <a:off x="150368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6" name="矩形 5"/>
            <p:cNvSpPr/>
            <p:nvPr/>
          </p:nvSpPr>
          <p:spPr>
            <a:xfrm>
              <a:off x="145795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7" name="组合 6"/>
          <p:cNvGrpSpPr/>
          <p:nvPr/>
        </p:nvGrpSpPr>
        <p:grpSpPr>
          <a:xfrm>
            <a:off x="3638973" y="2484183"/>
            <a:ext cx="2032000" cy="2034117"/>
            <a:chOff x="3829473" y="2413424"/>
            <a:chExt cx="2032000" cy="2034117"/>
          </a:xfrm>
        </p:grpSpPr>
        <p:sp>
          <p:nvSpPr>
            <p:cNvPr id="8" name="Freeform 5"/>
            <p:cNvSpPr>
              <a:spLocks/>
            </p:cNvSpPr>
            <p:nvPr/>
          </p:nvSpPr>
          <p:spPr bwMode="auto">
            <a:xfrm>
              <a:off x="382947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9" name="文本框 8"/>
            <p:cNvSpPr txBox="1"/>
            <p:nvPr/>
          </p:nvSpPr>
          <p:spPr>
            <a:xfrm>
              <a:off x="407605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a:ln w="38100">
                    <a:noFill/>
                  </a:ln>
                  <a:solidFill>
                    <a:schemeClr val="bg1"/>
                  </a:solidFill>
                  <a:cs typeface="+mn-ea"/>
                  <a:sym typeface="+mn-lt"/>
                </a:rPr>
                <a:t>2016</a:t>
              </a:r>
              <a:endParaRPr lang="zh-CN" altLang="en-US" sz="3733" dirty="0">
                <a:ln w="38100">
                  <a:noFill/>
                </a:ln>
                <a:solidFill>
                  <a:schemeClr val="bg1"/>
                </a:solidFill>
                <a:cs typeface="+mn-ea"/>
                <a:sym typeface="+mn-lt"/>
              </a:endParaRPr>
            </a:p>
          </p:txBody>
        </p:sp>
        <p:sp>
          <p:nvSpPr>
            <p:cNvPr id="10" name="任意多边形 12"/>
            <p:cNvSpPr/>
            <p:nvPr/>
          </p:nvSpPr>
          <p:spPr>
            <a:xfrm>
              <a:off x="410464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11" name="矩形 10"/>
            <p:cNvSpPr/>
            <p:nvPr/>
          </p:nvSpPr>
          <p:spPr>
            <a:xfrm>
              <a:off x="405891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12" name="组合 11"/>
          <p:cNvGrpSpPr/>
          <p:nvPr/>
        </p:nvGrpSpPr>
        <p:grpSpPr>
          <a:xfrm>
            <a:off x="6270413" y="2484183"/>
            <a:ext cx="2032000" cy="2034117"/>
            <a:chOff x="6460913" y="2413424"/>
            <a:chExt cx="2032000" cy="2034117"/>
          </a:xfrm>
        </p:grpSpPr>
        <p:sp>
          <p:nvSpPr>
            <p:cNvPr id="13" name="Freeform 5"/>
            <p:cNvSpPr>
              <a:spLocks/>
            </p:cNvSpPr>
            <p:nvPr/>
          </p:nvSpPr>
          <p:spPr bwMode="auto">
            <a:xfrm>
              <a:off x="646091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a:solidFill>
                  <a:schemeClr val="bg1"/>
                </a:solidFill>
                <a:cs typeface="+mn-ea"/>
                <a:sym typeface="+mn-lt"/>
              </a:endParaRPr>
            </a:p>
          </p:txBody>
        </p:sp>
        <p:sp>
          <p:nvSpPr>
            <p:cNvPr id="14" name="文本框 13"/>
            <p:cNvSpPr txBox="1"/>
            <p:nvPr/>
          </p:nvSpPr>
          <p:spPr>
            <a:xfrm>
              <a:off x="673797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smtClean="0">
                  <a:ln w="38100">
                    <a:noFill/>
                  </a:ln>
                  <a:solidFill>
                    <a:schemeClr val="bg1"/>
                  </a:solidFill>
                  <a:cs typeface="+mn-ea"/>
                  <a:sym typeface="+mn-lt"/>
                </a:rPr>
                <a:t>2020</a:t>
              </a:r>
              <a:endParaRPr lang="zh-CN" altLang="en-US" sz="3733" dirty="0">
                <a:ln w="38100">
                  <a:noFill/>
                </a:ln>
                <a:solidFill>
                  <a:schemeClr val="bg1"/>
                </a:solidFill>
                <a:cs typeface="+mn-ea"/>
                <a:sym typeface="+mn-lt"/>
              </a:endParaRPr>
            </a:p>
          </p:txBody>
        </p:sp>
        <p:sp>
          <p:nvSpPr>
            <p:cNvPr id="15" name="任意多边形 17"/>
            <p:cNvSpPr/>
            <p:nvPr/>
          </p:nvSpPr>
          <p:spPr>
            <a:xfrm>
              <a:off x="676656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16" name="矩形 15"/>
            <p:cNvSpPr/>
            <p:nvPr/>
          </p:nvSpPr>
          <p:spPr>
            <a:xfrm>
              <a:off x="6720835" y="3539915"/>
              <a:ext cx="1417324"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17" name="组合 16"/>
          <p:cNvGrpSpPr/>
          <p:nvPr/>
        </p:nvGrpSpPr>
        <p:grpSpPr>
          <a:xfrm>
            <a:off x="8901853" y="2484183"/>
            <a:ext cx="2032000" cy="2034117"/>
            <a:chOff x="9092353" y="2413424"/>
            <a:chExt cx="2032000" cy="2034117"/>
          </a:xfrm>
        </p:grpSpPr>
        <p:sp>
          <p:nvSpPr>
            <p:cNvPr id="18" name="Freeform 5"/>
            <p:cNvSpPr>
              <a:spLocks/>
            </p:cNvSpPr>
            <p:nvPr/>
          </p:nvSpPr>
          <p:spPr bwMode="auto">
            <a:xfrm>
              <a:off x="9092353" y="2413424"/>
              <a:ext cx="2032000" cy="2034117"/>
            </a:xfrm>
            <a:custGeom>
              <a:avLst/>
              <a:gdLst>
                <a:gd name="T0" fmla="*/ 342 w 683"/>
                <a:gd name="T1" fmla="*/ 0 h 683"/>
                <a:gd name="T2" fmla="*/ 683 w 683"/>
                <a:gd name="T3" fmla="*/ 342 h 683"/>
                <a:gd name="T4" fmla="*/ 683 w 683"/>
                <a:gd name="T5" fmla="*/ 683 h 683"/>
                <a:gd name="T6" fmla="*/ 342 w 683"/>
                <a:gd name="T7" fmla="*/ 683 h 683"/>
                <a:gd name="T8" fmla="*/ 0 w 683"/>
                <a:gd name="T9" fmla="*/ 342 h 683"/>
                <a:gd name="T10" fmla="*/ 0 w 683"/>
                <a:gd name="T11" fmla="*/ 342 h 683"/>
                <a:gd name="T12" fmla="*/ 0 w 683"/>
                <a:gd name="T13" fmla="*/ 0 h 683"/>
                <a:gd name="T14" fmla="*/ 342 w 683"/>
                <a:gd name="T15" fmla="*/ 0 h 6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3" h="683">
                  <a:moveTo>
                    <a:pt x="342" y="0"/>
                  </a:moveTo>
                  <a:cubicBezTo>
                    <a:pt x="530" y="0"/>
                    <a:pt x="683" y="153"/>
                    <a:pt x="683" y="342"/>
                  </a:cubicBezTo>
                  <a:cubicBezTo>
                    <a:pt x="683" y="683"/>
                    <a:pt x="683" y="683"/>
                    <a:pt x="683" y="683"/>
                  </a:cubicBezTo>
                  <a:cubicBezTo>
                    <a:pt x="342" y="683"/>
                    <a:pt x="342" y="683"/>
                    <a:pt x="342" y="683"/>
                  </a:cubicBezTo>
                  <a:cubicBezTo>
                    <a:pt x="153" y="683"/>
                    <a:pt x="0" y="530"/>
                    <a:pt x="0" y="342"/>
                  </a:cubicBezTo>
                  <a:cubicBezTo>
                    <a:pt x="0" y="342"/>
                    <a:pt x="0" y="342"/>
                    <a:pt x="0" y="342"/>
                  </a:cubicBezTo>
                  <a:cubicBezTo>
                    <a:pt x="0" y="0"/>
                    <a:pt x="0" y="0"/>
                    <a:pt x="0" y="0"/>
                  </a:cubicBezTo>
                  <a:lnTo>
                    <a:pt x="342" y="0"/>
                  </a:lnTo>
                  <a:close/>
                </a:path>
              </a:pathLst>
            </a:cu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rtlCol="0" anchor="ctr"/>
            <a:lstStyle/>
            <a:p>
              <a:pPr algn="ctr" defTabSz="914232"/>
              <a:endParaRPr lang="zh-CN" altLang="en-US" sz="1867" dirty="0">
                <a:solidFill>
                  <a:schemeClr val="bg1"/>
                </a:solidFill>
                <a:cs typeface="+mn-ea"/>
                <a:sym typeface="+mn-lt"/>
              </a:endParaRPr>
            </a:p>
          </p:txBody>
        </p:sp>
        <p:sp>
          <p:nvSpPr>
            <p:cNvPr id="19" name="文本框 18"/>
            <p:cNvSpPr txBox="1"/>
            <p:nvPr/>
          </p:nvSpPr>
          <p:spPr>
            <a:xfrm>
              <a:off x="9389732" y="2759525"/>
              <a:ext cx="1400187" cy="666786"/>
            </a:xfrm>
            <a:prstGeom prst="rect">
              <a:avLst/>
            </a:prstGeom>
            <a:noFill/>
          </p:spPr>
          <p:txBody>
            <a:bodyPr wrap="square" rtlCol="0">
              <a:spAutoFit/>
            </a:bodyPr>
            <a:lstStyle/>
            <a:p>
              <a:pPr algn="ctr" defTabSz="1219170" eaLnBrk="0" fontAlgn="base" hangingPunct="0">
                <a:spcBef>
                  <a:spcPct val="0"/>
                </a:spcBef>
                <a:spcAft>
                  <a:spcPct val="0"/>
                </a:spcAft>
              </a:pPr>
              <a:r>
                <a:rPr lang="en-US" altLang="zh-CN" sz="3733" dirty="0" smtClean="0">
                  <a:ln w="38100">
                    <a:noFill/>
                  </a:ln>
                  <a:solidFill>
                    <a:schemeClr val="bg1"/>
                  </a:solidFill>
                  <a:cs typeface="+mn-ea"/>
                  <a:sym typeface="+mn-lt"/>
                </a:rPr>
                <a:t>2030</a:t>
              </a:r>
              <a:endParaRPr lang="zh-CN" altLang="en-US" sz="3733" dirty="0">
                <a:ln w="38100">
                  <a:noFill/>
                </a:ln>
                <a:solidFill>
                  <a:schemeClr val="bg1"/>
                </a:solidFill>
                <a:cs typeface="+mn-ea"/>
                <a:sym typeface="+mn-lt"/>
              </a:endParaRPr>
            </a:p>
          </p:txBody>
        </p:sp>
        <p:sp>
          <p:nvSpPr>
            <p:cNvPr id="20" name="任意多边形 22"/>
            <p:cNvSpPr/>
            <p:nvPr/>
          </p:nvSpPr>
          <p:spPr>
            <a:xfrm>
              <a:off x="9418320" y="3467099"/>
              <a:ext cx="1371599" cy="0"/>
            </a:xfrm>
            <a:custGeom>
              <a:avLst/>
              <a:gdLst>
                <a:gd name="connsiteX0" fmla="*/ 0 w 1028700"/>
                <a:gd name="connsiteY0" fmla="*/ 0 h 0"/>
                <a:gd name="connsiteX1" fmla="*/ 1028700 w 1028700"/>
                <a:gd name="connsiteY1" fmla="*/ 0 h 0"/>
              </a:gdLst>
              <a:ahLst/>
              <a:cxnLst>
                <a:cxn ang="0">
                  <a:pos x="connsiteX0" y="connsiteY0"/>
                </a:cxn>
                <a:cxn ang="0">
                  <a:pos x="connsiteX1" y="connsiteY1"/>
                </a:cxn>
              </a:cxnLst>
              <a:rect l="l" t="t" r="r" b="b"/>
              <a:pathLst>
                <a:path w="1028700">
                  <a:moveTo>
                    <a:pt x="0" y="0"/>
                  </a:moveTo>
                  <a:lnTo>
                    <a:pt x="102870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schemeClr val="bg1"/>
                </a:solidFill>
                <a:cs typeface="+mn-ea"/>
                <a:sym typeface="+mn-lt"/>
              </a:endParaRPr>
            </a:p>
          </p:txBody>
        </p:sp>
        <p:sp>
          <p:nvSpPr>
            <p:cNvPr id="21" name="矩形 20"/>
            <p:cNvSpPr/>
            <p:nvPr/>
          </p:nvSpPr>
          <p:spPr>
            <a:xfrm>
              <a:off x="9372595" y="3539915"/>
              <a:ext cx="1417323" cy="666977"/>
            </a:xfrm>
            <a:prstGeom prst="rect">
              <a:avLst/>
            </a:prstGeom>
          </p:spPr>
          <p:txBody>
            <a:bodyPr wrap="square">
              <a:spAutoFit/>
            </a:bodyPr>
            <a:lstStyle/>
            <a:p>
              <a:pPr algn="ctr" defTabSz="1219170" eaLnBrk="0" fontAlgn="base" hangingPunct="0">
                <a:spcBef>
                  <a:spcPct val="0"/>
                </a:spcBef>
                <a:spcAft>
                  <a:spcPct val="0"/>
                </a:spcAft>
              </a:pPr>
              <a:r>
                <a:rPr lang="en-US" altLang="zh-CN" sz="1867" dirty="0">
                  <a:solidFill>
                    <a:schemeClr val="bg1"/>
                  </a:solidFill>
                  <a:cs typeface="+mn-ea"/>
                  <a:sym typeface="+mn-lt"/>
                </a:rPr>
                <a:t>TEXT HERE</a:t>
              </a:r>
              <a:endParaRPr lang="zh-CN" altLang="en-US" sz="5333" dirty="0">
                <a:solidFill>
                  <a:schemeClr val="bg1"/>
                </a:solidFill>
                <a:cs typeface="+mn-ea"/>
                <a:sym typeface="+mn-lt"/>
              </a:endParaRPr>
            </a:p>
          </p:txBody>
        </p:sp>
      </p:grpSp>
      <p:grpSp>
        <p:nvGrpSpPr>
          <p:cNvPr id="22" name="Group 19"/>
          <p:cNvGrpSpPr/>
          <p:nvPr/>
        </p:nvGrpSpPr>
        <p:grpSpPr>
          <a:xfrm>
            <a:off x="838113" y="4902501"/>
            <a:ext cx="2383975" cy="949107"/>
            <a:chOff x="8865026" y="2426637"/>
            <a:chExt cx="2384237" cy="949210"/>
          </a:xfrm>
        </p:grpSpPr>
        <p:sp>
          <p:nvSpPr>
            <p:cNvPr id="23"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1"/>
                  </a:solidFill>
                  <a:latin typeface="+mn-lt"/>
                  <a:ea typeface="+mn-ea"/>
                  <a:sym typeface="+mn-lt"/>
                </a:rPr>
                <a:t>请替换文字内容</a:t>
              </a:r>
              <a:endParaRPr lang="en-GB" b="1" dirty="0">
                <a:solidFill>
                  <a:schemeClr val="accent1"/>
                </a:solidFill>
                <a:latin typeface="+mn-lt"/>
                <a:ea typeface="+mn-ea"/>
                <a:sym typeface="+mn-lt"/>
              </a:endParaRPr>
            </a:p>
          </p:txBody>
        </p:sp>
        <p:sp>
          <p:nvSpPr>
            <p:cNvPr id="24"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25" name="Group 19"/>
          <p:cNvGrpSpPr/>
          <p:nvPr/>
        </p:nvGrpSpPr>
        <p:grpSpPr>
          <a:xfrm>
            <a:off x="3652154" y="4902501"/>
            <a:ext cx="2383975" cy="949107"/>
            <a:chOff x="8865026" y="2426637"/>
            <a:chExt cx="2384237" cy="949210"/>
          </a:xfrm>
        </p:grpSpPr>
        <p:sp>
          <p:nvSpPr>
            <p:cNvPr id="26"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2"/>
                  </a:solidFill>
                  <a:latin typeface="+mn-lt"/>
                  <a:ea typeface="+mn-ea"/>
                  <a:sym typeface="+mn-lt"/>
                </a:rPr>
                <a:t>请替换文字内容</a:t>
              </a:r>
              <a:endParaRPr lang="en-GB" b="1" dirty="0">
                <a:solidFill>
                  <a:schemeClr val="accent2"/>
                </a:solidFill>
                <a:latin typeface="+mn-lt"/>
                <a:ea typeface="+mn-ea"/>
                <a:sym typeface="+mn-lt"/>
              </a:endParaRPr>
            </a:p>
          </p:txBody>
        </p:sp>
        <p:sp>
          <p:nvSpPr>
            <p:cNvPr id="27"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28" name="Group 19"/>
          <p:cNvGrpSpPr/>
          <p:nvPr/>
        </p:nvGrpSpPr>
        <p:grpSpPr>
          <a:xfrm>
            <a:off x="6338473" y="4902501"/>
            <a:ext cx="2383975" cy="949107"/>
            <a:chOff x="8865026" y="2426637"/>
            <a:chExt cx="2384237" cy="949210"/>
          </a:xfrm>
        </p:grpSpPr>
        <p:sp>
          <p:nvSpPr>
            <p:cNvPr id="29"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3"/>
                  </a:solidFill>
                  <a:latin typeface="+mn-lt"/>
                  <a:ea typeface="+mn-ea"/>
                  <a:sym typeface="+mn-lt"/>
                </a:rPr>
                <a:t>请替换文字内容</a:t>
              </a:r>
              <a:endParaRPr lang="en-GB" b="1" dirty="0">
                <a:solidFill>
                  <a:schemeClr val="accent3"/>
                </a:solidFill>
                <a:latin typeface="+mn-lt"/>
                <a:ea typeface="+mn-ea"/>
                <a:sym typeface="+mn-lt"/>
              </a:endParaRPr>
            </a:p>
          </p:txBody>
        </p:sp>
        <p:sp>
          <p:nvSpPr>
            <p:cNvPr id="30"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grpSp>
        <p:nvGrpSpPr>
          <p:cNvPr id="31" name="Group 19"/>
          <p:cNvGrpSpPr/>
          <p:nvPr/>
        </p:nvGrpSpPr>
        <p:grpSpPr>
          <a:xfrm>
            <a:off x="9173721" y="4902501"/>
            <a:ext cx="2383975" cy="949107"/>
            <a:chOff x="8865026" y="2426637"/>
            <a:chExt cx="2384237" cy="949210"/>
          </a:xfrm>
        </p:grpSpPr>
        <p:sp>
          <p:nvSpPr>
            <p:cNvPr id="32" name="TextBox 286"/>
            <p:cNvSpPr txBox="1"/>
            <p:nvPr/>
          </p:nvSpPr>
          <p:spPr>
            <a:xfrm>
              <a:off x="9146195" y="2426637"/>
              <a:ext cx="1800691" cy="369372"/>
            </a:xfrm>
            <a:prstGeom prst="rect">
              <a:avLst/>
            </a:prstGeom>
            <a:noFill/>
          </p:spPr>
          <p:txBody>
            <a:bodyPr wrap="none" rtlCol="0">
              <a:spAutoFit/>
            </a:bodyPr>
            <a:lstStyle>
              <a:defPPr>
                <a:defRPr lang="zh-CN"/>
              </a:defPPr>
              <a:lvl1pPr algn="ctr">
                <a:defRPr>
                  <a:solidFill>
                    <a:srgbClr val="1C9DD7"/>
                  </a:solidFill>
                  <a:latin typeface="Arial" panose="020B0604020202020204" pitchFamily="34" charset="0"/>
                  <a:ea typeface="微软雅黑" panose="020B0503020204020204" pitchFamily="34" charset="-122"/>
                  <a:cs typeface="+mn-ea"/>
                </a:defRPr>
              </a:lvl1pPr>
            </a:lstStyle>
            <a:p>
              <a:r>
                <a:rPr lang="zh-CN" altLang="en-US" b="1" dirty="0">
                  <a:solidFill>
                    <a:schemeClr val="accent4"/>
                  </a:solidFill>
                  <a:latin typeface="+mn-lt"/>
                  <a:ea typeface="+mn-ea"/>
                  <a:sym typeface="+mn-lt"/>
                </a:rPr>
                <a:t>请替换文字内容</a:t>
              </a:r>
              <a:endParaRPr lang="en-GB" b="1" dirty="0">
                <a:solidFill>
                  <a:schemeClr val="accent4"/>
                </a:solidFill>
                <a:latin typeface="+mn-lt"/>
                <a:ea typeface="+mn-ea"/>
                <a:sym typeface="+mn-lt"/>
              </a:endParaRPr>
            </a:p>
          </p:txBody>
        </p:sp>
        <p:sp>
          <p:nvSpPr>
            <p:cNvPr id="33" name="Rectangle 287"/>
            <p:cNvSpPr/>
            <p:nvPr/>
          </p:nvSpPr>
          <p:spPr>
            <a:xfrm>
              <a:off x="8865026" y="2729446"/>
              <a:ext cx="2384237" cy="646401"/>
            </a:xfrm>
            <a:prstGeom prst="rect">
              <a:avLst/>
            </a:prstGeom>
          </p:spPr>
          <p:txBody>
            <a:bodyPr wrap="square">
              <a:spAutoFit/>
            </a:bodyPr>
            <a:lstStyle/>
            <a:p>
              <a:pPr algn="ctr">
                <a:lnSpc>
                  <a:spcPct val="120000"/>
                </a:lnSpc>
              </a:pPr>
              <a:r>
                <a:rPr lang="zh-CN" altLang="en-US" sz="1000" dirty="0">
                  <a:solidFill>
                    <a:schemeClr val="tx1">
                      <a:lumMod val="75000"/>
                      <a:lumOff val="25000"/>
                    </a:schemeClr>
                  </a:solidFill>
                  <a:cs typeface="+mn-ea"/>
                  <a:sym typeface="+mn-lt"/>
                </a:rPr>
                <a:t>请替换文字内容，点击添加相关标题文字，修改文字内容，也可以直接复制你的内容到此。</a:t>
              </a:r>
              <a:endParaRPr lang="en-GB" sz="100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xmlns="" val="1779623107"/>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ppt_x</p:attrName>
                                        </p:attrNameLst>
                                      </p:cBhvr>
                                      <p:tavLst>
                                        <p:tav tm="0">
                                          <p:val>
                                            <p:fltVal val="0.5"/>
                                          </p:val>
                                        </p:tav>
                                        <p:tav tm="100000">
                                          <p:val>
                                            <p:strVal val="#ppt_x"/>
                                          </p:val>
                                        </p:tav>
                                      </p:tavLst>
                                    </p:anim>
                                    <p:anim calcmode="lin" valueType="num">
                                      <p:cBhvr>
                                        <p:cTn id="22" dur="500" fill="hold"/>
                                        <p:tgtEl>
                                          <p:spTgt spid="12"/>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 calcmode="lin" valueType="num">
                                      <p:cBhvr>
                                        <p:cTn id="27" dur="500" fill="hold"/>
                                        <p:tgtEl>
                                          <p:spTgt spid="17"/>
                                        </p:tgtEl>
                                        <p:attrNameLst>
                                          <p:attrName>ppt_x</p:attrName>
                                        </p:attrNameLst>
                                      </p:cBhvr>
                                      <p:tavLst>
                                        <p:tav tm="0">
                                          <p:val>
                                            <p:fltVal val="0.5"/>
                                          </p:val>
                                        </p:tav>
                                        <p:tav tm="100000">
                                          <p:val>
                                            <p:strVal val="#ppt_x"/>
                                          </p:val>
                                        </p:tav>
                                      </p:tavLst>
                                    </p:anim>
                                    <p:anim calcmode="lin" valueType="num">
                                      <p:cBhvr>
                                        <p:cTn id="28" dur="500" fill="hold"/>
                                        <p:tgtEl>
                                          <p:spTgt spid="17"/>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1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ppt_y</p:attrName>
                                        </p:attrNameLst>
                                      </p:cBhvr>
                                      <p:tavLst>
                                        <p:tav tm="0">
                                          <p:val>
                                            <p:strVal val="#ppt_y+#ppt_h*1.125000"/>
                                          </p:val>
                                        </p:tav>
                                        <p:tav tm="100000">
                                          <p:val>
                                            <p:strVal val="#ppt_y"/>
                                          </p:val>
                                        </p:tav>
                                      </p:tavLst>
                                    </p:anim>
                                    <p:animEffect transition="in" filter="wipe(up)">
                                      <p:cBhvr>
                                        <p:cTn id="33" dur="500"/>
                                        <p:tgtEl>
                                          <p:spTgt spid="22"/>
                                        </p:tgtEl>
                                      </p:cBhvr>
                                    </p:animEffect>
                                  </p:childTnLst>
                                </p:cTn>
                              </p:par>
                              <p:par>
                                <p:cTn id="34" presetID="12" presetClass="entr" presetSubtype="4" fill="hold" nodeType="withEffect">
                                  <p:stCondLst>
                                    <p:cond delay="25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p:tgtEl>
                                          <p:spTgt spid="25"/>
                                        </p:tgtEl>
                                        <p:attrNameLst>
                                          <p:attrName>ppt_y</p:attrName>
                                        </p:attrNameLst>
                                      </p:cBhvr>
                                      <p:tavLst>
                                        <p:tav tm="0">
                                          <p:val>
                                            <p:strVal val="#ppt_y+#ppt_h*1.125000"/>
                                          </p:val>
                                        </p:tav>
                                        <p:tav tm="100000">
                                          <p:val>
                                            <p:strVal val="#ppt_y"/>
                                          </p:val>
                                        </p:tav>
                                      </p:tavLst>
                                    </p:anim>
                                    <p:animEffect transition="in" filter="wipe(up)">
                                      <p:cBhvr>
                                        <p:cTn id="37" dur="500"/>
                                        <p:tgtEl>
                                          <p:spTgt spid="25"/>
                                        </p:tgtEl>
                                      </p:cBhvr>
                                    </p:animEffect>
                                  </p:childTnLst>
                                </p:cTn>
                              </p:par>
                              <p:par>
                                <p:cTn id="38" presetID="12" presetClass="entr" presetSubtype="4" fill="hold" nodeType="withEffect">
                                  <p:stCondLst>
                                    <p:cond delay="5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p:tgtEl>
                                          <p:spTgt spid="28"/>
                                        </p:tgtEl>
                                        <p:attrNameLst>
                                          <p:attrName>ppt_y</p:attrName>
                                        </p:attrNameLst>
                                      </p:cBhvr>
                                      <p:tavLst>
                                        <p:tav tm="0">
                                          <p:val>
                                            <p:strVal val="#ppt_y+#ppt_h*1.125000"/>
                                          </p:val>
                                        </p:tav>
                                        <p:tav tm="100000">
                                          <p:val>
                                            <p:strVal val="#ppt_y"/>
                                          </p:val>
                                        </p:tav>
                                      </p:tavLst>
                                    </p:anim>
                                    <p:animEffect transition="in" filter="wipe(up)">
                                      <p:cBhvr>
                                        <p:cTn id="41" dur="500"/>
                                        <p:tgtEl>
                                          <p:spTgt spid="28"/>
                                        </p:tgtEl>
                                      </p:cBhvr>
                                    </p:animEffect>
                                  </p:childTnLst>
                                </p:cTn>
                              </p:par>
                              <p:par>
                                <p:cTn id="42" presetID="12" presetClass="entr" presetSubtype="4" fill="hold" nodeType="withEffect">
                                  <p:stCondLst>
                                    <p:cond delay="75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p:tgtEl>
                                          <p:spTgt spid="31"/>
                                        </p:tgtEl>
                                        <p:attrNameLst>
                                          <p:attrName>ppt_y</p:attrName>
                                        </p:attrNameLst>
                                      </p:cBhvr>
                                      <p:tavLst>
                                        <p:tav tm="0">
                                          <p:val>
                                            <p:strVal val="#ppt_y+#ppt_h*1.125000"/>
                                          </p:val>
                                        </p:tav>
                                        <p:tav tm="100000">
                                          <p:val>
                                            <p:strVal val="#ppt_y"/>
                                          </p:val>
                                        </p:tav>
                                      </p:tavLst>
                                    </p:anim>
                                    <p:animEffect transition="in" filter="wipe(up)">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
          <p:cNvSpPr/>
          <p:nvPr/>
        </p:nvSpPr>
        <p:spPr>
          <a:xfrm>
            <a:off x="4455261" y="3296418"/>
            <a:ext cx="1243939" cy="1102505"/>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T</a:t>
            </a:r>
            <a:endParaRPr lang="zh-CN" altLang="en-US" sz="3200" dirty="0">
              <a:solidFill>
                <a:schemeClr val="bg1"/>
              </a:solidFill>
              <a:cs typeface="+mn-ea"/>
              <a:sym typeface="+mn-lt"/>
            </a:endParaRPr>
          </a:p>
        </p:txBody>
      </p:sp>
      <p:sp>
        <p:nvSpPr>
          <p:cNvPr id="3" name="sc"/>
          <p:cNvSpPr/>
          <p:nvPr/>
        </p:nvSpPr>
        <p:spPr>
          <a:xfrm>
            <a:off x="5474031" y="2715603"/>
            <a:ext cx="1243939" cy="1102505"/>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S</a:t>
            </a:r>
            <a:endParaRPr lang="zh-CN" altLang="en-US" sz="3200" dirty="0">
              <a:solidFill>
                <a:schemeClr val="bg1"/>
              </a:solidFill>
              <a:cs typeface="+mn-ea"/>
              <a:sym typeface="+mn-lt"/>
            </a:endParaRPr>
          </a:p>
        </p:txBody>
      </p:sp>
      <p:sp>
        <p:nvSpPr>
          <p:cNvPr id="4" name="dc"/>
          <p:cNvSpPr/>
          <p:nvPr/>
        </p:nvSpPr>
        <p:spPr>
          <a:xfrm>
            <a:off x="5474031" y="3877233"/>
            <a:ext cx="1243939" cy="1102505"/>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O</a:t>
            </a:r>
            <a:endParaRPr lang="zh-CN" altLang="en-US" sz="3200" dirty="0">
              <a:solidFill>
                <a:schemeClr val="bg1"/>
              </a:solidFill>
              <a:cs typeface="+mn-ea"/>
              <a:sym typeface="+mn-lt"/>
            </a:endParaRPr>
          </a:p>
        </p:txBody>
      </p:sp>
      <p:sp>
        <p:nvSpPr>
          <p:cNvPr id="5" name="vz"/>
          <p:cNvSpPr/>
          <p:nvPr/>
        </p:nvSpPr>
        <p:spPr>
          <a:xfrm>
            <a:off x="6492801" y="3296418"/>
            <a:ext cx="1243939" cy="1102505"/>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solidFill>
                <a:cs typeface="+mn-ea"/>
                <a:sym typeface="+mn-lt"/>
              </a:rPr>
              <a:t>W</a:t>
            </a:r>
            <a:endParaRPr lang="zh-CN" altLang="en-US" sz="3200" dirty="0">
              <a:solidFill>
                <a:schemeClr val="bg1"/>
              </a:solidFill>
              <a:cs typeface="+mn-ea"/>
              <a:sym typeface="+mn-lt"/>
            </a:endParaRPr>
          </a:p>
        </p:txBody>
      </p:sp>
      <p:sp>
        <p:nvSpPr>
          <p:cNvPr id="6" name="dc"/>
          <p:cNvSpPr/>
          <p:nvPr/>
        </p:nvSpPr>
        <p:spPr>
          <a:xfrm>
            <a:off x="3644900" y="1464571"/>
            <a:ext cx="4902200" cy="954107"/>
          </a:xfrm>
          <a:prstGeom prst="rect">
            <a:avLst/>
          </a:prstGeom>
        </p:spPr>
        <p:txBody>
          <a:bodyPr wrap="square">
            <a:spAutoFit/>
          </a:bodyPr>
          <a:lstStyle/>
          <a:p>
            <a:pPr algn="ctr">
              <a:lnSpc>
                <a:spcPct val="150000"/>
              </a:lnSpc>
              <a:spcAft>
                <a:spcPts val="600"/>
              </a:spcAft>
            </a:pPr>
            <a:r>
              <a:rPr lang="en-US" altLang="zh-CN" sz="1400" b="1" dirty="0">
                <a:solidFill>
                  <a:schemeClr val="accent1"/>
                </a:solidFill>
                <a:cs typeface="+mn-ea"/>
                <a:sym typeface="+mn-lt"/>
              </a:rPr>
              <a:t>STRENGHTS</a:t>
            </a:r>
            <a:r>
              <a:rPr lang="zh-CN" altLang="en-US" sz="1400" b="1" dirty="0">
                <a:solidFill>
                  <a:schemeClr val="accent1"/>
                </a:solidFill>
                <a:cs typeface="+mn-ea"/>
                <a:sym typeface="+mn-lt"/>
              </a:rPr>
              <a:t>（优势）</a:t>
            </a:r>
            <a:endParaRPr lang="en-US" altLang="zh-CN" sz="1400" b="1" dirty="0">
              <a:solidFill>
                <a:schemeClr val="accent1"/>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7" name="sdc"/>
          <p:cNvSpPr/>
          <p:nvPr/>
        </p:nvSpPr>
        <p:spPr>
          <a:xfrm>
            <a:off x="3644900" y="5212034"/>
            <a:ext cx="4902200" cy="954107"/>
          </a:xfrm>
          <a:prstGeom prst="rect">
            <a:avLst/>
          </a:prstGeom>
        </p:spPr>
        <p:txBody>
          <a:bodyPr wrap="square">
            <a:spAutoFit/>
          </a:bodyPr>
          <a:lstStyle/>
          <a:p>
            <a:pPr algn="ctr">
              <a:lnSpc>
                <a:spcPct val="150000"/>
              </a:lnSpc>
              <a:spcAft>
                <a:spcPts val="600"/>
              </a:spcAft>
            </a:pPr>
            <a:r>
              <a:rPr lang="en-US" altLang="zh-CN" sz="1400" b="1" dirty="0">
                <a:solidFill>
                  <a:schemeClr val="accent3"/>
                </a:solidFill>
                <a:cs typeface="+mn-ea"/>
                <a:sym typeface="+mn-lt"/>
              </a:rPr>
              <a:t>OPPORTUNITIES</a:t>
            </a:r>
            <a:r>
              <a:rPr lang="zh-CN" altLang="en-US" sz="1400" b="1" dirty="0">
                <a:solidFill>
                  <a:schemeClr val="accent3"/>
                </a:solidFill>
                <a:cs typeface="+mn-ea"/>
                <a:sym typeface="+mn-lt"/>
              </a:rPr>
              <a:t>（机会）</a:t>
            </a:r>
            <a:endParaRPr lang="en-US" altLang="zh-CN" sz="1400" b="1" dirty="0">
              <a:solidFill>
                <a:schemeClr val="accent3"/>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8" name="sd"/>
          <p:cNvSpPr/>
          <p:nvPr/>
        </p:nvSpPr>
        <p:spPr>
          <a:xfrm>
            <a:off x="7990573" y="3266854"/>
            <a:ext cx="3205107" cy="954107"/>
          </a:xfrm>
          <a:prstGeom prst="rect">
            <a:avLst/>
          </a:prstGeom>
        </p:spPr>
        <p:txBody>
          <a:bodyPr wrap="square">
            <a:spAutoFit/>
          </a:bodyPr>
          <a:lstStyle/>
          <a:p>
            <a:pPr>
              <a:lnSpc>
                <a:spcPct val="150000"/>
              </a:lnSpc>
              <a:spcAft>
                <a:spcPts val="600"/>
              </a:spcAft>
            </a:pPr>
            <a:r>
              <a:rPr lang="en-US" altLang="zh-CN" sz="1400" b="1" dirty="0">
                <a:solidFill>
                  <a:schemeClr val="accent2"/>
                </a:solidFill>
                <a:cs typeface="+mn-ea"/>
                <a:sym typeface="+mn-lt"/>
              </a:rPr>
              <a:t>WEAKNESSES</a:t>
            </a:r>
            <a:r>
              <a:rPr lang="zh-CN" altLang="en-US" sz="1400" b="1" dirty="0">
                <a:solidFill>
                  <a:schemeClr val="accent2"/>
                </a:solidFill>
                <a:cs typeface="+mn-ea"/>
                <a:sym typeface="+mn-lt"/>
              </a:rPr>
              <a:t>（劣势）</a:t>
            </a:r>
            <a:endParaRPr lang="en-US" altLang="zh-CN" sz="1400" b="1" dirty="0">
              <a:solidFill>
                <a:schemeClr val="accent2"/>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
        <p:nvSpPr>
          <p:cNvPr id="9" name="fs"/>
          <p:cNvSpPr/>
          <p:nvPr/>
        </p:nvSpPr>
        <p:spPr>
          <a:xfrm>
            <a:off x="996321" y="3231400"/>
            <a:ext cx="3205107" cy="954107"/>
          </a:xfrm>
          <a:prstGeom prst="rect">
            <a:avLst/>
          </a:prstGeom>
        </p:spPr>
        <p:txBody>
          <a:bodyPr wrap="square">
            <a:spAutoFit/>
          </a:bodyPr>
          <a:lstStyle/>
          <a:p>
            <a:pPr algn="r">
              <a:lnSpc>
                <a:spcPct val="150000"/>
              </a:lnSpc>
              <a:spcAft>
                <a:spcPts val="600"/>
              </a:spcAft>
            </a:pPr>
            <a:r>
              <a:rPr lang="en-US" altLang="zh-CN" sz="1400" b="1" dirty="0">
                <a:solidFill>
                  <a:schemeClr val="accent4"/>
                </a:solidFill>
                <a:cs typeface="+mn-ea"/>
                <a:sym typeface="+mn-lt"/>
              </a:rPr>
              <a:t>THREATSS</a:t>
            </a:r>
            <a:r>
              <a:rPr lang="zh-CN" altLang="en-US" sz="1400" b="1" dirty="0">
                <a:solidFill>
                  <a:schemeClr val="accent4"/>
                </a:solidFill>
                <a:cs typeface="+mn-ea"/>
                <a:sym typeface="+mn-lt"/>
              </a:rPr>
              <a:t>（风险）</a:t>
            </a:r>
            <a:endParaRPr lang="en-US" altLang="zh-CN" sz="1400" b="1" dirty="0">
              <a:solidFill>
                <a:schemeClr val="accent4"/>
              </a:solidFill>
              <a:cs typeface="+mn-ea"/>
              <a:sym typeface="+mn-lt"/>
            </a:endParaRPr>
          </a:p>
          <a:p>
            <a:pPr algn="ctr">
              <a:lnSpc>
                <a:spcPct val="150000"/>
              </a:lnSpc>
              <a:spcAft>
                <a:spcPts val="600"/>
              </a:spcAft>
            </a:pPr>
            <a:r>
              <a:rPr lang="zh-CN" altLang="en-US" sz="1000" dirty="0">
                <a:solidFill>
                  <a:schemeClr val="tx1">
                    <a:lumMod val="75000"/>
                    <a:lumOff val="25000"/>
                  </a:schemeClr>
                </a:solidFill>
                <a:cs typeface="+mn-ea"/>
                <a:sym typeface="+mn-lt"/>
              </a:rPr>
              <a:t>添加标题此处添加标题此处添加标题此处添加标题此处添加标题此处添加标题此处添加标题。</a:t>
            </a:r>
          </a:p>
        </p:txBody>
      </p:sp>
    </p:spTree>
    <p:extLst>
      <p:ext uri="{BB962C8B-B14F-4D97-AF65-F5344CB8AC3E}">
        <p14:creationId xmlns:p14="http://schemas.microsoft.com/office/powerpoint/2010/main" xmlns="" val="971434401"/>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14:presetBounceEnd="40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40000">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14:bounceEnd="40000">
                                          <p:cBhvr additive="base">
                                            <p:cTn id="19"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1" decel="10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2" presetClass="entr" presetSubtype="2" decel="10000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4"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8" decel="10000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1" decel="10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1000"/>
                                </p:stCondLst>
                                <p:childTnLst>
                                  <p:par>
                                    <p:cTn id="27" presetID="2" presetClass="entr" presetSubtype="2" decel="10000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4"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8" decel="10000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Picture_1" hidden="1"/>
          <p:cNvSpPr/>
          <p:nvPr>
            <p:custDataLst>
              <p:tags r:id="rId1"/>
            </p:custDataLst>
          </p:nvPr>
        </p:nvSpPr>
        <p:spPr>
          <a:xfrm>
            <a:off x="3878359" y="1678061"/>
            <a:ext cx="7345619" cy="4218037"/>
          </a:xfrm>
          <a:custGeom>
            <a:avLst/>
            <a:gdLst>
              <a:gd name="connsiteX0" fmla="*/ 0 w 7345618"/>
              <a:gd name="connsiteY0" fmla="*/ 0 h 4218037"/>
              <a:gd name="connsiteX1" fmla="*/ 7345618 w 7345618"/>
              <a:gd name="connsiteY1" fmla="*/ 0 h 4218037"/>
              <a:gd name="connsiteX2" fmla="*/ 7345618 w 7345618"/>
              <a:gd name="connsiteY2" fmla="*/ 4218037 h 4218037"/>
              <a:gd name="connsiteX3" fmla="*/ 2604652 w 7345618"/>
              <a:gd name="connsiteY3" fmla="*/ 4218037 h 4218037"/>
            </a:gdLst>
            <a:ahLst/>
            <a:cxnLst>
              <a:cxn ang="0">
                <a:pos x="connsiteX0" y="connsiteY0"/>
              </a:cxn>
              <a:cxn ang="0">
                <a:pos x="connsiteX1" y="connsiteY1"/>
              </a:cxn>
              <a:cxn ang="0">
                <a:pos x="connsiteX2" y="connsiteY2"/>
              </a:cxn>
              <a:cxn ang="0">
                <a:pos x="connsiteX3" y="connsiteY3"/>
              </a:cxn>
            </a:cxnLst>
            <a:rect l="l" t="t" r="r" b="b"/>
            <a:pathLst>
              <a:path w="7345618" h="4218037">
                <a:moveTo>
                  <a:pt x="0" y="0"/>
                </a:moveTo>
                <a:lnTo>
                  <a:pt x="7345618" y="0"/>
                </a:lnTo>
                <a:lnTo>
                  <a:pt x="7345618" y="4218037"/>
                </a:lnTo>
                <a:lnTo>
                  <a:pt x="2604652" y="4218037"/>
                </a:lnTo>
                <a:close/>
              </a:path>
            </a:pathLst>
          </a:custGeom>
          <a:blipFill>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 name="组合 11">
            <a:extLst>
              <a:ext uri="{FF2B5EF4-FFF2-40B4-BE49-F238E27FC236}">
                <a16:creationId xmlns="" xmlns:a16="http://schemas.microsoft.com/office/drawing/2014/main" id="{B46072E2-A3C7-4A6C-882C-3DCE16E30A74}"/>
              </a:ext>
            </a:extLst>
          </p:cNvPr>
          <p:cNvGrpSpPr/>
          <p:nvPr/>
        </p:nvGrpSpPr>
        <p:grpSpPr>
          <a:xfrm>
            <a:off x="871423" y="1835115"/>
            <a:ext cx="6119087" cy="3681574"/>
            <a:chOff x="3022028" y="1587732"/>
            <a:chExt cx="6120680" cy="3682533"/>
          </a:xfrm>
        </p:grpSpPr>
        <p:pic>
          <p:nvPicPr>
            <p:cNvPr id="13" name="Picture 2" descr="C:\Users\Administrator\Desktop\ppt展示模板-8.png">
              <a:extLst>
                <a:ext uri="{FF2B5EF4-FFF2-40B4-BE49-F238E27FC236}">
                  <a16:creationId xmlns="" xmlns:a16="http://schemas.microsoft.com/office/drawing/2014/main" id="{9CD14B02-AAFB-4B9A-8C85-70B674FB36F3}"/>
                </a:ext>
              </a:extLst>
            </p:cNvPr>
            <p:cNvPicPr>
              <a:picLocks noChangeAspect="1" noChangeArrowheads="1"/>
            </p:cNvPicPr>
            <p:nvPr/>
          </p:nvPicPr>
          <p:blipFill>
            <a:blip r:embed="rId4">
              <a:extLst>
                <a:ext uri="{28A0092B-C50C-407E-A947-70E740481C1C}">
                  <a14:useLocalDpi xmlns:a14="http://schemas.microsoft.com/office/drawing/2010/main" xmlns=""/>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a:extLst>
                <a:ext uri="{FF2B5EF4-FFF2-40B4-BE49-F238E27FC236}">
                  <a16:creationId xmlns="" xmlns:a16="http://schemas.microsoft.com/office/drawing/2014/main" id="{A6E267A9-3329-4434-A5C5-276641E33B9F}"/>
                </a:ext>
              </a:extLst>
            </p:cNvPr>
            <p:cNvSpPr/>
            <p:nvPr/>
          </p:nvSpPr>
          <p:spPr>
            <a:xfrm>
              <a:off x="3937348" y="2060861"/>
              <a:ext cx="4320480" cy="2376251"/>
            </a:xfrm>
            <a:prstGeom prst="rect">
              <a:avLst/>
            </a:prstGeom>
            <a:blipFill>
              <a:blip r:embed="rId5" cstate="screen">
                <a:extLst>
                  <a:ext uri="{28A0092B-C50C-407E-A947-70E740481C1C}">
                    <a14:useLocalDpi xmlns:a14="http://schemas.microsoft.com/office/drawing/2010/main" xmlns=""/>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5" name="组合 14">
            <a:extLst>
              <a:ext uri="{FF2B5EF4-FFF2-40B4-BE49-F238E27FC236}">
                <a16:creationId xmlns="" xmlns:a16="http://schemas.microsoft.com/office/drawing/2014/main" id="{8C12F788-0E3D-455D-B3BD-31F198F30F7D}"/>
              </a:ext>
            </a:extLst>
          </p:cNvPr>
          <p:cNvGrpSpPr/>
          <p:nvPr/>
        </p:nvGrpSpPr>
        <p:grpSpPr>
          <a:xfrm>
            <a:off x="7031863" y="1773247"/>
            <a:ext cx="4036367" cy="3548670"/>
            <a:chOff x="7172738" y="1876570"/>
            <a:chExt cx="4037417" cy="3549594"/>
          </a:xfrm>
        </p:grpSpPr>
        <p:sp>
          <p:nvSpPr>
            <p:cNvPr id="16" name="圆角矩形 12">
              <a:extLst>
                <a:ext uri="{FF2B5EF4-FFF2-40B4-BE49-F238E27FC236}">
                  <a16:creationId xmlns="" xmlns:a16="http://schemas.microsoft.com/office/drawing/2014/main" id="{D9BC892C-B570-4B4E-8243-45B0DD7FB522}"/>
                </a:ext>
              </a:extLst>
            </p:cNvPr>
            <p:cNvSpPr/>
            <p:nvPr/>
          </p:nvSpPr>
          <p:spPr>
            <a:xfrm>
              <a:off x="7172738" y="1876570"/>
              <a:ext cx="4037417" cy="1039043"/>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3">
              <a:extLst>
                <a:ext uri="{FF2B5EF4-FFF2-40B4-BE49-F238E27FC236}">
                  <a16:creationId xmlns="" xmlns:a16="http://schemas.microsoft.com/office/drawing/2014/main" id="{E8007C41-FB6D-4C38-9E35-270B0FA52C9E}"/>
                </a:ext>
              </a:extLst>
            </p:cNvPr>
            <p:cNvSpPr/>
            <p:nvPr/>
          </p:nvSpPr>
          <p:spPr>
            <a:xfrm>
              <a:off x="7172738" y="3068960"/>
              <a:ext cx="4037417" cy="2357204"/>
            </a:xfrm>
            <a:prstGeom prst="roundRect">
              <a:avLst>
                <a:gd name="adj" fmla="val 11271"/>
              </a:avLst>
            </a:prstGeom>
            <a:gradFill>
              <a:gsLst>
                <a:gs pos="100000">
                  <a:schemeClr val="bg1"/>
                </a:gs>
                <a:gs pos="0">
                  <a:srgbClr val="EEEEEE"/>
                </a:gs>
              </a:gsLst>
              <a:lin ang="8100000" scaled="0"/>
            </a:gradFill>
            <a:ln w="19050">
              <a:gradFill>
                <a:gsLst>
                  <a:gs pos="0">
                    <a:schemeClr val="accent1">
                      <a:lumMod val="5000"/>
                      <a:lumOff val="95000"/>
                    </a:schemeClr>
                  </a:gs>
                  <a:gs pos="100000">
                    <a:srgbClr val="EEEEEE"/>
                  </a:gs>
                </a:gsLst>
                <a:lin ang="8100000" scaled="0"/>
              </a:gradFill>
            </a:ln>
            <a:effectLst>
              <a:outerShdw blurRad="1270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a:extLst>
                <a:ext uri="{FF2B5EF4-FFF2-40B4-BE49-F238E27FC236}">
                  <a16:creationId xmlns="" xmlns:a16="http://schemas.microsoft.com/office/drawing/2014/main" id="{68FA3D4D-6F2C-4B4F-950F-F1CAED162A46}"/>
                </a:ext>
              </a:extLst>
            </p:cNvPr>
            <p:cNvGrpSpPr/>
            <p:nvPr/>
          </p:nvGrpSpPr>
          <p:grpSpPr>
            <a:xfrm rot="16200000">
              <a:off x="7491684" y="2898091"/>
              <a:ext cx="527587" cy="130584"/>
              <a:chOff x="5856449" y="4396591"/>
              <a:chExt cx="527587" cy="130584"/>
            </a:xfrm>
          </p:grpSpPr>
          <p:sp>
            <p:nvSpPr>
              <p:cNvPr id="24" name="椭圆 23">
                <a:extLst>
                  <a:ext uri="{FF2B5EF4-FFF2-40B4-BE49-F238E27FC236}">
                    <a16:creationId xmlns="" xmlns:a16="http://schemas.microsoft.com/office/drawing/2014/main" id="{54D33CEC-28E6-4E61-9647-67C96BCBA599}"/>
                  </a:ext>
                </a:extLst>
              </p:cNvPr>
              <p:cNvSpPr/>
              <p:nvPr/>
            </p:nvSpPr>
            <p:spPr>
              <a:xfrm>
                <a:off x="5856449"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a:extLst>
                  <a:ext uri="{FF2B5EF4-FFF2-40B4-BE49-F238E27FC236}">
                    <a16:creationId xmlns="" xmlns:a16="http://schemas.microsoft.com/office/drawing/2014/main" id="{8F6714EE-AD91-4A13-A0EF-7E24EBB4E3B1}"/>
                  </a:ext>
                </a:extLst>
              </p:cNvPr>
              <p:cNvSpPr/>
              <p:nvPr/>
            </p:nvSpPr>
            <p:spPr>
              <a:xfrm>
                <a:off x="6253452"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圆角矩形 22">
                <a:extLst>
                  <a:ext uri="{FF2B5EF4-FFF2-40B4-BE49-F238E27FC236}">
                    <a16:creationId xmlns="" xmlns:a16="http://schemas.microsoft.com/office/drawing/2014/main" id="{5D3DDDB3-3A18-4ED4-9DD1-27459B87C509}"/>
                  </a:ext>
                </a:extLst>
              </p:cNvPr>
              <p:cNvSpPr/>
              <p:nvPr/>
            </p:nvSpPr>
            <p:spPr>
              <a:xfrm rot="16200000">
                <a:off x="6118113" y="4306257"/>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圆角矩形 23">
                <a:extLst>
                  <a:ext uri="{FF2B5EF4-FFF2-40B4-BE49-F238E27FC236}">
                    <a16:creationId xmlns="" xmlns:a16="http://schemas.microsoft.com/office/drawing/2014/main" id="{DDEAEA67-6BDB-4639-BD1F-6A86D39CFFD8}"/>
                  </a:ext>
                </a:extLst>
              </p:cNvPr>
              <p:cNvSpPr/>
              <p:nvPr/>
            </p:nvSpPr>
            <p:spPr>
              <a:xfrm rot="16200000">
                <a:off x="6118113" y="4256214"/>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9" name="组合 18">
              <a:extLst>
                <a:ext uri="{FF2B5EF4-FFF2-40B4-BE49-F238E27FC236}">
                  <a16:creationId xmlns="" xmlns:a16="http://schemas.microsoft.com/office/drawing/2014/main" id="{84338BDE-4851-4BA2-9B8F-2AA9F062755E}"/>
                </a:ext>
              </a:extLst>
            </p:cNvPr>
            <p:cNvGrpSpPr/>
            <p:nvPr/>
          </p:nvGrpSpPr>
          <p:grpSpPr>
            <a:xfrm rot="16200000">
              <a:off x="10291574" y="2898091"/>
              <a:ext cx="527587" cy="130584"/>
              <a:chOff x="5856449" y="4396591"/>
              <a:chExt cx="527587" cy="130584"/>
            </a:xfrm>
          </p:grpSpPr>
          <p:sp>
            <p:nvSpPr>
              <p:cNvPr id="20" name="椭圆 19">
                <a:extLst>
                  <a:ext uri="{FF2B5EF4-FFF2-40B4-BE49-F238E27FC236}">
                    <a16:creationId xmlns="" xmlns:a16="http://schemas.microsoft.com/office/drawing/2014/main" id="{69A03DAE-FA38-4914-BF25-CDBB587903EE}"/>
                  </a:ext>
                </a:extLst>
              </p:cNvPr>
              <p:cNvSpPr/>
              <p:nvPr/>
            </p:nvSpPr>
            <p:spPr>
              <a:xfrm>
                <a:off x="5856449"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a:extLst>
                  <a:ext uri="{FF2B5EF4-FFF2-40B4-BE49-F238E27FC236}">
                    <a16:creationId xmlns="" xmlns:a16="http://schemas.microsoft.com/office/drawing/2014/main" id="{055A2455-7822-429F-80BE-AE04BDCF3794}"/>
                  </a:ext>
                </a:extLst>
              </p:cNvPr>
              <p:cNvSpPr/>
              <p:nvPr/>
            </p:nvSpPr>
            <p:spPr>
              <a:xfrm>
                <a:off x="6253452" y="4396591"/>
                <a:ext cx="130584" cy="130584"/>
              </a:xfrm>
              <a:prstGeom prst="ellipse">
                <a:avLst/>
              </a:prstGeom>
              <a:gradFill flip="none" rotWithShape="1">
                <a:gsLst>
                  <a:gs pos="59000">
                    <a:schemeClr val="tx1">
                      <a:lumMod val="75000"/>
                      <a:lumOff val="25000"/>
                    </a:schemeClr>
                  </a:gs>
                  <a:gs pos="100000">
                    <a:schemeClr val="tx1">
                      <a:lumMod val="65000"/>
                      <a:lumOff val="3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圆角矩形 18">
                <a:extLst>
                  <a:ext uri="{FF2B5EF4-FFF2-40B4-BE49-F238E27FC236}">
                    <a16:creationId xmlns="" xmlns:a16="http://schemas.microsoft.com/office/drawing/2014/main" id="{3622D4F7-1E99-4E66-AC88-BEBF3FE9D242}"/>
                  </a:ext>
                </a:extLst>
              </p:cNvPr>
              <p:cNvSpPr/>
              <p:nvPr/>
            </p:nvSpPr>
            <p:spPr>
              <a:xfrm rot="16200000">
                <a:off x="6118113" y="4306257"/>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圆角矩形 19">
                <a:extLst>
                  <a:ext uri="{FF2B5EF4-FFF2-40B4-BE49-F238E27FC236}">
                    <a16:creationId xmlns="" xmlns:a16="http://schemas.microsoft.com/office/drawing/2014/main" id="{134F96A6-5341-4CE7-A506-A567BD0A3E96}"/>
                  </a:ext>
                </a:extLst>
              </p:cNvPr>
              <p:cNvSpPr/>
              <p:nvPr/>
            </p:nvSpPr>
            <p:spPr>
              <a:xfrm rot="16200000">
                <a:off x="6118113" y="4256214"/>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28" name="TextBox 499">
            <a:extLst>
              <a:ext uri="{FF2B5EF4-FFF2-40B4-BE49-F238E27FC236}">
                <a16:creationId xmlns="" xmlns:a16="http://schemas.microsoft.com/office/drawing/2014/main" id="{C57E89D2-D6F2-4989-B6E4-2A3022F3DF49}"/>
              </a:ext>
            </a:extLst>
          </p:cNvPr>
          <p:cNvSpPr txBox="1"/>
          <p:nvPr/>
        </p:nvSpPr>
        <p:spPr>
          <a:xfrm>
            <a:off x="7952100" y="2061149"/>
            <a:ext cx="2031325" cy="461665"/>
          </a:xfrm>
          <a:prstGeom prst="rect">
            <a:avLst/>
          </a:prstGeom>
          <a:noFill/>
        </p:spPr>
        <p:txBody>
          <a:bodyPr wrap="none" rtlCol="0" anchor="ctr">
            <a:spAutoFit/>
          </a:bodyPr>
          <a:lstStyle/>
          <a:p>
            <a:pPr lvl="0" algn="r"/>
            <a:r>
              <a:rPr lang="zh-CN" altLang="en-US" sz="2400" b="1" dirty="0">
                <a:solidFill>
                  <a:schemeClr val="accent1"/>
                </a:solidFill>
                <a:cs typeface="+mn-ea"/>
                <a:sym typeface="+mn-lt"/>
              </a:rPr>
              <a:t>点击添加内容</a:t>
            </a:r>
          </a:p>
        </p:txBody>
      </p:sp>
      <p:sp>
        <p:nvSpPr>
          <p:cNvPr id="29" name="矩形 28">
            <a:extLst>
              <a:ext uri="{FF2B5EF4-FFF2-40B4-BE49-F238E27FC236}">
                <a16:creationId xmlns="" xmlns:a16="http://schemas.microsoft.com/office/drawing/2014/main" id="{DBD6034B-8622-441D-8AA2-F76C66D928CF}"/>
              </a:ext>
            </a:extLst>
          </p:cNvPr>
          <p:cNvSpPr/>
          <p:nvPr/>
        </p:nvSpPr>
        <p:spPr>
          <a:xfrm>
            <a:off x="7247830" y="3285023"/>
            <a:ext cx="3527473" cy="1771639"/>
          </a:xfrm>
          <a:prstGeom prst="rect">
            <a:avLst/>
          </a:prstGeom>
        </p:spPr>
        <p:txBody>
          <a:bodyPr wrap="square">
            <a:spAutoFit/>
          </a:bodyPr>
          <a:lstStyle/>
          <a:p>
            <a:pPr algn="just">
              <a:lnSpc>
                <a:spcPct val="130000"/>
              </a:lnSpc>
            </a:pPr>
            <a:r>
              <a:rPr lang="zh-CN" altLang="en-US" sz="1399" dirty="0">
                <a:solidFill>
                  <a:schemeClr val="tx1">
                    <a:lumMod val="75000"/>
                    <a:lumOff val="25000"/>
                  </a:schemeClr>
                </a:solidFill>
                <a:cs typeface="+mn-ea"/>
                <a:sym typeface="+mn-lt"/>
              </a:rPr>
              <a:t>请在此输入详细的文字介绍信息，表达图表的含义。请在此输入详细的文字介绍信息，表达图表的含义。</a:t>
            </a:r>
          </a:p>
          <a:p>
            <a:pPr algn="just">
              <a:lnSpc>
                <a:spcPct val="130000"/>
              </a:lnSpc>
            </a:pPr>
            <a:endParaRPr lang="en-US" altLang="zh-CN" sz="1399" dirty="0">
              <a:solidFill>
                <a:schemeClr val="tx1">
                  <a:lumMod val="75000"/>
                  <a:lumOff val="25000"/>
                </a:schemeClr>
              </a:solidFill>
              <a:cs typeface="+mn-ea"/>
              <a:sym typeface="+mn-lt"/>
            </a:endParaRPr>
          </a:p>
          <a:p>
            <a:pPr algn="just">
              <a:lnSpc>
                <a:spcPct val="130000"/>
              </a:lnSpc>
            </a:pPr>
            <a:r>
              <a:rPr lang="zh-CN" altLang="en-US" sz="1399" dirty="0">
                <a:solidFill>
                  <a:schemeClr val="tx1">
                    <a:lumMod val="75000"/>
                    <a:lumOff val="25000"/>
                  </a:schemeClr>
                </a:solidFill>
                <a:cs typeface="+mn-ea"/>
                <a:sym typeface="+mn-lt"/>
              </a:rPr>
              <a:t>请在此输入详细的文字介绍信息，表达图表的含义。</a:t>
            </a:r>
          </a:p>
        </p:txBody>
      </p:sp>
    </p:spTree>
    <p:extLst>
      <p:ext uri="{BB962C8B-B14F-4D97-AF65-F5344CB8AC3E}">
        <p14:creationId xmlns:p14="http://schemas.microsoft.com/office/powerpoint/2010/main" xmlns="" val="4053225515"/>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par>
                                <p:cTn id="19" presetID="12" presetClass="entr" presetSubtype="4" fill="hold" grpId="0" nodeType="withEffect">
                                  <p:stCondLst>
                                    <p:cond delay="0"/>
                                  </p:stCondLst>
                                  <p:iterate type="lt">
                                    <p:tmPct val="50000"/>
                                  </p:iterate>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300"/>
                                        <p:tgtEl>
                                          <p:spTgt spid="28"/>
                                        </p:tgtEl>
                                        <p:attrNameLst>
                                          <p:attrName>ppt_y</p:attrName>
                                        </p:attrNameLst>
                                      </p:cBhvr>
                                      <p:tavLst>
                                        <p:tav tm="0">
                                          <p:val>
                                            <p:strVal val="#ppt_y+#ppt_h*1.125000"/>
                                          </p:val>
                                        </p:tav>
                                        <p:tav tm="100000">
                                          <p:val>
                                            <p:strVal val="#ppt_y"/>
                                          </p:val>
                                        </p:tav>
                                      </p:tavLst>
                                    </p:anim>
                                    <p:animEffect transition="in" filter="wipe(up)">
                                      <p:cBhvr>
                                        <p:cTn id="22" dur="300"/>
                                        <p:tgtEl>
                                          <p:spTgt spid="28"/>
                                        </p:tgtEl>
                                      </p:cBhvr>
                                    </p:animEffect>
                                  </p:childTnLst>
                                </p:cTn>
                              </p:par>
                            </p:childTnLst>
                          </p:cTn>
                        </p:par>
                        <p:par>
                          <p:cTn id="23" fill="hold">
                            <p:stCondLst>
                              <p:cond delay="2050"/>
                            </p:stCondLst>
                            <p:childTnLst>
                              <p:par>
                                <p:cTn id="24" presetID="2" presetClass="entr" presetSubtype="2"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F36DFCBE-3182-4A35-BA89-26F5CF290EF1}"/>
              </a:ext>
            </a:extLst>
          </p:cNvPr>
          <p:cNvSpPr txBox="1"/>
          <p:nvPr/>
        </p:nvSpPr>
        <p:spPr>
          <a:xfrm>
            <a:off x="4256829" y="4073617"/>
            <a:ext cx="6585343" cy="954107"/>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tx1">
                    <a:lumMod val="65000"/>
                    <a:lumOff val="35000"/>
                  </a:schemeClr>
                </a:solidFill>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p>
        </p:txBody>
      </p:sp>
      <p:sp>
        <p:nvSpPr>
          <p:cNvPr id="3" name="文本框 2">
            <a:extLst>
              <a:ext uri="{FF2B5EF4-FFF2-40B4-BE49-F238E27FC236}">
                <a16:creationId xmlns="" xmlns:a16="http://schemas.microsoft.com/office/drawing/2014/main" id="{21D8A44A-0960-4010-863E-ABED3D666F1A}"/>
              </a:ext>
            </a:extLst>
          </p:cNvPr>
          <p:cNvSpPr txBox="1"/>
          <p:nvPr/>
        </p:nvSpPr>
        <p:spPr>
          <a:xfrm>
            <a:off x="4256828" y="3314670"/>
            <a:ext cx="3262432" cy="707886"/>
          </a:xfrm>
          <a:prstGeom prst="rect">
            <a:avLst/>
          </a:prstGeom>
          <a:noFill/>
        </p:spPr>
        <p:txBody>
          <a:bodyPr wrap="none" rtlCol="0">
            <a:spAutoFit/>
            <a:scene3d>
              <a:camera prst="orthographicFront"/>
              <a:lightRig rig="threePt" dir="t"/>
            </a:scene3d>
            <a:sp3d contourW="12700"/>
          </a:bodyPr>
          <a:lstStyle/>
          <a:p>
            <a:r>
              <a:rPr lang="zh-CN" altLang="en-US" sz="4000" b="1" dirty="0">
                <a:solidFill>
                  <a:schemeClr val="tx1">
                    <a:lumMod val="75000"/>
                    <a:lumOff val="25000"/>
                  </a:schemeClr>
                </a:solidFill>
                <a:cs typeface="+mn-ea"/>
                <a:sym typeface="+mn-lt"/>
              </a:rPr>
              <a:t>工作具体要求</a:t>
            </a:r>
            <a:endParaRPr lang="zh-CN" altLang="en-US" sz="4000" b="1" dirty="0">
              <a:solidFill>
                <a:schemeClr val="tx1">
                  <a:lumMod val="85000"/>
                  <a:lumOff val="15000"/>
                </a:schemeClr>
              </a:solidFill>
              <a:cs typeface="+mn-ea"/>
              <a:sym typeface="+mn-lt"/>
            </a:endParaRPr>
          </a:p>
        </p:txBody>
      </p:sp>
      <p:sp>
        <p:nvSpPr>
          <p:cNvPr id="4" name="文本框 3">
            <a:extLst>
              <a:ext uri="{FF2B5EF4-FFF2-40B4-BE49-F238E27FC236}">
                <a16:creationId xmlns="" xmlns:a16="http://schemas.microsoft.com/office/drawing/2014/main" id="{E34B5A0D-2F96-45EF-9BBA-A58E98BD1226}"/>
              </a:ext>
            </a:extLst>
          </p:cNvPr>
          <p:cNvSpPr txBox="1"/>
          <p:nvPr/>
        </p:nvSpPr>
        <p:spPr>
          <a:xfrm>
            <a:off x="821086" y="1544955"/>
            <a:ext cx="3943743" cy="2123658"/>
          </a:xfrm>
          <a:prstGeom prst="rect">
            <a:avLst/>
          </a:prstGeom>
          <a:noFill/>
        </p:spPr>
        <p:txBody>
          <a:bodyPr wrap="square" rtlCol="0">
            <a:spAutoFit/>
            <a:scene3d>
              <a:camera prst="orthographicFront"/>
              <a:lightRig rig="threePt" dir="t"/>
            </a:scene3d>
            <a:sp3d contourW="12700"/>
          </a:bodyPr>
          <a:lstStyle/>
          <a:p>
            <a:pPr algn="ctr"/>
            <a:r>
              <a:rPr lang="en-US" altLang="zh-CN" sz="6600" b="1" dirty="0">
                <a:solidFill>
                  <a:schemeClr val="accent1">
                    <a:lumMod val="75000"/>
                  </a:schemeClr>
                </a:solidFill>
                <a:cs typeface="+mn-ea"/>
                <a:sym typeface="+mn-lt"/>
              </a:rPr>
              <a:t>PART </a:t>
            </a:r>
          </a:p>
          <a:p>
            <a:pPr algn="ctr"/>
            <a:r>
              <a:rPr lang="en-US" altLang="zh-CN" sz="6600" b="1" dirty="0">
                <a:solidFill>
                  <a:schemeClr val="accent1">
                    <a:lumMod val="75000"/>
                  </a:schemeClr>
                </a:solidFill>
                <a:cs typeface="+mn-ea"/>
                <a:sym typeface="+mn-lt"/>
              </a:rPr>
              <a:t>04</a:t>
            </a:r>
            <a:endParaRPr lang="zh-CN" altLang="en-US" sz="6600" b="1" dirty="0">
              <a:solidFill>
                <a:schemeClr val="accent1">
                  <a:lumMod val="75000"/>
                </a:schemeClr>
              </a:solidFill>
              <a:cs typeface="+mn-ea"/>
              <a:sym typeface="+mn-lt"/>
            </a:endParaRPr>
          </a:p>
        </p:txBody>
      </p:sp>
      <p:pic>
        <p:nvPicPr>
          <p:cNvPr id="5" name="图片 4">
            <a:extLst>
              <a:ext uri="{FF2B5EF4-FFF2-40B4-BE49-F238E27FC236}">
                <a16:creationId xmlns="" xmlns:a16="http://schemas.microsoft.com/office/drawing/2014/main" id="{282FFE30-36DD-484F-BB0F-855F3F178C1E}"/>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rot="10800000">
            <a:off x="7441673" y="2"/>
            <a:ext cx="4760987" cy="2590805"/>
          </a:xfrm>
          <a:prstGeom prst="rect">
            <a:avLst/>
          </a:prstGeom>
        </p:spPr>
      </p:pic>
      <p:pic>
        <p:nvPicPr>
          <p:cNvPr id="6" name="图片 5">
            <a:extLst>
              <a:ext uri="{FF2B5EF4-FFF2-40B4-BE49-F238E27FC236}">
                <a16:creationId xmlns="" xmlns:a16="http://schemas.microsoft.com/office/drawing/2014/main" id="{826D2D12-7A23-402F-AB2B-EEF37A18176C}"/>
              </a:ext>
            </a:extLst>
          </p:cNvPr>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spTree>
    <p:extLst>
      <p:ext uri="{BB962C8B-B14F-4D97-AF65-F5344CB8AC3E}">
        <p14:creationId xmlns:p14="http://schemas.microsoft.com/office/powerpoint/2010/main" xmlns="" val="335666454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798109" y="2207580"/>
            <a:ext cx="637296" cy="590067"/>
            <a:chOff x="5518" y="593"/>
            <a:chExt cx="1120" cy="1037"/>
          </a:xfrm>
          <a:solidFill>
            <a:schemeClr val="accent1"/>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4" name="Freeform 27"/>
            <p:cNvSpPr>
              <a:spLocks/>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5" name="Freeform 28"/>
            <p:cNvSpPr>
              <a:spLocks/>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7" name="Group 13"/>
          <p:cNvGrpSpPr>
            <a:grpSpLocks noChangeAspect="1"/>
          </p:cNvGrpSpPr>
          <p:nvPr/>
        </p:nvGrpSpPr>
        <p:grpSpPr bwMode="auto">
          <a:xfrm>
            <a:off x="824124" y="3119346"/>
            <a:ext cx="604825" cy="672830"/>
            <a:chOff x="2568" y="615"/>
            <a:chExt cx="897" cy="1115"/>
          </a:xfrm>
          <a:solidFill>
            <a:schemeClr val="tx1">
              <a:lumMod val="65000"/>
              <a:lumOff val="35000"/>
            </a:schemeClr>
          </a:solidFill>
        </p:grpSpPr>
        <p:sp>
          <p:nvSpPr>
            <p:cNvPr id="8" name="Freeform 14"/>
            <p:cNvSpPr>
              <a:spLocks/>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9" name="Freeform 15"/>
            <p:cNvSpPr>
              <a:spLocks/>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11" name="Group 93"/>
          <p:cNvGrpSpPr>
            <a:grpSpLocks noChangeAspect="1"/>
          </p:cNvGrpSpPr>
          <p:nvPr/>
        </p:nvGrpSpPr>
        <p:grpSpPr bwMode="auto">
          <a:xfrm>
            <a:off x="849079" y="4380959"/>
            <a:ext cx="571700" cy="553242"/>
            <a:chOff x="1" y="1"/>
            <a:chExt cx="1115" cy="1079"/>
          </a:xfrm>
          <a:solidFill>
            <a:schemeClr val="accent2"/>
          </a:solidFill>
        </p:grpSpPr>
        <p:sp>
          <p:nvSpPr>
            <p:cNvPr id="12" name="Freeform 94"/>
            <p:cNvSpPr>
              <a:spLocks/>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3" name="Freeform 95"/>
            <p:cNvSpPr>
              <a:spLocks/>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4" name="Freeform 96"/>
            <p:cNvSpPr>
              <a:spLocks/>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5" name="Freeform 97"/>
            <p:cNvSpPr>
              <a:spLocks/>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6" name="Freeform 98"/>
            <p:cNvSpPr>
              <a:spLocks/>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7" name="Freeform 99"/>
            <p:cNvSpPr>
              <a:spLocks/>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8" name="Freeform 100"/>
            <p:cNvSpPr>
              <a:spLocks/>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20" name="组合 1"/>
          <p:cNvGrpSpPr>
            <a:grpSpLocks/>
          </p:cNvGrpSpPr>
          <p:nvPr/>
        </p:nvGrpSpPr>
        <p:grpSpPr bwMode="auto">
          <a:xfrm>
            <a:off x="885483" y="5293619"/>
            <a:ext cx="531088" cy="541386"/>
            <a:chOff x="1444625" y="2115707"/>
            <a:chExt cx="1719263" cy="1752600"/>
          </a:xfrm>
          <a:solidFill>
            <a:schemeClr val="tx1">
              <a:lumMod val="65000"/>
              <a:lumOff val="35000"/>
            </a:schemeClr>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2" name="Freeform 15"/>
            <p:cNvSpPr>
              <a:spLocks/>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3" name="Freeform 16"/>
            <p:cNvSpPr>
              <a:spLocks/>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4" name="Freeform 17"/>
            <p:cNvSpPr>
              <a:spLocks/>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5" name="Freeform 18"/>
            <p:cNvSpPr>
              <a:spLocks/>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fontAlgn="auto">
                <a:spcBef>
                  <a:spcPts val="0"/>
                </a:spcBef>
                <a:spcAft>
                  <a:spcPts val="0"/>
                </a:spcAft>
                <a:defRPr/>
              </a:pPr>
              <a:endParaRPr lang="zh-CN" altLang="en-US">
                <a:solidFill>
                  <a:schemeClr val="tx1">
                    <a:lumMod val="75000"/>
                    <a:lumOff val="25000"/>
                  </a:schemeClr>
                </a:solidFill>
                <a:cs typeface="+mn-ea"/>
                <a:sym typeface="+mn-lt"/>
              </a:endParaRPr>
            </a:p>
          </p:txBody>
        </p:sp>
      </p:grpSp>
      <p:grpSp>
        <p:nvGrpSpPr>
          <p:cNvPr id="27" name="组合 26"/>
          <p:cNvGrpSpPr/>
          <p:nvPr/>
        </p:nvGrpSpPr>
        <p:grpSpPr>
          <a:xfrm>
            <a:off x="1951719" y="2212521"/>
            <a:ext cx="4138613" cy="579438"/>
            <a:chOff x="2445204" y="2110921"/>
            <a:chExt cx="4138613" cy="579438"/>
          </a:xfrm>
        </p:grpSpPr>
        <p:sp>
          <p:nvSpPr>
            <p:cNvPr id="28" name="圆角矩形 32"/>
            <p:cNvSpPr/>
            <p:nvPr/>
          </p:nvSpPr>
          <p:spPr>
            <a:xfrm>
              <a:off x="2445204" y="2110921"/>
              <a:ext cx="4138613" cy="579438"/>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29" name="圆角矩形 36"/>
            <p:cNvSpPr/>
            <p:nvPr/>
          </p:nvSpPr>
          <p:spPr>
            <a:xfrm>
              <a:off x="2445204" y="2110921"/>
              <a:ext cx="3606800" cy="57943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0" name="文本框 35"/>
            <p:cNvSpPr txBox="1">
              <a:spLocks noChangeArrowheads="1"/>
            </p:cNvSpPr>
            <p:nvPr/>
          </p:nvSpPr>
          <p:spPr bwMode="auto">
            <a:xfrm>
              <a:off x="5266192" y="2247446"/>
              <a:ext cx="74453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96%</a:t>
              </a:r>
              <a:endParaRPr lang="zh-CN" altLang="en-US" dirty="0">
                <a:solidFill>
                  <a:schemeClr val="bg1"/>
                </a:solidFill>
                <a:latin typeface="+mn-lt"/>
                <a:ea typeface="+mn-ea"/>
                <a:cs typeface="+mn-ea"/>
                <a:sym typeface="+mn-lt"/>
              </a:endParaRPr>
            </a:p>
          </p:txBody>
        </p:sp>
      </p:grpSp>
      <p:grpSp>
        <p:nvGrpSpPr>
          <p:cNvPr id="31" name="组合 30"/>
          <p:cNvGrpSpPr/>
          <p:nvPr/>
        </p:nvGrpSpPr>
        <p:grpSpPr>
          <a:xfrm>
            <a:off x="1951720" y="3226935"/>
            <a:ext cx="4137025" cy="582612"/>
            <a:chOff x="2445204" y="3125334"/>
            <a:chExt cx="4137025" cy="582612"/>
          </a:xfrm>
        </p:grpSpPr>
        <p:sp>
          <p:nvSpPr>
            <p:cNvPr id="32" name="圆角矩形 33"/>
            <p:cNvSpPr/>
            <p:nvPr/>
          </p:nvSpPr>
          <p:spPr>
            <a:xfrm>
              <a:off x="2445204" y="3128509"/>
              <a:ext cx="4137025" cy="579437"/>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3" name="圆角矩形 38"/>
            <p:cNvSpPr/>
            <p:nvPr/>
          </p:nvSpPr>
          <p:spPr>
            <a:xfrm>
              <a:off x="2445204" y="3125334"/>
              <a:ext cx="2640013" cy="579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4" name="文本框 37"/>
            <p:cNvSpPr txBox="1">
              <a:spLocks noChangeArrowheads="1"/>
            </p:cNvSpPr>
            <p:nvPr/>
          </p:nvSpPr>
          <p:spPr bwMode="auto">
            <a:xfrm>
              <a:off x="4340679" y="3263446"/>
              <a:ext cx="74453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72%</a:t>
              </a:r>
              <a:endParaRPr lang="zh-CN" altLang="en-US" dirty="0">
                <a:solidFill>
                  <a:schemeClr val="bg1"/>
                </a:solidFill>
                <a:latin typeface="+mn-lt"/>
                <a:ea typeface="+mn-ea"/>
                <a:cs typeface="+mn-ea"/>
                <a:sym typeface="+mn-lt"/>
              </a:endParaRPr>
            </a:p>
          </p:txBody>
        </p:sp>
      </p:grpSp>
      <p:grpSp>
        <p:nvGrpSpPr>
          <p:cNvPr id="35" name="组合 34"/>
          <p:cNvGrpSpPr/>
          <p:nvPr/>
        </p:nvGrpSpPr>
        <p:grpSpPr>
          <a:xfrm>
            <a:off x="1951719" y="4308023"/>
            <a:ext cx="4138613" cy="587375"/>
            <a:chOff x="2445204" y="4206421"/>
            <a:chExt cx="4138613" cy="587375"/>
          </a:xfrm>
        </p:grpSpPr>
        <p:sp>
          <p:nvSpPr>
            <p:cNvPr id="36" name="圆角矩形 34"/>
            <p:cNvSpPr/>
            <p:nvPr/>
          </p:nvSpPr>
          <p:spPr>
            <a:xfrm>
              <a:off x="2445204" y="4206421"/>
              <a:ext cx="4138613" cy="579438"/>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7" name="圆角矩形 40"/>
            <p:cNvSpPr/>
            <p:nvPr/>
          </p:nvSpPr>
          <p:spPr>
            <a:xfrm>
              <a:off x="2445204" y="4214359"/>
              <a:ext cx="2060575" cy="57943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38" name="文本框 39"/>
            <p:cNvSpPr txBox="1">
              <a:spLocks noChangeArrowheads="1"/>
            </p:cNvSpPr>
            <p:nvPr/>
          </p:nvSpPr>
          <p:spPr bwMode="auto">
            <a:xfrm>
              <a:off x="3761243" y="4352471"/>
              <a:ext cx="74453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54%</a:t>
              </a:r>
              <a:endParaRPr lang="zh-CN" altLang="en-US" dirty="0">
                <a:solidFill>
                  <a:schemeClr val="bg1"/>
                </a:solidFill>
                <a:latin typeface="+mn-lt"/>
                <a:ea typeface="+mn-ea"/>
                <a:cs typeface="+mn-ea"/>
                <a:sym typeface="+mn-lt"/>
              </a:endParaRPr>
            </a:p>
          </p:txBody>
        </p:sp>
      </p:grpSp>
      <p:grpSp>
        <p:nvGrpSpPr>
          <p:cNvPr id="39" name="组合 38"/>
          <p:cNvGrpSpPr/>
          <p:nvPr/>
        </p:nvGrpSpPr>
        <p:grpSpPr>
          <a:xfrm>
            <a:off x="1951720" y="5293861"/>
            <a:ext cx="4137025" cy="585787"/>
            <a:chOff x="2445204" y="5192259"/>
            <a:chExt cx="4137025" cy="585787"/>
          </a:xfrm>
        </p:grpSpPr>
        <p:sp>
          <p:nvSpPr>
            <p:cNvPr id="40" name="圆角矩形 35"/>
            <p:cNvSpPr/>
            <p:nvPr/>
          </p:nvSpPr>
          <p:spPr>
            <a:xfrm>
              <a:off x="2445204" y="5192259"/>
              <a:ext cx="4137025" cy="579437"/>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41" name="圆角矩形 42"/>
            <p:cNvSpPr/>
            <p:nvPr/>
          </p:nvSpPr>
          <p:spPr>
            <a:xfrm>
              <a:off x="2445204" y="5198609"/>
              <a:ext cx="1423988" cy="579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cs typeface="+mn-ea"/>
                <a:sym typeface="+mn-lt"/>
              </a:endParaRPr>
            </a:p>
          </p:txBody>
        </p:sp>
        <p:sp>
          <p:nvSpPr>
            <p:cNvPr id="42" name="文本框 41"/>
            <p:cNvSpPr txBox="1">
              <a:spLocks noChangeArrowheads="1"/>
            </p:cNvSpPr>
            <p:nvPr/>
          </p:nvSpPr>
          <p:spPr bwMode="auto">
            <a:xfrm>
              <a:off x="3138943" y="5325609"/>
              <a:ext cx="74453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mn-lt"/>
                  <a:ea typeface="+mn-ea"/>
                  <a:cs typeface="+mn-ea"/>
                  <a:sym typeface="+mn-lt"/>
                </a:rPr>
                <a:t>23%</a:t>
              </a:r>
              <a:endParaRPr lang="zh-CN" altLang="en-US" dirty="0">
                <a:solidFill>
                  <a:schemeClr val="bg1"/>
                </a:solidFill>
                <a:latin typeface="+mn-lt"/>
                <a:ea typeface="+mn-ea"/>
                <a:cs typeface="+mn-ea"/>
                <a:sym typeface="+mn-lt"/>
              </a:endParaRPr>
            </a:p>
          </p:txBody>
        </p:sp>
      </p:grpSp>
      <p:cxnSp>
        <p:nvCxnSpPr>
          <p:cNvPr id="43" name="直接连接符 42"/>
          <p:cNvCxnSpPr/>
          <p:nvPr/>
        </p:nvCxnSpPr>
        <p:spPr>
          <a:xfrm>
            <a:off x="6958024" y="2493570"/>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958024" y="3815666"/>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6958024" y="5137763"/>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6676562" y="1799997"/>
            <a:ext cx="607892" cy="574574"/>
            <a:chOff x="3659487" y="2011031"/>
            <a:chExt cx="607892" cy="574574"/>
          </a:xfrm>
        </p:grpSpPr>
        <p:sp>
          <p:nvSpPr>
            <p:cNvPr id="47" name="矩形 46"/>
            <p:cNvSpPr/>
            <p:nvPr/>
          </p:nvSpPr>
          <p:spPr>
            <a:xfrm rot="2700000">
              <a:off x="3659487" y="2011031"/>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8" name="文本框 47"/>
            <p:cNvSpPr txBox="1"/>
            <p:nvPr/>
          </p:nvSpPr>
          <p:spPr>
            <a:xfrm>
              <a:off x="3681962" y="2033120"/>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01</a:t>
              </a:r>
              <a:endParaRPr kumimoji="1" lang="zh-CN" altLang="en-US" sz="2800" dirty="0">
                <a:solidFill>
                  <a:schemeClr val="bg1"/>
                </a:solidFill>
                <a:cs typeface="+mn-ea"/>
                <a:sym typeface="+mn-lt"/>
              </a:endParaRPr>
            </a:p>
          </p:txBody>
        </p:sp>
      </p:grpSp>
      <p:sp>
        <p:nvSpPr>
          <p:cNvPr id="49" name="Rectangle 22"/>
          <p:cNvSpPr>
            <a:spLocks noChangeArrowheads="1"/>
          </p:cNvSpPr>
          <p:nvPr/>
        </p:nvSpPr>
        <p:spPr bwMode="auto">
          <a:xfrm>
            <a:off x="7560953" y="1662227"/>
            <a:ext cx="3962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0" name="组合 49"/>
          <p:cNvGrpSpPr/>
          <p:nvPr/>
        </p:nvGrpSpPr>
        <p:grpSpPr>
          <a:xfrm>
            <a:off x="6668389" y="3122093"/>
            <a:ext cx="593621" cy="574574"/>
            <a:chOff x="3651316" y="3333127"/>
            <a:chExt cx="593621" cy="574574"/>
          </a:xfrm>
        </p:grpSpPr>
        <p:sp>
          <p:nvSpPr>
            <p:cNvPr id="51" name="矩形 50"/>
            <p:cNvSpPr/>
            <p:nvPr/>
          </p:nvSpPr>
          <p:spPr>
            <a:xfrm rot="2700000">
              <a:off x="3651316" y="3333127"/>
              <a:ext cx="574574" cy="57457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2" name="文本框 51"/>
            <p:cNvSpPr txBox="1"/>
            <p:nvPr/>
          </p:nvSpPr>
          <p:spPr>
            <a:xfrm>
              <a:off x="3659520" y="3357388"/>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02</a:t>
              </a:r>
              <a:endParaRPr kumimoji="1" lang="zh-CN" altLang="en-US" sz="2800" dirty="0">
                <a:solidFill>
                  <a:schemeClr val="bg1"/>
                </a:solidFill>
                <a:cs typeface="+mn-ea"/>
                <a:sym typeface="+mn-lt"/>
              </a:endParaRPr>
            </a:p>
          </p:txBody>
        </p:sp>
      </p:grpSp>
      <p:sp>
        <p:nvSpPr>
          <p:cNvPr id="53" name="Rectangle 22"/>
          <p:cNvSpPr>
            <a:spLocks noChangeArrowheads="1"/>
          </p:cNvSpPr>
          <p:nvPr/>
        </p:nvSpPr>
        <p:spPr bwMode="auto">
          <a:xfrm>
            <a:off x="7560953" y="2984670"/>
            <a:ext cx="3962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4" name="组合 53"/>
          <p:cNvGrpSpPr/>
          <p:nvPr/>
        </p:nvGrpSpPr>
        <p:grpSpPr>
          <a:xfrm>
            <a:off x="6668398" y="4444189"/>
            <a:ext cx="587278" cy="574574"/>
            <a:chOff x="3651316" y="4655223"/>
            <a:chExt cx="587277" cy="574574"/>
          </a:xfrm>
        </p:grpSpPr>
        <p:sp>
          <p:nvSpPr>
            <p:cNvPr id="55" name="矩形 54"/>
            <p:cNvSpPr/>
            <p:nvPr/>
          </p:nvSpPr>
          <p:spPr>
            <a:xfrm rot="2700000">
              <a:off x="3651316" y="4655223"/>
              <a:ext cx="574574" cy="574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6" name="文本框 55"/>
            <p:cNvSpPr txBox="1"/>
            <p:nvPr/>
          </p:nvSpPr>
          <p:spPr>
            <a:xfrm>
              <a:off x="3653177" y="4680900"/>
              <a:ext cx="585416" cy="523220"/>
            </a:xfrm>
            <a:prstGeom prst="rect">
              <a:avLst/>
            </a:prstGeom>
            <a:noFill/>
          </p:spPr>
          <p:txBody>
            <a:bodyPr wrap="none" rtlCol="0">
              <a:spAutoFit/>
            </a:bodyPr>
            <a:lstStyle/>
            <a:p>
              <a:r>
                <a:rPr kumimoji="1" lang="en-US" altLang="zh-CN" sz="2800" dirty="0">
                  <a:solidFill>
                    <a:schemeClr val="bg1"/>
                  </a:solidFill>
                  <a:cs typeface="+mn-ea"/>
                  <a:sym typeface="+mn-lt"/>
                </a:rPr>
                <a:t>03</a:t>
              </a:r>
              <a:endParaRPr kumimoji="1" lang="zh-CN" altLang="en-US" sz="2800" dirty="0">
                <a:solidFill>
                  <a:schemeClr val="bg1"/>
                </a:solidFill>
                <a:cs typeface="+mn-ea"/>
                <a:sym typeface="+mn-lt"/>
              </a:endParaRPr>
            </a:p>
          </p:txBody>
        </p:sp>
      </p:grpSp>
      <p:sp>
        <p:nvSpPr>
          <p:cNvPr id="57" name="Rectangle 22"/>
          <p:cNvSpPr>
            <a:spLocks noChangeArrowheads="1"/>
          </p:cNvSpPr>
          <p:nvPr/>
        </p:nvSpPr>
        <p:spPr bwMode="auto">
          <a:xfrm>
            <a:off x="7566435" y="4306766"/>
            <a:ext cx="3962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grpSp>
        <p:nvGrpSpPr>
          <p:cNvPr id="58" name="组合 57"/>
          <p:cNvGrpSpPr/>
          <p:nvPr/>
        </p:nvGrpSpPr>
        <p:grpSpPr>
          <a:xfrm>
            <a:off x="6670251" y="5766286"/>
            <a:ext cx="585417" cy="574574"/>
            <a:chOff x="3653177" y="5977320"/>
            <a:chExt cx="585417" cy="574574"/>
          </a:xfrm>
        </p:grpSpPr>
        <p:sp>
          <p:nvSpPr>
            <p:cNvPr id="59" name="矩形 58"/>
            <p:cNvSpPr/>
            <p:nvPr/>
          </p:nvSpPr>
          <p:spPr>
            <a:xfrm rot="2700000">
              <a:off x="3659487" y="5977320"/>
              <a:ext cx="574574" cy="57457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60" name="文本框 59"/>
            <p:cNvSpPr txBox="1"/>
            <p:nvPr/>
          </p:nvSpPr>
          <p:spPr>
            <a:xfrm>
              <a:off x="3653177" y="6002997"/>
              <a:ext cx="585417" cy="523220"/>
            </a:xfrm>
            <a:prstGeom prst="rect">
              <a:avLst/>
            </a:prstGeom>
            <a:noFill/>
          </p:spPr>
          <p:txBody>
            <a:bodyPr wrap="none" rtlCol="0">
              <a:spAutoFit/>
            </a:bodyPr>
            <a:lstStyle/>
            <a:p>
              <a:r>
                <a:rPr kumimoji="1" lang="en-US" altLang="zh-CN" sz="2800" dirty="0">
                  <a:solidFill>
                    <a:schemeClr val="bg1"/>
                  </a:solidFill>
                  <a:cs typeface="+mn-ea"/>
                  <a:sym typeface="+mn-lt"/>
                </a:rPr>
                <a:t>04</a:t>
              </a:r>
              <a:endParaRPr kumimoji="1" lang="zh-CN" altLang="en-US" sz="2800" dirty="0">
                <a:solidFill>
                  <a:schemeClr val="bg1"/>
                </a:solidFill>
                <a:cs typeface="+mn-ea"/>
                <a:sym typeface="+mn-lt"/>
              </a:endParaRPr>
            </a:p>
          </p:txBody>
        </p:sp>
      </p:grpSp>
      <p:sp>
        <p:nvSpPr>
          <p:cNvPr id="61" name="Rectangle 22"/>
          <p:cNvSpPr>
            <a:spLocks noChangeArrowheads="1"/>
          </p:cNvSpPr>
          <p:nvPr/>
        </p:nvSpPr>
        <p:spPr bwMode="auto">
          <a:xfrm>
            <a:off x="7560953" y="5621306"/>
            <a:ext cx="39624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400" dirty="0">
                <a:solidFill>
                  <a:schemeClr val="tx1">
                    <a:lumMod val="75000"/>
                    <a:lumOff val="25000"/>
                  </a:schemeClr>
                </a:solidFill>
                <a:latin typeface="+mn-lt"/>
                <a:ea typeface="+mn-ea"/>
                <a:cs typeface="+mn-ea"/>
                <a:sym typeface="+mn-lt"/>
              </a:rPr>
              <a:t>此处添加标题</a:t>
            </a:r>
            <a:endParaRPr lang="en-US" altLang="zh-CN" sz="2400" dirty="0">
              <a:solidFill>
                <a:schemeClr val="tx1">
                  <a:lumMod val="75000"/>
                  <a:lumOff val="25000"/>
                </a:schemeClr>
              </a:solidFill>
              <a:latin typeface="+mn-lt"/>
              <a:ea typeface="+mn-ea"/>
              <a:cs typeface="+mn-ea"/>
              <a:sym typeface="+mn-lt"/>
            </a:endParaRPr>
          </a:p>
          <a:p>
            <a:pPr eaLnBrk="1" hangingPunct="1">
              <a:lnSpc>
                <a:spcPct val="120000"/>
              </a:lnSpc>
              <a:buFont typeface="Arial" panose="020B0604020202020204" pitchFamily="34" charset="0"/>
              <a:buNone/>
            </a:pPr>
            <a:r>
              <a:rPr lang="zh-CN" altLang="en-US" sz="1600" dirty="0">
                <a:solidFill>
                  <a:schemeClr val="tx1">
                    <a:lumMod val="75000"/>
                    <a:lumOff val="25000"/>
                  </a:schemeClr>
                </a:solidFill>
                <a:latin typeface="+mn-lt"/>
                <a:ea typeface="+mn-ea"/>
                <a:cs typeface="+mn-ea"/>
                <a:sym typeface="+mn-lt"/>
              </a:rPr>
              <a:t>单击此处添加文字单击此处添加文字</a:t>
            </a:r>
            <a:endParaRPr lang="zh-CN" altLang="en-US" sz="2400" dirty="0">
              <a:solidFill>
                <a:schemeClr val="tx1">
                  <a:lumMod val="75000"/>
                  <a:lumOff val="25000"/>
                </a:schemeClr>
              </a:solidFill>
              <a:latin typeface="+mn-lt"/>
              <a:ea typeface="+mn-ea"/>
              <a:cs typeface="+mn-ea"/>
              <a:sym typeface="+mn-lt"/>
            </a:endParaRPr>
          </a:p>
        </p:txBody>
      </p:sp>
    </p:spTree>
    <p:extLst>
      <p:ext uri="{BB962C8B-B14F-4D97-AF65-F5344CB8AC3E}">
        <p14:creationId xmlns:p14="http://schemas.microsoft.com/office/powerpoint/2010/main" xmlns="" val="3284856345"/>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 calcmode="lin" valueType="num">
                                      <p:cBhvr>
                                        <p:cTn id="31" dur="500" fill="hold"/>
                                        <p:tgtEl>
                                          <p:spTgt spid="11"/>
                                        </p:tgtEl>
                                        <p:attrNameLst>
                                          <p:attrName>style.rotation</p:attrName>
                                        </p:attrNameLst>
                                      </p:cBhvr>
                                      <p:tavLst>
                                        <p:tav tm="0">
                                          <p:val>
                                            <p:fltVal val="360"/>
                                          </p:val>
                                        </p:tav>
                                        <p:tav tm="100000">
                                          <p:val>
                                            <p:fltVal val="0"/>
                                          </p:val>
                                        </p:tav>
                                      </p:tavLst>
                                    </p:anim>
                                    <p:animEffect transition="in" filter="fade">
                                      <p:cBhvr>
                                        <p:cTn id="32" dur="500"/>
                                        <p:tgtEl>
                                          <p:spTgt spid="11"/>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left)">
                                      <p:cBhvr>
                                        <p:cTn id="36" dur="500"/>
                                        <p:tgtEl>
                                          <p:spTgt spid="35"/>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 calcmode="lin" valueType="num">
                                      <p:cBhvr>
                                        <p:cTn id="42" dur="500" fill="hold"/>
                                        <p:tgtEl>
                                          <p:spTgt spid="20"/>
                                        </p:tgtEl>
                                        <p:attrNameLst>
                                          <p:attrName>style.rotation</p:attrName>
                                        </p:attrNameLst>
                                      </p:cBhvr>
                                      <p:tavLst>
                                        <p:tav tm="0">
                                          <p:val>
                                            <p:fltVal val="360"/>
                                          </p:val>
                                        </p:tav>
                                        <p:tav tm="100000">
                                          <p:val>
                                            <p:fltVal val="0"/>
                                          </p:val>
                                        </p:tav>
                                      </p:tavLst>
                                    </p:anim>
                                    <p:animEffect transition="in" filter="fade">
                                      <p:cBhvr>
                                        <p:cTn id="43" dur="500"/>
                                        <p:tgtEl>
                                          <p:spTgt spid="2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par>
                          <p:cTn id="48" fill="hold">
                            <p:stCondLst>
                              <p:cond delay="4000"/>
                            </p:stCondLst>
                            <p:childTnLst>
                              <p:par>
                                <p:cTn id="49" presetID="23" presetClass="entr" presetSubtype="16"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p:cBhvr>
                                        <p:cTn id="55" dur="750"/>
                                        <p:tgtEl>
                                          <p:spTgt spid="49"/>
                                        </p:tgtEl>
                                      </p:cBhvr>
                                    </p:animEffect>
                                    <p:anim calcmode="lin" valueType="num">
                                      <p:cBhvr>
                                        <p:cTn id="56" dur="750" fill="hold"/>
                                        <p:tgtEl>
                                          <p:spTgt spid="49"/>
                                        </p:tgtEl>
                                        <p:attrNameLst>
                                          <p:attrName>ppt_x</p:attrName>
                                        </p:attrNameLst>
                                      </p:cBhvr>
                                      <p:tavLst>
                                        <p:tav tm="0">
                                          <p:val>
                                            <p:strVal val="#ppt_x"/>
                                          </p:val>
                                        </p:tav>
                                        <p:tav tm="100000">
                                          <p:val>
                                            <p:strVal val="#ppt_x"/>
                                          </p:val>
                                        </p:tav>
                                      </p:tavLst>
                                    </p:anim>
                                    <p:anim calcmode="lin" valueType="num">
                                      <p:cBhvr>
                                        <p:cTn id="57" dur="750" fill="hold"/>
                                        <p:tgtEl>
                                          <p:spTgt spid="49"/>
                                        </p:tgtEl>
                                        <p:attrNameLst>
                                          <p:attrName>ppt_y</p:attrName>
                                        </p:attrNameLst>
                                      </p:cBhvr>
                                      <p:tavLst>
                                        <p:tav tm="0">
                                          <p:val>
                                            <p:strVal val="#ppt_y+.1"/>
                                          </p:val>
                                        </p:tav>
                                        <p:tav tm="100000">
                                          <p:val>
                                            <p:strVal val="#ppt_y"/>
                                          </p:val>
                                        </p:tav>
                                      </p:tavLst>
                                    </p:anim>
                                  </p:childTnLst>
                                </p:cTn>
                              </p:par>
                            </p:childTnLst>
                          </p:cTn>
                        </p:par>
                        <p:par>
                          <p:cTn id="58" fill="hold">
                            <p:stCondLst>
                              <p:cond delay="4750"/>
                            </p:stCondLst>
                            <p:childTnLst>
                              <p:par>
                                <p:cTn id="59" presetID="22" presetClass="entr" presetSubtype="1"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wipe(up)">
                                      <p:cBhvr>
                                        <p:cTn id="61" dur="250"/>
                                        <p:tgtEl>
                                          <p:spTgt spid="43"/>
                                        </p:tgtEl>
                                      </p:cBhvr>
                                    </p:animEffect>
                                  </p:childTnLst>
                                </p:cTn>
                              </p:par>
                            </p:childTnLst>
                          </p:cTn>
                        </p:par>
                        <p:par>
                          <p:cTn id="62" fill="hold">
                            <p:stCondLst>
                              <p:cond delay="5000"/>
                            </p:stCondLst>
                            <p:childTnLst>
                              <p:par>
                                <p:cTn id="63" presetID="23" presetClass="entr" presetSubtype="16"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p:cBhvr>
                                        <p:cTn id="69" dur="750"/>
                                        <p:tgtEl>
                                          <p:spTgt spid="53"/>
                                        </p:tgtEl>
                                      </p:cBhvr>
                                    </p:animEffect>
                                    <p:anim calcmode="lin" valueType="num">
                                      <p:cBhvr>
                                        <p:cTn id="70" dur="750" fill="hold"/>
                                        <p:tgtEl>
                                          <p:spTgt spid="53"/>
                                        </p:tgtEl>
                                        <p:attrNameLst>
                                          <p:attrName>ppt_x</p:attrName>
                                        </p:attrNameLst>
                                      </p:cBhvr>
                                      <p:tavLst>
                                        <p:tav tm="0">
                                          <p:val>
                                            <p:strVal val="#ppt_x"/>
                                          </p:val>
                                        </p:tav>
                                        <p:tav tm="100000">
                                          <p:val>
                                            <p:strVal val="#ppt_x"/>
                                          </p:val>
                                        </p:tav>
                                      </p:tavLst>
                                    </p:anim>
                                    <p:anim calcmode="lin" valueType="num">
                                      <p:cBhvr>
                                        <p:cTn id="71" dur="750" fill="hold"/>
                                        <p:tgtEl>
                                          <p:spTgt spid="53"/>
                                        </p:tgtEl>
                                        <p:attrNameLst>
                                          <p:attrName>ppt_y</p:attrName>
                                        </p:attrNameLst>
                                      </p:cBhvr>
                                      <p:tavLst>
                                        <p:tav tm="0">
                                          <p:val>
                                            <p:strVal val="#ppt_y+.1"/>
                                          </p:val>
                                        </p:tav>
                                        <p:tav tm="100000">
                                          <p:val>
                                            <p:strVal val="#ppt_y"/>
                                          </p:val>
                                        </p:tav>
                                      </p:tavLst>
                                    </p:anim>
                                  </p:childTnLst>
                                </p:cTn>
                              </p:par>
                            </p:childTnLst>
                          </p:cTn>
                        </p:par>
                        <p:par>
                          <p:cTn id="72" fill="hold">
                            <p:stCondLst>
                              <p:cond delay="5750"/>
                            </p:stCondLst>
                            <p:childTnLst>
                              <p:par>
                                <p:cTn id="73" presetID="22" presetClass="entr" presetSubtype="1"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up)">
                                      <p:cBhvr>
                                        <p:cTn id="75" dur="250"/>
                                        <p:tgtEl>
                                          <p:spTgt spid="44"/>
                                        </p:tgtEl>
                                      </p:cBhvr>
                                    </p:animEffect>
                                  </p:childTnLst>
                                </p:cTn>
                              </p:par>
                            </p:childTnLst>
                          </p:cTn>
                        </p:par>
                        <p:par>
                          <p:cTn id="76" fill="hold">
                            <p:stCondLst>
                              <p:cond delay="6000"/>
                            </p:stCondLst>
                            <p:childTnLst>
                              <p:par>
                                <p:cTn id="77" presetID="23" presetClass="entr" presetSubtype="16"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p:cTn id="79" dur="500" fill="hold"/>
                                        <p:tgtEl>
                                          <p:spTgt spid="54"/>
                                        </p:tgtEl>
                                        <p:attrNameLst>
                                          <p:attrName>ppt_w</p:attrName>
                                        </p:attrNameLst>
                                      </p:cBhvr>
                                      <p:tavLst>
                                        <p:tav tm="0">
                                          <p:val>
                                            <p:fltVal val="0"/>
                                          </p:val>
                                        </p:tav>
                                        <p:tav tm="100000">
                                          <p:val>
                                            <p:strVal val="#ppt_w"/>
                                          </p:val>
                                        </p:tav>
                                      </p:tavLst>
                                    </p:anim>
                                    <p:anim calcmode="lin" valueType="num">
                                      <p:cBhvr>
                                        <p:cTn id="80" dur="500" fill="hold"/>
                                        <p:tgtEl>
                                          <p:spTgt spid="54"/>
                                        </p:tgtEl>
                                        <p:attrNameLst>
                                          <p:attrName>ppt_h</p:attrName>
                                        </p:attrNameLst>
                                      </p:cBhvr>
                                      <p:tavLst>
                                        <p:tav tm="0">
                                          <p:val>
                                            <p:fltVal val="0"/>
                                          </p:val>
                                        </p:tav>
                                        <p:tav tm="100000">
                                          <p:val>
                                            <p:strVal val="#ppt_h"/>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Effect>
                                      <p:cBhvr>
                                        <p:cTn id="83" dur="750"/>
                                        <p:tgtEl>
                                          <p:spTgt spid="57"/>
                                        </p:tgtEl>
                                      </p:cBhvr>
                                    </p:animEffect>
                                    <p:anim calcmode="lin" valueType="num">
                                      <p:cBhvr>
                                        <p:cTn id="84" dur="750" fill="hold"/>
                                        <p:tgtEl>
                                          <p:spTgt spid="57"/>
                                        </p:tgtEl>
                                        <p:attrNameLst>
                                          <p:attrName>ppt_x</p:attrName>
                                        </p:attrNameLst>
                                      </p:cBhvr>
                                      <p:tavLst>
                                        <p:tav tm="0">
                                          <p:val>
                                            <p:strVal val="#ppt_x"/>
                                          </p:val>
                                        </p:tav>
                                        <p:tav tm="100000">
                                          <p:val>
                                            <p:strVal val="#ppt_x"/>
                                          </p:val>
                                        </p:tav>
                                      </p:tavLst>
                                    </p:anim>
                                    <p:anim calcmode="lin" valueType="num">
                                      <p:cBhvr>
                                        <p:cTn id="85" dur="750" fill="hold"/>
                                        <p:tgtEl>
                                          <p:spTgt spid="57"/>
                                        </p:tgtEl>
                                        <p:attrNameLst>
                                          <p:attrName>ppt_y</p:attrName>
                                        </p:attrNameLst>
                                      </p:cBhvr>
                                      <p:tavLst>
                                        <p:tav tm="0">
                                          <p:val>
                                            <p:strVal val="#ppt_y+.1"/>
                                          </p:val>
                                        </p:tav>
                                        <p:tav tm="100000">
                                          <p:val>
                                            <p:strVal val="#ppt_y"/>
                                          </p:val>
                                        </p:tav>
                                      </p:tavLst>
                                    </p:anim>
                                  </p:childTnLst>
                                </p:cTn>
                              </p:par>
                            </p:childTnLst>
                          </p:cTn>
                        </p:par>
                        <p:par>
                          <p:cTn id="86" fill="hold">
                            <p:stCondLst>
                              <p:cond delay="6750"/>
                            </p:stCondLst>
                            <p:childTnLst>
                              <p:par>
                                <p:cTn id="87" presetID="22" presetClass="entr" presetSubtype="1" fill="hold"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250"/>
                                        <p:tgtEl>
                                          <p:spTgt spid="45"/>
                                        </p:tgtEl>
                                      </p:cBhvr>
                                    </p:animEffect>
                                  </p:childTnLst>
                                </p:cTn>
                              </p:par>
                            </p:childTnLst>
                          </p:cTn>
                        </p:par>
                        <p:par>
                          <p:cTn id="90" fill="hold">
                            <p:stCondLst>
                              <p:cond delay="7000"/>
                            </p:stCondLst>
                            <p:childTnLst>
                              <p:par>
                                <p:cTn id="91" presetID="23" presetClass="entr" presetSubtype="16" fill="hold" nodeType="afterEffect">
                                  <p:stCondLst>
                                    <p:cond delay="0"/>
                                  </p:stCondLst>
                                  <p:childTnLst>
                                    <p:set>
                                      <p:cBhvr>
                                        <p:cTn id="92" dur="1" fill="hold">
                                          <p:stCondLst>
                                            <p:cond delay="0"/>
                                          </p:stCondLst>
                                        </p:cTn>
                                        <p:tgtEl>
                                          <p:spTgt spid="58"/>
                                        </p:tgtEl>
                                        <p:attrNameLst>
                                          <p:attrName>style.visibility</p:attrName>
                                        </p:attrNameLst>
                                      </p:cBhvr>
                                      <p:to>
                                        <p:strVal val="visible"/>
                                      </p:to>
                                    </p:set>
                                    <p:anim calcmode="lin" valueType="num">
                                      <p:cBhvr>
                                        <p:cTn id="93" dur="500" fill="hold"/>
                                        <p:tgtEl>
                                          <p:spTgt spid="58"/>
                                        </p:tgtEl>
                                        <p:attrNameLst>
                                          <p:attrName>ppt_w</p:attrName>
                                        </p:attrNameLst>
                                      </p:cBhvr>
                                      <p:tavLst>
                                        <p:tav tm="0">
                                          <p:val>
                                            <p:fltVal val="0"/>
                                          </p:val>
                                        </p:tav>
                                        <p:tav tm="100000">
                                          <p:val>
                                            <p:strVal val="#ppt_w"/>
                                          </p:val>
                                        </p:tav>
                                      </p:tavLst>
                                    </p:anim>
                                    <p:anim calcmode="lin" valueType="num">
                                      <p:cBhvr>
                                        <p:cTn id="94" dur="500" fill="hold"/>
                                        <p:tgtEl>
                                          <p:spTgt spid="58"/>
                                        </p:tgtEl>
                                        <p:attrNameLst>
                                          <p:attrName>ppt_h</p:attrName>
                                        </p:attrNameLst>
                                      </p:cBhvr>
                                      <p:tavLst>
                                        <p:tav tm="0">
                                          <p:val>
                                            <p:fltVal val="0"/>
                                          </p:val>
                                        </p:tav>
                                        <p:tav tm="100000">
                                          <p:val>
                                            <p:strVal val="#ppt_h"/>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1"/>
                                        </p:tgtEl>
                                        <p:attrNameLst>
                                          <p:attrName>style.visibility</p:attrName>
                                        </p:attrNameLst>
                                      </p:cBhvr>
                                      <p:to>
                                        <p:strVal val="visible"/>
                                      </p:to>
                                    </p:set>
                                    <p:animEffect>
                                      <p:cBhvr>
                                        <p:cTn id="97" dur="750"/>
                                        <p:tgtEl>
                                          <p:spTgt spid="61"/>
                                        </p:tgtEl>
                                      </p:cBhvr>
                                    </p:animEffect>
                                    <p:anim calcmode="lin" valueType="num">
                                      <p:cBhvr>
                                        <p:cTn id="98" dur="750" fill="hold"/>
                                        <p:tgtEl>
                                          <p:spTgt spid="61"/>
                                        </p:tgtEl>
                                        <p:attrNameLst>
                                          <p:attrName>ppt_x</p:attrName>
                                        </p:attrNameLst>
                                      </p:cBhvr>
                                      <p:tavLst>
                                        <p:tav tm="0">
                                          <p:val>
                                            <p:strVal val="#ppt_x"/>
                                          </p:val>
                                        </p:tav>
                                        <p:tav tm="100000">
                                          <p:val>
                                            <p:strVal val="#ppt_x"/>
                                          </p:val>
                                        </p:tav>
                                      </p:tavLst>
                                    </p:anim>
                                    <p:anim calcmode="lin" valueType="num">
                                      <p:cBhvr>
                                        <p:cTn id="99" dur="7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ldLvl="0" autoUpdateAnimBg="0"/>
      <p:bldP spid="53" grpId="0" bldLvl="0" autoUpdateAnimBg="0"/>
      <p:bldP spid="57" grpId="0" bldLvl="0" autoUpdateAnimBg="0"/>
      <p:bldP spid="61"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56077" y="3682682"/>
            <a:ext cx="1383144" cy="1345865"/>
            <a:chOff x="5456076" y="3682680"/>
            <a:chExt cx="1383144" cy="1345865"/>
          </a:xfrm>
        </p:grpSpPr>
        <p:sp>
          <p:nvSpPr>
            <p:cNvPr id="3" name="任意多边形 5"/>
            <p:cNvSpPr/>
            <p:nvPr/>
          </p:nvSpPr>
          <p:spPr>
            <a:xfrm rot="18959476">
              <a:off x="5456076" y="3682680"/>
              <a:ext cx="1383144" cy="1345865"/>
            </a:xfrm>
            <a:custGeom>
              <a:avLst/>
              <a:gdLst>
                <a:gd name="connsiteX0" fmla="*/ 592942 w 756782"/>
                <a:gd name="connsiteY0" fmla="*/ 111213 h 736385"/>
                <a:gd name="connsiteX1" fmla="*/ 756782 w 756782"/>
                <a:gd name="connsiteY1" fmla="*/ 707150 h 736385"/>
                <a:gd name="connsiteX2" fmla="*/ 0 w 756782"/>
                <a:gd name="connsiteY2" fmla="*/ 736385 h 736385"/>
                <a:gd name="connsiteX3" fmla="*/ 0 w 756782"/>
                <a:gd name="connsiteY3" fmla="*/ 0 h 736385"/>
              </a:gdLst>
              <a:ahLst/>
              <a:cxnLst>
                <a:cxn ang="0">
                  <a:pos x="connsiteX0" y="connsiteY0"/>
                </a:cxn>
                <a:cxn ang="0">
                  <a:pos x="connsiteX1" y="connsiteY1"/>
                </a:cxn>
                <a:cxn ang="0">
                  <a:pos x="connsiteX2" y="connsiteY2"/>
                </a:cxn>
                <a:cxn ang="0">
                  <a:pos x="connsiteX3" y="connsiteY3"/>
                </a:cxn>
              </a:cxnLst>
              <a:rect l="l" t="t" r="r" b="b"/>
              <a:pathLst>
                <a:path w="756782" h="736385">
                  <a:moveTo>
                    <a:pt x="592942" y="111213"/>
                  </a:moveTo>
                  <a:lnTo>
                    <a:pt x="756782" y="707150"/>
                  </a:lnTo>
                  <a:lnTo>
                    <a:pt x="0" y="73638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cs typeface="+mn-ea"/>
                <a:sym typeface="+mn-lt"/>
              </a:endParaRPr>
            </a:p>
          </p:txBody>
        </p:sp>
        <p:sp>
          <p:nvSpPr>
            <p:cNvPr id="4" name="矩形 3"/>
            <p:cNvSpPr/>
            <p:nvPr/>
          </p:nvSpPr>
          <p:spPr>
            <a:xfrm>
              <a:off x="5729503" y="3977264"/>
              <a:ext cx="870751" cy="830997"/>
            </a:xfrm>
            <a:prstGeom prst="rect">
              <a:avLst/>
            </a:prstGeom>
          </p:spPr>
          <p:txBody>
            <a:bodyPr wrap="none">
              <a:spAutoFit/>
            </a:bodyPr>
            <a:lstStyle/>
            <a:p>
              <a:r>
                <a:rPr lang="en-US" altLang="zh-CN" sz="4800" dirty="0">
                  <a:solidFill>
                    <a:schemeClr val="bg1"/>
                  </a:solidFill>
                  <a:cs typeface="+mn-ea"/>
                  <a:sym typeface="+mn-lt"/>
                </a:rPr>
                <a:t>01</a:t>
              </a:r>
              <a:endParaRPr lang="zh-CN" altLang="en-US" sz="4800" dirty="0">
                <a:solidFill>
                  <a:schemeClr val="bg1"/>
                </a:solidFill>
                <a:cs typeface="+mn-ea"/>
                <a:sym typeface="+mn-lt"/>
              </a:endParaRPr>
            </a:p>
          </p:txBody>
        </p:sp>
      </p:grpSp>
      <p:grpSp>
        <p:nvGrpSpPr>
          <p:cNvPr id="5" name="组合 4"/>
          <p:cNvGrpSpPr/>
          <p:nvPr/>
        </p:nvGrpSpPr>
        <p:grpSpPr>
          <a:xfrm>
            <a:off x="6769154" y="2327311"/>
            <a:ext cx="1056392" cy="1975857"/>
            <a:chOff x="6769153" y="2327309"/>
            <a:chExt cx="1056392" cy="1975857"/>
          </a:xfrm>
        </p:grpSpPr>
        <p:sp>
          <p:nvSpPr>
            <p:cNvPr id="6" name="任意多边形 10"/>
            <p:cNvSpPr/>
            <p:nvPr/>
          </p:nvSpPr>
          <p:spPr>
            <a:xfrm rot="2640524" flipH="1">
              <a:off x="6769153" y="2327309"/>
              <a:ext cx="1056392" cy="1975857"/>
            </a:xfrm>
            <a:custGeom>
              <a:avLst/>
              <a:gdLst>
                <a:gd name="connsiteX0" fmla="*/ 319471 w 578001"/>
                <a:gd name="connsiteY0" fmla="*/ 140725 h 1081083"/>
                <a:gd name="connsiteX1" fmla="*/ 578001 w 578001"/>
                <a:gd name="connsiteY1" fmla="*/ 1081083 h 1081083"/>
                <a:gd name="connsiteX2" fmla="*/ 0 w 578001"/>
                <a:gd name="connsiteY2" fmla="*/ 960066 h 1081083"/>
                <a:gd name="connsiteX3" fmla="*/ 0 w 578001"/>
                <a:gd name="connsiteY3" fmla="*/ 0 h 1081083"/>
              </a:gdLst>
              <a:ahLst/>
              <a:cxnLst>
                <a:cxn ang="0">
                  <a:pos x="connsiteX0" y="connsiteY0"/>
                </a:cxn>
                <a:cxn ang="0">
                  <a:pos x="connsiteX1" y="connsiteY1"/>
                </a:cxn>
                <a:cxn ang="0">
                  <a:pos x="connsiteX2" y="connsiteY2"/>
                </a:cxn>
                <a:cxn ang="0">
                  <a:pos x="connsiteX3" y="connsiteY3"/>
                </a:cxn>
              </a:cxnLst>
              <a:rect l="l" t="t" r="r" b="b"/>
              <a:pathLst>
                <a:path w="578001" h="1081083">
                  <a:moveTo>
                    <a:pt x="319471" y="140725"/>
                  </a:moveTo>
                  <a:lnTo>
                    <a:pt x="578001" y="1081083"/>
                  </a:lnTo>
                  <a:lnTo>
                    <a:pt x="0" y="96006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7" name="矩形 6"/>
            <p:cNvSpPr/>
            <p:nvPr/>
          </p:nvSpPr>
          <p:spPr>
            <a:xfrm>
              <a:off x="7016148" y="3124742"/>
              <a:ext cx="639919" cy="584775"/>
            </a:xfrm>
            <a:prstGeom prst="rect">
              <a:avLst/>
            </a:prstGeom>
          </p:spPr>
          <p:txBody>
            <a:bodyPr wrap="none">
              <a:spAutoFit/>
            </a:bodyPr>
            <a:lstStyle/>
            <a:p>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grpSp>
      <p:grpSp>
        <p:nvGrpSpPr>
          <p:cNvPr id="8" name="组合 7"/>
          <p:cNvGrpSpPr/>
          <p:nvPr/>
        </p:nvGrpSpPr>
        <p:grpSpPr>
          <a:xfrm>
            <a:off x="8155519" y="1156891"/>
            <a:ext cx="886747" cy="2002036"/>
            <a:chOff x="8155519" y="1156891"/>
            <a:chExt cx="886746" cy="2002036"/>
          </a:xfrm>
        </p:grpSpPr>
        <p:sp>
          <p:nvSpPr>
            <p:cNvPr id="9" name="任意多边形 8"/>
            <p:cNvSpPr/>
            <p:nvPr/>
          </p:nvSpPr>
          <p:spPr>
            <a:xfrm rot="2640524" flipH="1">
              <a:off x="8491853" y="1156891"/>
              <a:ext cx="550412" cy="2002036"/>
            </a:xfrm>
            <a:custGeom>
              <a:avLst/>
              <a:gdLst>
                <a:gd name="connsiteX0" fmla="*/ 0 w 301156"/>
                <a:gd name="connsiteY0" fmla="*/ 0 h 1095407"/>
                <a:gd name="connsiteX1" fmla="*/ 301156 w 301156"/>
                <a:gd name="connsiteY1" fmla="*/ 1095407 h 1095407"/>
                <a:gd name="connsiteX2" fmla="*/ 0 w 301156"/>
                <a:gd name="connsiteY2" fmla="*/ 968324 h 1095407"/>
              </a:gdLst>
              <a:ahLst/>
              <a:cxnLst>
                <a:cxn ang="0">
                  <a:pos x="connsiteX0" y="connsiteY0"/>
                </a:cxn>
                <a:cxn ang="0">
                  <a:pos x="connsiteX1" y="connsiteY1"/>
                </a:cxn>
                <a:cxn ang="0">
                  <a:pos x="connsiteX2" y="connsiteY2"/>
                </a:cxn>
              </a:cxnLst>
              <a:rect l="l" t="t" r="r" b="b"/>
              <a:pathLst>
                <a:path w="301156" h="1095407">
                  <a:moveTo>
                    <a:pt x="0" y="0"/>
                  </a:moveTo>
                  <a:lnTo>
                    <a:pt x="301156" y="1095407"/>
                  </a:lnTo>
                  <a:lnTo>
                    <a:pt x="0" y="96832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10" name="矩形 9"/>
            <p:cNvSpPr/>
            <p:nvPr/>
          </p:nvSpPr>
          <p:spPr>
            <a:xfrm>
              <a:off x="8155519" y="2398406"/>
              <a:ext cx="469999" cy="400110"/>
            </a:xfrm>
            <a:prstGeom prst="rect">
              <a:avLst/>
            </a:prstGeom>
          </p:spPr>
          <p:txBody>
            <a:bodyPr wrap="none">
              <a:spAutoFit/>
            </a:bodyPr>
            <a:lstStyle/>
            <a:p>
              <a:r>
                <a:rPr lang="en-US" altLang="zh-CN" sz="2000" dirty="0">
                  <a:solidFill>
                    <a:schemeClr val="bg1"/>
                  </a:solidFill>
                  <a:cs typeface="+mn-ea"/>
                  <a:sym typeface="+mn-lt"/>
                </a:rPr>
                <a:t>03</a:t>
              </a:r>
              <a:endParaRPr lang="zh-CN" altLang="en-US" sz="2000" dirty="0">
                <a:solidFill>
                  <a:schemeClr val="bg1"/>
                </a:solidFill>
                <a:cs typeface="+mn-ea"/>
                <a:sym typeface="+mn-lt"/>
              </a:endParaRPr>
            </a:p>
          </p:txBody>
        </p:sp>
      </p:grpSp>
      <p:grpSp>
        <p:nvGrpSpPr>
          <p:cNvPr id="11" name="组合 10"/>
          <p:cNvGrpSpPr/>
          <p:nvPr/>
        </p:nvGrpSpPr>
        <p:grpSpPr>
          <a:xfrm>
            <a:off x="4393347" y="2361396"/>
            <a:ext cx="1056392" cy="1975857"/>
            <a:chOff x="4393347" y="2361394"/>
            <a:chExt cx="1056392" cy="1975857"/>
          </a:xfrm>
        </p:grpSpPr>
        <p:sp>
          <p:nvSpPr>
            <p:cNvPr id="12" name="任意多边形 7"/>
            <p:cNvSpPr/>
            <p:nvPr/>
          </p:nvSpPr>
          <p:spPr>
            <a:xfrm rot="18959476">
              <a:off x="4393347" y="2361394"/>
              <a:ext cx="1056392" cy="1975857"/>
            </a:xfrm>
            <a:custGeom>
              <a:avLst/>
              <a:gdLst>
                <a:gd name="connsiteX0" fmla="*/ 319471 w 578001"/>
                <a:gd name="connsiteY0" fmla="*/ 140725 h 1081083"/>
                <a:gd name="connsiteX1" fmla="*/ 578001 w 578001"/>
                <a:gd name="connsiteY1" fmla="*/ 1081083 h 1081083"/>
                <a:gd name="connsiteX2" fmla="*/ 0 w 578001"/>
                <a:gd name="connsiteY2" fmla="*/ 960066 h 1081083"/>
                <a:gd name="connsiteX3" fmla="*/ 0 w 578001"/>
                <a:gd name="connsiteY3" fmla="*/ 0 h 1081083"/>
              </a:gdLst>
              <a:ahLst/>
              <a:cxnLst>
                <a:cxn ang="0">
                  <a:pos x="connsiteX0" y="connsiteY0"/>
                </a:cxn>
                <a:cxn ang="0">
                  <a:pos x="connsiteX1" y="connsiteY1"/>
                </a:cxn>
                <a:cxn ang="0">
                  <a:pos x="connsiteX2" y="connsiteY2"/>
                </a:cxn>
                <a:cxn ang="0">
                  <a:pos x="connsiteX3" y="connsiteY3"/>
                </a:cxn>
              </a:cxnLst>
              <a:rect l="l" t="t" r="r" b="b"/>
              <a:pathLst>
                <a:path w="578001" h="1081083">
                  <a:moveTo>
                    <a:pt x="319471" y="140725"/>
                  </a:moveTo>
                  <a:lnTo>
                    <a:pt x="578001" y="1081083"/>
                  </a:lnTo>
                  <a:lnTo>
                    <a:pt x="0" y="96006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bg1"/>
                </a:solidFill>
                <a:cs typeface="+mn-ea"/>
                <a:sym typeface="+mn-lt"/>
              </a:endParaRPr>
            </a:p>
          </p:txBody>
        </p:sp>
        <p:sp>
          <p:nvSpPr>
            <p:cNvPr id="13" name="矩形 12"/>
            <p:cNvSpPr/>
            <p:nvPr/>
          </p:nvSpPr>
          <p:spPr>
            <a:xfrm>
              <a:off x="4669986" y="3168766"/>
              <a:ext cx="639919" cy="584775"/>
            </a:xfrm>
            <a:prstGeom prst="rect">
              <a:avLst/>
            </a:prstGeom>
          </p:spPr>
          <p:txBody>
            <a:bodyPr wrap="none">
              <a:spAutoFit/>
            </a:bodyPr>
            <a:lstStyle/>
            <a:p>
              <a:r>
                <a:rPr lang="en-US" altLang="zh-CN" sz="3200" dirty="0">
                  <a:solidFill>
                    <a:schemeClr val="bg1"/>
                  </a:solidFill>
                  <a:cs typeface="+mn-ea"/>
                  <a:sym typeface="+mn-lt"/>
                </a:rPr>
                <a:t>04</a:t>
              </a:r>
              <a:endParaRPr lang="zh-CN" altLang="en-US" sz="3200" dirty="0">
                <a:solidFill>
                  <a:schemeClr val="bg1"/>
                </a:solidFill>
                <a:cs typeface="+mn-ea"/>
                <a:sym typeface="+mn-lt"/>
              </a:endParaRPr>
            </a:p>
          </p:txBody>
        </p:sp>
      </p:grpSp>
      <p:grpSp>
        <p:nvGrpSpPr>
          <p:cNvPr id="14" name="组合 13"/>
          <p:cNvGrpSpPr/>
          <p:nvPr/>
        </p:nvGrpSpPr>
        <p:grpSpPr>
          <a:xfrm>
            <a:off x="3176630" y="1190976"/>
            <a:ext cx="902838" cy="2002036"/>
            <a:chOff x="3176627" y="1190976"/>
            <a:chExt cx="902837" cy="2002036"/>
          </a:xfrm>
        </p:grpSpPr>
        <p:sp>
          <p:nvSpPr>
            <p:cNvPr id="15" name="任意多边形 6"/>
            <p:cNvSpPr/>
            <p:nvPr/>
          </p:nvSpPr>
          <p:spPr>
            <a:xfrm rot="18959476">
              <a:off x="3176627" y="1190976"/>
              <a:ext cx="550412" cy="2002036"/>
            </a:xfrm>
            <a:custGeom>
              <a:avLst/>
              <a:gdLst>
                <a:gd name="connsiteX0" fmla="*/ 0 w 301156"/>
                <a:gd name="connsiteY0" fmla="*/ 0 h 1095407"/>
                <a:gd name="connsiteX1" fmla="*/ 301156 w 301156"/>
                <a:gd name="connsiteY1" fmla="*/ 1095407 h 1095407"/>
                <a:gd name="connsiteX2" fmla="*/ 0 w 301156"/>
                <a:gd name="connsiteY2" fmla="*/ 968324 h 1095407"/>
              </a:gdLst>
              <a:ahLst/>
              <a:cxnLst>
                <a:cxn ang="0">
                  <a:pos x="connsiteX0" y="connsiteY0"/>
                </a:cxn>
                <a:cxn ang="0">
                  <a:pos x="connsiteX1" y="connsiteY1"/>
                </a:cxn>
                <a:cxn ang="0">
                  <a:pos x="connsiteX2" y="connsiteY2"/>
                </a:cxn>
              </a:cxnLst>
              <a:rect l="l" t="t" r="r" b="b"/>
              <a:pathLst>
                <a:path w="301156" h="1095407">
                  <a:moveTo>
                    <a:pt x="0" y="0"/>
                  </a:moveTo>
                  <a:lnTo>
                    <a:pt x="301156" y="1095407"/>
                  </a:lnTo>
                  <a:lnTo>
                    <a:pt x="0" y="96832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cs typeface="+mn-ea"/>
                <a:sym typeface="+mn-lt"/>
              </a:endParaRPr>
            </a:p>
          </p:txBody>
        </p:sp>
        <p:sp>
          <p:nvSpPr>
            <p:cNvPr id="16" name="矩形 15"/>
            <p:cNvSpPr/>
            <p:nvPr/>
          </p:nvSpPr>
          <p:spPr>
            <a:xfrm>
              <a:off x="3609464" y="2441495"/>
              <a:ext cx="470000" cy="400110"/>
            </a:xfrm>
            <a:prstGeom prst="rect">
              <a:avLst/>
            </a:prstGeom>
          </p:spPr>
          <p:txBody>
            <a:bodyPr wrap="none">
              <a:spAutoFit/>
            </a:bodyPr>
            <a:lstStyle/>
            <a:p>
              <a:r>
                <a:rPr lang="en-US" altLang="zh-CN" sz="2000" dirty="0">
                  <a:solidFill>
                    <a:schemeClr val="bg1"/>
                  </a:solidFill>
                  <a:cs typeface="+mn-ea"/>
                  <a:sym typeface="+mn-lt"/>
                </a:rPr>
                <a:t>05</a:t>
              </a:r>
              <a:endParaRPr lang="zh-CN" altLang="en-US" sz="2000" dirty="0">
                <a:solidFill>
                  <a:schemeClr val="bg1"/>
                </a:solidFill>
                <a:cs typeface="+mn-ea"/>
                <a:sym typeface="+mn-lt"/>
              </a:endParaRPr>
            </a:p>
          </p:txBody>
        </p:sp>
      </p:grpSp>
      <p:sp>
        <p:nvSpPr>
          <p:cNvPr id="17" name="文本框 16"/>
          <p:cNvSpPr txBox="1"/>
          <p:nvPr/>
        </p:nvSpPr>
        <p:spPr>
          <a:xfrm>
            <a:off x="236646" y="2367630"/>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18" name="文本框 17"/>
          <p:cNvSpPr txBox="1"/>
          <p:nvPr/>
        </p:nvSpPr>
        <p:spPr>
          <a:xfrm>
            <a:off x="1315202" y="3546378"/>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19" name="文本框 18"/>
          <p:cNvSpPr txBox="1"/>
          <p:nvPr/>
        </p:nvSpPr>
        <p:spPr>
          <a:xfrm>
            <a:off x="4567378" y="5491734"/>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20" name="文本框 19"/>
          <p:cNvSpPr txBox="1"/>
          <p:nvPr/>
        </p:nvSpPr>
        <p:spPr>
          <a:xfrm>
            <a:off x="7873648" y="3546378"/>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
        <p:nvSpPr>
          <p:cNvPr id="21" name="文本框 20"/>
          <p:cNvSpPr txBox="1"/>
          <p:nvPr/>
        </p:nvSpPr>
        <p:spPr>
          <a:xfrm>
            <a:off x="8926378" y="2367630"/>
            <a:ext cx="3057247" cy="830997"/>
          </a:xfrm>
          <a:prstGeom prst="rect">
            <a:avLst/>
          </a:prstGeom>
          <a:noFill/>
          <a:effectLst/>
        </p:spPr>
        <p:txBody>
          <a:bodyPr wrap="none" rtlCol="0">
            <a:spAutoFit/>
          </a:bodyPr>
          <a:lstStyle/>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请在这里输入您的主要叙述内容</a:t>
            </a:r>
            <a:endParaRPr lang="en-US" altLang="zh-CN" sz="1600" dirty="0">
              <a:solidFill>
                <a:schemeClr val="tx1">
                  <a:lumMod val="75000"/>
                  <a:lumOff val="25000"/>
                </a:schemeClr>
              </a:solidFill>
              <a:cs typeface="+mn-ea"/>
              <a:sym typeface="+mn-lt"/>
            </a:endParaRPr>
          </a:p>
          <a:p>
            <a:endParaRPr lang="en-US" altLang="zh-CN" sz="16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xmlns="" val="1822974109"/>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2000"/>
                            </p:stCondLst>
                            <p:childTnLst>
                              <p:par>
                                <p:cTn id="23" presetID="2" presetClass="entr" presetSubtype="3"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3000"/>
                            </p:stCondLst>
                            <p:childTnLst>
                              <p:par>
                                <p:cTn id="32" presetID="2" presetClass="entr" presetSubtype="9"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0-#ppt_h/2"/>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4000"/>
                            </p:stCondLst>
                            <p:childTnLst>
                              <p:par>
                                <p:cTn id="41" presetID="2" presetClass="entr" presetSubtype="9"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0-#ppt_w/2"/>
                                          </p:val>
                                        </p:tav>
                                        <p:tav tm="100000">
                                          <p:val>
                                            <p:strVal val="#ppt_x"/>
                                          </p:val>
                                        </p:tav>
                                      </p:tavLst>
                                    </p:anim>
                                    <p:anim calcmode="lin" valueType="num">
                                      <p:cBhvr additive="base">
                                        <p:cTn id="44" dur="500" fill="hold"/>
                                        <p:tgtEl>
                                          <p:spTgt spid="14"/>
                                        </p:tgtEl>
                                        <p:attrNameLst>
                                          <p:attrName>ppt_y</p:attrName>
                                        </p:attrNameLst>
                                      </p:cBhvr>
                                      <p:tavLst>
                                        <p:tav tm="0">
                                          <p:val>
                                            <p:strVal val="0-#ppt_h/2"/>
                                          </p:val>
                                        </p:tav>
                                        <p:tav tm="100000">
                                          <p:val>
                                            <p:strVal val="#ppt_y"/>
                                          </p:val>
                                        </p:tav>
                                      </p:tavLst>
                                    </p:anim>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03887" y="2380204"/>
            <a:ext cx="2520000" cy="2879244"/>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3" name="矩形 2"/>
          <p:cNvSpPr/>
          <p:nvPr/>
        </p:nvSpPr>
        <p:spPr>
          <a:xfrm>
            <a:off x="6443887" y="2380202"/>
            <a:ext cx="2520000" cy="2879246"/>
          </a:xfrm>
          <a:prstGeom prst="rect">
            <a:avLst/>
          </a:prstGeom>
          <a:blipFill dpi="0" rotWithShape="1">
            <a:blip r:embed="rId2"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4" name="AutoShape 1"/>
          <p:cNvSpPr>
            <a:spLocks/>
          </p:cNvSpPr>
          <p:nvPr/>
        </p:nvSpPr>
        <p:spPr bwMode="auto">
          <a:xfrm>
            <a:off x="392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5" name="AutoShape 2"/>
          <p:cNvSpPr>
            <a:spLocks/>
          </p:cNvSpPr>
          <p:nvPr/>
        </p:nvSpPr>
        <p:spPr bwMode="auto">
          <a:xfrm>
            <a:off x="8963887" y="2380203"/>
            <a:ext cx="2520000" cy="28885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6" name="AutoShape 4"/>
          <p:cNvSpPr>
            <a:spLocks/>
          </p:cNvSpPr>
          <p:nvPr/>
        </p:nvSpPr>
        <p:spPr bwMode="auto">
          <a:xfrm>
            <a:off x="3923887" y="2380201"/>
            <a:ext cx="2520000" cy="28792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7" name="AutoShape 6"/>
          <p:cNvSpPr>
            <a:spLocks/>
          </p:cNvSpPr>
          <p:nvPr/>
        </p:nvSpPr>
        <p:spPr bwMode="auto">
          <a:xfrm>
            <a:off x="140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8" name="AutoShape 7"/>
          <p:cNvSpPr>
            <a:spLocks/>
          </p:cNvSpPr>
          <p:nvPr/>
        </p:nvSpPr>
        <p:spPr bwMode="auto">
          <a:xfrm>
            <a:off x="6443887" y="5259449"/>
            <a:ext cx="2520000" cy="1339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9" name="AutoShape 8"/>
          <p:cNvSpPr>
            <a:spLocks/>
          </p:cNvSpPr>
          <p:nvPr/>
        </p:nvSpPr>
        <p:spPr bwMode="auto">
          <a:xfrm>
            <a:off x="8963887" y="5259449"/>
            <a:ext cx="2520000" cy="1339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cs typeface="+mn-ea"/>
              <a:sym typeface="+mn-lt"/>
            </a:endParaRPr>
          </a:p>
        </p:txBody>
      </p:sp>
      <p:sp>
        <p:nvSpPr>
          <p:cNvPr id="10" name="AutoShape 9"/>
          <p:cNvSpPr>
            <a:spLocks/>
          </p:cNvSpPr>
          <p:nvPr/>
        </p:nvSpPr>
        <p:spPr bwMode="auto">
          <a:xfrm>
            <a:off x="1579169" y="5985568"/>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a:t>
            </a:r>
          </a:p>
        </p:txBody>
      </p:sp>
      <p:sp>
        <p:nvSpPr>
          <p:cNvPr id="11" name="AutoShape 11"/>
          <p:cNvSpPr>
            <a:spLocks/>
          </p:cNvSpPr>
          <p:nvPr/>
        </p:nvSpPr>
        <p:spPr bwMode="auto">
          <a:xfrm>
            <a:off x="6675147" y="5985568"/>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a:t>
            </a:r>
          </a:p>
        </p:txBody>
      </p:sp>
      <p:sp>
        <p:nvSpPr>
          <p:cNvPr id="12" name="AutoShape 16"/>
          <p:cNvSpPr>
            <a:spLocks/>
          </p:cNvSpPr>
          <p:nvPr/>
        </p:nvSpPr>
        <p:spPr bwMode="auto">
          <a:xfrm>
            <a:off x="1772295" y="5633916"/>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
        <p:nvSpPr>
          <p:cNvPr id="13" name="AutoShape 17"/>
          <p:cNvSpPr>
            <a:spLocks/>
          </p:cNvSpPr>
          <p:nvPr/>
        </p:nvSpPr>
        <p:spPr bwMode="auto">
          <a:xfrm>
            <a:off x="6869351" y="5633916"/>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
        <p:nvSpPr>
          <p:cNvPr id="14" name="AutoShape 9"/>
          <p:cNvSpPr>
            <a:spLocks/>
          </p:cNvSpPr>
          <p:nvPr/>
        </p:nvSpPr>
        <p:spPr bwMode="auto">
          <a:xfrm>
            <a:off x="4104655" y="3640566"/>
            <a:ext cx="2103840"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cs typeface="+mn-ea"/>
                <a:sym typeface="+mn-lt"/>
              </a:rPr>
              <a:t>请替换文字内容，添加相关标题，修改文字内容，也可以直接复制你的内容到此。</a:t>
            </a:r>
          </a:p>
        </p:txBody>
      </p:sp>
      <p:sp>
        <p:nvSpPr>
          <p:cNvPr id="15" name="AutoShape 11"/>
          <p:cNvSpPr>
            <a:spLocks/>
          </p:cNvSpPr>
          <p:nvPr/>
        </p:nvSpPr>
        <p:spPr bwMode="auto">
          <a:xfrm>
            <a:off x="9200634" y="3640566"/>
            <a:ext cx="2105996"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bg1"/>
                </a:solidFill>
                <a:cs typeface="+mn-ea"/>
                <a:sym typeface="+mn-lt"/>
              </a:rPr>
              <a:t>请替换文字内容，添加相关标题，修改文字内容，也可以直接复制你的内容到此。</a:t>
            </a:r>
          </a:p>
        </p:txBody>
      </p:sp>
      <p:sp>
        <p:nvSpPr>
          <p:cNvPr id="16" name="AutoShape 16"/>
          <p:cNvSpPr>
            <a:spLocks/>
          </p:cNvSpPr>
          <p:nvPr/>
        </p:nvSpPr>
        <p:spPr bwMode="auto">
          <a:xfrm>
            <a:off x="4297782" y="3288914"/>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cs typeface="+mn-ea"/>
                <a:sym typeface="+mn-lt"/>
              </a:rPr>
              <a:t>点击请替换文字内容</a:t>
            </a:r>
          </a:p>
        </p:txBody>
      </p:sp>
      <p:sp>
        <p:nvSpPr>
          <p:cNvPr id="17" name="AutoShape 17"/>
          <p:cNvSpPr>
            <a:spLocks/>
          </p:cNvSpPr>
          <p:nvPr/>
        </p:nvSpPr>
        <p:spPr bwMode="auto">
          <a:xfrm>
            <a:off x="9394838" y="3288914"/>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bg1"/>
                </a:solidFill>
                <a:cs typeface="+mn-ea"/>
                <a:sym typeface="+mn-lt"/>
              </a:rPr>
              <a:t>点击请替换文字内容</a:t>
            </a:r>
          </a:p>
        </p:txBody>
      </p:sp>
      <p:sp>
        <p:nvSpPr>
          <p:cNvPr id="18" name="AutoShape 11"/>
          <p:cNvSpPr>
            <a:spLocks/>
          </p:cNvSpPr>
          <p:nvPr/>
        </p:nvSpPr>
        <p:spPr bwMode="auto">
          <a:xfrm>
            <a:off x="1348919" y="1663722"/>
            <a:ext cx="10160911" cy="36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a:solidFill>
                  <a:schemeClr val="tx1">
                    <a:lumMod val="75000"/>
                    <a:lumOff val="2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9" name="AutoShape 17"/>
          <p:cNvSpPr>
            <a:spLocks/>
          </p:cNvSpPr>
          <p:nvPr/>
        </p:nvSpPr>
        <p:spPr bwMode="auto">
          <a:xfrm>
            <a:off x="5570580" y="1312070"/>
            <a:ext cx="1717591"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dirty="0">
                <a:solidFill>
                  <a:schemeClr val="tx1">
                    <a:lumMod val="75000"/>
                    <a:lumOff val="25000"/>
                  </a:schemeClr>
                </a:solidFill>
                <a:cs typeface="+mn-ea"/>
                <a:sym typeface="+mn-lt"/>
              </a:rPr>
              <a:t>点击请替换文字内容</a:t>
            </a:r>
          </a:p>
        </p:txBody>
      </p:sp>
    </p:spTree>
    <p:extLst>
      <p:ext uri="{BB962C8B-B14F-4D97-AF65-F5344CB8AC3E}">
        <p14:creationId xmlns:p14="http://schemas.microsoft.com/office/powerpoint/2010/main" xmlns="" val="3733196117"/>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1+#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anim calcmode="lin" valueType="num">
                                      <p:cBhvr>
                                        <p:cTn id="32" dur="500" fill="hold"/>
                                        <p:tgtEl>
                                          <p:spTgt spid="10"/>
                                        </p:tgtEl>
                                        <p:attrNameLst>
                                          <p:attrName>ppt_x</p:attrName>
                                        </p:attrNameLst>
                                      </p:cBhvr>
                                      <p:tavLst>
                                        <p:tav tm="0">
                                          <p:val>
                                            <p:strVal val="#ppt_x"/>
                                          </p:val>
                                        </p:tav>
                                        <p:tav tm="100000">
                                          <p:val>
                                            <p:strVal val="#ppt_x"/>
                                          </p:val>
                                        </p:tav>
                                      </p:tavLst>
                                    </p:anim>
                                    <p:anim calcmode="lin" valueType="num">
                                      <p:cBhvr>
                                        <p:cTn id="33" dur="5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anim calcmode="lin" valueType="num">
                                      <p:cBhvr>
                                        <p:cTn id="42" dur="500" fill="hold"/>
                                        <p:tgtEl>
                                          <p:spTgt spid="11"/>
                                        </p:tgtEl>
                                        <p:attrNameLst>
                                          <p:attrName>ppt_x</p:attrName>
                                        </p:attrNameLst>
                                      </p:cBhvr>
                                      <p:tavLst>
                                        <p:tav tm="0">
                                          <p:val>
                                            <p:strVal val="#ppt_x"/>
                                          </p:val>
                                        </p:tav>
                                        <p:tav tm="100000">
                                          <p:val>
                                            <p:strVal val="#ppt_x"/>
                                          </p:val>
                                        </p:tav>
                                      </p:tavLst>
                                    </p:anim>
                                    <p:anim calcmode="lin" valueType="num">
                                      <p:cBhvr>
                                        <p:cTn id="43" dur="5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1+#ppt_w/2"/>
                                          </p:val>
                                        </p:tav>
                                        <p:tav tm="100000">
                                          <p:val>
                                            <p:strVal val="#ppt_x"/>
                                          </p:val>
                                        </p:tav>
                                      </p:tavLst>
                                    </p:anim>
                                    <p:anim calcmode="lin" valueType="num">
                                      <p:cBhvr additive="base">
                                        <p:cTn id="53" dur="500" fill="hold"/>
                                        <p:tgtEl>
                                          <p:spTgt spid="4"/>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1+#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1+#ppt_w/2"/>
                                          </p:val>
                                        </p:tav>
                                        <p:tav tm="100000">
                                          <p:val>
                                            <p:strVal val="#ppt_x"/>
                                          </p:val>
                                        </p:tav>
                                      </p:tavLst>
                                    </p:anim>
                                    <p:anim calcmode="lin" valueType="num">
                                      <p:cBhvr additive="base">
                                        <p:cTn id="63" dur="500" fill="hold"/>
                                        <p:tgtEl>
                                          <p:spTgt spid="9"/>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 presetClass="entr" presetSubtype="2"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1+#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anim calcmode="lin" valueType="num">
                                      <p:cBhvr>
                                        <p:cTn id="72" dur="500" fill="hold"/>
                                        <p:tgtEl>
                                          <p:spTgt spid="14"/>
                                        </p:tgtEl>
                                        <p:attrNameLst>
                                          <p:attrName>ppt_x</p:attrName>
                                        </p:attrNameLst>
                                      </p:cBhvr>
                                      <p:tavLst>
                                        <p:tav tm="0">
                                          <p:val>
                                            <p:strVal val="#ppt_x"/>
                                          </p:val>
                                        </p:tav>
                                        <p:tav tm="100000">
                                          <p:val>
                                            <p:strVal val="#ppt_x"/>
                                          </p:val>
                                        </p:tav>
                                      </p:tavLst>
                                    </p:anim>
                                    <p:anim calcmode="lin" valueType="num">
                                      <p:cBhvr>
                                        <p:cTn id="73" dur="500" fill="hold"/>
                                        <p:tgtEl>
                                          <p:spTgt spid="14"/>
                                        </p:tgtEl>
                                        <p:attrNameLst>
                                          <p:attrName>ppt_y</p:attrName>
                                        </p:attrNameLst>
                                      </p:cBhvr>
                                      <p:tavLst>
                                        <p:tav tm="0">
                                          <p:val>
                                            <p:strVal val="#ppt_y+.1"/>
                                          </p:val>
                                        </p:tav>
                                        <p:tav tm="100000">
                                          <p:val>
                                            <p:strVal val="#ppt_y"/>
                                          </p:val>
                                        </p:tav>
                                      </p:tavLst>
                                    </p:anim>
                                  </p:childTnLst>
                                </p:cTn>
                              </p:par>
                            </p:childTnLst>
                          </p:cTn>
                        </p:par>
                        <p:par>
                          <p:cTn id="74" fill="hold">
                            <p:stCondLst>
                              <p:cond delay="5500"/>
                            </p:stCondLst>
                            <p:childTnLst>
                              <p:par>
                                <p:cTn id="75" presetID="2" presetClass="entr" presetSubtype="2"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1+#ppt_w/2"/>
                                          </p:val>
                                        </p:tav>
                                        <p:tav tm="100000">
                                          <p:val>
                                            <p:strVal val="#ppt_x"/>
                                          </p:val>
                                        </p:tav>
                                      </p:tavLst>
                                    </p:anim>
                                    <p:anim calcmode="lin" valueType="num">
                                      <p:cBhvr additive="base">
                                        <p:cTn id="78" dur="500" fill="hold"/>
                                        <p:tgtEl>
                                          <p:spTgt spid="17"/>
                                        </p:tgtEl>
                                        <p:attrNameLst>
                                          <p:attrName>ppt_y</p:attrName>
                                        </p:attrNameLst>
                                      </p:cBhvr>
                                      <p:tavLst>
                                        <p:tav tm="0">
                                          <p:val>
                                            <p:strVal val="#ppt_y"/>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500"/>
                                        <p:tgtEl>
                                          <p:spTgt spid="15"/>
                                        </p:tgtEl>
                                      </p:cBhvr>
                                    </p:animEffect>
                                    <p:anim calcmode="lin" valueType="num">
                                      <p:cBhvr>
                                        <p:cTn id="82" dur="500" fill="hold"/>
                                        <p:tgtEl>
                                          <p:spTgt spid="15"/>
                                        </p:tgtEl>
                                        <p:attrNameLst>
                                          <p:attrName>ppt_x</p:attrName>
                                        </p:attrNameLst>
                                      </p:cBhvr>
                                      <p:tavLst>
                                        <p:tav tm="0">
                                          <p:val>
                                            <p:strVal val="#ppt_x"/>
                                          </p:val>
                                        </p:tav>
                                        <p:tav tm="100000">
                                          <p:val>
                                            <p:strVal val="#ppt_x"/>
                                          </p:val>
                                        </p:tav>
                                      </p:tavLst>
                                    </p:anim>
                                    <p:anim calcmode="lin" valueType="num">
                                      <p:cBhvr>
                                        <p:cTn id="83" dur="500" fill="hold"/>
                                        <p:tgtEl>
                                          <p:spTgt spid="15"/>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2"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fill="hold"/>
                                        <p:tgtEl>
                                          <p:spTgt spid="19"/>
                                        </p:tgtEl>
                                        <p:attrNameLst>
                                          <p:attrName>ppt_x</p:attrName>
                                        </p:attrNameLst>
                                      </p:cBhvr>
                                      <p:tavLst>
                                        <p:tav tm="0">
                                          <p:val>
                                            <p:strVal val="1+#ppt_w/2"/>
                                          </p:val>
                                        </p:tav>
                                        <p:tav tm="100000">
                                          <p:val>
                                            <p:strVal val="#ppt_x"/>
                                          </p:val>
                                        </p:tav>
                                      </p:tavLst>
                                    </p:anim>
                                    <p:anim calcmode="lin" valueType="num">
                                      <p:cBhvr additive="base">
                                        <p:cTn id="88" dur="500" fill="hold"/>
                                        <p:tgtEl>
                                          <p:spTgt spid="19"/>
                                        </p:tgtEl>
                                        <p:attrNameLst>
                                          <p:attrName>ppt_y</p:attrName>
                                        </p:attrNameLst>
                                      </p:cBhvr>
                                      <p:tavLst>
                                        <p:tav tm="0">
                                          <p:val>
                                            <p:strVal val="#ppt_y"/>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anim calcmode="lin" valueType="num">
                                      <p:cBhvr>
                                        <p:cTn id="92" dur="500" fill="hold"/>
                                        <p:tgtEl>
                                          <p:spTgt spid="18"/>
                                        </p:tgtEl>
                                        <p:attrNameLst>
                                          <p:attrName>ppt_x</p:attrName>
                                        </p:attrNameLst>
                                      </p:cBhvr>
                                      <p:tavLst>
                                        <p:tav tm="0">
                                          <p:val>
                                            <p:strVal val="#ppt_x"/>
                                          </p:val>
                                        </p:tav>
                                        <p:tav tm="100000">
                                          <p:val>
                                            <p:strVal val="#ppt_x"/>
                                          </p:val>
                                        </p:tav>
                                      </p:tavLst>
                                    </p:anim>
                                    <p:anim calcmode="lin" valueType="num">
                                      <p:cBhvr>
                                        <p:cTn id="9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p:bldP spid="11" grpId="0"/>
      <p:bldP spid="12" grpId="0" autoUpdateAnimBg="0"/>
      <p:bldP spid="13" grpId="0" autoUpdateAnimBg="0"/>
      <p:bldP spid="14" grpId="0"/>
      <p:bldP spid="15" grpId="0"/>
      <p:bldP spid="16" grpId="0" autoUpdateAnimBg="0"/>
      <p:bldP spid="17" grpId="0" autoUpdateAnimBg="0"/>
      <p:bldP spid="18" grpId="0"/>
      <p:bldP spid="19"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 hidden="1"/>
          <p:cNvSpPr>
            <a:spLocks noChangeArrowheads="1"/>
          </p:cNvSpPr>
          <p:nvPr>
            <p:custDataLst>
              <p:tags r:id="rId1"/>
            </p:custDataLst>
          </p:nvPr>
        </p:nvSpPr>
        <p:spPr bwMode="auto">
          <a:xfrm flipH="1">
            <a:off x="6161885" y="2049867"/>
            <a:ext cx="4055511" cy="1789679"/>
          </a:xfrm>
          <a:prstGeom prst="snip2DiagRect">
            <a:avLst/>
          </a:prstGeom>
          <a:blipFill dpi="0" rotWithShape="1">
            <a:blip r:embed="rId6" cstate="screen">
              <a:extLst>
                <a:ext uri="{28A0092B-C50C-407E-A947-70E740481C1C}">
                  <a14:useLocalDpi xmlns:a14="http://schemas.microsoft.com/office/drawing/2010/main" xmlns=""/>
                </a:ext>
              </a:extLst>
            </a:blip>
            <a:srcRect/>
            <a:stretch>
              <a:fillRect/>
            </a:stretch>
          </a:blipFill>
          <a:ln w="9525">
            <a:noFill/>
            <a:miter lim="800000"/>
            <a:headEnd/>
            <a:tailEnd/>
          </a:ln>
        </p:spPr>
        <p:txBody>
          <a:bodyPr lIns="91431" tIns="45715" rIns="91431" bIns="45715" anchor="ctr"/>
          <a:lstStyle/>
          <a:p>
            <a:endParaRPr lang="zh-CN" altLang="en-US">
              <a:solidFill>
                <a:srgbClr val="F2F2F2"/>
              </a:solidFill>
              <a:cs typeface="+mn-ea"/>
              <a:sym typeface="+mn-lt"/>
            </a:endParaRPr>
          </a:p>
        </p:txBody>
      </p:sp>
      <p:sp>
        <p:nvSpPr>
          <p:cNvPr id="56" name="Shape 3340">
            <a:extLst>
              <a:ext uri="{FF2B5EF4-FFF2-40B4-BE49-F238E27FC236}">
                <a16:creationId xmlns="" xmlns:a16="http://schemas.microsoft.com/office/drawing/2014/main" id="{2F6EAC38-E9EA-49BA-BE46-1B11674E83D9}"/>
              </a:ext>
            </a:extLst>
          </p:cNvPr>
          <p:cNvSpPr/>
          <p:nvPr/>
        </p:nvSpPr>
        <p:spPr>
          <a:xfrm>
            <a:off x="695675"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sp>
        <p:nvSpPr>
          <p:cNvPr id="57" name="Shape 3346">
            <a:extLst>
              <a:ext uri="{FF2B5EF4-FFF2-40B4-BE49-F238E27FC236}">
                <a16:creationId xmlns="" xmlns:a16="http://schemas.microsoft.com/office/drawing/2014/main" id="{8326BF4B-0276-4DF1-A522-F1978392A9CF}"/>
              </a:ext>
            </a:extLst>
          </p:cNvPr>
          <p:cNvSpPr/>
          <p:nvPr/>
        </p:nvSpPr>
        <p:spPr>
          <a:xfrm>
            <a:off x="4545543"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sp>
        <p:nvSpPr>
          <p:cNvPr id="58" name="Shape 3351">
            <a:extLst>
              <a:ext uri="{FF2B5EF4-FFF2-40B4-BE49-F238E27FC236}">
                <a16:creationId xmlns="" xmlns:a16="http://schemas.microsoft.com/office/drawing/2014/main" id="{19F5348A-E83A-413A-BBC7-4BFF949B2511}"/>
              </a:ext>
            </a:extLst>
          </p:cNvPr>
          <p:cNvSpPr/>
          <p:nvPr/>
        </p:nvSpPr>
        <p:spPr>
          <a:xfrm>
            <a:off x="8395411" y="1336225"/>
            <a:ext cx="3100835" cy="4761765"/>
          </a:xfrm>
          <a:prstGeom prst="rect">
            <a:avLst/>
          </a:prstGeom>
          <a:solidFill>
            <a:srgbClr val="DCDEE0"/>
          </a:solidFill>
          <a:ln w="12700">
            <a:miter lim="400000"/>
          </a:ln>
        </p:spPr>
        <p:txBody>
          <a:bodyPr lIns="0" tIns="0" rIns="0" bIns="0" anchor="ctr"/>
          <a:lstStyle/>
          <a:p>
            <a:pPr lvl="0">
              <a:defRPr sz="3200"/>
            </a:pPr>
            <a:endParaRPr sz="1600">
              <a:cs typeface="+mn-ea"/>
              <a:sym typeface="+mn-lt"/>
            </a:endParaRPr>
          </a:p>
        </p:txBody>
      </p:sp>
      <p:grpSp>
        <p:nvGrpSpPr>
          <p:cNvPr id="59" name="Group 79">
            <a:extLst>
              <a:ext uri="{FF2B5EF4-FFF2-40B4-BE49-F238E27FC236}">
                <a16:creationId xmlns="" xmlns:a16="http://schemas.microsoft.com/office/drawing/2014/main" id="{6FDD2BD6-1794-4D89-BD47-E204749D0415}"/>
              </a:ext>
            </a:extLst>
          </p:cNvPr>
          <p:cNvGrpSpPr/>
          <p:nvPr/>
        </p:nvGrpSpPr>
        <p:grpSpPr>
          <a:xfrm>
            <a:off x="8611777" y="4871759"/>
            <a:ext cx="398363" cy="425258"/>
            <a:chOff x="9159875" y="1647825"/>
            <a:chExt cx="434975" cy="464344"/>
          </a:xfrm>
          <a:solidFill>
            <a:schemeClr val="accent3"/>
          </a:solidFill>
        </p:grpSpPr>
        <p:sp>
          <p:nvSpPr>
            <p:cNvPr id="60" name="AutoShape 78">
              <a:extLst>
                <a:ext uri="{FF2B5EF4-FFF2-40B4-BE49-F238E27FC236}">
                  <a16:creationId xmlns="" xmlns:a16="http://schemas.microsoft.com/office/drawing/2014/main" id="{AFFA1C58-31D3-4CFF-89AA-0770A9DFE09E}"/>
                </a:ext>
              </a:extLst>
            </p:cNvPr>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1" name="AutoShape 79">
              <a:extLst>
                <a:ext uri="{FF2B5EF4-FFF2-40B4-BE49-F238E27FC236}">
                  <a16:creationId xmlns="" xmlns:a16="http://schemas.microsoft.com/office/drawing/2014/main" id="{32C77188-5397-482F-9FE1-7B0AB6C58DDD}"/>
                </a:ext>
              </a:extLst>
            </p:cNvPr>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2" name="AutoShape 80">
              <a:extLst>
                <a:ext uri="{FF2B5EF4-FFF2-40B4-BE49-F238E27FC236}">
                  <a16:creationId xmlns="" xmlns:a16="http://schemas.microsoft.com/office/drawing/2014/main" id="{FC9216E3-BC03-489B-AEC7-301D51CCC02D}"/>
                </a:ext>
              </a:extLst>
            </p:cNvPr>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63" name="Group 83">
            <a:extLst>
              <a:ext uri="{FF2B5EF4-FFF2-40B4-BE49-F238E27FC236}">
                <a16:creationId xmlns="" xmlns:a16="http://schemas.microsoft.com/office/drawing/2014/main" id="{CBA1DF88-1090-4902-9D27-47044E083B6E}"/>
              </a:ext>
            </a:extLst>
          </p:cNvPr>
          <p:cNvGrpSpPr/>
          <p:nvPr/>
        </p:nvGrpSpPr>
        <p:grpSpPr>
          <a:xfrm>
            <a:off x="866225" y="4933777"/>
            <a:ext cx="425985" cy="399088"/>
            <a:chOff x="5368132" y="3540125"/>
            <a:chExt cx="465138" cy="435769"/>
          </a:xfrm>
          <a:solidFill>
            <a:schemeClr val="accent1"/>
          </a:solidFill>
        </p:grpSpPr>
        <p:sp>
          <p:nvSpPr>
            <p:cNvPr id="64" name="AutoShape 110">
              <a:extLst>
                <a:ext uri="{FF2B5EF4-FFF2-40B4-BE49-F238E27FC236}">
                  <a16:creationId xmlns="" xmlns:a16="http://schemas.microsoft.com/office/drawing/2014/main" id="{D295C3F4-88A5-464B-BD95-8A4BA779DF15}"/>
                </a:ext>
              </a:extLst>
            </p:cNvPr>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5" name="AutoShape 111">
              <a:extLst>
                <a:ext uri="{FF2B5EF4-FFF2-40B4-BE49-F238E27FC236}">
                  <a16:creationId xmlns="" xmlns:a16="http://schemas.microsoft.com/office/drawing/2014/main" id="{0E902012-CD6A-4DEB-A64B-FFF17965AA09}"/>
                </a:ext>
              </a:extLst>
            </p:cNvPr>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66" name="Group 86">
            <a:extLst>
              <a:ext uri="{FF2B5EF4-FFF2-40B4-BE49-F238E27FC236}">
                <a16:creationId xmlns="" xmlns:a16="http://schemas.microsoft.com/office/drawing/2014/main" id="{030FDB56-688E-4103-BF0E-1B4F04122C63}"/>
              </a:ext>
            </a:extLst>
          </p:cNvPr>
          <p:cNvGrpSpPr/>
          <p:nvPr/>
        </p:nvGrpSpPr>
        <p:grpSpPr>
          <a:xfrm>
            <a:off x="4761105" y="4916322"/>
            <a:ext cx="425985" cy="358380"/>
            <a:chOff x="5368132" y="2625725"/>
            <a:chExt cx="465138" cy="391319"/>
          </a:xfrm>
          <a:solidFill>
            <a:schemeClr val="accent2"/>
          </a:solidFill>
        </p:grpSpPr>
        <p:sp>
          <p:nvSpPr>
            <p:cNvPr id="67" name="AutoShape 120">
              <a:extLst>
                <a:ext uri="{FF2B5EF4-FFF2-40B4-BE49-F238E27FC236}">
                  <a16:creationId xmlns="" xmlns:a16="http://schemas.microsoft.com/office/drawing/2014/main" id="{A3B2BCF4-7674-4B86-A55E-BC6F6A0BD278}"/>
                </a:ext>
              </a:extLst>
            </p:cNvPr>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8" name="AutoShape 121">
              <a:extLst>
                <a:ext uri="{FF2B5EF4-FFF2-40B4-BE49-F238E27FC236}">
                  <a16:creationId xmlns="" xmlns:a16="http://schemas.microsoft.com/office/drawing/2014/main" id="{2EA1339E-48A3-4D1F-AA35-632346ECA576}"/>
                </a:ext>
              </a:extLst>
            </p:cNvPr>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sp>
          <p:nvSpPr>
            <p:cNvPr id="69" name="AutoShape 122">
              <a:extLst>
                <a:ext uri="{FF2B5EF4-FFF2-40B4-BE49-F238E27FC236}">
                  <a16:creationId xmlns="" xmlns:a16="http://schemas.microsoft.com/office/drawing/2014/main" id="{EAAC1A5D-D6FC-4350-853C-A3059D35C236}"/>
                </a:ext>
              </a:extLst>
            </p:cNvPr>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9342" hangingPunct="0">
                <a:lnSpc>
                  <a:spcPct val="120000"/>
                </a:lnSpc>
              </a:pPr>
              <a:endParaRPr lang="en-US" sz="900">
                <a:solidFill>
                  <a:srgbClr val="FFFFFF"/>
                </a:solidFill>
                <a:effectLst>
                  <a:outerShdw blurRad="38100" dist="38100" dir="2700000" algn="tl">
                    <a:srgbClr val="000000"/>
                  </a:outerShdw>
                </a:effectLst>
                <a:cs typeface="+mn-ea"/>
                <a:sym typeface="+mn-lt"/>
              </a:endParaRPr>
            </a:p>
          </p:txBody>
        </p:sp>
      </p:grpSp>
      <p:grpSp>
        <p:nvGrpSpPr>
          <p:cNvPr id="70" name="Group 98">
            <a:extLst>
              <a:ext uri="{FF2B5EF4-FFF2-40B4-BE49-F238E27FC236}">
                <a16:creationId xmlns="" xmlns:a16="http://schemas.microsoft.com/office/drawing/2014/main" id="{31E047A0-2467-4CB5-B88A-5E5B21760BE3}"/>
              </a:ext>
            </a:extLst>
          </p:cNvPr>
          <p:cNvGrpSpPr/>
          <p:nvPr/>
        </p:nvGrpSpPr>
        <p:grpSpPr>
          <a:xfrm>
            <a:off x="1377382" y="4800140"/>
            <a:ext cx="2150833" cy="658282"/>
            <a:chOff x="8676119" y="2245064"/>
            <a:chExt cx="3378732" cy="718784"/>
          </a:xfrm>
        </p:grpSpPr>
        <p:sp>
          <p:nvSpPr>
            <p:cNvPr id="71" name="TextBox 99">
              <a:extLst>
                <a:ext uri="{FF2B5EF4-FFF2-40B4-BE49-F238E27FC236}">
                  <a16:creationId xmlns="" xmlns:a16="http://schemas.microsoft.com/office/drawing/2014/main" id="{7090B77F-8461-4FF3-BF8B-5AE698D400DA}"/>
                </a:ext>
              </a:extLst>
            </p:cNvPr>
            <p:cNvSpPr txBox="1"/>
            <p:nvPr/>
          </p:nvSpPr>
          <p:spPr>
            <a:xfrm>
              <a:off x="8683446" y="2245064"/>
              <a:ext cx="1974228" cy="282293"/>
            </a:xfrm>
            <a:prstGeom prst="rect">
              <a:avLst/>
            </a:prstGeom>
            <a:noFill/>
          </p:spPr>
          <p:txBody>
            <a:bodyPr wrap="none" lIns="0" tIns="0" rIns="0" bIns="0" rtlCol="0">
              <a:spAutoFit/>
            </a:bodyPr>
            <a:lstStyle/>
            <a:p>
              <a:pPr>
                <a:lnSpc>
                  <a:spcPct val="120000"/>
                </a:lnSpc>
              </a:pPr>
              <a:r>
                <a:rPr lang="zh-CN" altLang="en-US" sz="1400" dirty="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2" name="Rectangle 100">
              <a:extLst>
                <a:ext uri="{FF2B5EF4-FFF2-40B4-BE49-F238E27FC236}">
                  <a16:creationId xmlns="" xmlns:a16="http://schemas.microsoft.com/office/drawing/2014/main" id="{5ACBA73F-BF1A-43F5-B742-58749C9C8C40}"/>
                </a:ext>
              </a:extLst>
            </p:cNvPr>
            <p:cNvSpPr/>
            <p:nvPr/>
          </p:nvSpPr>
          <p:spPr>
            <a:xfrm>
              <a:off x="8676119" y="2479916"/>
              <a:ext cx="3378732" cy="483932"/>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sz="800" dirty="0">
                <a:solidFill>
                  <a:schemeClr val="tx1">
                    <a:lumMod val="75000"/>
                    <a:lumOff val="25000"/>
                  </a:schemeClr>
                </a:solidFill>
                <a:cs typeface="+mn-ea"/>
                <a:sym typeface="+mn-lt"/>
              </a:endParaRPr>
            </a:p>
          </p:txBody>
        </p:sp>
      </p:grpSp>
      <p:grpSp>
        <p:nvGrpSpPr>
          <p:cNvPr id="73" name="Group 113">
            <a:extLst>
              <a:ext uri="{FF2B5EF4-FFF2-40B4-BE49-F238E27FC236}">
                <a16:creationId xmlns="" xmlns:a16="http://schemas.microsoft.com/office/drawing/2014/main" id="{011EEA67-786E-48CC-BAAB-6F1FD85473AF}"/>
              </a:ext>
            </a:extLst>
          </p:cNvPr>
          <p:cNvGrpSpPr/>
          <p:nvPr/>
        </p:nvGrpSpPr>
        <p:grpSpPr>
          <a:xfrm>
            <a:off x="5271916" y="4800140"/>
            <a:ext cx="2121768" cy="663725"/>
            <a:chOff x="8676119" y="2239121"/>
            <a:chExt cx="3378732" cy="724729"/>
          </a:xfrm>
        </p:grpSpPr>
        <p:sp>
          <p:nvSpPr>
            <p:cNvPr id="74" name="TextBox 114">
              <a:extLst>
                <a:ext uri="{FF2B5EF4-FFF2-40B4-BE49-F238E27FC236}">
                  <a16:creationId xmlns="" xmlns:a16="http://schemas.microsoft.com/office/drawing/2014/main" id="{D5414DAC-02A0-4BCD-9FB2-5951F353303F}"/>
                </a:ext>
              </a:extLst>
            </p:cNvPr>
            <p:cNvSpPr txBox="1"/>
            <p:nvPr/>
          </p:nvSpPr>
          <p:spPr>
            <a:xfrm>
              <a:off x="8683446" y="2239121"/>
              <a:ext cx="2001272" cy="282294"/>
            </a:xfrm>
            <a:prstGeom prst="rect">
              <a:avLst/>
            </a:prstGeom>
            <a:noFill/>
          </p:spPr>
          <p:txBody>
            <a:bodyPr wrap="none" lIns="0" tIns="0" rIns="0" bIns="0" rtlCol="0">
              <a:spAutoFit/>
            </a:bodyPr>
            <a:lstStyle/>
            <a:p>
              <a:pPr>
                <a:lnSpc>
                  <a:spcPct val="120000"/>
                </a:lnSpc>
              </a:pPr>
              <a:r>
                <a:rPr lang="zh-CN" altLang="en-US" sz="140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5" name="Rectangle 115">
              <a:extLst>
                <a:ext uri="{FF2B5EF4-FFF2-40B4-BE49-F238E27FC236}">
                  <a16:creationId xmlns="" xmlns:a16="http://schemas.microsoft.com/office/drawing/2014/main" id="{8043B2F5-64DF-4344-8855-15F8091832B9}"/>
                </a:ext>
              </a:extLst>
            </p:cNvPr>
            <p:cNvSpPr/>
            <p:nvPr/>
          </p:nvSpPr>
          <p:spPr>
            <a:xfrm>
              <a:off x="8676119" y="2479917"/>
              <a:ext cx="3378732" cy="483933"/>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altLang="zh-CN" sz="800" dirty="0">
                <a:solidFill>
                  <a:schemeClr val="tx1">
                    <a:lumMod val="75000"/>
                    <a:lumOff val="25000"/>
                  </a:schemeClr>
                </a:solidFill>
                <a:cs typeface="+mn-ea"/>
                <a:sym typeface="+mn-lt"/>
              </a:endParaRPr>
            </a:p>
          </p:txBody>
        </p:sp>
      </p:grpSp>
      <p:grpSp>
        <p:nvGrpSpPr>
          <p:cNvPr id="76" name="Group 116">
            <a:extLst>
              <a:ext uri="{FF2B5EF4-FFF2-40B4-BE49-F238E27FC236}">
                <a16:creationId xmlns="" xmlns:a16="http://schemas.microsoft.com/office/drawing/2014/main" id="{54D3317D-2E68-4027-B7CF-C95AE2FFFB63}"/>
              </a:ext>
            </a:extLst>
          </p:cNvPr>
          <p:cNvGrpSpPr/>
          <p:nvPr/>
        </p:nvGrpSpPr>
        <p:grpSpPr>
          <a:xfrm>
            <a:off x="9122239" y="4800141"/>
            <a:ext cx="2203543" cy="635347"/>
            <a:chOff x="8676119" y="2270107"/>
            <a:chExt cx="3378732" cy="693743"/>
          </a:xfrm>
        </p:grpSpPr>
        <p:sp>
          <p:nvSpPr>
            <p:cNvPr id="77" name="TextBox 117">
              <a:extLst>
                <a:ext uri="{FF2B5EF4-FFF2-40B4-BE49-F238E27FC236}">
                  <a16:creationId xmlns="" xmlns:a16="http://schemas.microsoft.com/office/drawing/2014/main" id="{0D18436C-49E1-4247-B256-F5BBB11468AB}"/>
                </a:ext>
              </a:extLst>
            </p:cNvPr>
            <p:cNvSpPr txBox="1"/>
            <p:nvPr/>
          </p:nvSpPr>
          <p:spPr>
            <a:xfrm>
              <a:off x="8683444" y="2270107"/>
              <a:ext cx="1927003" cy="282294"/>
            </a:xfrm>
            <a:prstGeom prst="rect">
              <a:avLst/>
            </a:prstGeom>
            <a:noFill/>
          </p:spPr>
          <p:txBody>
            <a:bodyPr wrap="none" lIns="0" tIns="0" rIns="0" bIns="0" rtlCol="0">
              <a:spAutoFit/>
            </a:bodyPr>
            <a:lstStyle/>
            <a:p>
              <a:pPr>
                <a:lnSpc>
                  <a:spcPct val="120000"/>
                </a:lnSpc>
              </a:pPr>
              <a:r>
                <a:rPr lang="zh-CN" altLang="en-US" sz="1400">
                  <a:solidFill>
                    <a:schemeClr val="tx1">
                      <a:lumMod val="75000"/>
                      <a:lumOff val="25000"/>
                    </a:schemeClr>
                  </a:solidFill>
                  <a:cs typeface="+mn-ea"/>
                  <a:sym typeface="+mn-lt"/>
                </a:rPr>
                <a:t>请替换文字内容</a:t>
              </a:r>
              <a:endParaRPr lang="en-GB" sz="1400" dirty="0">
                <a:solidFill>
                  <a:schemeClr val="tx1">
                    <a:lumMod val="75000"/>
                    <a:lumOff val="25000"/>
                  </a:schemeClr>
                </a:solidFill>
                <a:cs typeface="+mn-ea"/>
                <a:sym typeface="+mn-lt"/>
              </a:endParaRPr>
            </a:p>
          </p:txBody>
        </p:sp>
        <p:sp>
          <p:nvSpPr>
            <p:cNvPr id="78" name="Rectangle 118">
              <a:extLst>
                <a:ext uri="{FF2B5EF4-FFF2-40B4-BE49-F238E27FC236}">
                  <a16:creationId xmlns="" xmlns:a16="http://schemas.microsoft.com/office/drawing/2014/main" id="{09EA829A-C63B-40E8-9108-E8D3E41FE92C}"/>
                </a:ext>
              </a:extLst>
            </p:cNvPr>
            <p:cNvSpPr/>
            <p:nvPr/>
          </p:nvSpPr>
          <p:spPr>
            <a:xfrm>
              <a:off x="8676119" y="2479917"/>
              <a:ext cx="3378732" cy="483933"/>
            </a:xfrm>
            <a:prstGeom prst="rect">
              <a:avLst/>
            </a:prstGeom>
          </p:spPr>
          <p:txBody>
            <a:bodyPr wrap="square" lIns="0" tIns="0" rIns="0" bIns="0">
              <a:spAutoFit/>
            </a:bodyPr>
            <a:lstStyle/>
            <a:p>
              <a:pPr>
                <a:lnSpc>
                  <a:spcPct val="120000"/>
                </a:lnSpc>
              </a:pPr>
              <a:r>
                <a:rPr lang="en-US" altLang="zh-CN" sz="800" dirty="0">
                  <a:solidFill>
                    <a:schemeClr val="tx1">
                      <a:lumMod val="75000"/>
                      <a:lumOff val="25000"/>
                    </a:schemeClr>
                  </a:solidFill>
                  <a:cs typeface="+mn-ea"/>
                  <a:sym typeface="+mn-lt"/>
                </a:rPr>
                <a:t>Please replace text, click add relevant headline, modify the text content, also can copy your content to this directly.</a:t>
              </a:r>
              <a:endParaRPr lang="en-GB" altLang="zh-CN" sz="800" dirty="0">
                <a:solidFill>
                  <a:schemeClr val="tx1">
                    <a:lumMod val="75000"/>
                    <a:lumOff val="25000"/>
                  </a:schemeClr>
                </a:solidFill>
                <a:cs typeface="+mn-ea"/>
                <a:sym typeface="+mn-lt"/>
              </a:endParaRPr>
            </a:p>
          </p:txBody>
        </p:sp>
      </p:grpSp>
      <p:sp>
        <p:nvSpPr>
          <p:cNvPr id="79" name="PA_DragDrop_Rectangle.png">
            <a:extLst>
              <a:ext uri="{FF2B5EF4-FFF2-40B4-BE49-F238E27FC236}">
                <a16:creationId xmlns="" xmlns:a16="http://schemas.microsoft.com/office/drawing/2014/main" id="{3070B222-68FA-4D76-A345-B13D50F39A19}"/>
              </a:ext>
            </a:extLst>
          </p:cNvPr>
          <p:cNvSpPr/>
          <p:nvPr>
            <p:custDataLst>
              <p:tags r:id="rId2"/>
            </p:custDataLst>
          </p:nvPr>
        </p:nvSpPr>
        <p:spPr>
          <a:xfrm>
            <a:off x="8565959" y="1501499"/>
            <a:ext cx="2759824" cy="2664518"/>
          </a:xfrm>
          <a:custGeom>
            <a:avLst/>
            <a:gdLst/>
            <a:ahLst/>
            <a:cxnLst/>
            <a:rect l="0" t="0" r="0" b="0"/>
            <a:pathLst>
              <a:path w="2759824" h="2664518">
                <a:moveTo>
                  <a:pt x="0" y="0"/>
                </a:moveTo>
                <a:lnTo>
                  <a:pt x="2759823" y="0"/>
                </a:lnTo>
                <a:lnTo>
                  <a:pt x="2759823" y="2664517"/>
                </a:lnTo>
                <a:lnTo>
                  <a:pt x="0" y="2664517"/>
                </a:lnTo>
                <a:close/>
              </a:path>
            </a:pathLst>
          </a:custGeom>
          <a:blipFill dpi="0" rotWithShape="1">
            <a:blip r:embed="rId7"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0" name="PA_DragDrop_Rectangle.png">
            <a:extLst>
              <a:ext uri="{FF2B5EF4-FFF2-40B4-BE49-F238E27FC236}">
                <a16:creationId xmlns="" xmlns:a16="http://schemas.microsoft.com/office/drawing/2014/main" id="{DA53EC97-B49A-46FF-93A1-1E43A13ADF87}"/>
              </a:ext>
            </a:extLst>
          </p:cNvPr>
          <p:cNvSpPr/>
          <p:nvPr>
            <p:custDataLst>
              <p:tags r:id="rId3"/>
            </p:custDataLst>
          </p:nvPr>
        </p:nvSpPr>
        <p:spPr>
          <a:xfrm>
            <a:off x="4716094" y="1501499"/>
            <a:ext cx="2759823" cy="2664518"/>
          </a:xfrm>
          <a:custGeom>
            <a:avLst/>
            <a:gdLst/>
            <a:ahLst/>
            <a:cxnLst/>
            <a:rect l="0" t="0" r="0" b="0"/>
            <a:pathLst>
              <a:path w="2759823" h="2664518">
                <a:moveTo>
                  <a:pt x="0" y="0"/>
                </a:moveTo>
                <a:lnTo>
                  <a:pt x="2759822" y="0"/>
                </a:lnTo>
                <a:lnTo>
                  <a:pt x="2759822" y="2664517"/>
                </a:lnTo>
                <a:lnTo>
                  <a:pt x="0" y="2664517"/>
                </a:lnTo>
                <a:close/>
              </a:path>
            </a:pathLst>
          </a:custGeom>
          <a:blipFill dpi="0" rotWithShape="1">
            <a:blip r:embed="rId7"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PA_DragDrop_Rectangle.png">
            <a:extLst>
              <a:ext uri="{FF2B5EF4-FFF2-40B4-BE49-F238E27FC236}">
                <a16:creationId xmlns="" xmlns:a16="http://schemas.microsoft.com/office/drawing/2014/main" id="{E22D07E1-C938-4CE9-8A91-B7C6E9891AAC}"/>
              </a:ext>
            </a:extLst>
          </p:cNvPr>
          <p:cNvSpPr/>
          <p:nvPr>
            <p:custDataLst>
              <p:tags r:id="rId4"/>
            </p:custDataLst>
          </p:nvPr>
        </p:nvSpPr>
        <p:spPr>
          <a:xfrm>
            <a:off x="866226" y="1501499"/>
            <a:ext cx="2759823" cy="2664518"/>
          </a:xfrm>
          <a:custGeom>
            <a:avLst/>
            <a:gdLst/>
            <a:ahLst/>
            <a:cxnLst/>
            <a:rect l="0" t="0" r="0" b="0"/>
            <a:pathLst>
              <a:path w="2759823" h="2664518">
                <a:moveTo>
                  <a:pt x="0" y="0"/>
                </a:moveTo>
                <a:lnTo>
                  <a:pt x="2759822" y="0"/>
                </a:lnTo>
                <a:lnTo>
                  <a:pt x="2759822" y="2664517"/>
                </a:lnTo>
                <a:lnTo>
                  <a:pt x="0" y="2664517"/>
                </a:lnTo>
                <a:close/>
              </a:path>
            </a:pathLst>
          </a:custGeom>
          <a:blipFill dpi="0" rotWithShape="1">
            <a:blip r:embed="rId7"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xmlns="" val="1743572640"/>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anim calcmode="lin" valueType="num">
                                      <p:cBhvr>
                                        <p:cTn id="13" dur="1000" fill="hold"/>
                                        <p:tgtEl>
                                          <p:spTgt spid="56"/>
                                        </p:tgtEl>
                                        <p:attrNameLst>
                                          <p:attrName>ppt_x</p:attrName>
                                        </p:attrNameLst>
                                      </p:cBhvr>
                                      <p:tavLst>
                                        <p:tav tm="0">
                                          <p:val>
                                            <p:strVal val="#ppt_x"/>
                                          </p:val>
                                        </p:tav>
                                        <p:tav tm="100000">
                                          <p:val>
                                            <p:strVal val="#ppt_x"/>
                                          </p:val>
                                        </p:tav>
                                      </p:tavLst>
                                    </p:anim>
                                    <p:anim calcmode="lin" valueType="num">
                                      <p:cBhvr>
                                        <p:cTn id="14" dur="1000" fill="hold"/>
                                        <p:tgtEl>
                                          <p:spTgt spid="5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1000"/>
                                        <p:tgtEl>
                                          <p:spTgt spid="57"/>
                                        </p:tgtEl>
                                      </p:cBhvr>
                                    </p:animEffect>
                                    <p:anim calcmode="lin" valueType="num">
                                      <p:cBhvr>
                                        <p:cTn id="18" dur="1000" fill="hold"/>
                                        <p:tgtEl>
                                          <p:spTgt spid="57"/>
                                        </p:tgtEl>
                                        <p:attrNameLst>
                                          <p:attrName>ppt_x</p:attrName>
                                        </p:attrNameLst>
                                      </p:cBhvr>
                                      <p:tavLst>
                                        <p:tav tm="0">
                                          <p:val>
                                            <p:strVal val="#ppt_x"/>
                                          </p:val>
                                        </p:tav>
                                        <p:tav tm="100000">
                                          <p:val>
                                            <p:strVal val="#ppt_x"/>
                                          </p:val>
                                        </p:tav>
                                      </p:tavLst>
                                    </p:anim>
                                    <p:anim calcmode="lin" valueType="num">
                                      <p:cBhvr>
                                        <p:cTn id="19" dur="1000" fill="hold"/>
                                        <p:tgtEl>
                                          <p:spTgt spid="5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fade">
                                      <p:cBhvr>
                                        <p:cTn id="22" dur="1000"/>
                                        <p:tgtEl>
                                          <p:spTgt spid="81"/>
                                        </p:tgtEl>
                                      </p:cBhvr>
                                    </p:animEffect>
                                    <p:anim calcmode="lin" valueType="num">
                                      <p:cBhvr>
                                        <p:cTn id="23" dur="1000" fill="hold"/>
                                        <p:tgtEl>
                                          <p:spTgt spid="81"/>
                                        </p:tgtEl>
                                        <p:attrNameLst>
                                          <p:attrName>ppt_x</p:attrName>
                                        </p:attrNameLst>
                                      </p:cBhvr>
                                      <p:tavLst>
                                        <p:tav tm="0">
                                          <p:val>
                                            <p:strVal val="#ppt_x"/>
                                          </p:val>
                                        </p:tav>
                                        <p:tav tm="100000">
                                          <p:val>
                                            <p:strVal val="#ppt_x"/>
                                          </p:val>
                                        </p:tav>
                                      </p:tavLst>
                                    </p:anim>
                                    <p:anim calcmode="lin" valueType="num">
                                      <p:cBhvr>
                                        <p:cTn id="24" dur="1000" fill="hold"/>
                                        <p:tgtEl>
                                          <p:spTgt spid="8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1000"/>
                                        <p:tgtEl>
                                          <p:spTgt spid="80"/>
                                        </p:tgtEl>
                                      </p:cBhvr>
                                    </p:animEffect>
                                    <p:anim calcmode="lin" valueType="num">
                                      <p:cBhvr>
                                        <p:cTn id="28" dur="1000" fill="hold"/>
                                        <p:tgtEl>
                                          <p:spTgt spid="80"/>
                                        </p:tgtEl>
                                        <p:attrNameLst>
                                          <p:attrName>ppt_x</p:attrName>
                                        </p:attrNameLst>
                                      </p:cBhvr>
                                      <p:tavLst>
                                        <p:tav tm="0">
                                          <p:val>
                                            <p:strVal val="#ppt_x"/>
                                          </p:val>
                                        </p:tav>
                                        <p:tav tm="100000">
                                          <p:val>
                                            <p:strVal val="#ppt_x"/>
                                          </p:val>
                                        </p:tav>
                                      </p:tavLst>
                                    </p:anim>
                                    <p:anim calcmode="lin" valueType="num">
                                      <p:cBhvr>
                                        <p:cTn id="29" dur="1000" fill="hold"/>
                                        <p:tgtEl>
                                          <p:spTgt spid="8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1000"/>
                                        <p:tgtEl>
                                          <p:spTgt spid="79"/>
                                        </p:tgtEl>
                                      </p:cBhvr>
                                    </p:animEffect>
                                    <p:anim calcmode="lin" valueType="num">
                                      <p:cBhvr>
                                        <p:cTn id="33" dur="1000" fill="hold"/>
                                        <p:tgtEl>
                                          <p:spTgt spid="79"/>
                                        </p:tgtEl>
                                        <p:attrNameLst>
                                          <p:attrName>ppt_x</p:attrName>
                                        </p:attrNameLst>
                                      </p:cBhvr>
                                      <p:tavLst>
                                        <p:tav tm="0">
                                          <p:val>
                                            <p:strVal val="#ppt_x"/>
                                          </p:val>
                                        </p:tav>
                                        <p:tav tm="100000">
                                          <p:val>
                                            <p:strVal val="#ppt_x"/>
                                          </p:val>
                                        </p:tav>
                                      </p:tavLst>
                                    </p:anim>
                                    <p:anim calcmode="lin" valueType="num">
                                      <p:cBhvr>
                                        <p:cTn id="34" dur="1000" fill="hold"/>
                                        <p:tgtEl>
                                          <p:spTgt spid="7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1000"/>
                                        <p:tgtEl>
                                          <p:spTgt spid="58"/>
                                        </p:tgtEl>
                                      </p:cBhvr>
                                    </p:animEffect>
                                    <p:anim calcmode="lin" valueType="num">
                                      <p:cBhvr>
                                        <p:cTn id="38" dur="1000" fill="hold"/>
                                        <p:tgtEl>
                                          <p:spTgt spid="58"/>
                                        </p:tgtEl>
                                        <p:attrNameLst>
                                          <p:attrName>ppt_x</p:attrName>
                                        </p:attrNameLst>
                                      </p:cBhvr>
                                      <p:tavLst>
                                        <p:tav tm="0">
                                          <p:val>
                                            <p:strVal val="#ppt_x"/>
                                          </p:val>
                                        </p:tav>
                                        <p:tav tm="100000">
                                          <p:val>
                                            <p:strVal val="#ppt_x"/>
                                          </p:val>
                                        </p:tav>
                                      </p:tavLst>
                                    </p:anim>
                                    <p:anim calcmode="lin" valueType="num">
                                      <p:cBhvr>
                                        <p:cTn id="39" dur="1000" fill="hold"/>
                                        <p:tgtEl>
                                          <p:spTgt spid="58"/>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animEffect transition="in" filter="fade">
                                      <p:cBhvr>
                                        <p:cTn id="45" dur="500"/>
                                        <p:tgtEl>
                                          <p:spTgt spid="63"/>
                                        </p:tgtEl>
                                      </p:cBhvr>
                                    </p:animEffect>
                                  </p:childTnLst>
                                </p:cTn>
                              </p:par>
                            </p:childTnLst>
                          </p:cTn>
                        </p:par>
                        <p:par>
                          <p:cTn id="46" fill="hold">
                            <p:stCondLst>
                              <p:cond delay="2000"/>
                            </p:stCondLst>
                            <p:childTnLst>
                              <p:par>
                                <p:cTn id="47" presetID="12" presetClass="entr" presetSubtype="8"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p:tgtEl>
                                          <p:spTgt spid="70"/>
                                        </p:tgtEl>
                                        <p:attrNameLst>
                                          <p:attrName>ppt_x</p:attrName>
                                        </p:attrNameLst>
                                      </p:cBhvr>
                                      <p:tavLst>
                                        <p:tav tm="0">
                                          <p:val>
                                            <p:strVal val="#ppt_x-#ppt_w*1.125000"/>
                                          </p:val>
                                        </p:tav>
                                        <p:tav tm="100000">
                                          <p:val>
                                            <p:strVal val="#ppt_x"/>
                                          </p:val>
                                        </p:tav>
                                      </p:tavLst>
                                    </p:anim>
                                    <p:animEffect transition="in" filter="wipe(right)">
                                      <p:cBhvr>
                                        <p:cTn id="50" dur="500"/>
                                        <p:tgtEl>
                                          <p:spTgt spid="70"/>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ppt_w</p:attrName>
                                        </p:attrNameLst>
                                      </p:cBhvr>
                                      <p:tavLst>
                                        <p:tav tm="0">
                                          <p:val>
                                            <p:fltVal val="0"/>
                                          </p:val>
                                        </p:tav>
                                        <p:tav tm="100000">
                                          <p:val>
                                            <p:strVal val="#ppt_w"/>
                                          </p:val>
                                        </p:tav>
                                      </p:tavLst>
                                    </p:anim>
                                    <p:anim calcmode="lin" valueType="num">
                                      <p:cBhvr>
                                        <p:cTn id="55" dur="500" fill="hold"/>
                                        <p:tgtEl>
                                          <p:spTgt spid="66"/>
                                        </p:tgtEl>
                                        <p:attrNameLst>
                                          <p:attrName>ppt_h</p:attrName>
                                        </p:attrNameLst>
                                      </p:cBhvr>
                                      <p:tavLst>
                                        <p:tav tm="0">
                                          <p:val>
                                            <p:fltVal val="0"/>
                                          </p:val>
                                        </p:tav>
                                        <p:tav tm="100000">
                                          <p:val>
                                            <p:strVal val="#ppt_h"/>
                                          </p:val>
                                        </p:tav>
                                      </p:tavLst>
                                    </p:anim>
                                    <p:animEffect transition="in" filter="fade">
                                      <p:cBhvr>
                                        <p:cTn id="56" dur="500"/>
                                        <p:tgtEl>
                                          <p:spTgt spid="66"/>
                                        </p:tgtEl>
                                      </p:cBhvr>
                                    </p:animEffect>
                                  </p:childTnLst>
                                </p:cTn>
                              </p:par>
                            </p:childTnLst>
                          </p:cTn>
                        </p:par>
                        <p:par>
                          <p:cTn id="57" fill="hold">
                            <p:stCondLst>
                              <p:cond delay="3000"/>
                            </p:stCondLst>
                            <p:childTnLst>
                              <p:par>
                                <p:cTn id="58" presetID="12" presetClass="entr" presetSubtype="8" fill="hold" nodeType="after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additive="base">
                                        <p:cTn id="60" dur="500"/>
                                        <p:tgtEl>
                                          <p:spTgt spid="73"/>
                                        </p:tgtEl>
                                        <p:attrNameLst>
                                          <p:attrName>ppt_x</p:attrName>
                                        </p:attrNameLst>
                                      </p:cBhvr>
                                      <p:tavLst>
                                        <p:tav tm="0">
                                          <p:val>
                                            <p:strVal val="#ppt_x-#ppt_w*1.125000"/>
                                          </p:val>
                                        </p:tav>
                                        <p:tav tm="100000">
                                          <p:val>
                                            <p:strVal val="#ppt_x"/>
                                          </p:val>
                                        </p:tav>
                                      </p:tavLst>
                                    </p:anim>
                                    <p:animEffect transition="in" filter="wipe(right)">
                                      <p:cBhvr>
                                        <p:cTn id="61" dur="500"/>
                                        <p:tgtEl>
                                          <p:spTgt spid="73"/>
                                        </p:tgtEl>
                                      </p:cBhvr>
                                    </p:animEffect>
                                  </p:childTnLst>
                                </p:cTn>
                              </p:par>
                            </p:childTnLst>
                          </p:cTn>
                        </p:par>
                        <p:par>
                          <p:cTn id="62" fill="hold">
                            <p:stCondLst>
                              <p:cond delay="3500"/>
                            </p:stCondLst>
                            <p:childTnLst>
                              <p:par>
                                <p:cTn id="63" presetID="53" presetClass="entr" presetSubtype="16"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p:cTn id="65" dur="500" fill="hold"/>
                                        <p:tgtEl>
                                          <p:spTgt spid="59"/>
                                        </p:tgtEl>
                                        <p:attrNameLst>
                                          <p:attrName>ppt_w</p:attrName>
                                        </p:attrNameLst>
                                      </p:cBhvr>
                                      <p:tavLst>
                                        <p:tav tm="0">
                                          <p:val>
                                            <p:fltVal val="0"/>
                                          </p:val>
                                        </p:tav>
                                        <p:tav tm="100000">
                                          <p:val>
                                            <p:strVal val="#ppt_w"/>
                                          </p:val>
                                        </p:tav>
                                      </p:tavLst>
                                    </p:anim>
                                    <p:anim calcmode="lin" valueType="num">
                                      <p:cBhvr>
                                        <p:cTn id="66" dur="500" fill="hold"/>
                                        <p:tgtEl>
                                          <p:spTgt spid="59"/>
                                        </p:tgtEl>
                                        <p:attrNameLst>
                                          <p:attrName>ppt_h</p:attrName>
                                        </p:attrNameLst>
                                      </p:cBhvr>
                                      <p:tavLst>
                                        <p:tav tm="0">
                                          <p:val>
                                            <p:fltVal val="0"/>
                                          </p:val>
                                        </p:tav>
                                        <p:tav tm="100000">
                                          <p:val>
                                            <p:strVal val="#ppt_h"/>
                                          </p:val>
                                        </p:tav>
                                      </p:tavLst>
                                    </p:anim>
                                    <p:animEffect transition="in" filter="fade">
                                      <p:cBhvr>
                                        <p:cTn id="67" dur="500"/>
                                        <p:tgtEl>
                                          <p:spTgt spid="59"/>
                                        </p:tgtEl>
                                      </p:cBhvr>
                                    </p:animEffect>
                                  </p:childTnLst>
                                </p:cTn>
                              </p:par>
                            </p:childTnLst>
                          </p:cTn>
                        </p:par>
                        <p:par>
                          <p:cTn id="68" fill="hold">
                            <p:stCondLst>
                              <p:cond delay="4000"/>
                            </p:stCondLst>
                            <p:childTnLst>
                              <p:par>
                                <p:cTn id="69" presetID="12" presetClass="entr" presetSubtype="8" fill="hold" nodeType="after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additive="base">
                                        <p:cTn id="71" dur="500"/>
                                        <p:tgtEl>
                                          <p:spTgt spid="76"/>
                                        </p:tgtEl>
                                        <p:attrNameLst>
                                          <p:attrName>ppt_x</p:attrName>
                                        </p:attrNameLst>
                                      </p:cBhvr>
                                      <p:tavLst>
                                        <p:tav tm="0">
                                          <p:val>
                                            <p:strVal val="#ppt_x-#ppt_w*1.125000"/>
                                          </p:val>
                                        </p:tav>
                                        <p:tav tm="100000">
                                          <p:val>
                                            <p:strVal val="#ppt_x"/>
                                          </p:val>
                                        </p:tav>
                                      </p:tavLst>
                                    </p:anim>
                                    <p:animEffect transition="in" filter="wipe(right)">
                                      <p:cBhvr>
                                        <p:cTn id="7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6" grpId="0" animBg="1"/>
      <p:bldP spid="57" grpId="0" animBg="1"/>
      <p:bldP spid="58" grpId="0" animBg="1"/>
      <p:bldP spid="79" grpId="0" animBg="1"/>
      <p:bldP spid="80" grpId="0" animBg="1"/>
      <p:bldP spid="8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B6320EAB-A677-44FA-801A-6A42B11AC5EC}"/>
              </a:ext>
            </a:extLst>
          </p:cNvPr>
          <p:cNvSpPr txBox="1"/>
          <p:nvPr/>
        </p:nvSpPr>
        <p:spPr>
          <a:xfrm>
            <a:off x="1358152" y="2271164"/>
            <a:ext cx="9475693" cy="923330"/>
          </a:xfrm>
          <a:prstGeom prst="rect">
            <a:avLst/>
          </a:prstGeom>
          <a:noFill/>
        </p:spPr>
        <p:txBody>
          <a:bodyPr wrap="square" rtlCol="0" anchor="ctr" anchorCtr="0">
            <a:spAutoFit/>
          </a:bodyPr>
          <a:lstStyle/>
          <a:p>
            <a:pPr algn="ctr"/>
            <a:r>
              <a:rPr lang="zh-CN" altLang="en-US" sz="5400" spc="600" dirty="0">
                <a:solidFill>
                  <a:schemeClr val="accent1"/>
                </a:solidFill>
                <a:cs typeface="+mn-ea"/>
                <a:sym typeface="+mn-lt"/>
              </a:rPr>
              <a:t>感谢您的观看指导</a:t>
            </a:r>
          </a:p>
        </p:txBody>
      </p:sp>
      <p:sp>
        <p:nvSpPr>
          <p:cNvPr id="3" name="矩形 2">
            <a:extLst>
              <a:ext uri="{FF2B5EF4-FFF2-40B4-BE49-F238E27FC236}">
                <a16:creationId xmlns="" xmlns:a16="http://schemas.microsoft.com/office/drawing/2014/main" id="{0E76E051-1573-40C4-8D1D-D5B49D3F11D3}"/>
              </a:ext>
            </a:extLst>
          </p:cNvPr>
          <p:cNvSpPr/>
          <p:nvPr/>
        </p:nvSpPr>
        <p:spPr>
          <a:xfrm>
            <a:off x="2859742" y="3194496"/>
            <a:ext cx="6472517" cy="646331"/>
          </a:xfrm>
          <a:prstGeom prst="rect">
            <a:avLst/>
          </a:prstGeom>
        </p:spPr>
        <p:txBody>
          <a:bodyPr wrap="square">
            <a:spAutoFit/>
          </a:bodyPr>
          <a:lstStyle/>
          <a:p>
            <a:pPr algn="ctr"/>
            <a:r>
              <a:rPr lang="en-US" altLang="zh-CN" sz="1200" dirty="0">
                <a:cs typeface="+mn-ea"/>
                <a:sym typeface="+mn-lt"/>
              </a:rPr>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200" dirty="0">
              <a:cs typeface="+mn-ea"/>
              <a:sym typeface="+mn-lt"/>
            </a:endParaRPr>
          </a:p>
        </p:txBody>
      </p:sp>
      <p:grpSp>
        <p:nvGrpSpPr>
          <p:cNvPr id="4" name="PA_组合 12">
            <a:extLst>
              <a:ext uri="{FF2B5EF4-FFF2-40B4-BE49-F238E27FC236}">
                <a16:creationId xmlns="" xmlns:a16="http://schemas.microsoft.com/office/drawing/2014/main" id="{3DD2D264-40FB-469A-AAAF-11893BA89221}"/>
              </a:ext>
            </a:extLst>
          </p:cNvPr>
          <p:cNvGrpSpPr/>
          <p:nvPr>
            <p:custDataLst>
              <p:tags r:id="rId1"/>
            </p:custDataLst>
          </p:nvPr>
        </p:nvGrpSpPr>
        <p:grpSpPr>
          <a:xfrm>
            <a:off x="4857479" y="4117824"/>
            <a:ext cx="540395" cy="540394"/>
            <a:chOff x="7489371" y="4542971"/>
            <a:chExt cx="711200" cy="711200"/>
          </a:xfrm>
        </p:grpSpPr>
        <p:sp>
          <p:nvSpPr>
            <p:cNvPr id="5" name="椭圆 4">
              <a:extLst>
                <a:ext uri="{FF2B5EF4-FFF2-40B4-BE49-F238E27FC236}">
                  <a16:creationId xmlns="" xmlns:a16="http://schemas.microsoft.com/office/drawing/2014/main" id="{8EEB6418-8287-4180-AC22-E20095140FF1}"/>
                </a:ext>
              </a:extLst>
            </p:cNvPr>
            <p:cNvSpPr/>
            <p:nvPr/>
          </p:nvSpPr>
          <p:spPr>
            <a:xfrm>
              <a:off x="7489371"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 name="椭圆 8">
              <a:extLst>
                <a:ext uri="{FF2B5EF4-FFF2-40B4-BE49-F238E27FC236}">
                  <a16:creationId xmlns="" xmlns:a16="http://schemas.microsoft.com/office/drawing/2014/main" id="{DB08A19D-4C2F-4190-A2F1-A9AA00CC3A2A}"/>
                </a:ext>
              </a:extLst>
            </p:cNvPr>
            <p:cNvSpPr/>
            <p:nvPr/>
          </p:nvSpPr>
          <p:spPr>
            <a:xfrm>
              <a:off x="7649029" y="4739974"/>
              <a:ext cx="391884" cy="317194"/>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7" name="PA_组合 15">
            <a:extLst>
              <a:ext uri="{FF2B5EF4-FFF2-40B4-BE49-F238E27FC236}">
                <a16:creationId xmlns="" xmlns:a16="http://schemas.microsoft.com/office/drawing/2014/main" id="{DD7FB5CF-412B-4BEC-8091-F20A8A9CCF98}"/>
              </a:ext>
            </a:extLst>
          </p:cNvPr>
          <p:cNvGrpSpPr/>
          <p:nvPr>
            <p:custDataLst>
              <p:tags r:id="rId2"/>
            </p:custDataLst>
          </p:nvPr>
        </p:nvGrpSpPr>
        <p:grpSpPr>
          <a:xfrm>
            <a:off x="5825803" y="4117824"/>
            <a:ext cx="540395" cy="540394"/>
            <a:chOff x="8638974" y="4542971"/>
            <a:chExt cx="711200" cy="711200"/>
          </a:xfrm>
        </p:grpSpPr>
        <p:sp>
          <p:nvSpPr>
            <p:cNvPr id="8" name="椭圆 7">
              <a:extLst>
                <a:ext uri="{FF2B5EF4-FFF2-40B4-BE49-F238E27FC236}">
                  <a16:creationId xmlns="" xmlns:a16="http://schemas.microsoft.com/office/drawing/2014/main" id="{7932D211-C9D9-4F5C-86B8-DFD3DAA7B2D3}"/>
                </a:ext>
              </a:extLst>
            </p:cNvPr>
            <p:cNvSpPr/>
            <p:nvPr/>
          </p:nvSpPr>
          <p:spPr>
            <a:xfrm>
              <a:off x="8638974"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9" name="椭圆 9">
              <a:extLst>
                <a:ext uri="{FF2B5EF4-FFF2-40B4-BE49-F238E27FC236}">
                  <a16:creationId xmlns="" xmlns:a16="http://schemas.microsoft.com/office/drawing/2014/main" id="{0327DB6A-E585-471B-8D6A-922C4637ADFB}"/>
                </a:ext>
              </a:extLst>
            </p:cNvPr>
            <p:cNvSpPr/>
            <p:nvPr/>
          </p:nvSpPr>
          <p:spPr>
            <a:xfrm>
              <a:off x="8798632" y="4702918"/>
              <a:ext cx="391884" cy="39130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0" name="PA_组合 18">
            <a:extLst>
              <a:ext uri="{FF2B5EF4-FFF2-40B4-BE49-F238E27FC236}">
                <a16:creationId xmlns="" xmlns:a16="http://schemas.microsoft.com/office/drawing/2014/main" id="{1AF6DF5B-CBD8-48D5-B4DC-776B0BF87608}"/>
              </a:ext>
            </a:extLst>
          </p:cNvPr>
          <p:cNvGrpSpPr/>
          <p:nvPr>
            <p:custDataLst>
              <p:tags r:id="rId3"/>
            </p:custDataLst>
          </p:nvPr>
        </p:nvGrpSpPr>
        <p:grpSpPr>
          <a:xfrm>
            <a:off x="6794128" y="4117824"/>
            <a:ext cx="540395" cy="540394"/>
            <a:chOff x="9788577" y="4542971"/>
            <a:chExt cx="711200" cy="711200"/>
          </a:xfrm>
        </p:grpSpPr>
        <p:sp>
          <p:nvSpPr>
            <p:cNvPr id="11" name="椭圆 10">
              <a:extLst>
                <a:ext uri="{FF2B5EF4-FFF2-40B4-BE49-F238E27FC236}">
                  <a16:creationId xmlns="" xmlns:a16="http://schemas.microsoft.com/office/drawing/2014/main" id="{C9494348-03CC-4FE4-8EDE-F341A1333366}"/>
                </a:ext>
              </a:extLst>
            </p:cNvPr>
            <p:cNvSpPr/>
            <p:nvPr/>
          </p:nvSpPr>
          <p:spPr>
            <a:xfrm>
              <a:off x="9788577" y="4542971"/>
              <a:ext cx="711200" cy="711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2" name="椭圆 10">
              <a:extLst>
                <a:ext uri="{FF2B5EF4-FFF2-40B4-BE49-F238E27FC236}">
                  <a16:creationId xmlns="" xmlns:a16="http://schemas.microsoft.com/office/drawing/2014/main" id="{36D6ECC5-36A4-40BE-A272-4C3DDE423DF2}"/>
                </a:ext>
              </a:extLst>
            </p:cNvPr>
            <p:cNvSpPr/>
            <p:nvPr/>
          </p:nvSpPr>
          <p:spPr>
            <a:xfrm>
              <a:off x="9948235" y="4702925"/>
              <a:ext cx="391884" cy="391292"/>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pic>
        <p:nvPicPr>
          <p:cNvPr id="13" name="图片 12">
            <a:extLst>
              <a:ext uri="{FF2B5EF4-FFF2-40B4-BE49-F238E27FC236}">
                <a16:creationId xmlns="" xmlns:a16="http://schemas.microsoft.com/office/drawing/2014/main" id="{874607EE-F9AE-4EF1-92A4-B2E059F0E09B}"/>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3841" y="4307697"/>
            <a:ext cx="4760987" cy="2590805"/>
          </a:xfrm>
          <a:prstGeom prst="rect">
            <a:avLst/>
          </a:prstGeom>
        </p:spPr>
      </p:pic>
      <p:pic>
        <p:nvPicPr>
          <p:cNvPr id="14" name="图片 13">
            <a:extLst>
              <a:ext uri="{FF2B5EF4-FFF2-40B4-BE49-F238E27FC236}">
                <a16:creationId xmlns="" xmlns:a16="http://schemas.microsoft.com/office/drawing/2014/main" id="{E6FE5063-AF09-4853-BEE3-6219A6B8ED88}"/>
              </a:ext>
            </a:extLst>
          </p:cNvPr>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rot="10800000">
            <a:off x="7431013" y="2"/>
            <a:ext cx="4760987" cy="2590805"/>
          </a:xfrm>
          <a:prstGeom prst="rect">
            <a:avLst/>
          </a:prstGeom>
        </p:spPr>
      </p:pic>
    </p:spTree>
    <p:extLst>
      <p:ext uri="{BB962C8B-B14F-4D97-AF65-F5344CB8AC3E}">
        <p14:creationId xmlns:p14="http://schemas.microsoft.com/office/powerpoint/2010/main" xmlns="" val="1992408019"/>
      </p:ext>
    </p:extLst>
  </p:cSld>
  <p:clrMapOvr>
    <a:masterClrMapping/>
  </p:clrMapOvr>
  <mc:AlternateContent xmlns:mc="http://schemas.openxmlformats.org/markup-compatibility/2006">
    <mc:Choice xmlns:p14="http://schemas.microsoft.com/office/powerpoint/2010/main" xmlns=""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700"/>
                            </p:stCondLst>
                            <p:childTnLst>
                              <p:par>
                                <p:cTn id="12" presetID="16" presetClass="entr" presetSubtype="2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22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 name="ISPRING_PRESENTATION_TITLE" val="彩色点线多边形"/>
</p:tagLst>
</file>

<file path=ppt/tags/tag2.xml><?xml version="1.0" encoding="utf-8"?>
<p:tagLst xmlns:a="http://schemas.openxmlformats.org/drawingml/2006/main" xmlns:r="http://schemas.openxmlformats.org/officeDocument/2006/relationships" xmlns:p="http://schemas.openxmlformats.org/presentationml/2006/main">
  <p:tag name="PA" val="v4.2.2"/>
</p:tagLst>
</file>

<file path=ppt/tags/tag3.xml><?xml version="1.0" encoding="utf-8"?>
<p:tagLst xmlns:a="http://schemas.openxmlformats.org/drawingml/2006/main" xmlns:r="http://schemas.openxmlformats.org/officeDocument/2006/relationships" xmlns:p="http://schemas.openxmlformats.org/presentationml/2006/main">
  <p:tag name="PA" val="v4.2.2"/>
</p:tagLst>
</file>

<file path=ppt/tags/tag4.xml><?xml version="1.0" encoding="utf-8"?>
<p:tagLst xmlns:a="http://schemas.openxmlformats.org/drawingml/2006/main" xmlns:r="http://schemas.openxmlformats.org/officeDocument/2006/relationships" xmlns:p="http://schemas.openxmlformats.org/presentationml/2006/main">
  <p:tag name="PA" val="v4.2.2"/>
</p:tagLst>
</file>

<file path=ppt/tags/tag5.xml><?xml version="1.0" encoding="utf-8"?>
<p:tagLst xmlns:a="http://schemas.openxmlformats.org/drawingml/2006/main" xmlns:r="http://schemas.openxmlformats.org/officeDocument/2006/relationships" xmlns:p="http://schemas.openxmlformats.org/presentationml/2006/main">
  <p:tag name="PA" val="v4.2.2"/>
</p:tagLst>
</file>

<file path=ppt/tags/tag6.xml><?xml version="1.0" encoding="utf-8"?>
<p:tagLst xmlns:a="http://schemas.openxmlformats.org/drawingml/2006/main" xmlns:r="http://schemas.openxmlformats.org/officeDocument/2006/relationships" xmlns:p="http://schemas.openxmlformats.org/presentationml/2006/main">
  <p:tag name="PA" val="v4.2.2"/>
</p:tagLst>
</file>

<file path=ppt/tags/tag7.xml><?xml version="1.0" encoding="utf-8"?>
<p:tagLst xmlns:a="http://schemas.openxmlformats.org/drawingml/2006/main" xmlns:r="http://schemas.openxmlformats.org/officeDocument/2006/relationships" xmlns:p="http://schemas.openxmlformats.org/presentationml/2006/main">
  <p:tag name="PA" val="v4.2.2"/>
</p:tagLst>
</file>

<file path=ppt/tags/tag8.xml><?xml version="1.0" encoding="utf-8"?>
<p:tagLst xmlns:a="http://schemas.openxmlformats.org/drawingml/2006/main" xmlns:r="http://schemas.openxmlformats.org/officeDocument/2006/relationships" xmlns:p="http://schemas.openxmlformats.org/presentationml/2006/main">
  <p:tag name="PA" val="v4.2.2"/>
</p:tagLst>
</file>

<file path=ppt/tags/tag9.xml><?xml version="1.0" encoding="utf-8"?>
<p:tagLst xmlns:a="http://schemas.openxmlformats.org/drawingml/2006/main" xmlns:r="http://schemas.openxmlformats.org/officeDocument/2006/relationships" xmlns:p="http://schemas.openxmlformats.org/presentationml/2006/main">
  <p:tag name="PA" val="v4.2.2"/>
</p:tagLst>
</file>

<file path=ppt/tags/tag10.xml><?xml version="1.0" encoding="utf-8"?>
<p:tagLst xmlns:a="http://schemas.openxmlformats.org/drawingml/2006/main" xmlns:r="http://schemas.openxmlformats.org/officeDocument/2006/relationships" xmlns:p="http://schemas.openxmlformats.org/presentationml/2006/main">
  <p:tag name="PA" val="v4.2.3"/>
</p:tagLst>
</file>

<file path=ppt/tags/tag11.xml><?xml version="1.0" encoding="utf-8"?>
<p:tagLst xmlns:a="http://schemas.openxmlformats.org/drawingml/2006/main" xmlns:r="http://schemas.openxmlformats.org/officeDocument/2006/relationships" xmlns:p="http://schemas.openxmlformats.org/presentationml/2006/main">
  <p:tag name="PA" val="v4.2.3"/>
</p:tagLst>
</file>

<file path=ppt/tags/tag12.xml><?xml version="1.0" encoding="utf-8"?>
<p:tagLst xmlns:a="http://schemas.openxmlformats.org/drawingml/2006/main" xmlns:r="http://schemas.openxmlformats.org/officeDocument/2006/relationships" xmlns:p="http://schemas.openxmlformats.org/presentationml/2006/main">
  <p:tag name="PA" val="v4.2.3"/>
</p:tagLst>
</file>

<file path=ppt/tags/tag13.xml><?xml version="1.0" encoding="utf-8"?>
<p:tagLst xmlns:a="http://schemas.openxmlformats.org/drawingml/2006/main" xmlns:r="http://schemas.openxmlformats.org/officeDocument/2006/relationships" xmlns:p="http://schemas.openxmlformats.org/presentationml/2006/main">
  <p:tag name="PA" val="v4.2.2"/>
</p:tagLst>
</file>

<file path=ppt/tags/tag14.xml><?xml version="1.0" encoding="utf-8"?>
<p:tagLst xmlns:a="http://schemas.openxmlformats.org/drawingml/2006/main" xmlns:r="http://schemas.openxmlformats.org/officeDocument/2006/relationships" xmlns:p="http://schemas.openxmlformats.org/presentationml/2006/main">
  <p:tag name="PA" val="v4.2.2"/>
</p:tagLst>
</file>

<file path=ppt/tags/tag15.xml><?xml version="1.0" encoding="utf-8"?>
<p:tagLst xmlns:a="http://schemas.openxmlformats.org/drawingml/2006/main" xmlns:r="http://schemas.openxmlformats.org/officeDocument/2006/relationships" xmlns:p="http://schemas.openxmlformats.org/presentationml/2006/main">
  <p:tag name="PA" val="v4.2.3"/>
</p:tagLst>
</file>

<file path=ppt/tags/tag16.xml><?xml version="1.0" encoding="utf-8"?>
<p:tagLst xmlns:a="http://schemas.openxmlformats.org/drawingml/2006/main" xmlns:r="http://schemas.openxmlformats.org/officeDocument/2006/relationships" xmlns:p="http://schemas.openxmlformats.org/presentationml/2006/main">
  <p:tag name="PA" val="v4.2.3"/>
</p:tagLst>
</file>

<file path=ppt/tags/tag17.xml><?xml version="1.0" encoding="utf-8"?>
<p:tagLst xmlns:a="http://schemas.openxmlformats.org/drawingml/2006/main" xmlns:r="http://schemas.openxmlformats.org/officeDocument/2006/relationships" xmlns:p="http://schemas.openxmlformats.org/presentationml/2006/main">
  <p:tag name="PA" val="v4.2.3"/>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MH" val="20160929211819"/>
  <p:tag name="MH_LIBRARY" val="GRAPHIC"/>
  <p:tag name="MH_TYPE" val="Picture"/>
  <p:tag name="MH_ORDER" val="1"/>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1.0"/>
</p:tagLst>
</file>

<file path=ppt/tags/tag37.xml><?xml version="1.0" encoding="utf-8"?>
<p:tagLst xmlns:a="http://schemas.openxmlformats.org/drawingml/2006/main" xmlns:r="http://schemas.openxmlformats.org/officeDocument/2006/relationships" xmlns:p="http://schemas.openxmlformats.org/presentationml/2006/main">
  <p:tag name="PA" val="v3.1.0"/>
</p:tagLst>
</file>

<file path=ppt/tags/tag38.xml><?xml version="1.0" encoding="utf-8"?>
<p:tagLst xmlns:a="http://schemas.openxmlformats.org/drawingml/2006/main" xmlns:r="http://schemas.openxmlformats.org/officeDocument/2006/relationships" xmlns:p="http://schemas.openxmlformats.org/presentationml/2006/main">
  <p:tag name="PA" val="v3.1.0"/>
</p:tagLst>
</file>

<file path=ppt/tags/tag39.xml><?xml version="1.0" encoding="utf-8"?>
<p:tagLst xmlns:a="http://schemas.openxmlformats.org/drawingml/2006/main" xmlns:r="http://schemas.openxmlformats.org/officeDocument/2006/relationships" xmlns:p="http://schemas.openxmlformats.org/presentationml/2006/main">
  <p:tag name="PA" val="v4.2.3"/>
</p:tagLst>
</file>

<file path=ppt/tags/tag40.xml><?xml version="1.0" encoding="utf-8"?>
<p:tagLst xmlns:a="http://schemas.openxmlformats.org/drawingml/2006/main" xmlns:r="http://schemas.openxmlformats.org/officeDocument/2006/relationships" xmlns:p="http://schemas.openxmlformats.org/presentationml/2006/main">
  <p:tag name="PA" val="v4.2.3"/>
</p:tagLst>
</file>

<file path=ppt/tags/tag41.xml><?xml version="1.0" encoding="utf-8"?>
<p:tagLst xmlns:a="http://schemas.openxmlformats.org/drawingml/2006/main" xmlns:r="http://schemas.openxmlformats.org/officeDocument/2006/relationships" xmlns:p="http://schemas.openxmlformats.org/presentationml/2006/main">
  <p:tag name="PA" val="v4.2.3"/>
</p:tagLst>
</file>

<file path=ppt/theme/theme1.xml><?xml version="1.0" encoding="utf-8"?>
<a:theme xmlns:a="http://schemas.openxmlformats.org/drawingml/2006/main" name="PPT">
  <a:themeElements>
    <a:clrScheme name="LvyhTools保存的主题色-20171125-171832">
      <a:dk1>
        <a:srgbClr val="000000"/>
      </a:dk1>
      <a:lt1>
        <a:srgbClr val="FFFFFF"/>
      </a:lt1>
      <a:dk2>
        <a:srgbClr val="778495"/>
      </a:dk2>
      <a:lt2>
        <a:srgbClr val="F0F0F0"/>
      </a:lt2>
      <a:accent1>
        <a:srgbClr val="18459C"/>
      </a:accent1>
      <a:accent2>
        <a:srgbClr val="396AB0"/>
      </a:accent2>
      <a:accent3>
        <a:srgbClr val="235F90"/>
      </a:accent3>
      <a:accent4>
        <a:srgbClr val="18459C"/>
      </a:accent4>
      <a:accent5>
        <a:srgbClr val="396AB0"/>
      </a:accent5>
      <a:accent6>
        <a:srgbClr val="235F90"/>
      </a:accent6>
      <a:hlink>
        <a:srgbClr val="4276AA"/>
      </a:hlink>
      <a:folHlink>
        <a:srgbClr val="BFBFBF"/>
      </a:folHlink>
    </a:clrScheme>
    <a:fontScheme name="qye2rwp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chor="ctr" anchorCtr="0">
        <a:spAutoFit/>
      </a:bodyPr>
      <a:lstStyle>
        <a:defPPr algn="l">
          <a:defRPr dirty="0" smtClean="0"/>
        </a:defPPr>
      </a:lstStyle>
    </a:txDef>
  </a:objectDefaults>
  <a:extraClrSchemeLst/>
  <a:extLst>
    <a:ext uri="{05A4C25C-085E-4340-85A3-A5531E510DB2}">
      <thm15:themeFamily xmlns="" xmlns:thm15="http://schemas.microsoft.com/office/thememl/2012/main" name="BAOTU.potx" id="{F318B959-5051-4F41-8ABF-EEF66110BA2D}" vid="{2497279A-5359-480D-8C66-528A34D139F7}"/>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BAOTU</Template>
  <TotalTime>108</TotalTime>
  <Words>2504</Words>
  <Application>Microsoft Office PowerPoint</Application>
  <PresentationFormat>自定义</PresentationFormat>
  <Paragraphs>214</Paragraphs>
  <Slides>24</Slides>
  <Notes>3</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彩色点线多边形</dc:title>
  <dc:creator>PPT</dc:creator>
  <cp:keywords>PPT</cp:keywords>
  <dc:description>www.1ppt.com</dc:description>
  <cp:lastModifiedBy>User</cp:lastModifiedBy>
  <cp:revision>12</cp:revision>
  <dcterms:created xsi:type="dcterms:W3CDTF">2018-03-10T07:16:38Z</dcterms:created>
  <dcterms:modified xsi:type="dcterms:W3CDTF">2020-09-04T07:36:38Z</dcterms:modified>
</cp:coreProperties>
</file>